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20.xml" ContentType="application/vnd.openxmlformats-officedocument.drawingml.chartshapes+xml"/>
  <Override PartName="/ppt/drawings/drawing18.xml" ContentType="application/vnd.openxmlformats-officedocument.drawingml.chartshapes+xml"/>
  <Override PartName="/ppt/drawings/drawing17.xml" ContentType="application/vnd.openxmlformats-officedocument.drawingml.chartshapes+xml"/>
  <Override PartName="/ppt/drawings/drawing19.xml" ContentType="application/vnd.openxmlformats-officedocument.drawingml.chartshapes+xml"/>
  <Override PartName="/ppt/drawings/drawing16.xml" ContentType="application/vnd.openxmlformats-officedocument.drawingml.chartshapes+xml"/>
  <Override PartName="/ppt/drawings/drawing14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10.xml" ContentType="application/vnd.openxmlformats-officedocument.drawingml.chartshapes+xml"/>
  <Override PartName="/ppt/drawings/drawing15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3.xml" ContentType="application/vnd.openxmlformats-officedocument.themeOverride+xml"/>
  <Override PartName="/ppt/charts/chart23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charts/chart5.xml" ContentType="application/vnd.openxmlformats-officedocument.drawingml.chart+xml"/>
  <Override PartName="/ppt/charts/chart2.xml" ContentType="application/vnd.openxmlformats-officedocument.drawingml.char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theme/theme4.xml" ContentType="application/vnd.openxmlformats-officedocument.theme+xml"/>
  <Override PartName="/ppt/charts/chart10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30.xml" ContentType="application/vnd.openxmlformats-officedocument.drawingml.chart+xml"/>
  <Override PartName="/ppt/charts/chart21.xml" ContentType="application/vnd.openxmlformats-officedocument.drawingml.chart+xml"/>
  <Override PartName="/ppt/charts/chart20.xml" ContentType="application/vnd.openxmlformats-officedocument.drawingml.chart+xml"/>
  <Override PartName="/ppt/charts/chart19.xml" ContentType="application/vnd.openxmlformats-officedocument.drawingml.chart+xml"/>
  <Override PartName="/ppt/charts/chart29.xml" ContentType="application/vnd.openxmlformats-officedocument.drawingml.chart+xml"/>
  <Override PartName="/ppt/charts/chart22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13.xml" ContentType="application/vnd.openxmlformats-officedocument.themeOverride+xml"/>
  <Override PartName="/ppt/theme/theme1.xml" ContentType="application/vnd.openxmlformats-officedocument.theme+xml"/>
  <Override PartName="/ppt/theme/themeOverride11.xml" ContentType="application/vnd.openxmlformats-officedocument.themeOverride+xml"/>
  <Override PartName="/ppt/charts/chart28.xml" ContentType="application/vnd.openxmlformats-officedocument.drawingml.chart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9.xml" ContentType="application/vnd.openxmlformats-officedocument.drawingml.chart+xml"/>
  <Override PartName="/ppt/theme/theme2.xml" ContentType="application/vnd.openxmlformats-officedocument.them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style1.xml" ContentType="application/vnd.ms-office.chartstyle+xml"/>
  <Override PartName="/ppt/theme/themeOverride7.xml" ContentType="application/vnd.openxmlformats-officedocument.themeOverride+xml"/>
  <Override PartName="/ppt/charts/colors1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35"/>
  </p:notesMasterIdLst>
  <p:handoutMasterIdLst>
    <p:handoutMasterId r:id="rId36"/>
  </p:handoutMasterIdLst>
  <p:sldIdLst>
    <p:sldId id="529" r:id="rId5"/>
    <p:sldId id="606" r:id="rId6"/>
    <p:sldId id="632" r:id="rId7"/>
    <p:sldId id="637" r:id="rId8"/>
    <p:sldId id="609" r:id="rId9"/>
    <p:sldId id="610" r:id="rId10"/>
    <p:sldId id="611" r:id="rId11"/>
    <p:sldId id="612" r:id="rId12"/>
    <p:sldId id="628" r:id="rId13"/>
    <p:sldId id="641" r:id="rId14"/>
    <p:sldId id="647" r:id="rId15"/>
    <p:sldId id="615" r:id="rId16"/>
    <p:sldId id="607" r:id="rId17"/>
    <p:sldId id="616" r:id="rId18"/>
    <p:sldId id="646" r:id="rId19"/>
    <p:sldId id="645" r:id="rId20"/>
    <p:sldId id="617" r:id="rId21"/>
    <p:sldId id="618" r:id="rId22"/>
    <p:sldId id="643" r:id="rId23"/>
    <p:sldId id="619" r:id="rId24"/>
    <p:sldId id="642" r:id="rId25"/>
    <p:sldId id="620" r:id="rId26"/>
    <p:sldId id="608" r:id="rId27"/>
    <p:sldId id="648" r:id="rId28"/>
    <p:sldId id="622" r:id="rId29"/>
    <p:sldId id="623" r:id="rId30"/>
    <p:sldId id="624" r:id="rId31"/>
    <p:sldId id="625" r:id="rId32"/>
    <p:sldId id="626" r:id="rId33"/>
    <p:sldId id="629" r:id="rId34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32"/>
            <p14:sldId id="637"/>
            <p14:sldId id="609"/>
            <p14:sldId id="610"/>
            <p14:sldId id="611"/>
            <p14:sldId id="612"/>
            <p14:sldId id="628"/>
            <p14:sldId id="641"/>
            <p14:sldId id="647"/>
            <p14:sldId id="615"/>
            <p14:sldId id="607"/>
            <p14:sldId id="616"/>
            <p14:sldId id="646"/>
            <p14:sldId id="645"/>
            <p14:sldId id="617"/>
            <p14:sldId id="618"/>
            <p14:sldId id="643"/>
            <p14:sldId id="619"/>
            <p14:sldId id="642"/>
            <p14:sldId id="620"/>
            <p14:sldId id="608"/>
            <p14:sldId id="648"/>
            <p14:sldId id="622"/>
            <p14:sldId id="623"/>
            <p14:sldId id="624"/>
            <p14:sldId id="625"/>
            <p14:sldId id="626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04040"/>
    <a:srgbClr val="4490C4"/>
    <a:srgbClr val="5B9BD5"/>
    <a:srgbClr val="C00000"/>
    <a:srgbClr val="6600CC"/>
    <a:srgbClr val="0033CC"/>
    <a:srgbClr val="00FFFF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9" autoAdjust="0"/>
    <p:restoredTop sz="89800" autoAdjust="0"/>
  </p:normalViewPr>
  <p:slideViewPr>
    <p:cSldViewPr snapToGrid="0">
      <p:cViewPr varScale="1">
        <p:scale>
          <a:sx n="93" d="100"/>
          <a:sy n="93" d="100"/>
        </p:scale>
        <p:origin x="4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../embeddings/oleObject2.bin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mvsrvyhmm\Vyhmm\KOMA7\znkh\Dover\1-6%202020\&#1512;&#1497;&#1489;&#1497;&#1514;\24.2.20\&#1496;&#1497;&#1493;&#1496;&#1493;&#1514;\&#1513;&#1497;&#1506;&#1493;&#1512;%20&#1492;&#1513;&#1497;&#1504;&#1493;&#1497;%20&#1489;&#1502;&#1495;&#1497;&#1512;&#1497;%20&#1492;&#1491;&#1497;&#1512;&#1493;&#1514;.xlsx" TargetMode="External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56q\Desktop\&#1511;&#1493;&#1489;&#1509;%20&#1504;&#1514;&#1493;&#1504;&#1497;&#1501;%20-%20&#1492;&#1493;&#1491;&#1506;&#1514;%20&#1492;&#1512;&#1497;&#1489;&#1497;&#1514;.xlsm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../embeddings/oleObject6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C:\Users\u56q\Desktop\&#1514;&#1495;&#1494;&#1497;&#1514;%20&#1489;&#1514;&#1497;%20&#1492;&#1513;&#1511;&#1506;&#1493;&#1514;%20&#1499;.xlsx" TargetMode="External"/><Relationship Id="rId1" Type="http://schemas.openxmlformats.org/officeDocument/2006/relationships/themeOverride" Target="../theme/themeOverride1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C:\Users\u56q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tfs-jr-01\sys\chartbook\hodaat_ribit\chartbook_hodaat_ribit_portal.xlsm" TargetMode="External"/><Relationship Id="rId2" Type="http://schemas.openxmlformats.org/officeDocument/2006/relationships/image" Target="../media/image5.png"/><Relationship Id="rId1" Type="http://schemas.openxmlformats.org/officeDocument/2006/relationships/themeOverride" Target="../theme/themeOverride14.xml"/><Relationship Id="rId4" Type="http://schemas.openxmlformats.org/officeDocument/2006/relationships/chartUserShapes" Target="../drawings/drawing1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../embeddings/oleObject7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u56q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u56q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56q\Desktop\&#1511;&#1493;&#1489;&#1509;%20&#1504;&#1514;&#1493;&#1504;&#1497;&#1501;%20-%20&#1492;&#1493;&#1491;&#1506;&#1514;%20&#1492;&#1512;&#1497;&#1489;&#1497;&#1514;.xlsm" TargetMode="External"/><Relationship Id="rId2" Type="http://schemas.openxmlformats.org/officeDocument/2006/relationships/image" Target="../media/image4.png"/><Relationship Id="rId1" Type="http://schemas.openxmlformats.org/officeDocument/2006/relationships/themeOverride" Target="../theme/themeOverride5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dirty="0"/>
              <a:t>איור 1: התרומה של הרכיבים העיקריים במדד לאינפלציה השנתית
</a:t>
            </a:r>
            <a:r>
              <a:rPr lang="he-IL" b="0" dirty="0" smtClean="0"/>
              <a:t>ינואר 2016 </a:t>
            </a:r>
            <a:r>
              <a:rPr lang="he-IL" b="0" dirty="0"/>
              <a:t>עד </a:t>
            </a:r>
            <a:r>
              <a:rPr lang="he-IL" b="0" dirty="0" smtClean="0"/>
              <a:t>ינואר 2020</a:t>
            </a:r>
            <a:endParaRPr lang="he-IL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(24.1%)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0.81285055283408925</c:v>
                </c:pt>
                <c:pt idx="6">
                  <c:v>0.80031053205441349</c:v>
                </c:pt>
                <c:pt idx="7">
                  <c:v>0.69804059621037939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0.60553398947128423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0.57355176994417967</c:v>
                </c:pt>
                <c:pt idx="27">
                  <c:v>0.52539170625775811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0.6438284619854856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0.6951420725141978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0.61720512715360998</c:v>
                </c:pt>
                <c:pt idx="41">
                  <c:v>0.53630114266189599</c:v>
                </c:pt>
                <c:pt idx="42">
                  <c:v>0.58046649191606525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0.65046270795697936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0.53444779961758704</c:v>
                </c:pt>
                <c:pt idx="79">
                  <c:v>0.53973943765378818</c:v>
                </c:pt>
                <c:pt idx="80">
                  <c:v>0.44605462913638072</c:v>
                </c:pt>
                <c:pt idx="81">
                  <c:v>0.32836712517071598</c:v>
                </c:pt>
                <c:pt idx="82">
                  <c:v>0.37396391535497492</c:v>
                </c:pt>
                <c:pt idx="83">
                  <c:v>0.52124850587358595</c:v>
                </c:pt>
                <c:pt idx="84">
                  <c:v>0.54015490376885678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1-4B85-99CF-DD5A4400CAEA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-0.33441418497868419</c:v>
                </c:pt>
                <c:pt idx="1">
                  <c:v>-0.37257053907712995</c:v>
                </c:pt>
                <c:pt idx="2">
                  <c:v>-0.43296331838647739</c:v>
                </c:pt>
                <c:pt idx="3">
                  <c:v>-0.41662745392803524</c:v>
                </c:pt>
                <c:pt idx="4">
                  <c:v>-0.4566730994401324</c:v>
                </c:pt>
                <c:pt idx="5">
                  <c:v>-0.40800610363470929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-0.37117750272436806</c:v>
                </c:pt>
                <c:pt idx="9">
                  <c:v>-0.37439566252531375</c:v>
                </c:pt>
                <c:pt idx="10">
                  <c:v>-0.32708563794874707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-0.1933426545980817</c:v>
                </c:pt>
                <c:pt idx="21">
                  <c:v>-0.18985765929821546</c:v>
                </c:pt>
                <c:pt idx="22">
                  <c:v>-0.18985765929821546</c:v>
                </c:pt>
                <c:pt idx="23">
                  <c:v>-0.18774125596184418</c:v>
                </c:pt>
                <c:pt idx="24">
                  <c:v>-0.16634884502517194</c:v>
                </c:pt>
                <c:pt idx="25">
                  <c:v>-0.16335612373478614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-0.18720611695932404</c:v>
                </c:pt>
                <c:pt idx="35">
                  <c:v>-0.19134370064185208</c:v>
                </c:pt>
                <c:pt idx="36">
                  <c:v>-0.19130175154028298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-0.11878963110667994</c:v>
                </c:pt>
                <c:pt idx="43">
                  <c:v>-8.4508267387248828E-2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-7.9364609519762555E-2</c:v>
                </c:pt>
                <c:pt idx="47">
                  <c:v>-7.9705812759948036E-2</c:v>
                </c:pt>
                <c:pt idx="48">
                  <c:v>-7.1991602828954837E-2</c:v>
                </c:pt>
                <c:pt idx="49">
                  <c:v>-9.2213187399107208E-2</c:v>
                </c:pt>
                <c:pt idx="50">
                  <c:v>-9.8535579454549341E-2</c:v>
                </c:pt>
                <c:pt idx="51">
                  <c:v>-9.5970978093676218E-2</c:v>
                </c:pt>
                <c:pt idx="52">
                  <c:v>-0.10743077716362481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-0.14047733416493696</c:v>
                </c:pt>
                <c:pt idx="58">
                  <c:v>-0.14468470301353559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-0.13904206649798617</c:v>
                </c:pt>
                <c:pt idx="62">
                  <c:v>-0.13446801022870417</c:v>
                </c:pt>
                <c:pt idx="63">
                  <c:v>-0.13444750824305221</c:v>
                </c:pt>
                <c:pt idx="64">
                  <c:v>-0.1203069906361839</c:v>
                </c:pt>
                <c:pt idx="65">
                  <c:v>-0.12961772582884371</c:v>
                </c:pt>
                <c:pt idx="66">
                  <c:v>-0.12373179728596655</c:v>
                </c:pt>
                <c:pt idx="67">
                  <c:v>-9.7493424134557069E-2</c:v>
                </c:pt>
                <c:pt idx="68">
                  <c:v>-9.6313674414651634E-2</c:v>
                </c:pt>
                <c:pt idx="69">
                  <c:v>-9.7077969731857019E-2</c:v>
                </c:pt>
                <c:pt idx="70">
                  <c:v>-9.3001082990350134E-2</c:v>
                </c:pt>
                <c:pt idx="71">
                  <c:v>-9.1351504243296702E-2</c:v>
                </c:pt>
                <c:pt idx="72">
                  <c:v>-8.8798390100216687E-2</c:v>
                </c:pt>
                <c:pt idx="73">
                  <c:v>-8.3161458088561721E-2</c:v>
                </c:pt>
                <c:pt idx="74">
                  <c:v>-8.1969324526011619E-2</c:v>
                </c:pt>
                <c:pt idx="75">
                  <c:v>-8.6883722847588662E-2</c:v>
                </c:pt>
                <c:pt idx="76">
                  <c:v>-9.1167296099691778E-2</c:v>
                </c:pt>
                <c:pt idx="77">
                  <c:v>-7.8200255615392011E-2</c:v>
                </c:pt>
                <c:pt idx="78">
                  <c:v>-7.8592888414597939E-2</c:v>
                </c:pt>
                <c:pt idx="79">
                  <c:v>-6.9534875154924375E-2</c:v>
                </c:pt>
                <c:pt idx="80">
                  <c:v>-6.9096371268680221E-2</c:v>
                </c:pt>
                <c:pt idx="81">
                  <c:v>-7.7580283970763927E-2</c:v>
                </c:pt>
                <c:pt idx="82">
                  <c:v>-8.0780000324056508E-2</c:v>
                </c:pt>
                <c:pt idx="83">
                  <c:v>-8.7310615078596179E-2</c:v>
                </c:pt>
                <c:pt idx="84">
                  <c:v>-8.0268613867565466E-2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1-4B85-99CF-DD5A4400CAEA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(14.3%)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-0.19777156647116426</c:v>
                </c:pt>
                <c:pt idx="19">
                  <c:v>-0.20954675685254934</c:v>
                </c:pt>
                <c:pt idx="20">
                  <c:v>-0.40487072037401278</c:v>
                </c:pt>
                <c:pt idx="21">
                  <c:v>-0.36188367605711547</c:v>
                </c:pt>
                <c:pt idx="22">
                  <c:v>-0.30037082019218431</c:v>
                </c:pt>
                <c:pt idx="23">
                  <c:v>-0.33923982789322182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-0.23081976151295311</c:v>
                </c:pt>
                <c:pt idx="27">
                  <c:v>-0.16310663606748441</c:v>
                </c:pt>
                <c:pt idx="28">
                  <c:v>-0.14867524653071124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9.5057678023934111E-2</c:v>
                </c:pt>
                <c:pt idx="34">
                  <c:v>1.0560834301078735E-2</c:v>
                </c:pt>
                <c:pt idx="35">
                  <c:v>-1.8622073214607279E-2</c:v>
                </c:pt>
                <c:pt idx="36">
                  <c:v>-1.3993939393937945E-2</c:v>
                </c:pt>
                <c:pt idx="37">
                  <c:v>-4.2024653618396794E-2</c:v>
                </c:pt>
                <c:pt idx="38">
                  <c:v>-9.8456035140266893E-2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-0.23550651187746621</c:v>
                </c:pt>
                <c:pt idx="42">
                  <c:v>-0.27427339037307591</c:v>
                </c:pt>
                <c:pt idx="43">
                  <c:v>-0.23242376944965476</c:v>
                </c:pt>
                <c:pt idx="44">
                  <c:v>-0.21985842113794754</c:v>
                </c:pt>
                <c:pt idx="45">
                  <c:v>-0.24561551269501061</c:v>
                </c:pt>
                <c:pt idx="46">
                  <c:v>-0.19336021497214373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-6.9937598891385719E-2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2.808622228064599E-2</c:v>
                </c:pt>
                <c:pt idx="54">
                  <c:v>1.4772373041470483E-2</c:v>
                </c:pt>
                <c:pt idx="55">
                  <c:v>2.8226203562663345E-2</c:v>
                </c:pt>
                <c:pt idx="56">
                  <c:v>2.8198146717339227E-2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-4.1162999999998034E-2</c:v>
                </c:pt>
                <c:pt idx="63">
                  <c:v>1.3625403947679795E-2</c:v>
                </c:pt>
                <c:pt idx="64">
                  <c:v>-2.7360246276066039E-2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0.20107128251565096</c:v>
                </c:pt>
                <c:pt idx="73">
                  <c:v>0.18763664613377504</c:v>
                </c:pt>
                <c:pt idx="74">
                  <c:v>0.20267664205669408</c:v>
                </c:pt>
                <c:pt idx="75">
                  <c:v>8.5941441077104525E-2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0.21609524312161935</c:v>
                </c:pt>
                <c:pt idx="80">
                  <c:v>2.9053939221804444E-2</c:v>
                </c:pt>
                <c:pt idx="81">
                  <c:v>9.9994063374226186E-2</c:v>
                </c:pt>
                <c:pt idx="82">
                  <c:v>0.18615721981738165</c:v>
                </c:pt>
                <c:pt idx="83">
                  <c:v>0.15859452915741551</c:v>
                </c:pt>
                <c:pt idx="84">
                  <c:v>2.8584036044973442E-2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1-4B85-99CF-DD5A4400CAEA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(3.1%)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0.11304495482991521</c:v>
                </c:pt>
                <c:pt idx="2">
                  <c:v>5.3900957178854923E-2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-2.3500987334254077E-2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0.35607062402895523</c:v>
                </c:pt>
                <c:pt idx="12">
                  <c:v>0.20486242909643451</c:v>
                </c:pt>
                <c:pt idx="13">
                  <c:v>7.8674181630723691E-2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-6.325942713968441E-2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-0.27207800534186022</c:v>
                </c:pt>
                <c:pt idx="24">
                  <c:v>-0.25684094148265652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-6.3809743845680902E-2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0.21320040892481251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7.3044471984219317E-2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-0.10987736578835558</c:v>
                </c:pt>
                <c:pt idx="61">
                  <c:v>-0.15225703922702952</c:v>
                </c:pt>
                <c:pt idx="62">
                  <c:v>-0.23085790503875944</c:v>
                </c:pt>
                <c:pt idx="63">
                  <c:v>-0.1803701643162112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0.17106360660615932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0.38872684034158406</c:v>
                </c:pt>
                <c:pt idx="72">
                  <c:v>0.49544872738129142</c:v>
                </c:pt>
                <c:pt idx="73">
                  <c:v>0.53464795412663779</c:v>
                </c:pt>
                <c:pt idx="74">
                  <c:v>0.65339707655917445</c:v>
                </c:pt>
                <c:pt idx="75">
                  <c:v>0.52063122080546032</c:v>
                </c:pt>
                <c:pt idx="76">
                  <c:v>0.38579292140629484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-2.9399797515977575E-2</c:v>
                </c:pt>
                <c:pt idx="80">
                  <c:v>-3.1186635567964287E-3</c:v>
                </c:pt>
                <c:pt idx="81">
                  <c:v>4.4008200859043708E-2</c:v>
                </c:pt>
                <c:pt idx="82">
                  <c:v>-4.6805166957724128E-3</c:v>
                </c:pt>
                <c:pt idx="83">
                  <c:v>-8.9448816136815087E-2</c:v>
                </c:pt>
                <c:pt idx="84">
                  <c:v>-9.4422473320778355E-2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1-4B85-99CF-DD5A4400CAEA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(6.1%)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-0.11600208490863299</c:v>
                </c:pt>
                <c:pt idx="4">
                  <c:v>-0.13156561997152422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-2.9304850054499978E-2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-2.5642376880437003E-2</c:v>
                </c:pt>
                <c:pt idx="15">
                  <c:v>0.15798201065492953</c:v>
                </c:pt>
                <c:pt idx="16">
                  <c:v>0.28500855294089977</c:v>
                </c:pt>
                <c:pt idx="17">
                  <c:v>9.9989118284565161E-3</c:v>
                </c:pt>
                <c:pt idx="18">
                  <c:v>0.10079797943126233</c:v>
                </c:pt>
                <c:pt idx="19">
                  <c:v>-0.10172088359486289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-0.14795755685559625</c:v>
                </c:pt>
                <c:pt idx="23">
                  <c:v>-0.28918396648495931</c:v>
                </c:pt>
                <c:pt idx="24">
                  <c:v>-0.65200974028622094</c:v>
                </c:pt>
                <c:pt idx="25">
                  <c:v>-1.0041549493897581</c:v>
                </c:pt>
                <c:pt idx="26">
                  <c:v>-0.86780461850623392</c:v>
                </c:pt>
                <c:pt idx="27">
                  <c:v>-0.81453496930866209</c:v>
                </c:pt>
                <c:pt idx="28">
                  <c:v>-0.790415870282555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-0.8538068241661585</c:v>
                </c:pt>
                <c:pt idx="32">
                  <c:v>-1.0911452082116049</c:v>
                </c:pt>
                <c:pt idx="33">
                  <c:v>-1.1582642470476197</c:v>
                </c:pt>
                <c:pt idx="34">
                  <c:v>-1.0952287977745681</c:v>
                </c:pt>
                <c:pt idx="35">
                  <c:v>-1.0047952196977494</c:v>
                </c:pt>
                <c:pt idx="36">
                  <c:v>-0.82013824171860283</c:v>
                </c:pt>
                <c:pt idx="37">
                  <c:v>-0.45040012881750524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-0.6764651904397766</c:v>
                </c:pt>
                <c:pt idx="41">
                  <c:v>-0.58197390955746664</c:v>
                </c:pt>
                <c:pt idx="42">
                  <c:v>-0.60677968355608225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-1.3167157826953036E-2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0.2177489661852185</c:v>
                </c:pt>
                <c:pt idx="65">
                  <c:v>0.31334591832727721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-8.565060922985579E-2</c:v>
                </c:pt>
                <c:pt idx="72">
                  <c:v>-0.10848728971807964</c:v>
                </c:pt>
                <c:pt idx="73">
                  <c:v>-9.4302537219185092E-2</c:v>
                </c:pt>
                <c:pt idx="74">
                  <c:v>7.3716259344800805E-2</c:v>
                </c:pt>
                <c:pt idx="75">
                  <c:v>7.7818422141705521E-2</c:v>
                </c:pt>
                <c:pt idx="76">
                  <c:v>0.10884304600594326</c:v>
                </c:pt>
                <c:pt idx="77">
                  <c:v>-4.2631735738384503E-2</c:v>
                </c:pt>
                <c:pt idx="78">
                  <c:v>-4.3432528619981148E-2</c:v>
                </c:pt>
                <c:pt idx="79">
                  <c:v>-8.7514812904078393E-2</c:v>
                </c:pt>
                <c:pt idx="80">
                  <c:v>-0.19547196678591469</c:v>
                </c:pt>
                <c:pt idx="81">
                  <c:v>-0.14032023993842829</c:v>
                </c:pt>
                <c:pt idx="82">
                  <c:v>-0.11996214937372628</c:v>
                </c:pt>
                <c:pt idx="83">
                  <c:v>0.15072924584665706</c:v>
                </c:pt>
                <c:pt idx="84">
                  <c:v>7.1650240984415275E-2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1-4B85-99CF-DD5A4400CAEA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(50.4%)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-2.2235957002453288E-3</c:v>
                </c:pt>
                <c:pt idx="1">
                  <c:v>2.2922400124347986E-2</c:v>
                </c:pt>
                <c:pt idx="2">
                  <c:v>2.5767026168729612E-2</c:v>
                </c:pt>
                <c:pt idx="3">
                  <c:v>-0.27071650990837459</c:v>
                </c:pt>
                <c:pt idx="4">
                  <c:v>-4.0130997932660617E-2</c:v>
                </c:pt>
                <c:pt idx="5">
                  <c:v>0.25711417299101436</c:v>
                </c:pt>
                <c:pt idx="6">
                  <c:v>0.1737715907676296</c:v>
                </c:pt>
                <c:pt idx="7">
                  <c:v>-4.0168863154926404E-2</c:v>
                </c:pt>
                <c:pt idx="8">
                  <c:v>0.30122160413506371</c:v>
                </c:pt>
                <c:pt idx="9">
                  <c:v>0.45720891947297726</c:v>
                </c:pt>
                <c:pt idx="10">
                  <c:v>0.48245088793981372</c:v>
                </c:pt>
                <c:pt idx="11">
                  <c:v>0.36520361039144167</c:v>
                </c:pt>
                <c:pt idx="12">
                  <c:v>0.27835188204356853</c:v>
                </c:pt>
                <c:pt idx="13">
                  <c:v>0.45262429347525912</c:v>
                </c:pt>
                <c:pt idx="14">
                  <c:v>0.28657709304125256</c:v>
                </c:pt>
                <c:pt idx="15">
                  <c:v>0.31980477779563754</c:v>
                </c:pt>
                <c:pt idx="16">
                  <c:v>0.11558221387549306</c:v>
                </c:pt>
                <c:pt idx="17">
                  <c:v>0.14678990930573305</c:v>
                </c:pt>
                <c:pt idx="18">
                  <c:v>3.0656039224835813E-2</c:v>
                </c:pt>
                <c:pt idx="19">
                  <c:v>-0.11949208960968269</c:v>
                </c:pt>
                <c:pt idx="20">
                  <c:v>-1.8247922554439244E-2</c:v>
                </c:pt>
                <c:pt idx="21">
                  <c:v>-0.12321621145611417</c:v>
                </c:pt>
                <c:pt idx="22">
                  <c:v>-6.8625754514672788E-2</c:v>
                </c:pt>
                <c:pt idx="23">
                  <c:v>7.8714998689794813E-2</c:v>
                </c:pt>
                <c:pt idx="24">
                  <c:v>0.15795735364625463</c:v>
                </c:pt>
                <c:pt idx="25">
                  <c:v>-0.10976677071974589</c:v>
                </c:pt>
                <c:pt idx="26">
                  <c:v>-0.11091875304539714</c:v>
                </c:pt>
                <c:pt idx="27">
                  <c:v>8.1967300656180436E-2</c:v>
                </c:pt>
                <c:pt idx="28">
                  <c:v>3.094151651684901E-2</c:v>
                </c:pt>
                <c:pt idx="29">
                  <c:v>-5.9378510191466255E-2</c:v>
                </c:pt>
                <c:pt idx="30">
                  <c:v>5.7836962970204729E-3</c:v>
                </c:pt>
                <c:pt idx="31">
                  <c:v>8.6347917085358383E-2</c:v>
                </c:pt>
                <c:pt idx="32">
                  <c:v>-0.25637515703745073</c:v>
                </c:pt>
                <c:pt idx="33">
                  <c:v>-0.39419773936847974</c:v>
                </c:pt>
                <c:pt idx="34">
                  <c:v>-0.5533748002501091</c:v>
                </c:pt>
                <c:pt idx="35">
                  <c:v>-0.76094755812085457</c:v>
                </c:pt>
                <c:pt idx="36">
                  <c:v>-0.59903929473444184</c:v>
                </c:pt>
                <c:pt idx="37">
                  <c:v>-0.524448352875442</c:v>
                </c:pt>
                <c:pt idx="38">
                  <c:v>-0.50880598504236607</c:v>
                </c:pt>
                <c:pt idx="39">
                  <c:v>-0.62226844925632352</c:v>
                </c:pt>
                <c:pt idx="40">
                  <c:v>-0.44104837552674636</c:v>
                </c:pt>
                <c:pt idx="41">
                  <c:v>-0.36140958609563512</c:v>
                </c:pt>
                <c:pt idx="42">
                  <c:v>-0.27852617475059754</c:v>
                </c:pt>
                <c:pt idx="43">
                  <c:v>-0.44904027899883164</c:v>
                </c:pt>
                <c:pt idx="44">
                  <c:v>-0.30440250876616992</c:v>
                </c:pt>
                <c:pt idx="45">
                  <c:v>-0.19746613937065302</c:v>
                </c:pt>
                <c:pt idx="46">
                  <c:v>-0.31579557015292248</c:v>
                </c:pt>
                <c:pt idx="47">
                  <c:v>-0.20154845533296131</c:v>
                </c:pt>
                <c:pt idx="48">
                  <c:v>-0.30461011069476501</c:v>
                </c:pt>
                <c:pt idx="49">
                  <c:v>-0.26771057479409127</c:v>
                </c:pt>
                <c:pt idx="50">
                  <c:v>-0.12932511044613526</c:v>
                </c:pt>
                <c:pt idx="51">
                  <c:v>-0.13505463548615049</c:v>
                </c:pt>
                <c:pt idx="52">
                  <c:v>0.19484788188811428</c:v>
                </c:pt>
                <c:pt idx="53">
                  <c:v>-0.66673358315200248</c:v>
                </c:pt>
                <c:pt idx="54">
                  <c:v>-0.812301920024603</c:v>
                </c:pt>
                <c:pt idx="55">
                  <c:v>-0.51259037988996348</c:v>
                </c:pt>
                <c:pt idx="56">
                  <c:v>-0.42233922220638309</c:v>
                </c:pt>
                <c:pt idx="57">
                  <c:v>-0.43893135825294155</c:v>
                </c:pt>
                <c:pt idx="58">
                  <c:v>-0.24786405798574285</c:v>
                </c:pt>
                <c:pt idx="59">
                  <c:v>-0.18524208759929672</c:v>
                </c:pt>
                <c:pt idx="60">
                  <c:v>-0.24481026427860425</c:v>
                </c:pt>
                <c:pt idx="61">
                  <c:v>1.4210937401309853E-2</c:v>
                </c:pt>
                <c:pt idx="62">
                  <c:v>0.13977446640387534</c:v>
                </c:pt>
                <c:pt idx="63">
                  <c:v>-3.8062946391954226E-2</c:v>
                </c:pt>
                <c:pt idx="64">
                  <c:v>-0.17630563456950754</c:v>
                </c:pt>
                <c:pt idx="65">
                  <c:v>0.10289277760839061</c:v>
                </c:pt>
                <c:pt idx="66">
                  <c:v>0.18801251474846065</c:v>
                </c:pt>
                <c:pt idx="67">
                  <c:v>0.25329401036007815</c:v>
                </c:pt>
                <c:pt idx="68">
                  <c:v>0.16058374662835004</c:v>
                </c:pt>
                <c:pt idx="69">
                  <c:v>0.13909919889946598</c:v>
                </c:pt>
                <c:pt idx="70">
                  <c:v>0.11450739185867093</c:v>
                </c:pt>
                <c:pt idx="71">
                  <c:v>-9.4442300221281444E-2</c:v>
                </c:pt>
                <c:pt idx="72">
                  <c:v>0.20225156815112236</c:v>
                </c:pt>
                <c:pt idx="73">
                  <c:v>6.715731508688344E-3</c:v>
                </c:pt>
                <c:pt idx="74">
                  <c:v>-7.4861910843435159E-2</c:v>
                </c:pt>
                <c:pt idx="75">
                  <c:v>0.16881963880920395</c:v>
                </c:pt>
                <c:pt idx="76">
                  <c:v>0.30553867589560513</c:v>
                </c:pt>
                <c:pt idx="77">
                  <c:v>0.30717783624346412</c:v>
                </c:pt>
                <c:pt idx="78">
                  <c:v>0.10826231513048815</c:v>
                </c:pt>
                <c:pt idx="79">
                  <c:v>3.2191764157491781E-2</c:v>
                </c:pt>
                <c:pt idx="80">
                  <c:v>9.6025762018022709E-2</c:v>
                </c:pt>
                <c:pt idx="81">
                  <c:v>0.15024531415314218</c:v>
                </c:pt>
                <c:pt idx="82">
                  <c:v>-5.1251140013984842E-2</c:v>
                </c:pt>
                <c:pt idx="83">
                  <c:v>-5.302328573312004E-2</c:v>
                </c:pt>
                <c:pt idx="84">
                  <c:v>-0.16599779390960101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A1-4B85-99CF-DD5A4400CAEA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DA1-4B85-99CF-DD5A4400CAEA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in val="42370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05782016"/>
        <c:crosses val="autoZero"/>
        <c:auto val="1"/>
        <c:lblOffset val="100"/>
        <c:baseTimeUnit val="months"/>
      </c:dateAx>
      <c:valAx>
        <c:axId val="20578201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en-US" sz="1800" dirty="0" smtClean="0"/>
              <a:t>8</a:t>
            </a:r>
            <a:r>
              <a:rPr lang="he-IL" sz="1800" dirty="0" smtClean="0"/>
              <a:t>: </a:t>
            </a:r>
            <a:r>
              <a:rPr lang="he-IL" sz="1800" dirty="0"/>
              <a:t>הממוצע המשוקלל של המרווחים בין התשואות על אג"ח חברות צמודות מדד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דרוגים
</a:t>
            </a:r>
            <a:r>
              <a:rPr lang="he-IL" sz="1800" b="0" dirty="0"/>
              <a:t>ממוצע חודשי</a:t>
            </a:r>
            <a:r>
              <a:rPr lang="he-IL" sz="1800" b="0" dirty="0" smtClean="0"/>
              <a:t>, ינואר </a:t>
            </a:r>
            <a:r>
              <a:rPr lang="he-IL" sz="1800" b="0" dirty="0"/>
              <a:t>2016 עד </a:t>
            </a:r>
            <a:r>
              <a:rPr lang="he-IL" sz="1800" b="0" i="0" u="none" strike="noStrike" baseline="0" dirty="0" smtClean="0">
                <a:effectLst/>
              </a:rPr>
              <a:t>פברואר</a:t>
            </a:r>
            <a:r>
              <a:rPr lang="he-IL" sz="1800" b="0" dirty="0" smtClean="0"/>
              <a:t> 2020</a:t>
            </a:r>
            <a:endParaRPr lang="he-IL" sz="1800" b="0" dirty="0"/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89778661417322847"/>
          <c:h val="0.55240604694259166"/>
        </c:manualLayout>
      </c:layout>
      <c:lineChart>
        <c:grouping val="standard"/>
        <c:varyColors val="0"/>
        <c:ser>
          <c:idx val="3"/>
          <c:order val="0"/>
          <c:tx>
            <c:strRef>
              <c:f>'איור 8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20"/>
              <c:tx>
                <c:rich>
                  <a:bodyPr/>
                  <a:lstStyle/>
                  <a:p>
                    <a:r>
                      <a:rPr lang="en-US" dirty="0" smtClean="0"/>
                      <a:t>1.9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C6-4848-9067-6583E913F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</c:numCache>
            </c:numRef>
          </c:cat>
          <c:val>
            <c:numRef>
              <c:f>'איור 8 נתונים'!$B$4:$B$301</c:f>
              <c:numCache>
                <c:formatCode>0.00</c:formatCode>
                <c:ptCount val="298"/>
                <c:pt idx="0">
                  <c:v>4.5466408414117643</c:v>
                </c:pt>
                <c:pt idx="1">
                  <c:v>4.4015110834285718</c:v>
                </c:pt>
                <c:pt idx="2">
                  <c:v>4.5920314223529406</c:v>
                </c:pt>
                <c:pt idx="3">
                  <c:v>4.4954496529499997</c:v>
                </c:pt>
                <c:pt idx="4">
                  <c:v>4.3892278992272722</c:v>
                </c:pt>
                <c:pt idx="5">
                  <c:v>4.3026856544500003</c:v>
                </c:pt>
                <c:pt idx="6">
                  <c:v>3.9635322288260868</c:v>
                </c:pt>
                <c:pt idx="7">
                  <c:v>3.7587014938125001</c:v>
                </c:pt>
                <c:pt idx="8">
                  <c:v>3.4464502537619044</c:v>
                </c:pt>
                <c:pt idx="9">
                  <c:v>3.3645535404545455</c:v>
                </c:pt>
                <c:pt idx="10">
                  <c:v>3.3471918468636361</c:v>
                </c:pt>
                <c:pt idx="11">
                  <c:v>3.0329256075454549</c:v>
                </c:pt>
                <c:pt idx="12">
                  <c:v>2.8751826066500006</c:v>
                </c:pt>
                <c:pt idx="13">
                  <c:v>2.9365193434090902</c:v>
                </c:pt>
                <c:pt idx="14">
                  <c:v>2.8545036446250003</c:v>
                </c:pt>
                <c:pt idx="15">
                  <c:v>3.2223610975714285</c:v>
                </c:pt>
                <c:pt idx="16">
                  <c:v>3.7843679942500001</c:v>
                </c:pt>
                <c:pt idx="17">
                  <c:v>3.9537837924285717</c:v>
                </c:pt>
                <c:pt idx="18">
                  <c:v>5.5510280067272735</c:v>
                </c:pt>
                <c:pt idx="19">
                  <c:v>6.1941408722105269</c:v>
                </c:pt>
                <c:pt idx="20">
                  <c:v>5.8014141223888895</c:v>
                </c:pt>
                <c:pt idx="21">
                  <c:v>6.0182540158181812</c:v>
                </c:pt>
                <c:pt idx="22">
                  <c:v>6.9631343498571443</c:v>
                </c:pt>
                <c:pt idx="23">
                  <c:v>6.091502505782608</c:v>
                </c:pt>
                <c:pt idx="24">
                  <c:v>6.1950469597894742</c:v>
                </c:pt>
                <c:pt idx="25">
                  <c:v>6.0921743945499989</c:v>
                </c:pt>
                <c:pt idx="26">
                  <c:v>5.5937168346315786</c:v>
                </c:pt>
                <c:pt idx="27">
                  <c:v>6.5328234006818198</c:v>
                </c:pt>
                <c:pt idx="28">
                  <c:v>7.5013289579499993</c:v>
                </c:pt>
                <c:pt idx="29">
                  <c:v>7.5780733883181801</c:v>
                </c:pt>
                <c:pt idx="30">
                  <c:v>7.769747579045454</c:v>
                </c:pt>
                <c:pt idx="31">
                  <c:v>8.5812596487999979</c:v>
                </c:pt>
                <c:pt idx="32">
                  <c:v>7.1261479627000002</c:v>
                </c:pt>
                <c:pt idx="33">
                  <c:v>6.3095885482857144</c:v>
                </c:pt>
                <c:pt idx="34">
                  <c:v>5.8249538163636352</c:v>
                </c:pt>
                <c:pt idx="35">
                  <c:v>5.4036695825000001</c:v>
                </c:pt>
                <c:pt idx="36">
                  <c:v>5.0111680404736827</c:v>
                </c:pt>
                <c:pt idx="37">
                  <c:v>5.3109930844444451</c:v>
                </c:pt>
                <c:pt idx="38">
                  <c:v>5.4044723179473682</c:v>
                </c:pt>
                <c:pt idx="39">
                  <c:v>5.1326857281500002</c:v>
                </c:pt>
                <c:pt idx="40">
                  <c:v>4.6904024260000012</c:v>
                </c:pt>
                <c:pt idx="41">
                  <c:v>4.5238740876363641</c:v>
                </c:pt>
                <c:pt idx="42">
                  <c:v>4.2076961624761902</c:v>
                </c:pt>
                <c:pt idx="43">
                  <c:v>4.0832451987500002</c:v>
                </c:pt>
                <c:pt idx="44">
                  <c:v>3.9325216525217392</c:v>
                </c:pt>
                <c:pt idx="45">
                  <c:v>3.7987639643</c:v>
                </c:pt>
                <c:pt idx="46">
                  <c:v>3.584316256391304</c:v>
                </c:pt>
                <c:pt idx="47">
                  <c:v>3.3139882239545457</c:v>
                </c:pt>
                <c:pt idx="48">
                  <c:v>3.2618741127000002</c:v>
                </c:pt>
                <c:pt idx="49">
                  <c:v>3.0686714454285715</c:v>
                </c:pt>
                <c:pt idx="50">
                  <c:v>3.0316366687222231</c:v>
                </c:pt>
                <c:pt idx="51">
                  <c:v>2.8493743680000003</c:v>
                </c:pt>
                <c:pt idx="52">
                  <c:v>2.8929388825999993</c:v>
                </c:pt>
                <c:pt idx="53">
                  <c:v>3.2571480557391306</c:v>
                </c:pt>
                <c:pt idx="54">
                  <c:v>3.1770209711500006</c:v>
                </c:pt>
                <c:pt idx="55">
                  <c:v>3.2133758374000001</c:v>
                </c:pt>
                <c:pt idx="56">
                  <c:v>3.3015526187777779</c:v>
                </c:pt>
                <c:pt idx="57">
                  <c:v>3.4554767276190468</c:v>
                </c:pt>
                <c:pt idx="58">
                  <c:v>4.4604174477391298</c:v>
                </c:pt>
                <c:pt idx="59">
                  <c:v>4.3209257730476178</c:v>
                </c:pt>
                <c:pt idx="60">
                  <c:v>4.1831963403500003</c:v>
                </c:pt>
                <c:pt idx="61">
                  <c:v>3.968933762666667</c:v>
                </c:pt>
                <c:pt idx="62">
                  <c:v>4.0469957124736844</c:v>
                </c:pt>
                <c:pt idx="63">
                  <c:v>4.2812021862500007</c:v>
                </c:pt>
                <c:pt idx="64">
                  <c:v>4.2547313530454547</c:v>
                </c:pt>
                <c:pt idx="65">
                  <c:v>4.099204212619048</c:v>
                </c:pt>
                <c:pt idx="66">
                  <c:v>4.044679398727272</c:v>
                </c:pt>
                <c:pt idx="67">
                  <c:v>4.1743043106000002</c:v>
                </c:pt>
                <c:pt idx="68">
                  <c:v>4.150764447368422</c:v>
                </c:pt>
                <c:pt idx="69">
                  <c:v>4.0845637023636376</c:v>
                </c:pt>
                <c:pt idx="70">
                  <c:v>4.1758268199565212</c:v>
                </c:pt>
                <c:pt idx="71">
                  <c:v>4.4625669759523801</c:v>
                </c:pt>
                <c:pt idx="72">
                  <c:v>4.5482783579047616</c:v>
                </c:pt>
                <c:pt idx="73">
                  <c:v>4.0291442830454542</c:v>
                </c:pt>
                <c:pt idx="74">
                  <c:v>3.9448897601052635</c:v>
                </c:pt>
                <c:pt idx="75">
                  <c:v>3.7843648295714276</c:v>
                </c:pt>
                <c:pt idx="76">
                  <c:v>3.5986227155714285</c:v>
                </c:pt>
                <c:pt idx="77">
                  <c:v>3.2071251216666665</c:v>
                </c:pt>
                <c:pt idx="78">
                  <c:v>3.0127021819545461</c:v>
                </c:pt>
                <c:pt idx="79">
                  <c:v>3.0417824975714285</c:v>
                </c:pt>
                <c:pt idx="80">
                  <c:v>2.9872202438461537</c:v>
                </c:pt>
                <c:pt idx="81">
                  <c:v>3.0577785700454552</c:v>
                </c:pt>
                <c:pt idx="82">
                  <c:v>2.8711056771904757</c:v>
                </c:pt>
                <c:pt idx="83">
                  <c:v>2.7837082954347827</c:v>
                </c:pt>
                <c:pt idx="84">
                  <c:v>2.6646384473999998</c:v>
                </c:pt>
                <c:pt idx="85">
                  <c:v>2.3665127783333331</c:v>
                </c:pt>
                <c:pt idx="86">
                  <c:v>2.4224169957058828</c:v>
                </c:pt>
                <c:pt idx="87">
                  <c:v>2.3243804060526321</c:v>
                </c:pt>
                <c:pt idx="88">
                  <c:v>2.2747371139523804</c:v>
                </c:pt>
                <c:pt idx="89">
                  <c:v>2.4235868950000001</c:v>
                </c:pt>
                <c:pt idx="90">
                  <c:v>2.4592460106818184</c:v>
                </c:pt>
                <c:pt idx="91">
                  <c:v>2.2248871770555554</c:v>
                </c:pt>
                <c:pt idx="92">
                  <c:v>2.1378738347368418</c:v>
                </c:pt>
                <c:pt idx="93">
                  <c:v>2.2091397973636364</c:v>
                </c:pt>
                <c:pt idx="94">
                  <c:v>2.2375701545238096</c:v>
                </c:pt>
                <c:pt idx="95">
                  <c:v>2.0673716368695652</c:v>
                </c:pt>
                <c:pt idx="96">
                  <c:v>2.2038436309999998</c:v>
                </c:pt>
                <c:pt idx="97">
                  <c:v>2.3053697470499999</c:v>
                </c:pt>
                <c:pt idx="98">
                  <c:v>2.3533707783157896</c:v>
                </c:pt>
                <c:pt idx="99">
                  <c:v>2.4527192389545451</c:v>
                </c:pt>
                <c:pt idx="100">
                  <c:v>2.5205007744000003</c:v>
                </c:pt>
                <c:pt idx="101">
                  <c:v>2.6121618009090914</c:v>
                </c:pt>
                <c:pt idx="102">
                  <c:v>2.5730302204856814</c:v>
                </c:pt>
                <c:pt idx="103">
                  <c:v>2.4270910836323076</c:v>
                </c:pt>
                <c:pt idx="104">
                  <c:v>2.4885242539817143</c:v>
                </c:pt>
                <c:pt idx="105">
                  <c:v>2.5520848108834766</c:v>
                </c:pt>
                <c:pt idx="106">
                  <c:v>2.9613821427148634</c:v>
                </c:pt>
                <c:pt idx="107">
                  <c:v>2.9936561550692176</c:v>
                </c:pt>
                <c:pt idx="108">
                  <c:v>2.7749267616471491</c:v>
                </c:pt>
                <c:pt idx="109">
                  <c:v>2.8777665763681499</c:v>
                </c:pt>
                <c:pt idx="110">
                  <c:v>2.7438050233541498</c:v>
                </c:pt>
                <c:pt idx="111">
                  <c:v>2.7596007884780001</c:v>
                </c:pt>
                <c:pt idx="112">
                  <c:v>2.6070516172347995</c:v>
                </c:pt>
                <c:pt idx="113">
                  <c:v>2.417553581389956</c:v>
                </c:pt>
                <c:pt idx="114">
                  <c:v>2.3777744673845502</c:v>
                </c:pt>
                <c:pt idx="115">
                  <c:v>2.0991331248003688</c:v>
                </c:pt>
                <c:pt idx="116">
                  <c:v>2.0168416126256248</c:v>
                </c:pt>
                <c:pt idx="117">
                  <c:v>1.9478970102503503</c:v>
                </c:pt>
                <c:pt idx="118">
                  <c:v>1.9093878715613044</c:v>
                </c:pt>
                <c:pt idx="119">
                  <c:v>1.7879940411926365</c:v>
                </c:pt>
                <c:pt idx="120">
                  <c:v>1.8509331922968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C6-4848-9067-6583E913FA6A}"/>
            </c:ext>
          </c:extLst>
        </c:ser>
        <c:ser>
          <c:idx val="4"/>
          <c:order val="1"/>
          <c:tx>
            <c:strRef>
              <c:f>'איור 8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20"/>
              <c:tx>
                <c:rich>
                  <a:bodyPr/>
                  <a:lstStyle/>
                  <a:p>
                    <a:r>
                      <a:rPr lang="en-US" dirty="0" smtClean="0"/>
                      <a:t>1.1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C6-4848-9067-6583E913F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</c:numCache>
            </c:numRef>
          </c:cat>
          <c:val>
            <c:numRef>
              <c:f>'איור 8 נתונים'!$C$4:$C$301</c:f>
              <c:numCache>
                <c:formatCode>0.00</c:formatCode>
                <c:ptCount val="298"/>
                <c:pt idx="0">
                  <c:v>1.2074782022631581</c:v>
                </c:pt>
                <c:pt idx="1">
                  <c:v>1.1832315439523808</c:v>
                </c:pt>
                <c:pt idx="2">
                  <c:v>1.2414763494705883</c:v>
                </c:pt>
                <c:pt idx="3">
                  <c:v>1.3135972408999999</c:v>
                </c:pt>
                <c:pt idx="4">
                  <c:v>1.3451430939090907</c:v>
                </c:pt>
                <c:pt idx="5">
                  <c:v>1.3715669127500001</c:v>
                </c:pt>
                <c:pt idx="6">
                  <c:v>1.3219027574782611</c:v>
                </c:pt>
                <c:pt idx="7">
                  <c:v>1.3200629965624997</c:v>
                </c:pt>
                <c:pt idx="8">
                  <c:v>1.2359133756190477</c:v>
                </c:pt>
                <c:pt idx="9">
                  <c:v>1.2251470152727275</c:v>
                </c:pt>
                <c:pt idx="10">
                  <c:v>1.2185279329999998</c:v>
                </c:pt>
                <c:pt idx="11">
                  <c:v>1.1642977255909093</c:v>
                </c:pt>
                <c:pt idx="12">
                  <c:v>1.1039054892500002</c:v>
                </c:pt>
                <c:pt idx="13">
                  <c:v>1.0552888954090909</c:v>
                </c:pt>
                <c:pt idx="14">
                  <c:v>1.09727727325</c:v>
                </c:pt>
                <c:pt idx="15">
                  <c:v>1.1409428788095237</c:v>
                </c:pt>
                <c:pt idx="16">
                  <c:v>1.1603793137</c:v>
                </c:pt>
                <c:pt idx="17">
                  <c:v>1.1205505669047617</c:v>
                </c:pt>
                <c:pt idx="18">
                  <c:v>1.4220203629090908</c:v>
                </c:pt>
                <c:pt idx="19">
                  <c:v>1.571269374526316</c:v>
                </c:pt>
                <c:pt idx="20">
                  <c:v>1.4511470519999998</c:v>
                </c:pt>
                <c:pt idx="21">
                  <c:v>1.570156316818182</c:v>
                </c:pt>
                <c:pt idx="22">
                  <c:v>1.6266859653809522</c:v>
                </c:pt>
                <c:pt idx="23">
                  <c:v>1.4737668254347829</c:v>
                </c:pt>
                <c:pt idx="24">
                  <c:v>1.5639665510526317</c:v>
                </c:pt>
                <c:pt idx="25">
                  <c:v>1.4632476879</c:v>
                </c:pt>
                <c:pt idx="26">
                  <c:v>1.3843135313157895</c:v>
                </c:pt>
                <c:pt idx="27">
                  <c:v>1.4917713172727274</c:v>
                </c:pt>
                <c:pt idx="28">
                  <c:v>1.6391521329000001</c:v>
                </c:pt>
                <c:pt idx="29">
                  <c:v>1.6391115151818183</c:v>
                </c:pt>
                <c:pt idx="30">
                  <c:v>1.6257456880909091</c:v>
                </c:pt>
                <c:pt idx="31">
                  <c:v>1.6488833406666668</c:v>
                </c:pt>
                <c:pt idx="32">
                  <c:v>1.4270485800999999</c:v>
                </c:pt>
                <c:pt idx="33">
                  <c:v>1.3003898216666667</c:v>
                </c:pt>
                <c:pt idx="34">
                  <c:v>1.2668908717272729</c:v>
                </c:pt>
                <c:pt idx="35">
                  <c:v>1.1915505027727276</c:v>
                </c:pt>
                <c:pt idx="36">
                  <c:v>1.1313249379473682</c:v>
                </c:pt>
                <c:pt idx="37">
                  <c:v>1.1479412696666667</c:v>
                </c:pt>
                <c:pt idx="38">
                  <c:v>1.0464183067894737</c:v>
                </c:pt>
                <c:pt idx="39">
                  <c:v>1.0187345564999999</c:v>
                </c:pt>
                <c:pt idx="40">
                  <c:v>1.1251183579523809</c:v>
                </c:pt>
                <c:pt idx="41">
                  <c:v>1.0502322383636367</c:v>
                </c:pt>
                <c:pt idx="42">
                  <c:v>1.0242222622380952</c:v>
                </c:pt>
                <c:pt idx="43">
                  <c:v>1.036932979875</c:v>
                </c:pt>
                <c:pt idx="44">
                  <c:v>0.98475276460869576</c:v>
                </c:pt>
                <c:pt idx="45">
                  <c:v>0.93734302184999996</c:v>
                </c:pt>
                <c:pt idx="46">
                  <c:v>1.0175545269565218</c:v>
                </c:pt>
                <c:pt idx="47">
                  <c:v>1.0169094620909094</c:v>
                </c:pt>
                <c:pt idx="48">
                  <c:v>1.0211869578500001</c:v>
                </c:pt>
                <c:pt idx="49">
                  <c:v>0.93605062600000011</c:v>
                </c:pt>
                <c:pt idx="50">
                  <c:v>1.0051514422222221</c:v>
                </c:pt>
                <c:pt idx="51">
                  <c:v>0.98757597094736838</c:v>
                </c:pt>
                <c:pt idx="52">
                  <c:v>1.1698036613</c:v>
                </c:pt>
                <c:pt idx="53">
                  <c:v>1.3619976838260868</c:v>
                </c:pt>
                <c:pt idx="54">
                  <c:v>1.2330086164499998</c:v>
                </c:pt>
                <c:pt idx="55">
                  <c:v>1.2288381947</c:v>
                </c:pt>
                <c:pt idx="56">
                  <c:v>1.2241626416111113</c:v>
                </c:pt>
                <c:pt idx="57">
                  <c:v>1.1381745002857142</c:v>
                </c:pt>
                <c:pt idx="58">
                  <c:v>1.2844214545652175</c:v>
                </c:pt>
                <c:pt idx="59">
                  <c:v>1.2534550427619049</c:v>
                </c:pt>
                <c:pt idx="60">
                  <c:v>1.3228838182499998</c:v>
                </c:pt>
                <c:pt idx="61">
                  <c:v>1.2458499183809524</c:v>
                </c:pt>
                <c:pt idx="62">
                  <c:v>1.328099006</c:v>
                </c:pt>
                <c:pt idx="63">
                  <c:v>1.3724501656000001</c:v>
                </c:pt>
                <c:pt idx="64">
                  <c:v>1.4560644212272729</c:v>
                </c:pt>
                <c:pt idx="65">
                  <c:v>1.3923596472380955</c:v>
                </c:pt>
                <c:pt idx="66">
                  <c:v>1.3539679961363633</c:v>
                </c:pt>
                <c:pt idx="67">
                  <c:v>1.5253858143999999</c:v>
                </c:pt>
                <c:pt idx="68">
                  <c:v>1.5160198780526315</c:v>
                </c:pt>
                <c:pt idx="69">
                  <c:v>1.4875899428636361</c:v>
                </c:pt>
                <c:pt idx="70">
                  <c:v>1.5233451630434784</c:v>
                </c:pt>
                <c:pt idx="71">
                  <c:v>1.5527367756190478</c:v>
                </c:pt>
                <c:pt idx="72">
                  <c:v>1.6383311954285713</c:v>
                </c:pt>
                <c:pt idx="73">
                  <c:v>1.5553545104545456</c:v>
                </c:pt>
                <c:pt idx="74">
                  <c:v>1.4926330439999997</c:v>
                </c:pt>
                <c:pt idx="75">
                  <c:v>1.4453791679523809</c:v>
                </c:pt>
                <c:pt idx="76">
                  <c:v>1.4116686607619051</c:v>
                </c:pt>
                <c:pt idx="77">
                  <c:v>1.3069517244285711</c:v>
                </c:pt>
                <c:pt idx="78">
                  <c:v>1.2772581556363638</c:v>
                </c:pt>
                <c:pt idx="79">
                  <c:v>1.3611935421904762</c:v>
                </c:pt>
                <c:pt idx="80">
                  <c:v>1.4010398751538464</c:v>
                </c:pt>
                <c:pt idx="81">
                  <c:v>1.4589821567272727</c:v>
                </c:pt>
                <c:pt idx="82">
                  <c:v>1.416403608142857</c:v>
                </c:pt>
                <c:pt idx="83">
                  <c:v>1.334835933521739</c:v>
                </c:pt>
                <c:pt idx="84">
                  <c:v>1.2510256544999998</c:v>
                </c:pt>
                <c:pt idx="85">
                  <c:v>1.2593819998095239</c:v>
                </c:pt>
                <c:pt idx="86">
                  <c:v>1.3302552267647059</c:v>
                </c:pt>
                <c:pt idx="87">
                  <c:v>1.2702069115789474</c:v>
                </c:pt>
                <c:pt idx="88">
                  <c:v>1.2330517518095239</c:v>
                </c:pt>
                <c:pt idx="89">
                  <c:v>1.2315842614999999</c:v>
                </c:pt>
                <c:pt idx="90">
                  <c:v>1.1995931938636366</c:v>
                </c:pt>
                <c:pt idx="91">
                  <c:v>1.1202151261666664</c:v>
                </c:pt>
                <c:pt idx="92">
                  <c:v>1.0676222871578946</c:v>
                </c:pt>
                <c:pt idx="93">
                  <c:v>1.131064191590909</c:v>
                </c:pt>
                <c:pt idx="94">
                  <c:v>1.1376924399047617</c:v>
                </c:pt>
                <c:pt idx="95">
                  <c:v>1.0907361523478258</c:v>
                </c:pt>
                <c:pt idx="96">
                  <c:v>1.2751941601000001</c:v>
                </c:pt>
                <c:pt idx="97">
                  <c:v>1.2526230820499999</c:v>
                </c:pt>
                <c:pt idx="98">
                  <c:v>1.230682023842105</c:v>
                </c:pt>
                <c:pt idx="99">
                  <c:v>1.2826058572727272</c:v>
                </c:pt>
                <c:pt idx="100">
                  <c:v>1.3010984401000001</c:v>
                </c:pt>
                <c:pt idx="101">
                  <c:v>1.3184012495454547</c:v>
                </c:pt>
                <c:pt idx="102">
                  <c:v>1.1860196680803639</c:v>
                </c:pt>
                <c:pt idx="103">
                  <c:v>1.1014738117446925</c:v>
                </c:pt>
                <c:pt idx="104">
                  <c:v>1.1511286567264765</c:v>
                </c:pt>
                <c:pt idx="105">
                  <c:v>1.2178074891894286</c:v>
                </c:pt>
                <c:pt idx="106">
                  <c:v>1.4963869866093638</c:v>
                </c:pt>
                <c:pt idx="107">
                  <c:v>1.4586515254705654</c:v>
                </c:pt>
                <c:pt idx="108">
                  <c:v>1.3423291045415502</c:v>
                </c:pt>
                <c:pt idx="109">
                  <c:v>1.2132567334282998</c:v>
                </c:pt>
                <c:pt idx="110">
                  <c:v>1.19685484275925</c:v>
                </c:pt>
                <c:pt idx="111">
                  <c:v>1.2664505294165</c:v>
                </c:pt>
                <c:pt idx="112">
                  <c:v>1.1549013741021499</c:v>
                </c:pt>
                <c:pt idx="113">
                  <c:v>1.0383406088828264</c:v>
                </c:pt>
                <c:pt idx="114">
                  <c:v>1.1475750150428501</c:v>
                </c:pt>
                <c:pt idx="115">
                  <c:v>1.0741667120858949</c:v>
                </c:pt>
                <c:pt idx="116">
                  <c:v>1.0644811449356248</c:v>
                </c:pt>
                <c:pt idx="117">
                  <c:v>1.0242424445088498</c:v>
                </c:pt>
                <c:pt idx="118">
                  <c:v>1.0179445901435218</c:v>
                </c:pt>
                <c:pt idx="119">
                  <c:v>1.0362696710933637</c:v>
                </c:pt>
                <c:pt idx="120">
                  <c:v>1.1275598813736001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C6-4848-9067-6583E913FA6A}"/>
            </c:ext>
          </c:extLst>
        </c:ser>
        <c:ser>
          <c:idx val="5"/>
          <c:order val="2"/>
          <c:tx>
            <c:strRef>
              <c:f>'איור 8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20"/>
              <c:layout>
                <c:manualLayout>
                  <c:x val="0"/>
                  <c:y val="-3.62742585294015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C6-4848-9067-6583E913F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4472C4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</c:numCache>
            </c:numRef>
          </c:cat>
          <c:val>
            <c:numRef>
              <c:f>'איור 8 נתונים'!$D$4:$D$301</c:f>
              <c:numCache>
                <c:formatCode>0.00</c:formatCode>
                <c:ptCount val="298"/>
                <c:pt idx="0">
                  <c:v>2.558317290631579</c:v>
                </c:pt>
                <c:pt idx="1">
                  <c:v>2.4595910153333338</c:v>
                </c:pt>
                <c:pt idx="2">
                  <c:v>2.6179814164705881</c:v>
                </c:pt>
                <c:pt idx="3">
                  <c:v>2.9319380582999996</c:v>
                </c:pt>
                <c:pt idx="4">
                  <c:v>2.9779681786818184</c:v>
                </c:pt>
                <c:pt idx="5">
                  <c:v>2.8811649608500001</c:v>
                </c:pt>
                <c:pt idx="6">
                  <c:v>2.6358661532608694</c:v>
                </c:pt>
                <c:pt idx="7">
                  <c:v>2.5033312696875001</c:v>
                </c:pt>
                <c:pt idx="8">
                  <c:v>2.3192908545714284</c:v>
                </c:pt>
                <c:pt idx="9">
                  <c:v>2.2868133229090906</c:v>
                </c:pt>
                <c:pt idx="10">
                  <c:v>2.2696390917272731</c:v>
                </c:pt>
                <c:pt idx="11">
                  <c:v>2.1503785136818183</c:v>
                </c:pt>
                <c:pt idx="12">
                  <c:v>2.0182914050499998</c:v>
                </c:pt>
                <c:pt idx="13">
                  <c:v>1.9405616314545449</c:v>
                </c:pt>
                <c:pt idx="14">
                  <c:v>1.8842521124375002</c:v>
                </c:pt>
                <c:pt idx="15">
                  <c:v>2.1623585742380955</c:v>
                </c:pt>
                <c:pt idx="16">
                  <c:v>2.5952054843499996</c:v>
                </c:pt>
                <c:pt idx="17">
                  <c:v>2.6252198914285709</c:v>
                </c:pt>
                <c:pt idx="18">
                  <c:v>3.903768183318181</c:v>
                </c:pt>
                <c:pt idx="19">
                  <c:v>3.8624890239999994</c:v>
                </c:pt>
                <c:pt idx="20">
                  <c:v>3.5057317775555554</c:v>
                </c:pt>
                <c:pt idx="21">
                  <c:v>3.7021324982272721</c:v>
                </c:pt>
                <c:pt idx="22">
                  <c:v>4.4311228201904758</c:v>
                </c:pt>
                <c:pt idx="23">
                  <c:v>3.7776240963043475</c:v>
                </c:pt>
                <c:pt idx="24">
                  <c:v>3.890578901</c:v>
                </c:pt>
                <c:pt idx="25">
                  <c:v>3.7845468586999993</c:v>
                </c:pt>
                <c:pt idx="26">
                  <c:v>3.5675996532631586</c:v>
                </c:pt>
                <c:pt idx="27">
                  <c:v>3.8385372038636358</c:v>
                </c:pt>
                <c:pt idx="28">
                  <c:v>4.3783325656000001</c:v>
                </c:pt>
                <c:pt idx="29">
                  <c:v>4.535686831409091</c:v>
                </c:pt>
                <c:pt idx="30">
                  <c:v>4.4949371434999996</c:v>
                </c:pt>
                <c:pt idx="31">
                  <c:v>4.5385309420666671</c:v>
                </c:pt>
                <c:pt idx="32">
                  <c:v>3.4618932927499992</c:v>
                </c:pt>
                <c:pt idx="33">
                  <c:v>2.9447478984285715</c:v>
                </c:pt>
                <c:pt idx="34">
                  <c:v>2.744874816681818</c:v>
                </c:pt>
                <c:pt idx="35">
                  <c:v>2.5398415220454549</c:v>
                </c:pt>
                <c:pt idx="36">
                  <c:v>2.3639509870526316</c:v>
                </c:pt>
                <c:pt idx="37">
                  <c:v>2.4660987007222221</c:v>
                </c:pt>
                <c:pt idx="38">
                  <c:v>2.3463015661052631</c:v>
                </c:pt>
                <c:pt idx="39">
                  <c:v>2.2183616399000003</c:v>
                </c:pt>
                <c:pt idx="40">
                  <c:v>2.1690388687619047</c:v>
                </c:pt>
                <c:pt idx="41">
                  <c:v>1.9860801601363633</c:v>
                </c:pt>
                <c:pt idx="42">
                  <c:v>1.9269906350952386</c:v>
                </c:pt>
                <c:pt idx="43">
                  <c:v>1.8631998403749999</c:v>
                </c:pt>
                <c:pt idx="44">
                  <c:v>1.7487372842173914</c:v>
                </c:pt>
                <c:pt idx="45">
                  <c:v>1.7111857037499998</c:v>
                </c:pt>
                <c:pt idx="46">
                  <c:v>1.814249977826087</c:v>
                </c:pt>
                <c:pt idx="47">
                  <c:v>1.7774270875454548</c:v>
                </c:pt>
                <c:pt idx="48">
                  <c:v>1.74819722545</c:v>
                </c:pt>
                <c:pt idx="49">
                  <c:v>1.6032351584285711</c:v>
                </c:pt>
                <c:pt idx="50">
                  <c:v>1.6151189782222222</c:v>
                </c:pt>
                <c:pt idx="51">
                  <c:v>1.5454625888421054</c:v>
                </c:pt>
                <c:pt idx="52">
                  <c:v>1.7166947864999997</c:v>
                </c:pt>
                <c:pt idx="53">
                  <c:v>1.9204571115217388</c:v>
                </c:pt>
                <c:pt idx="54">
                  <c:v>1.8255214516999998</c:v>
                </c:pt>
                <c:pt idx="55">
                  <c:v>2.0247834724000002</c:v>
                </c:pt>
                <c:pt idx="56">
                  <c:v>2.0798165114444447</c:v>
                </c:pt>
                <c:pt idx="57">
                  <c:v>2.0739206727619046</c:v>
                </c:pt>
                <c:pt idx="58">
                  <c:v>2.9262239871739131</c:v>
                </c:pt>
                <c:pt idx="59">
                  <c:v>2.885968442761905</c:v>
                </c:pt>
                <c:pt idx="60">
                  <c:v>2.8389282809999998</c:v>
                </c:pt>
                <c:pt idx="61">
                  <c:v>2.110630156285715</c:v>
                </c:pt>
                <c:pt idx="62">
                  <c:v>2.0668168624736842</c:v>
                </c:pt>
                <c:pt idx="63">
                  <c:v>2.3094321883999998</c:v>
                </c:pt>
                <c:pt idx="64">
                  <c:v>2.4124077916818183</c:v>
                </c:pt>
                <c:pt idx="65">
                  <c:v>2.281621755952381</c:v>
                </c:pt>
                <c:pt idx="66">
                  <c:v>2.1427534774090913</c:v>
                </c:pt>
                <c:pt idx="67">
                  <c:v>2.3522472205333336</c:v>
                </c:pt>
                <c:pt idx="68">
                  <c:v>2.3138463786842105</c:v>
                </c:pt>
                <c:pt idx="69">
                  <c:v>2.0872299642272725</c:v>
                </c:pt>
                <c:pt idx="70">
                  <c:v>2.0857135169130432</c:v>
                </c:pt>
                <c:pt idx="71">
                  <c:v>2.0950341087142852</c:v>
                </c:pt>
                <c:pt idx="72">
                  <c:v>2.3563030924761912</c:v>
                </c:pt>
                <c:pt idx="73">
                  <c:v>2.191150729863637</c:v>
                </c:pt>
                <c:pt idx="74">
                  <c:v>2.0623001864210528</c:v>
                </c:pt>
                <c:pt idx="75">
                  <c:v>1.9473381971904762</c:v>
                </c:pt>
                <c:pt idx="76">
                  <c:v>1.9454906883809524</c:v>
                </c:pt>
                <c:pt idx="77">
                  <c:v>1.8187326511428568</c:v>
                </c:pt>
                <c:pt idx="78">
                  <c:v>1.7927584986818177</c:v>
                </c:pt>
                <c:pt idx="79">
                  <c:v>1.9019452087142856</c:v>
                </c:pt>
                <c:pt idx="80">
                  <c:v>1.944621748307692</c:v>
                </c:pt>
                <c:pt idx="81">
                  <c:v>2.0026950939090904</c:v>
                </c:pt>
                <c:pt idx="82">
                  <c:v>1.9019207047142861</c:v>
                </c:pt>
                <c:pt idx="83">
                  <c:v>1.8368596005217388</c:v>
                </c:pt>
                <c:pt idx="84">
                  <c:v>1.7478892272000004</c:v>
                </c:pt>
                <c:pt idx="85">
                  <c:v>1.6818948190476193</c:v>
                </c:pt>
                <c:pt idx="86">
                  <c:v>1.6739666049999999</c:v>
                </c:pt>
                <c:pt idx="87">
                  <c:v>1.6225898449999998</c:v>
                </c:pt>
                <c:pt idx="88">
                  <c:v>1.5934383984285718</c:v>
                </c:pt>
                <c:pt idx="89">
                  <c:v>1.7094807627727271</c:v>
                </c:pt>
                <c:pt idx="90">
                  <c:v>1.7411421506363631</c:v>
                </c:pt>
                <c:pt idx="91">
                  <c:v>1.5584554274444447</c:v>
                </c:pt>
                <c:pt idx="92">
                  <c:v>1.474583972263158</c:v>
                </c:pt>
                <c:pt idx="93">
                  <c:v>1.5889903188636361</c:v>
                </c:pt>
                <c:pt idx="94">
                  <c:v>1.6426850323333333</c:v>
                </c:pt>
                <c:pt idx="95">
                  <c:v>1.5419587345217394</c:v>
                </c:pt>
                <c:pt idx="96">
                  <c:v>1.8373156841500002</c:v>
                </c:pt>
                <c:pt idx="97">
                  <c:v>1.9206863836500001</c:v>
                </c:pt>
                <c:pt idx="98">
                  <c:v>1.8921344866315786</c:v>
                </c:pt>
                <c:pt idx="99">
                  <c:v>1.8701309626818186</c:v>
                </c:pt>
                <c:pt idx="100">
                  <c:v>1.9035367096000002</c:v>
                </c:pt>
                <c:pt idx="101">
                  <c:v>1.9564290125454546</c:v>
                </c:pt>
                <c:pt idx="102">
                  <c:v>1.9186498963691818</c:v>
                </c:pt>
                <c:pt idx="103">
                  <c:v>1.7121442729487693</c:v>
                </c:pt>
                <c:pt idx="104">
                  <c:v>1.7956793994991429</c:v>
                </c:pt>
                <c:pt idx="105">
                  <c:v>1.8600258726588095</c:v>
                </c:pt>
                <c:pt idx="106">
                  <c:v>2.4422944907705908</c:v>
                </c:pt>
                <c:pt idx="107">
                  <c:v>2.497873126840565</c:v>
                </c:pt>
                <c:pt idx="108">
                  <c:v>2.2128221839591999</c:v>
                </c:pt>
                <c:pt idx="109">
                  <c:v>1.9789263971431996</c:v>
                </c:pt>
                <c:pt idx="110">
                  <c:v>1.9000827465482999</c:v>
                </c:pt>
                <c:pt idx="111">
                  <c:v>1.9547921243670499</c:v>
                </c:pt>
                <c:pt idx="112">
                  <c:v>1.9052708645175502</c:v>
                </c:pt>
                <c:pt idx="113">
                  <c:v>1.8215232963330432</c:v>
                </c:pt>
                <c:pt idx="114">
                  <c:v>2.2488402909056502</c:v>
                </c:pt>
                <c:pt idx="115">
                  <c:v>2.2017630034063682</c:v>
                </c:pt>
                <c:pt idx="116">
                  <c:v>2.0237665725768124</c:v>
                </c:pt>
                <c:pt idx="117">
                  <c:v>1.8792220885524498</c:v>
                </c:pt>
                <c:pt idx="118">
                  <c:v>1.9069390874508698</c:v>
                </c:pt>
                <c:pt idx="119">
                  <c:v>1.8849875259793636</c:v>
                </c:pt>
                <c:pt idx="120">
                  <c:v>2.0934657839712667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4C6-4848-9067-6583E913F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367872"/>
        <c:axId val="236369408"/>
      </c:lineChart>
      <c:dateAx>
        <c:axId val="236367872"/>
        <c:scaling>
          <c:orientation val="minMax"/>
          <c:min val="424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236369408"/>
        <c:crosses val="autoZero"/>
        <c:auto val="1"/>
        <c:lblOffset val="100"/>
        <c:baseTimeUnit val="months"/>
      </c:dateAx>
      <c:valAx>
        <c:axId val="236369408"/>
        <c:scaling>
          <c:orientation val="minMax"/>
          <c:max val="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23636787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6.4936445444319466E-2"/>
          <c:y val="0.86143188976377949"/>
          <c:w val="0.79325695810231311"/>
          <c:h val="4.75149839271843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e-IL" sz="2200" dirty="0" smtClean="0"/>
              <a:t>איור 9: שיעור </a:t>
            </a:r>
            <a:r>
              <a:rPr lang="he-IL" sz="2200" dirty="0"/>
              <a:t>השינוי השנתי במדד מחירי</a:t>
            </a:r>
            <a:r>
              <a:rPr lang="he-IL" sz="2200" baseline="0" dirty="0"/>
              <a:t> הדירות וסעיף הדיור במדד המחירים לצרכן (שכר דירה)</a:t>
            </a:r>
            <a:r>
              <a:rPr lang="he-IL" sz="2200" dirty="0"/>
              <a:t>
</a:t>
            </a:r>
            <a:r>
              <a:rPr lang="he-IL" sz="1600" b="0" dirty="0" smtClean="0"/>
              <a:t>ינואר </a:t>
            </a:r>
            <a:r>
              <a:rPr lang="he-IL" sz="1600" b="0" dirty="0"/>
              <a:t>2016-ינואר </a:t>
            </a:r>
            <a:r>
              <a:rPr lang="he-IL" sz="1600" b="0" dirty="0" smtClean="0"/>
              <a:t>2020</a:t>
            </a:r>
            <a:endParaRPr lang="he-IL" sz="1600" b="0" dirty="0"/>
          </a:p>
        </c:rich>
      </c:tx>
      <c:layout>
        <c:manualLayout>
          <c:xMode val="edge"/>
          <c:yMode val="edge"/>
          <c:x val="0.119255918948698"/>
          <c:y val="7.0934396907958303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89960549962542E-2"/>
          <c:y val="0.1527352252141311"/>
          <c:w val="0.9057219639353955"/>
          <c:h val="0.65684471947533984"/>
        </c:manualLayout>
      </c:layout>
      <c:lineChart>
        <c:grouping val="standard"/>
        <c:varyColors val="0"/>
        <c:ser>
          <c:idx val="0"/>
          <c:order val="0"/>
          <c:tx>
            <c:strRef>
              <c:f>data!$B$2</c:f>
              <c:strCache>
                <c:ptCount val="1"/>
                <c:pt idx="0">
                  <c:v>סעיף הדיור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dLbls>
            <c:dLbl>
              <c:idx val="84"/>
              <c:tx>
                <c:rich>
                  <a:bodyPr/>
                  <a:lstStyle/>
                  <a:p>
                    <a:r>
                      <a:rPr lang="en-US" dirty="0" smtClean="0"/>
                      <a:t>2.2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BB-45EA-A866-C677D79FC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data!$A$4:$A$384</c:f>
              <c:numCache>
                <c:formatCode>m/d/yyyy</c:formatCode>
                <c:ptCount val="38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data!$B$4:$B$384</c:f>
              <c:numCache>
                <c:formatCode>#,##0.00</c:formatCode>
                <c:ptCount val="381"/>
                <c:pt idx="0">
                  <c:v>2.8674141167487788</c:v>
                </c:pt>
                <c:pt idx="1">
                  <c:v>2.4596146554336729</c:v>
                </c:pt>
                <c:pt idx="2">
                  <c:v>2.8930666268037308</c:v>
                </c:pt>
                <c:pt idx="3">
                  <c:v>2.9500963928502877</c:v>
                </c:pt>
                <c:pt idx="4">
                  <c:v>2.9688976057494987</c:v>
                </c:pt>
                <c:pt idx="5">
                  <c:v>3.1758730328714346</c:v>
                </c:pt>
                <c:pt idx="6">
                  <c:v>3.1424480973325508</c:v>
                </c:pt>
                <c:pt idx="7">
                  <c:v>2.7224755436581871</c:v>
                </c:pt>
                <c:pt idx="8">
                  <c:v>2.7161336714222051</c:v>
                </c:pt>
                <c:pt idx="9">
                  <c:v>3.650411185425706</c:v>
                </c:pt>
                <c:pt idx="10">
                  <c:v>3.5399141786325083</c:v>
                </c:pt>
                <c:pt idx="11">
                  <c:v>2.8694365667371713</c:v>
                </c:pt>
                <c:pt idx="12">
                  <c:v>2.378592666005952</c:v>
                </c:pt>
                <c:pt idx="13">
                  <c:v>3.0845771144278666</c:v>
                </c:pt>
                <c:pt idx="14">
                  <c:v>3.1589338598222882</c:v>
                </c:pt>
                <c:pt idx="15">
                  <c:v>2.3483365949119817</c:v>
                </c:pt>
                <c:pt idx="16">
                  <c:v>2.3414634146340818</c:v>
                </c:pt>
                <c:pt idx="17">
                  <c:v>2.3346303501945886</c:v>
                </c:pt>
                <c:pt idx="18">
                  <c:v>2.2157996146431547</c:v>
                </c:pt>
                <c:pt idx="19">
                  <c:v>2.009569377990017</c:v>
                </c:pt>
                <c:pt idx="20">
                  <c:v>2.1072796934861859</c:v>
                </c:pt>
                <c:pt idx="21">
                  <c:v>2.2009569377988702</c:v>
                </c:pt>
                <c:pt idx="22">
                  <c:v>2.6871401151632224</c:v>
                </c:pt>
                <c:pt idx="23">
                  <c:v>3.0798845043307876</c:v>
                </c:pt>
                <c:pt idx="24">
                  <c:v>2.7424924717521781</c:v>
                </c:pt>
                <c:pt idx="25">
                  <c:v>2.4449756016601931</c:v>
                </c:pt>
                <c:pt idx="26">
                  <c:v>2.2693729058407053</c:v>
                </c:pt>
                <c:pt idx="27">
                  <c:v>2.0707406231823322</c:v>
                </c:pt>
                <c:pt idx="28">
                  <c:v>2.0805478323290272</c:v>
                </c:pt>
                <c:pt idx="29">
                  <c:v>2.1905842729394553</c:v>
                </c:pt>
                <c:pt idx="30">
                  <c:v>2.3180910487094142</c:v>
                </c:pt>
                <c:pt idx="31">
                  <c:v>2.5309517504354284</c:v>
                </c:pt>
                <c:pt idx="32">
                  <c:v>2.6299198505806309</c:v>
                </c:pt>
                <c:pt idx="33">
                  <c:v>2.0425979229396374</c:v>
                </c:pt>
                <c:pt idx="34">
                  <c:v>1.8518640950460519</c:v>
                </c:pt>
                <c:pt idx="35">
                  <c:v>2.1507885720998265</c:v>
                </c:pt>
                <c:pt idx="36">
                  <c:v>2.5844930417495027</c:v>
                </c:pt>
                <c:pt idx="37">
                  <c:v>2.6838966202783032</c:v>
                </c:pt>
                <c:pt idx="38">
                  <c:v>2.3692003948667439</c:v>
                </c:pt>
                <c:pt idx="39">
                  <c:v>2.6679841897233159</c:v>
                </c:pt>
                <c:pt idx="40">
                  <c:v>2.3645320197044351</c:v>
                </c:pt>
                <c:pt idx="41">
                  <c:v>2.0608439646712551</c:v>
                </c:pt>
                <c:pt idx="42">
                  <c:v>2.235179786200181</c:v>
                </c:pt>
                <c:pt idx="43">
                  <c:v>1.9305019305019266</c:v>
                </c:pt>
                <c:pt idx="44">
                  <c:v>1.9286403085824411</c:v>
                </c:pt>
                <c:pt idx="45">
                  <c:v>2.0329138431752325</c:v>
                </c:pt>
                <c:pt idx="46">
                  <c:v>1.9361084220716362</c:v>
                </c:pt>
                <c:pt idx="47">
                  <c:v>1.4464802314368308</c:v>
                </c:pt>
                <c:pt idx="48">
                  <c:v>1.4622051355450694</c:v>
                </c:pt>
                <c:pt idx="49">
                  <c:v>1.6674692032990546</c:v>
                </c:pt>
                <c:pt idx="50">
                  <c:v>2.0814808608250912</c:v>
                </c:pt>
                <c:pt idx="51">
                  <c:v>1.7844039046844618</c:v>
                </c:pt>
                <c:pt idx="52">
                  <c:v>1.4826714820421305</c:v>
                </c:pt>
                <c:pt idx="53">
                  <c:v>1.5860535204410553</c:v>
                </c:pt>
                <c:pt idx="54">
                  <c:v>1.321288614671956</c:v>
                </c:pt>
                <c:pt idx="55">
                  <c:v>1.5312458303841758</c:v>
                </c:pt>
                <c:pt idx="56">
                  <c:v>1.8306486090061913</c:v>
                </c:pt>
                <c:pt idx="57">
                  <c:v>2.1204891648193058</c:v>
                </c:pt>
                <c:pt idx="58">
                  <c:v>2.1182294245119637</c:v>
                </c:pt>
                <c:pt idx="59">
                  <c:v>2.4139691781634998</c:v>
                </c:pt>
                <c:pt idx="60">
                  <c:v>2.2954091816367317</c:v>
                </c:pt>
                <c:pt idx="61">
                  <c:v>1.6915422885572129</c:v>
                </c:pt>
                <c:pt idx="62">
                  <c:v>1.7769002961500524</c:v>
                </c:pt>
                <c:pt idx="63">
                  <c:v>2.1739130434782705</c:v>
                </c:pt>
                <c:pt idx="64">
                  <c:v>2.4777006937561907</c:v>
                </c:pt>
                <c:pt idx="65">
                  <c:v>2.7695351137487778</c:v>
                </c:pt>
                <c:pt idx="66">
                  <c:v>1.8627450980392091</c:v>
                </c:pt>
                <c:pt idx="67">
                  <c:v>1.6569200779727122</c:v>
                </c:pt>
                <c:pt idx="68">
                  <c:v>1.844660194174752</c:v>
                </c:pt>
                <c:pt idx="69">
                  <c:v>2.2330097087378542</c:v>
                </c:pt>
                <c:pt idx="70">
                  <c:v>2.1379980563653866</c:v>
                </c:pt>
                <c:pt idx="71">
                  <c:v>1.9398642095053376</c:v>
                </c:pt>
                <c:pt idx="72">
                  <c:v>2.075418007083063</c:v>
                </c:pt>
                <c:pt idx="73">
                  <c:v>2.6800425318589172</c:v>
                </c:pt>
                <c:pt idx="74">
                  <c:v>2.5899160960481504</c:v>
                </c:pt>
                <c:pt idx="75">
                  <c:v>2.1917828738804657</c:v>
                </c:pt>
                <c:pt idx="76">
                  <c:v>2.1917828738804657</c:v>
                </c:pt>
                <c:pt idx="77">
                  <c:v>1.8000033638360113</c:v>
                </c:pt>
                <c:pt idx="78">
                  <c:v>2.2000033770534611</c:v>
                </c:pt>
                <c:pt idx="79">
                  <c:v>2.2065230321106855</c:v>
                </c:pt>
                <c:pt idx="80">
                  <c:v>1.8200224302744594</c:v>
                </c:pt>
                <c:pt idx="81">
                  <c:v>1.3345712496910744</c:v>
                </c:pt>
                <c:pt idx="82">
                  <c:v>1.5274058286628867</c:v>
                </c:pt>
                <c:pt idx="83">
                  <c:v>2.1205552298040553</c:v>
                </c:pt>
                <c:pt idx="84">
                  <c:v>2.1847070506454846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BB-45EA-A866-C677D79FC0E0}"/>
            </c:ext>
          </c:extLst>
        </c:ser>
        <c:ser>
          <c:idx val="1"/>
          <c:order val="1"/>
          <c:tx>
            <c:strRef>
              <c:f>data!$C$2</c:f>
              <c:strCache>
                <c:ptCount val="1"/>
                <c:pt idx="0">
                  <c:v>מדד מחירי דירות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82"/>
              <c:tx>
                <c:rich>
                  <a:bodyPr/>
                  <a:lstStyle/>
                  <a:p>
                    <a:r>
                      <a:rPr lang="en-US" dirty="0" smtClean="0"/>
                      <a:t>3.0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BB-45EA-A866-C677D79FC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data!$A$4:$A$384</c:f>
              <c:numCache>
                <c:formatCode>m/d/yyyy</c:formatCode>
                <c:ptCount val="38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data!$C$4:$C$384</c:f>
              <c:numCache>
                <c:formatCode>#,##0.00</c:formatCode>
                <c:ptCount val="381"/>
                <c:pt idx="0">
                  <c:v>9.9620820406756128</c:v>
                </c:pt>
                <c:pt idx="1">
                  <c:v>10.051635111876077</c:v>
                </c:pt>
                <c:pt idx="2">
                  <c:v>9.0661213360599966</c:v>
                </c:pt>
                <c:pt idx="3">
                  <c:v>8.4521384928716756</c:v>
                </c:pt>
                <c:pt idx="4">
                  <c:v>9.5788043478260967</c:v>
                </c:pt>
                <c:pt idx="5">
                  <c:v>10.162052667116829</c:v>
                </c:pt>
                <c:pt idx="6">
                  <c:v>10.090512906469984</c:v>
                </c:pt>
                <c:pt idx="7">
                  <c:v>9.853528628495356</c:v>
                </c:pt>
                <c:pt idx="8">
                  <c:v>8.559153998678104</c:v>
                </c:pt>
                <c:pt idx="9">
                  <c:v>7.8809679529103782</c:v>
                </c:pt>
                <c:pt idx="10">
                  <c:v>8.1369066838876236</c:v>
                </c:pt>
                <c:pt idx="11">
                  <c:v>7.3333333333333472</c:v>
                </c:pt>
                <c:pt idx="12">
                  <c:v>7.0532915360501658</c:v>
                </c:pt>
                <c:pt idx="13">
                  <c:v>7.4757585236159052</c:v>
                </c:pt>
                <c:pt idx="14">
                  <c:v>8.3125000000000107</c:v>
                </c:pt>
                <c:pt idx="15">
                  <c:v>8.9514866979655707</c:v>
                </c:pt>
                <c:pt idx="16">
                  <c:v>7.7495350278983244</c:v>
                </c:pt>
                <c:pt idx="17">
                  <c:v>6.5890285013791017</c:v>
                </c:pt>
                <c:pt idx="18">
                  <c:v>5.1766138855054766</c:v>
                </c:pt>
                <c:pt idx="19">
                  <c:v>4.6060606060606135</c:v>
                </c:pt>
                <c:pt idx="20">
                  <c:v>5.9056316590563096</c:v>
                </c:pt>
                <c:pt idx="21">
                  <c:v>5.8805698696574815</c:v>
                </c:pt>
                <c:pt idx="22">
                  <c:v>4.5983875783816242</c:v>
                </c:pt>
                <c:pt idx="23">
                  <c:v>4.2590949423247482</c:v>
                </c:pt>
                <c:pt idx="24">
                  <c:v>3.8945827232796493</c:v>
                </c:pt>
                <c:pt idx="25">
                  <c:v>4.2782305005820698</c:v>
                </c:pt>
                <c:pt idx="26">
                  <c:v>4.0392383150605893</c:v>
                </c:pt>
                <c:pt idx="27">
                  <c:v>3.8494685435219722</c:v>
                </c:pt>
                <c:pt idx="28">
                  <c:v>4.8619102416570747</c:v>
                </c:pt>
                <c:pt idx="29">
                  <c:v>5.894192064404824</c:v>
                </c:pt>
                <c:pt idx="30">
                  <c:v>6.8905616676317338</c:v>
                </c:pt>
                <c:pt idx="31">
                  <c:v>6.8945538818076413</c:v>
                </c:pt>
                <c:pt idx="32">
                  <c:v>6.7260707099741301</c:v>
                </c:pt>
                <c:pt idx="33">
                  <c:v>7.1858001717721054</c:v>
                </c:pt>
                <c:pt idx="34">
                  <c:v>7.7647730516700042</c:v>
                </c:pt>
                <c:pt idx="35">
                  <c:v>7.914893617021268</c:v>
                </c:pt>
                <c:pt idx="36">
                  <c:v>7.4971815107102602</c:v>
                </c:pt>
                <c:pt idx="37">
                  <c:v>7.1727602567680737</c:v>
                </c:pt>
                <c:pt idx="38">
                  <c:v>7.9034941763727051</c:v>
                </c:pt>
                <c:pt idx="39">
                  <c:v>7.9391424619640327</c:v>
                </c:pt>
                <c:pt idx="40">
                  <c:v>7.2976680384087889</c:v>
                </c:pt>
                <c:pt idx="41">
                  <c:v>6.8150963888134575</c:v>
                </c:pt>
                <c:pt idx="42">
                  <c:v>7.2860238353196216</c:v>
                </c:pt>
                <c:pt idx="43">
                  <c:v>8.3739837398373993</c:v>
                </c:pt>
                <c:pt idx="44">
                  <c:v>8.8607594936708889</c:v>
                </c:pt>
                <c:pt idx="45">
                  <c:v>8.0128205128205074</c:v>
                </c:pt>
                <c:pt idx="46">
                  <c:v>6.7019867549668932</c:v>
                </c:pt>
                <c:pt idx="47">
                  <c:v>5.704521556256581</c:v>
                </c:pt>
                <c:pt idx="48">
                  <c:v>5.6109071840587443</c:v>
                </c:pt>
                <c:pt idx="49">
                  <c:v>5.4427083333333348</c:v>
                </c:pt>
                <c:pt idx="50">
                  <c:v>4.5489591364687776</c:v>
                </c:pt>
                <c:pt idx="51">
                  <c:v>4.4848795489492499</c:v>
                </c:pt>
                <c:pt idx="52">
                  <c:v>4.7046791102019814</c:v>
                </c:pt>
                <c:pt idx="53">
                  <c:v>4.9313675648195332</c:v>
                </c:pt>
                <c:pt idx="54">
                  <c:v>4.5947992931077986</c:v>
                </c:pt>
                <c:pt idx="55">
                  <c:v>4.0010002500625141</c:v>
                </c:pt>
                <c:pt idx="56">
                  <c:v>2.57298367144978</c:v>
                </c:pt>
                <c:pt idx="57">
                  <c:v>2.4975272007913052</c:v>
                </c:pt>
                <c:pt idx="58">
                  <c:v>2.2591857000992865</c:v>
                </c:pt>
                <c:pt idx="59">
                  <c:v>1.4175578214374429</c:v>
                </c:pt>
                <c:pt idx="60">
                  <c:v>0.86891757696128114</c:v>
                </c:pt>
                <c:pt idx="61">
                  <c:v>0.24697456162015019</c:v>
                </c:pt>
                <c:pt idx="62">
                  <c:v>-7.3746312684364046E-2</c:v>
                </c:pt>
                <c:pt idx="63">
                  <c:v>-0.367917586460631</c:v>
                </c:pt>
                <c:pt idx="64">
                  <c:v>-7.3260073260073E-2</c:v>
                </c:pt>
                <c:pt idx="65">
                  <c:v>-0.55717054263566546</c:v>
                </c:pt>
                <c:pt idx="66">
                  <c:v>-1.4965001206854955</c:v>
                </c:pt>
                <c:pt idx="67">
                  <c:v>-2.0437605193556196</c:v>
                </c:pt>
                <c:pt idx="68">
                  <c:v>-1.9295706705258042</c:v>
                </c:pt>
                <c:pt idx="69">
                  <c:v>-2.0989143546441436</c:v>
                </c:pt>
                <c:pt idx="70">
                  <c:v>-1.553775188152462</c:v>
                </c:pt>
                <c:pt idx="71">
                  <c:v>-0.76017655713586096</c:v>
                </c:pt>
                <c:pt idx="72">
                  <c:v>0.49224710804824934</c:v>
                </c:pt>
                <c:pt idx="73">
                  <c:v>0.91155457009117757</c:v>
                </c:pt>
                <c:pt idx="74">
                  <c:v>1.0578105781057889</c:v>
                </c:pt>
                <c:pt idx="75">
                  <c:v>1.6494337764648037</c:v>
                </c:pt>
                <c:pt idx="76">
                  <c:v>1.1974584555229706</c:v>
                </c:pt>
                <c:pt idx="77">
                  <c:v>0.77953714981728872</c:v>
                </c:pt>
                <c:pt idx="78">
                  <c:v>1.6662582700318396</c:v>
                </c:pt>
                <c:pt idx="79">
                  <c:v>1.7427589592538206</c:v>
                </c:pt>
                <c:pt idx="80">
                  <c:v>2.557796360059017</c:v>
                </c:pt>
                <c:pt idx="81">
                  <c:v>3.0803351404632862</c:v>
                </c:pt>
                <c:pt idx="82">
                  <c:v>2.9593094944512899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BB-45EA-A866-C677D79FC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147432"/>
        <c:axId val="1"/>
      </c:lineChart>
      <c:dateAx>
        <c:axId val="2097147432"/>
        <c:scaling>
          <c:orientation val="minMax"/>
          <c:max val="43861"/>
          <c:min val="42400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"/>
        <c:crosses val="autoZero"/>
        <c:auto val="0"/>
        <c:lblOffset val="100"/>
        <c:baseTimeUnit val="months"/>
        <c:majorUnit val="6"/>
        <c:majorTimeUnit val="months"/>
      </c:dateAx>
      <c:valAx>
        <c:axId val="1"/>
        <c:scaling>
          <c:orientation val="minMax"/>
          <c:max val="9"/>
          <c:min val="-3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8.17060504512653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2097147432"/>
        <c:crosses val="autoZero"/>
        <c:crossBetween val="midCat"/>
        <c:majorUnit val="3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4635745558833347"/>
          <c:y val="0.92969923685887412"/>
          <c:w val="0.48111718176694518"/>
          <c:h val="5.6358173674477707E-2"/>
        </c:manualLayout>
      </c:layout>
      <c:overlay val="0"/>
      <c:spPr>
        <a:noFill/>
        <a:ln w="3175">
          <a:noFill/>
          <a:prstDash val="solid"/>
        </a:ln>
      </c:spPr>
    </c:legend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10: </a:t>
            </a:r>
            <a:r>
              <a:rPr lang="he-IL" sz="2000" dirty="0"/>
              <a:t>המשכנתאות החדשות והריבית המשוקללת
</a:t>
            </a:r>
            <a:r>
              <a:rPr lang="he-IL" sz="2000" b="0" dirty="0"/>
              <a:t>ינואר 2011 עד </a:t>
            </a:r>
            <a:r>
              <a:rPr lang="he-IL" sz="2000" b="0" dirty="0" smtClean="0"/>
              <a:t>ינואר 2020</a:t>
            </a:r>
            <a:endParaRPr lang="he-IL" sz="2000" b="0" dirty="0"/>
          </a:p>
        </c:rich>
      </c:tx>
      <c:layout>
        <c:manualLayout>
          <c:xMode val="edge"/>
          <c:yMode val="edge"/>
          <c:x val="0.20922980877390326"/>
          <c:y val="1.54535433070866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3.9509382500000001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6.0758290300000004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2-4548-BD0A-2C17C4C2EA24}"/>
            </c:ext>
          </c:extLst>
        </c:ser>
        <c:ser>
          <c:idx val="2"/>
          <c:order val="2"/>
          <c:tx>
            <c:strRef>
              <c:f>'איור 10 נתונים'!$D$3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</c:numCache>
            </c:numRef>
          </c:cat>
          <c:val>
            <c:numRef>
              <c:f>'איור 10 נתונים'!$D$4:$D$301</c:f>
              <c:numCache>
                <c:formatCode>0.0</c:formatCode>
                <c:ptCount val="298"/>
                <c:pt idx="0">
                  <c:v>4.485646</c:v>
                </c:pt>
                <c:pt idx="1">
                  <c:v>4.5257864999999997</c:v>
                </c:pt>
                <c:pt idx="2">
                  <c:v>4.5557055000000002</c:v>
                </c:pt>
                <c:pt idx="3">
                  <c:v>4.07781825</c:v>
                </c:pt>
                <c:pt idx="4">
                  <c:v>4.1534897500000003</c:v>
                </c:pt>
                <c:pt idx="5">
                  <c:v>3.5846260000000001</c:v>
                </c:pt>
                <c:pt idx="6">
                  <c:v>3.6216469999999998</c:v>
                </c:pt>
                <c:pt idx="7">
                  <c:v>3.2796185000000002</c:v>
                </c:pt>
                <c:pt idx="8">
                  <c:v>3.0221545000000001</c:v>
                </c:pt>
                <c:pt idx="9">
                  <c:v>3.2768027499999999</c:v>
                </c:pt>
                <c:pt idx="10">
                  <c:v>3.0599327500000002</c:v>
                </c:pt>
                <c:pt idx="11">
                  <c:v>3.0897130000000002</c:v>
                </c:pt>
                <c:pt idx="12">
                  <c:v>3.24249375</c:v>
                </c:pt>
                <c:pt idx="13">
                  <c:v>3.231023</c:v>
                </c:pt>
                <c:pt idx="14">
                  <c:v>3.3092327500000001</c:v>
                </c:pt>
                <c:pt idx="15">
                  <c:v>3.4576497499999999</c:v>
                </c:pt>
                <c:pt idx="16">
                  <c:v>3.5884095</c:v>
                </c:pt>
                <c:pt idx="17">
                  <c:v>3.6862252500000001</c:v>
                </c:pt>
                <c:pt idx="18">
                  <c:v>4.0732695000000003</c:v>
                </c:pt>
                <c:pt idx="19">
                  <c:v>5.0755235000000001</c:v>
                </c:pt>
                <c:pt idx="20">
                  <c:v>4.2120435000000001</c:v>
                </c:pt>
                <c:pt idx="21">
                  <c:v>3.634382</c:v>
                </c:pt>
                <c:pt idx="22">
                  <c:v>4.4017584999999997</c:v>
                </c:pt>
                <c:pt idx="23">
                  <c:v>4.4689880000000004</c:v>
                </c:pt>
                <c:pt idx="24">
                  <c:v>4.1997695000000004</c:v>
                </c:pt>
                <c:pt idx="25">
                  <c:v>4.2811029999999999</c:v>
                </c:pt>
                <c:pt idx="26">
                  <c:v>3.8326905</c:v>
                </c:pt>
                <c:pt idx="27">
                  <c:v>4.2887824999999999</c:v>
                </c:pt>
                <c:pt idx="28">
                  <c:v>5.0743464999999999</c:v>
                </c:pt>
                <c:pt idx="29">
                  <c:v>4.0143302500000004</c:v>
                </c:pt>
                <c:pt idx="30">
                  <c:v>4.0727894999999998</c:v>
                </c:pt>
                <c:pt idx="31">
                  <c:v>4.3746274999999999</c:v>
                </c:pt>
                <c:pt idx="32">
                  <c:v>4.8771424999999997</c:v>
                </c:pt>
                <c:pt idx="33">
                  <c:v>4.3580885</c:v>
                </c:pt>
                <c:pt idx="34">
                  <c:v>4.1099959999999998</c:v>
                </c:pt>
                <c:pt idx="35">
                  <c:v>4.2840315000000002</c:v>
                </c:pt>
                <c:pt idx="36">
                  <c:v>4.0329922500000004</c:v>
                </c:pt>
                <c:pt idx="37">
                  <c:v>4.6516444999999997</c:v>
                </c:pt>
                <c:pt idx="38">
                  <c:v>4.4939315000000004</c:v>
                </c:pt>
                <c:pt idx="39">
                  <c:v>4.2500935000000002</c:v>
                </c:pt>
                <c:pt idx="40">
                  <c:v>4.1885277500000004</c:v>
                </c:pt>
                <c:pt idx="41">
                  <c:v>4.1074685000000004</c:v>
                </c:pt>
                <c:pt idx="42">
                  <c:v>4.1359339999999998</c:v>
                </c:pt>
                <c:pt idx="43">
                  <c:v>3.88319225</c:v>
                </c:pt>
                <c:pt idx="44">
                  <c:v>4.1645322499999997</c:v>
                </c:pt>
                <c:pt idx="45">
                  <c:v>4.4778244999999997</c:v>
                </c:pt>
                <c:pt idx="46">
                  <c:v>4.5101469999999999</c:v>
                </c:pt>
                <c:pt idx="47">
                  <c:v>4.878425</c:v>
                </c:pt>
                <c:pt idx="48">
                  <c:v>5.0085845000000004</c:v>
                </c:pt>
                <c:pt idx="49">
                  <c:v>5.0311820000000003</c:v>
                </c:pt>
                <c:pt idx="50">
                  <c:v>5.0633284999999999</c:v>
                </c:pt>
                <c:pt idx="51">
                  <c:v>5.3395524999999999</c:v>
                </c:pt>
                <c:pt idx="52">
                  <c:v>5.6507924999999997</c:v>
                </c:pt>
                <c:pt idx="53">
                  <c:v>5.9682459999999997</c:v>
                </c:pt>
                <c:pt idx="54">
                  <c:v>5.5768535000000004</c:v>
                </c:pt>
                <c:pt idx="55">
                  <c:v>5.8083355000000001</c:v>
                </c:pt>
                <c:pt idx="56">
                  <c:v>5.3427794999999998</c:v>
                </c:pt>
                <c:pt idx="57">
                  <c:v>5.220542</c:v>
                </c:pt>
                <c:pt idx="58">
                  <c:v>5.4496735000000003</c:v>
                </c:pt>
                <c:pt idx="59">
                  <c:v>5.0446759999999999</c:v>
                </c:pt>
                <c:pt idx="60">
                  <c:v>5.3047525000000002</c:v>
                </c:pt>
                <c:pt idx="61">
                  <c:v>5.0143009999999997</c:v>
                </c:pt>
                <c:pt idx="62">
                  <c:v>5.0694425000000001</c:v>
                </c:pt>
                <c:pt idx="63">
                  <c:v>5.234375</c:v>
                </c:pt>
                <c:pt idx="64">
                  <c:v>4.9051945000000003</c:v>
                </c:pt>
                <c:pt idx="65">
                  <c:v>5.0564410000000004</c:v>
                </c:pt>
                <c:pt idx="66">
                  <c:v>5.0337895000000001</c:v>
                </c:pt>
                <c:pt idx="67">
                  <c:v>4.7931055000000002</c:v>
                </c:pt>
                <c:pt idx="68">
                  <c:v>4.9597015000000004</c:v>
                </c:pt>
                <c:pt idx="69">
                  <c:v>4.0684312499999997</c:v>
                </c:pt>
                <c:pt idx="70">
                  <c:v>4.7696975000000004</c:v>
                </c:pt>
                <c:pt idx="71">
                  <c:v>4.3934519999999999</c:v>
                </c:pt>
                <c:pt idx="72">
                  <c:v>4.540896</c:v>
                </c:pt>
                <c:pt idx="73">
                  <c:v>4.4923634999999997</c:v>
                </c:pt>
                <c:pt idx="74">
                  <c:v>4.2697345000000002</c:v>
                </c:pt>
                <c:pt idx="75">
                  <c:v>4.3021649999999996</c:v>
                </c:pt>
                <c:pt idx="76">
                  <c:v>4.1421822500000003</c:v>
                </c:pt>
                <c:pt idx="77">
                  <c:v>4.3160854999999998</c:v>
                </c:pt>
                <c:pt idx="78">
                  <c:v>4.5121380000000002</c:v>
                </c:pt>
                <c:pt idx="79">
                  <c:v>4.1403437500000004</c:v>
                </c:pt>
                <c:pt idx="80">
                  <c:v>4.7242870000000003</c:v>
                </c:pt>
                <c:pt idx="81">
                  <c:v>4.6251005000000003</c:v>
                </c:pt>
                <c:pt idx="82">
                  <c:v>4.6666794999999999</c:v>
                </c:pt>
                <c:pt idx="83">
                  <c:v>4.8297214999999998</c:v>
                </c:pt>
                <c:pt idx="84">
                  <c:v>4.6101665000000001</c:v>
                </c:pt>
                <c:pt idx="85">
                  <c:v>4.6996909999999996</c:v>
                </c:pt>
                <c:pt idx="86">
                  <c:v>4.8784409999999996</c:v>
                </c:pt>
                <c:pt idx="87">
                  <c:v>4.8818204999999999</c:v>
                </c:pt>
                <c:pt idx="88">
                  <c:v>5.0147979999999999</c:v>
                </c:pt>
                <c:pt idx="89">
                  <c:v>4.801304</c:v>
                </c:pt>
                <c:pt idx="90">
                  <c:v>4.8953094999999998</c:v>
                </c:pt>
                <c:pt idx="91">
                  <c:v>5.1240294999999998</c:v>
                </c:pt>
                <c:pt idx="92">
                  <c:v>4.6767684999999997</c:v>
                </c:pt>
                <c:pt idx="93">
                  <c:v>5.0794370000000004</c:v>
                </c:pt>
                <c:pt idx="94">
                  <c:v>5.1756415000000002</c:v>
                </c:pt>
                <c:pt idx="95">
                  <c:v>5.3752905000000002</c:v>
                </c:pt>
                <c:pt idx="96">
                  <c:v>5.3214224999999997</c:v>
                </c:pt>
                <c:pt idx="97">
                  <c:v>5.4065624999999997</c:v>
                </c:pt>
                <c:pt idx="98">
                  <c:v>5.4724570000000003</c:v>
                </c:pt>
                <c:pt idx="99">
                  <c:v>5.2771730000000003</c:v>
                </c:pt>
                <c:pt idx="100">
                  <c:v>5.4345179999999997</c:v>
                </c:pt>
                <c:pt idx="101">
                  <c:v>5.6194385000000002</c:v>
                </c:pt>
                <c:pt idx="102">
                  <c:v>5.5265005</c:v>
                </c:pt>
                <c:pt idx="103">
                  <c:v>5.5673909999999998</c:v>
                </c:pt>
                <c:pt idx="104">
                  <c:v>5.6686604999999997</c:v>
                </c:pt>
                <c:pt idx="105">
                  <c:v>6.057321</c:v>
                </c:pt>
                <c:pt idx="106">
                  <c:v>6.0506454999999999</c:v>
                </c:pt>
                <c:pt idx="107">
                  <c:v>6.1945965000000003</c:v>
                </c:pt>
                <c:pt idx="108">
                  <c:v>6.3102045000000002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41728"/>
        <c:axId val="216043520"/>
      </c:lineChart>
      <c:lineChart>
        <c:grouping val="standard"/>
        <c:varyColors val="0"/>
        <c:ser>
          <c:idx val="0"/>
          <c:order val="0"/>
          <c:tx>
            <c:strRef>
              <c:f>'איור 10 נתונים'!$B$3</c:f>
              <c:strCache>
                <c:ptCount val="1"/>
                <c:pt idx="0">
                  <c:v>הריבית הריאלית המשוקללת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1.1105547284896375</c:v>
                </c:pt>
                <c:pt idx="58">
                  <c:v>1.1399623065381914</c:v>
                </c:pt>
                <c:pt idx="59">
                  <c:v>1.1684828355278689</c:v>
                </c:pt>
                <c:pt idx="60">
                  <c:v>1.2727673442192247</c:v>
                </c:pt>
                <c:pt idx="61">
                  <c:v>1.2360320022274993</c:v>
                </c:pt>
                <c:pt idx="62">
                  <c:v>1.1769434828198893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1.5029677304402231</c:v>
                </c:pt>
                <c:pt idx="68">
                  <c:v>1.7223499278820797</c:v>
                </c:pt>
                <c:pt idx="69">
                  <c:v>1.8211120261225906</c:v>
                </c:pt>
                <c:pt idx="70">
                  <c:v>1.9116198617702627</c:v>
                </c:pt>
                <c:pt idx="71">
                  <c:v>2.0287054125198591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1.756937847872684</c:v>
                </c:pt>
                <c:pt idx="80">
                  <c:v>1.7953582733114279</c:v>
                </c:pt>
                <c:pt idx="81">
                  <c:v>1.7679037656248167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1.5828387003914501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1.5584799235072653</c:v>
                </c:pt>
                <c:pt idx="88">
                  <c:v>1.5886881745955237</c:v>
                </c:pt>
                <c:pt idx="89">
                  <c:v>1.6114457463357466</c:v>
                </c:pt>
                <c:pt idx="90">
                  <c:v>1.6040793950263332</c:v>
                </c:pt>
                <c:pt idx="91">
                  <c:v>1.6711010404242685</c:v>
                </c:pt>
                <c:pt idx="92">
                  <c:v>1.7201811110927661</c:v>
                </c:pt>
                <c:pt idx="93">
                  <c:v>1.8129981491905309</c:v>
                </c:pt>
                <c:pt idx="94">
                  <c:v>1.8002896295730482</c:v>
                </c:pt>
                <c:pt idx="95">
                  <c:v>1.8852544683267076</c:v>
                </c:pt>
                <c:pt idx="96">
                  <c:v>1.8940350668278698</c:v>
                </c:pt>
                <c:pt idx="97">
                  <c:v>1.8248055363507538</c:v>
                </c:pt>
                <c:pt idx="98">
                  <c:v>1.7346929244017384</c:v>
                </c:pt>
                <c:pt idx="99">
                  <c:v>1.6915528996206783</c:v>
                </c:pt>
                <c:pt idx="100">
                  <c:v>1.626465613808953</c:v>
                </c:pt>
                <c:pt idx="101">
                  <c:v>1.5559051276021645</c:v>
                </c:pt>
                <c:pt idx="102">
                  <c:v>1.4273719481274725</c:v>
                </c:pt>
                <c:pt idx="103">
                  <c:v>1.3311096957083135</c:v>
                </c:pt>
                <c:pt idx="104">
                  <c:v>1.2544254809894635</c:v>
                </c:pt>
                <c:pt idx="105">
                  <c:v>1.2472047302811977</c:v>
                </c:pt>
                <c:pt idx="106">
                  <c:v>1.2215381116137587</c:v>
                </c:pt>
                <c:pt idx="107">
                  <c:v>1.1691526167525437</c:v>
                </c:pt>
                <c:pt idx="108">
                  <c:v>1.1431031355399992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55808"/>
        <c:axId val="216045440"/>
      </c:lineChart>
      <c:dateAx>
        <c:axId val="216041728"/>
        <c:scaling>
          <c:orientation val="minMax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4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16041728"/>
        <c:crosses val="autoZero"/>
        <c:crossBetween val="between"/>
      </c:valAx>
      <c:valAx>
        <c:axId val="216045440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216055808"/>
        <c:crosses val="max"/>
        <c:crossBetween val="between"/>
      </c:valAx>
      <c:dateAx>
        <c:axId val="2160558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6045440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11: </a:t>
            </a:r>
            <a:r>
              <a:rPr lang="he-IL" sz="1800" b="1" i="0" baseline="0" dirty="0">
                <a:effectLst/>
              </a:rPr>
              <a:t>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</a:t>
            </a:r>
            <a:r>
              <a:rPr lang="he-IL" sz="1800" b="0" i="0" baseline="0" dirty="0" smtClean="0">
                <a:effectLst/>
              </a:rPr>
              <a:t>2019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12335958004"/>
          <c:y val="3.561883394441651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3363298337707791E-2"/>
          <c:y val="4.5333607596234116E-2"/>
          <c:w val="0.89233180227471576"/>
          <c:h val="0.6583808168651891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נתונים'!$A$4:$A$30</c:f>
              <c:strCache>
                <c:ptCount val="2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</c:strCache>
            </c:strRef>
          </c:cat>
          <c:val>
            <c:numRef>
              <c:f>'איור 11 נתונים'!$C$4:$C$33</c:f>
              <c:numCache>
                <c:formatCode>0.0</c:formatCode>
                <c:ptCount val="30"/>
                <c:pt idx="0">
                  <c:v>4.5883078709947345</c:v>
                </c:pt>
                <c:pt idx="1">
                  <c:v>7.2248361937494732</c:v>
                </c:pt>
                <c:pt idx="2">
                  <c:v>4.0065383010588596</c:v>
                </c:pt>
                <c:pt idx="3">
                  <c:v>2.4206305295306763</c:v>
                </c:pt>
                <c:pt idx="4">
                  <c:v>4.5340242556663135</c:v>
                </c:pt>
                <c:pt idx="5">
                  <c:v>4.1961423877241666</c:v>
                </c:pt>
                <c:pt idx="6">
                  <c:v>1.7998160938125674</c:v>
                </c:pt>
                <c:pt idx="7">
                  <c:v>6.2752810197831632</c:v>
                </c:pt>
                <c:pt idx="8">
                  <c:v>1.1770249662380383</c:v>
                </c:pt>
                <c:pt idx="9">
                  <c:v>0.44065044973540246</c:v>
                </c:pt>
                <c:pt idx="10">
                  <c:v>0.78743646148828894</c:v>
                </c:pt>
                <c:pt idx="11">
                  <c:v>3.5851009150367652</c:v>
                </c:pt>
                <c:pt idx="12">
                  <c:v>3.7380189444563117</c:v>
                </c:pt>
                <c:pt idx="13">
                  <c:v>6.7265867681023606</c:v>
                </c:pt>
                <c:pt idx="14">
                  <c:v>4.9194447933339935</c:v>
                </c:pt>
                <c:pt idx="15">
                  <c:v>3.9348902082304793</c:v>
                </c:pt>
                <c:pt idx="16">
                  <c:v>0.36617273666594841</c:v>
                </c:pt>
                <c:pt idx="17">
                  <c:v>4.539142734926549</c:v>
                </c:pt>
                <c:pt idx="18">
                  <c:v>4.8866317602220377</c:v>
                </c:pt>
                <c:pt idx="19">
                  <c:v>4.3628254745690098</c:v>
                </c:pt>
                <c:pt idx="20">
                  <c:v>4.3593026802373425</c:v>
                </c:pt>
                <c:pt idx="21">
                  <c:v>1.5424470151103931</c:v>
                </c:pt>
                <c:pt idx="22">
                  <c:v>2.8778111291864583</c:v>
                </c:pt>
                <c:pt idx="23">
                  <c:v>3.6253827193529098</c:v>
                </c:pt>
                <c:pt idx="24">
                  <c:v>4.7491495809290241</c:v>
                </c:pt>
                <c:pt idx="25">
                  <c:v>1.2580906029520778</c:v>
                </c:pt>
                <c:pt idx="26">
                  <c:v>4.4938924990726825</c:v>
                </c:pt>
                <c:pt idx="27">
                  <c:v>4.8443641565208084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D-4CA3-973E-4EB28413F415}"/>
            </c:ext>
          </c:extLst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7A4D-4CA3-973E-4EB28413F415}"/>
              </c:ext>
            </c:extLst>
          </c:dPt>
          <c:dPt>
            <c:idx val="27"/>
            <c:invertIfNegative val="0"/>
            <c:bubble3D val="0"/>
            <c:spPr>
              <a:pattFill prst="pct40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A4D-4CA3-973E-4EB28413F4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נתונים'!$A$4:$A$33</c:f>
              <c:strCache>
                <c:ptCount val="30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2020F</c:v>
                </c:pt>
                <c:pt idx="29">
                  <c:v>2021F</c:v>
                </c:pt>
              </c:strCache>
            </c:strRef>
          </c:cat>
          <c:val>
            <c:numRef>
              <c:f>'איור 11 נתונים'!$E$4:$E$33</c:f>
              <c:numCache>
                <c:formatCode>General</c:formatCode>
                <c:ptCount val="30"/>
                <c:pt idx="28" formatCode="0.0">
                  <c:v>2.9</c:v>
                </c:pt>
                <c:pt idx="29" formatCode="0.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4D-4CA3-973E-4EB28413F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228153600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9.2871828521434822E-3"/>
              <c:y val="4.4885809793023404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0" i="0" baseline="0" dirty="0" smtClean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שיעור צמיחה חצי שנתי </a:t>
            </a:r>
            <a:r>
              <a:rPr lang="he-IL" sz="1800" b="0" i="0" baseline="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במונחים שנתיים, 2013 עד 2019</a:t>
            </a:r>
            <a:endParaRPr lang="he-IL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A4-4FA6-9F45-0DBBE42ED84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4.6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A4-4FA6-9F45-0DBBE42ED841}"/>
                </c:ext>
              </c:extLst>
            </c:dLbl>
            <c:dLbl>
              <c:idx val="10"/>
              <c:layout>
                <c:manualLayout>
                  <c:x val="8.571428571428466E-3"/>
                  <c:y val="-4.4012655310174588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4-4FA6-9F45-0DBBE42ED84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2.7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A4-4FA6-9F45-0DBBE42ED84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mtClean="0"/>
                      <a:t>3.5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A4-4FA6-9F45-0DBBE42ED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11 נתונים'!$J$4:$J$17</c:f>
              <c:strCache>
                <c:ptCount val="14"/>
                <c:pt idx="0">
                  <c:v>2013H1</c:v>
                </c:pt>
                <c:pt idx="1">
                  <c:v>2013H2</c:v>
                </c:pt>
                <c:pt idx="2">
                  <c:v>2014H1</c:v>
                </c:pt>
                <c:pt idx="3">
                  <c:v>2014H2</c:v>
                </c:pt>
                <c:pt idx="4">
                  <c:v>2015H1</c:v>
                </c:pt>
                <c:pt idx="5">
                  <c:v>2015H2</c:v>
                </c:pt>
                <c:pt idx="6">
                  <c:v>2016H1</c:v>
                </c:pt>
                <c:pt idx="7">
                  <c:v>2016H2</c:v>
                </c:pt>
                <c:pt idx="8">
                  <c:v>2017H1</c:v>
                </c:pt>
                <c:pt idx="9">
                  <c:v>2017H2</c:v>
                </c:pt>
                <c:pt idx="10">
                  <c:v>2018H1</c:v>
                </c:pt>
                <c:pt idx="11">
                  <c:v>2018H2</c:v>
                </c:pt>
                <c:pt idx="12">
                  <c:v>2019H1</c:v>
                </c:pt>
                <c:pt idx="13">
                  <c:v>2019H2</c:v>
                </c:pt>
              </c:strCache>
            </c:strRef>
          </c:cat>
          <c:val>
            <c:numRef>
              <c:f>'איור 11 נתונים'!$K$4:$K$17</c:f>
              <c:numCache>
                <c:formatCode>0.0</c:formatCode>
                <c:ptCount val="14"/>
                <c:pt idx="0">
                  <c:v>4.8</c:v>
                </c:pt>
                <c:pt idx="1">
                  <c:v>4.4380881146774742</c:v>
                </c:pt>
                <c:pt idx="2">
                  <c:v>3.9</c:v>
                </c:pt>
                <c:pt idx="3">
                  <c:v>3.543143225913914</c:v>
                </c:pt>
                <c:pt idx="4">
                  <c:v>2.1754928602580881</c:v>
                </c:pt>
                <c:pt idx="5">
                  <c:v>1.4</c:v>
                </c:pt>
                <c:pt idx="6">
                  <c:v>4.420150839931436</c:v>
                </c:pt>
                <c:pt idx="7">
                  <c:v>5.0999999999999996</c:v>
                </c:pt>
                <c:pt idx="8">
                  <c:v>2.2000000000000002</c:v>
                </c:pt>
                <c:pt idx="9" formatCode="0.000">
                  <c:v>4.5999999999999996</c:v>
                </c:pt>
                <c:pt idx="10" formatCode="0.000">
                  <c:v>3.6</c:v>
                </c:pt>
                <c:pt idx="11" formatCode="0.000">
                  <c:v>2.7</c:v>
                </c:pt>
                <c:pt idx="12" formatCode="0.000">
                  <c:v>3.6317261129662715</c:v>
                </c:pt>
                <c:pt idx="13" formatCode="General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4-4FA6-9F45-0DBBE42ED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4032480"/>
        <c:axId val="1014035760"/>
      </c:barChart>
      <c:catAx>
        <c:axId val="101403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14035760"/>
        <c:crosses val="autoZero"/>
        <c:auto val="1"/>
        <c:lblAlgn val="ctr"/>
        <c:lblOffset val="100"/>
        <c:noMultiLvlLbl val="0"/>
      </c:catAx>
      <c:valAx>
        <c:axId val="101403576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050" b="1"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0873003374578179E-2"/>
              <c:y val="5.803386108802809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140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dirty="0"/>
              <a:t>איור </a:t>
            </a:r>
            <a:r>
              <a:rPr lang="he-IL" sz="1800" dirty="0" smtClean="0"/>
              <a:t>13: סקר החברות והמאזן המצרפי של הסקטור העסקי מסקר המגמות</a:t>
            </a:r>
            <a:r>
              <a:rPr lang="he-IL" sz="1800" dirty="0"/>
              <a:t>
</a:t>
            </a:r>
            <a:r>
              <a:rPr lang="he-IL" sz="1800" b="0" dirty="0" smtClean="0"/>
              <a:t>נתונים מנוכי עונתיות, ינואר </a:t>
            </a:r>
            <a:r>
              <a:rPr lang="he-IL" sz="1800" b="0" dirty="0"/>
              <a:t>2013 עד </a:t>
            </a:r>
            <a:r>
              <a:rPr lang="he-IL" sz="1800" b="0" dirty="0" smtClean="0"/>
              <a:t>ינואר 2020</a:t>
            </a:r>
            <a:endParaRPr lang="he-IL" sz="2000" b="0" dirty="0"/>
          </a:p>
        </c:rich>
      </c:tx>
      <c:layout>
        <c:manualLayout>
          <c:xMode val="edge"/>
          <c:yMode val="edge"/>
          <c:x val="0.12725063729449926"/>
          <c:y val="5.49180231394842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980311185933974E-2"/>
          <c:y val="0.15193250720223359"/>
          <c:w val="0.93776150464413421"/>
          <c:h val="0.67413438791003133"/>
        </c:manualLayout>
      </c:layout>
      <c:lineChart>
        <c:grouping val="standard"/>
        <c:varyColors val="0"/>
        <c:ser>
          <c:idx val="1"/>
          <c:order val="1"/>
          <c:tx>
            <c:strRef>
              <c:f>'איור 36 נתונים'!$C$3</c:f>
              <c:strCache>
                <c:ptCount val="1"/>
                <c:pt idx="0">
                  <c:v>מאזן נטו של סקר חברות, רבעוני, מנוכה עונתיות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36 נתונים'!$A$4:$A$100</c:f>
              <c:numCache>
                <c:formatCode>m/d/yyyy</c:formatCode>
                <c:ptCount val="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36 נתונים'!$C$4:$C$100</c:f>
              <c:numCache>
                <c:formatCode>0.00</c:formatCode>
                <c:ptCount val="97"/>
                <c:pt idx="0">
                  <c:v>1.9602831602096558</c:v>
                </c:pt>
                <c:pt idx="1">
                  <c:v>1.9602831602096558</c:v>
                </c:pt>
                <c:pt idx="2">
                  <c:v>1.9602831602096558</c:v>
                </c:pt>
                <c:pt idx="3">
                  <c:v>10.921462059020996</c:v>
                </c:pt>
                <c:pt idx="4">
                  <c:v>10.921462059020996</c:v>
                </c:pt>
                <c:pt idx="5">
                  <c:v>10.921462059020996</c:v>
                </c:pt>
                <c:pt idx="6">
                  <c:v>7.0278792381286621</c:v>
                </c:pt>
                <c:pt idx="7">
                  <c:v>7.0278792381286621</c:v>
                </c:pt>
                <c:pt idx="8">
                  <c:v>7.0278792381286621</c:v>
                </c:pt>
                <c:pt idx="9">
                  <c:v>4.8467755317687988</c:v>
                </c:pt>
                <c:pt idx="10">
                  <c:v>4.8467755317687988</c:v>
                </c:pt>
                <c:pt idx="11">
                  <c:v>4.8467755317687988</c:v>
                </c:pt>
                <c:pt idx="12">
                  <c:v>6.5594916343688965</c:v>
                </c:pt>
                <c:pt idx="13">
                  <c:v>6.5594916343688965</c:v>
                </c:pt>
                <c:pt idx="14">
                  <c:v>6.5594916343688965</c:v>
                </c:pt>
                <c:pt idx="15">
                  <c:v>-5.323725700378418</c:v>
                </c:pt>
                <c:pt idx="16">
                  <c:v>-5.323725700378418</c:v>
                </c:pt>
                <c:pt idx="17">
                  <c:v>-5.323725700378418</c:v>
                </c:pt>
                <c:pt idx="18">
                  <c:v>-14.794951438903809</c:v>
                </c:pt>
                <c:pt idx="19">
                  <c:v>-14.794951438903809</c:v>
                </c:pt>
                <c:pt idx="20">
                  <c:v>-14.794951438903809</c:v>
                </c:pt>
                <c:pt idx="21">
                  <c:v>3.7096362113952637</c:v>
                </c:pt>
                <c:pt idx="22">
                  <c:v>3.7096362113952637</c:v>
                </c:pt>
                <c:pt idx="23">
                  <c:v>3.7096362113952637</c:v>
                </c:pt>
                <c:pt idx="24">
                  <c:v>-1.8449019193649292</c:v>
                </c:pt>
                <c:pt idx="25">
                  <c:v>-1.8449019193649292</c:v>
                </c:pt>
                <c:pt idx="26">
                  <c:v>-1.8449019193649292</c:v>
                </c:pt>
                <c:pt idx="27">
                  <c:v>1.1861002445220947</c:v>
                </c:pt>
                <c:pt idx="28">
                  <c:v>1.1861002445220947</c:v>
                </c:pt>
                <c:pt idx="29">
                  <c:v>1.1861002445220947</c:v>
                </c:pt>
                <c:pt idx="30">
                  <c:v>-2.3724279403686523</c:v>
                </c:pt>
                <c:pt idx="31">
                  <c:v>-2.3724279403686523</c:v>
                </c:pt>
                <c:pt idx="32">
                  <c:v>-2.3724279403686523</c:v>
                </c:pt>
                <c:pt idx="33">
                  <c:v>5.1592159271240234</c:v>
                </c:pt>
                <c:pt idx="34">
                  <c:v>5.1592159271240234</c:v>
                </c:pt>
                <c:pt idx="35">
                  <c:v>5.1592159271240234</c:v>
                </c:pt>
                <c:pt idx="36">
                  <c:v>-4.6501226425170898</c:v>
                </c:pt>
                <c:pt idx="37">
                  <c:v>-4.6501226425170898</c:v>
                </c:pt>
                <c:pt idx="38">
                  <c:v>-4.6501226425170898</c:v>
                </c:pt>
                <c:pt idx="39">
                  <c:v>10.74775218963623</c:v>
                </c:pt>
                <c:pt idx="40">
                  <c:v>10.74775218963623</c:v>
                </c:pt>
                <c:pt idx="41">
                  <c:v>10.74775218963623</c:v>
                </c:pt>
                <c:pt idx="42">
                  <c:v>18.519279479980469</c:v>
                </c:pt>
                <c:pt idx="43">
                  <c:v>18.519279479980469</c:v>
                </c:pt>
                <c:pt idx="44">
                  <c:v>18.519279479980469</c:v>
                </c:pt>
                <c:pt idx="45">
                  <c:v>7.9095668792724609</c:v>
                </c:pt>
                <c:pt idx="46">
                  <c:v>7.9095668792724609</c:v>
                </c:pt>
                <c:pt idx="47">
                  <c:v>7.9095668792724609</c:v>
                </c:pt>
                <c:pt idx="48">
                  <c:v>18.649959564208984</c:v>
                </c:pt>
                <c:pt idx="49">
                  <c:v>18.649959564208984</c:v>
                </c:pt>
                <c:pt idx="50">
                  <c:v>18.649959564208984</c:v>
                </c:pt>
                <c:pt idx="51">
                  <c:v>10.58318042755127</c:v>
                </c:pt>
                <c:pt idx="52">
                  <c:v>10.58318042755127</c:v>
                </c:pt>
                <c:pt idx="53">
                  <c:v>10.58318042755127</c:v>
                </c:pt>
                <c:pt idx="54">
                  <c:v>13.60068416595459</c:v>
                </c:pt>
                <c:pt idx="55">
                  <c:v>13.60068416595459</c:v>
                </c:pt>
                <c:pt idx="56">
                  <c:v>13.60068416595459</c:v>
                </c:pt>
                <c:pt idx="57">
                  <c:v>8.7582693099975586</c:v>
                </c:pt>
                <c:pt idx="58">
                  <c:v>8.7582693099975586</c:v>
                </c:pt>
                <c:pt idx="59">
                  <c:v>8.7582693099975586</c:v>
                </c:pt>
                <c:pt idx="60">
                  <c:v>16.815633773803711</c:v>
                </c:pt>
                <c:pt idx="61">
                  <c:v>16.815633773803711</c:v>
                </c:pt>
                <c:pt idx="62">
                  <c:v>16.815633773803711</c:v>
                </c:pt>
                <c:pt idx="63">
                  <c:v>12.433262825012207</c:v>
                </c:pt>
                <c:pt idx="64">
                  <c:v>12.433262825012207</c:v>
                </c:pt>
                <c:pt idx="65">
                  <c:v>12.433262825012207</c:v>
                </c:pt>
                <c:pt idx="66">
                  <c:v>14.488927841186523</c:v>
                </c:pt>
                <c:pt idx="67">
                  <c:v>14.488927841186523</c:v>
                </c:pt>
                <c:pt idx="68">
                  <c:v>14.488927841186523</c:v>
                </c:pt>
                <c:pt idx="69">
                  <c:v>10.464602470397949</c:v>
                </c:pt>
                <c:pt idx="70">
                  <c:v>10.464602470397949</c:v>
                </c:pt>
                <c:pt idx="71">
                  <c:v>10.464602470397949</c:v>
                </c:pt>
                <c:pt idx="72">
                  <c:v>-0.49866753816604614</c:v>
                </c:pt>
                <c:pt idx="73">
                  <c:v>-0.49866753816604614</c:v>
                </c:pt>
                <c:pt idx="74">
                  <c:v>-0.49866753816604614</c:v>
                </c:pt>
                <c:pt idx="75">
                  <c:v>5.438835620880127</c:v>
                </c:pt>
                <c:pt idx="76">
                  <c:v>5.438835620880127</c:v>
                </c:pt>
                <c:pt idx="77">
                  <c:v>5.438835620880127</c:v>
                </c:pt>
                <c:pt idx="78">
                  <c:v>7.1297249794006348</c:v>
                </c:pt>
                <c:pt idx="79">
                  <c:v>7.1297249794006348</c:v>
                </c:pt>
                <c:pt idx="80">
                  <c:v>7.1297249794006348</c:v>
                </c:pt>
                <c:pt idx="81">
                  <c:v>7.3235297203063965</c:v>
                </c:pt>
                <c:pt idx="82">
                  <c:v>7.3235297203063965</c:v>
                </c:pt>
                <c:pt idx="83">
                  <c:v>7.3235297203063965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70-4729-8401-4757FBE73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213888"/>
        <c:axId val="232240256"/>
      </c:lineChart>
      <c:lineChart>
        <c:grouping val="standard"/>
        <c:varyColors val="0"/>
        <c:ser>
          <c:idx val="2"/>
          <c:order val="0"/>
          <c:tx>
            <c:strRef>
              <c:f>'איור 36 נתונים'!$B$3</c:f>
              <c:strCache>
                <c:ptCount val="1"/>
                <c:pt idx="0">
                  <c:v>המאזן המצרפי מתוך סקר המגמות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36 נתונים'!$A$4:$A$100</c:f>
              <c:numCache>
                <c:formatCode>m/d/yyyy</c:formatCode>
                <c:ptCount val="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36 נתונים'!$B$4:$B$100</c:f>
              <c:numCache>
                <c:formatCode>0.00</c:formatCode>
                <c:ptCount val="97"/>
                <c:pt idx="0">
                  <c:v>3.3298708778135295</c:v>
                </c:pt>
                <c:pt idx="1">
                  <c:v>2.4150243774443338</c:v>
                </c:pt>
                <c:pt idx="2">
                  <c:v>2.1565862378230696</c:v>
                </c:pt>
                <c:pt idx="3">
                  <c:v>2.0725301398924865</c:v>
                </c:pt>
                <c:pt idx="4">
                  <c:v>1.6104780081254102</c:v>
                </c:pt>
                <c:pt idx="5">
                  <c:v>1.6654916379587659</c:v>
                </c:pt>
                <c:pt idx="6">
                  <c:v>1.5188752907266263</c:v>
                </c:pt>
                <c:pt idx="7">
                  <c:v>3.5230165429289633</c:v>
                </c:pt>
                <c:pt idx="8">
                  <c:v>3.5976906928352537</c:v>
                </c:pt>
                <c:pt idx="9">
                  <c:v>3.8441814251163948</c:v>
                </c:pt>
                <c:pt idx="10">
                  <c:v>4.0478971524515766</c:v>
                </c:pt>
                <c:pt idx="11">
                  <c:v>3.1026733419992825</c:v>
                </c:pt>
                <c:pt idx="12">
                  <c:v>3.9278011140656495</c:v>
                </c:pt>
                <c:pt idx="13">
                  <c:v>1.5494005525411041</c:v>
                </c:pt>
                <c:pt idx="14">
                  <c:v>0.98266112740001721</c:v>
                </c:pt>
                <c:pt idx="15">
                  <c:v>1.1280800885101059</c:v>
                </c:pt>
                <c:pt idx="16">
                  <c:v>1.3329046922011378</c:v>
                </c:pt>
                <c:pt idx="17">
                  <c:v>3.3142474520502061</c:v>
                </c:pt>
                <c:pt idx="18">
                  <c:v>1.1482044624437888</c:v>
                </c:pt>
                <c:pt idx="19">
                  <c:v>-4.1735520529982875</c:v>
                </c:pt>
                <c:pt idx="20">
                  <c:v>-1.3904295026344893</c:v>
                </c:pt>
                <c:pt idx="21">
                  <c:v>0.39580913303766979</c:v>
                </c:pt>
                <c:pt idx="22">
                  <c:v>-0.12838030497173697</c:v>
                </c:pt>
                <c:pt idx="23">
                  <c:v>0.42351362074533067</c:v>
                </c:pt>
                <c:pt idx="24">
                  <c:v>0.26388963652052022</c:v>
                </c:pt>
                <c:pt idx="25">
                  <c:v>0.87519641478982058</c:v>
                </c:pt>
                <c:pt idx="26">
                  <c:v>-0.15945356567934682</c:v>
                </c:pt>
                <c:pt idx="27">
                  <c:v>-5.1255534183912987E-2</c:v>
                </c:pt>
                <c:pt idx="28">
                  <c:v>1.0592262207627929</c:v>
                </c:pt>
                <c:pt idx="29">
                  <c:v>0.96375892476234015</c:v>
                </c:pt>
                <c:pt idx="30">
                  <c:v>2.4173168124363942</c:v>
                </c:pt>
                <c:pt idx="31">
                  <c:v>2.3452240101364934</c:v>
                </c:pt>
                <c:pt idx="32">
                  <c:v>3.6621766793105759</c:v>
                </c:pt>
                <c:pt idx="33">
                  <c:v>0.39634273798891417</c:v>
                </c:pt>
                <c:pt idx="34">
                  <c:v>1.4910489931804718</c:v>
                </c:pt>
                <c:pt idx="35">
                  <c:v>1.8649740907618173</c:v>
                </c:pt>
                <c:pt idx="36">
                  <c:v>2.2114150139317754</c:v>
                </c:pt>
                <c:pt idx="37">
                  <c:v>1.368258230140261</c:v>
                </c:pt>
                <c:pt idx="38">
                  <c:v>3.0139820052293751</c:v>
                </c:pt>
                <c:pt idx="39">
                  <c:v>3.1976722729401192</c:v>
                </c:pt>
                <c:pt idx="40">
                  <c:v>3.0690633048761478</c:v>
                </c:pt>
                <c:pt idx="41">
                  <c:v>2.8697879132646045</c:v>
                </c:pt>
                <c:pt idx="42">
                  <c:v>3.1449977467536812</c:v>
                </c:pt>
                <c:pt idx="43">
                  <c:v>2.4186538285430101</c:v>
                </c:pt>
                <c:pt idx="44">
                  <c:v>3.6073710658508578</c:v>
                </c:pt>
                <c:pt idx="45">
                  <c:v>2.5796787418185994</c:v>
                </c:pt>
                <c:pt idx="46">
                  <c:v>0.71707454410143301</c:v>
                </c:pt>
                <c:pt idx="47">
                  <c:v>3.3316385236504922</c:v>
                </c:pt>
                <c:pt idx="48">
                  <c:v>3.1551613534347771</c:v>
                </c:pt>
                <c:pt idx="49">
                  <c:v>4.1979770336133271</c:v>
                </c:pt>
                <c:pt idx="50">
                  <c:v>3.8054643023257335</c:v>
                </c:pt>
                <c:pt idx="51">
                  <c:v>4.0489188966216041</c:v>
                </c:pt>
                <c:pt idx="52">
                  <c:v>3.6358178871477134</c:v>
                </c:pt>
                <c:pt idx="53">
                  <c:v>4.5947293062564851</c:v>
                </c:pt>
                <c:pt idx="54">
                  <c:v>4.7332529460789114</c:v>
                </c:pt>
                <c:pt idx="55">
                  <c:v>4.5269420252651305</c:v>
                </c:pt>
                <c:pt idx="56">
                  <c:v>4.3436066128749129</c:v>
                </c:pt>
                <c:pt idx="57">
                  <c:v>4.9349738594204764</c:v>
                </c:pt>
                <c:pt idx="58">
                  <c:v>5.7805116159633485</c:v>
                </c:pt>
                <c:pt idx="59">
                  <c:v>4.7945559820217412</c:v>
                </c:pt>
                <c:pt idx="60">
                  <c:v>3.7594885780173453</c:v>
                </c:pt>
                <c:pt idx="61">
                  <c:v>3.7190709768498</c:v>
                </c:pt>
                <c:pt idx="62">
                  <c:v>3.2416135191103823</c:v>
                </c:pt>
                <c:pt idx="63">
                  <c:v>3.5435256167828726</c:v>
                </c:pt>
                <c:pt idx="64">
                  <c:v>3.5285088348907716</c:v>
                </c:pt>
                <c:pt idx="65">
                  <c:v>4.0471560450049022</c:v>
                </c:pt>
                <c:pt idx="66">
                  <c:v>3.7514691846773665</c:v>
                </c:pt>
                <c:pt idx="67">
                  <c:v>4.0682161705208921</c:v>
                </c:pt>
                <c:pt idx="68">
                  <c:v>4.0191241367576662</c:v>
                </c:pt>
                <c:pt idx="69">
                  <c:v>3.966369715594424</c:v>
                </c:pt>
                <c:pt idx="70">
                  <c:v>6.0419640491718427</c:v>
                </c:pt>
                <c:pt idx="71">
                  <c:v>4.3290834405672936</c:v>
                </c:pt>
                <c:pt idx="72">
                  <c:v>4.3130364333077482</c:v>
                </c:pt>
                <c:pt idx="73">
                  <c:v>3.7001261295836052</c:v>
                </c:pt>
                <c:pt idx="74">
                  <c:v>4.0490812660171374</c:v>
                </c:pt>
                <c:pt idx="75">
                  <c:v>3.8303438287557818</c:v>
                </c:pt>
                <c:pt idx="76">
                  <c:v>4.3250877223430377</c:v>
                </c:pt>
                <c:pt idx="77">
                  <c:v>3.719051271179755</c:v>
                </c:pt>
                <c:pt idx="78">
                  <c:v>4.345221308712107</c:v>
                </c:pt>
                <c:pt idx="79">
                  <c:v>5.0103018241114672</c:v>
                </c:pt>
                <c:pt idx="80">
                  <c:v>5.6044150360398683</c:v>
                </c:pt>
                <c:pt idx="81">
                  <c:v>4.3120576163330506</c:v>
                </c:pt>
                <c:pt idx="82">
                  <c:v>3.2128473572140002</c:v>
                </c:pt>
                <c:pt idx="83">
                  <c:v>3.4907907889101297</c:v>
                </c:pt>
                <c:pt idx="84">
                  <c:v>4.1846452298950298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70-4729-8401-4757FBE73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940832"/>
        <c:axId val="779941160"/>
      </c:lineChart>
      <c:dateAx>
        <c:axId val="232213888"/>
        <c:scaling>
          <c:orientation val="minMax"/>
          <c:min val="41305"/>
        </c:scaling>
        <c:delete val="0"/>
        <c:axPos val="b"/>
        <c:numFmt formatCode="mm/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40256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23224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C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13888"/>
        <c:crosses val="autoZero"/>
        <c:crossBetween val="between"/>
      </c:valAx>
      <c:valAx>
        <c:axId val="779941160"/>
        <c:scaling>
          <c:orientation val="minMax"/>
          <c:max val="8"/>
          <c:min val="-1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4472C4"/>
                </a:solidFill>
              </a:defRPr>
            </a:pPr>
            <a:endParaRPr lang="he-IL"/>
          </a:p>
        </c:txPr>
        <c:crossAx val="779940832"/>
        <c:crosses val="max"/>
        <c:crossBetween val="between"/>
      </c:valAx>
      <c:dateAx>
        <c:axId val="7799408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79941160"/>
        <c:crosses val="autoZero"/>
        <c:auto val="1"/>
        <c:lblOffset val="100"/>
        <c:baseTimeUnit val="month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overlay val="0"/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dirty="0"/>
              <a:t>איור </a:t>
            </a:r>
            <a:r>
              <a:rPr lang="he-IL" sz="2000" dirty="0" smtClean="0"/>
              <a:t>14: </a:t>
            </a:r>
            <a:r>
              <a:rPr lang="he-IL" sz="2000" dirty="0"/>
              <a:t>המדד המשולב למצב המשק
</a:t>
            </a:r>
            <a:r>
              <a:rPr lang="he-IL" sz="2000" b="0" dirty="0"/>
              <a:t>שיעור השינוי החודשי, מנוכה עונתיות, ינואר 2015 עד </a:t>
            </a:r>
            <a:r>
              <a:rPr lang="he-IL" sz="2000" b="0" dirty="0" smtClean="0"/>
              <a:t>ינואר 2020</a:t>
            </a:r>
            <a:endParaRPr lang="he-IL" sz="2000" b="0" dirty="0"/>
          </a:p>
        </c:rich>
      </c:tx>
      <c:layout>
        <c:manualLayout>
          <c:xMode val="edge"/>
          <c:yMode val="edge"/>
          <c:x val="0.19703970753655792"/>
          <c:y val="2.450000000000001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5193250720223359"/>
          <c:w val="0.91475095785440608"/>
          <c:h val="0.73193215275620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12 נתונים'!$B$3</c:f>
              <c:strCache>
                <c:ptCount val="1"/>
                <c:pt idx="0">
                  <c:v>המדד המשולב למצב המשק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cat>
            <c:numRef>
              <c:f>'איור 12 נתונים'!$A$4:$A$108</c:f>
              <c:numCache>
                <c:formatCode>m/d/yyyy</c:formatCode>
                <c:ptCount val="10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</c:numCache>
            </c:numRef>
          </c:cat>
          <c:val>
            <c:numRef>
              <c:f>'איור 12 נתונים'!$B$4:$B$108</c:f>
              <c:numCache>
                <c:formatCode>0.0</c:formatCode>
                <c:ptCount val="105"/>
                <c:pt idx="0">
                  <c:v>0.17701925310036337</c:v>
                </c:pt>
                <c:pt idx="1">
                  <c:v>0.31451968053282098</c:v>
                </c:pt>
                <c:pt idx="2">
                  <c:v>0.30095251389115063</c:v>
                </c:pt>
                <c:pt idx="3">
                  <c:v>0.21335489465628132</c:v>
                </c:pt>
                <c:pt idx="4">
                  <c:v>0.29862252071932716</c:v>
                </c:pt>
                <c:pt idx="5">
                  <c:v>0.32465918214754641</c:v>
                </c:pt>
                <c:pt idx="6">
                  <c:v>0.16759208182672847</c:v>
                </c:pt>
                <c:pt idx="7">
                  <c:v>0.34803036871629001</c:v>
                </c:pt>
                <c:pt idx="8">
                  <c:v>0.27914881569177652</c:v>
                </c:pt>
                <c:pt idx="9">
                  <c:v>0.3494792246032441</c:v>
                </c:pt>
                <c:pt idx="10">
                  <c:v>0.39168683875570043</c:v>
                </c:pt>
                <c:pt idx="11">
                  <c:v>0.33789795026055724</c:v>
                </c:pt>
                <c:pt idx="12">
                  <c:v>0.28869587132809293</c:v>
                </c:pt>
                <c:pt idx="13">
                  <c:v>0.371596961418863</c:v>
                </c:pt>
                <c:pt idx="14">
                  <c:v>0.40479489506799471</c:v>
                </c:pt>
                <c:pt idx="15">
                  <c:v>0.46018178685882649</c:v>
                </c:pt>
                <c:pt idx="16">
                  <c:v>0.39413583150305076</c:v>
                </c:pt>
                <c:pt idx="17">
                  <c:v>0.43356920163903911</c:v>
                </c:pt>
                <c:pt idx="18">
                  <c:v>0.42788986557524833</c:v>
                </c:pt>
                <c:pt idx="19">
                  <c:v>0.32471666975530944</c:v>
                </c:pt>
                <c:pt idx="20">
                  <c:v>0.41819680309582719</c:v>
                </c:pt>
                <c:pt idx="21">
                  <c:v>0.39721451345613445</c:v>
                </c:pt>
                <c:pt idx="22">
                  <c:v>0.37199316180562825</c:v>
                </c:pt>
                <c:pt idx="23">
                  <c:v>0.32016838963382366</c:v>
                </c:pt>
                <c:pt idx="24">
                  <c:v>0.30091915054100138</c:v>
                </c:pt>
                <c:pt idx="25">
                  <c:v>0.27000956298490753</c:v>
                </c:pt>
                <c:pt idx="26">
                  <c:v>0.34625662572325133</c:v>
                </c:pt>
                <c:pt idx="27">
                  <c:v>0.31574618249876618</c:v>
                </c:pt>
                <c:pt idx="28">
                  <c:v>0.29668533727980062</c:v>
                </c:pt>
                <c:pt idx="29">
                  <c:v>0.35043645440338</c:v>
                </c:pt>
                <c:pt idx="30">
                  <c:v>0.43351092635979249</c:v>
                </c:pt>
                <c:pt idx="31">
                  <c:v>0.35992926050334439</c:v>
                </c:pt>
                <c:pt idx="32">
                  <c:v>0.23336460717890972</c:v>
                </c:pt>
                <c:pt idx="33">
                  <c:v>0.23729000174002035</c:v>
                </c:pt>
                <c:pt idx="34">
                  <c:v>0.32934827369008879</c:v>
                </c:pt>
                <c:pt idx="35">
                  <c:v>0.34343900833246899</c:v>
                </c:pt>
                <c:pt idx="36">
                  <c:v>0.40803506954056878</c:v>
                </c:pt>
                <c:pt idx="37">
                  <c:v>0.3594727041455581</c:v>
                </c:pt>
                <c:pt idx="38">
                  <c:v>0.26752186972462955</c:v>
                </c:pt>
                <c:pt idx="39">
                  <c:v>0.19985860930946675</c:v>
                </c:pt>
                <c:pt idx="40">
                  <c:v>0.22190842317166837</c:v>
                </c:pt>
                <c:pt idx="41">
                  <c:v>0.23616668721095913</c:v>
                </c:pt>
                <c:pt idx="42">
                  <c:v>0.26152533678687195</c:v>
                </c:pt>
                <c:pt idx="43">
                  <c:v>0.29024769597225664</c:v>
                </c:pt>
                <c:pt idx="44">
                  <c:v>0.26813100632143705</c:v>
                </c:pt>
                <c:pt idx="45">
                  <c:v>0.33004652956265534</c:v>
                </c:pt>
                <c:pt idx="46">
                  <c:v>0.35254836042024618</c:v>
                </c:pt>
                <c:pt idx="47">
                  <c:v>0.36690922510451696</c:v>
                </c:pt>
                <c:pt idx="48">
                  <c:v>0.40348431363010917</c:v>
                </c:pt>
                <c:pt idx="49">
                  <c:v>0.34928093471433552</c:v>
                </c:pt>
                <c:pt idx="50">
                  <c:v>0.28537284697256471</c:v>
                </c:pt>
                <c:pt idx="51">
                  <c:v>0.20649130217373912</c:v>
                </c:pt>
                <c:pt idx="52">
                  <c:v>0.2135637939971069</c:v>
                </c:pt>
                <c:pt idx="53">
                  <c:v>0.27208611909788072</c:v>
                </c:pt>
                <c:pt idx="54">
                  <c:v>0.27202909742447545</c:v>
                </c:pt>
                <c:pt idx="55">
                  <c:v>0.25776058694984005</c:v>
                </c:pt>
                <c:pt idx="56">
                  <c:v>0.28061229999999998</c:v>
                </c:pt>
                <c:pt idx="57">
                  <c:v>0.27496540000000003</c:v>
                </c:pt>
                <c:pt idx="58">
                  <c:v>0.22506039999999999</c:v>
                </c:pt>
                <c:pt idx="59">
                  <c:v>0.26314600177685943</c:v>
                </c:pt>
                <c:pt idx="60">
                  <c:v>0.25274649778912472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E-40EA-8570-E1C9710E5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098816"/>
        <c:axId val="228100352"/>
      </c:barChart>
      <c:dateAx>
        <c:axId val="228098816"/>
        <c:scaling>
          <c:orientation val="minMax"/>
          <c:min val="4203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8100352"/>
        <c:crosses val="autoZero"/>
        <c:auto val="0"/>
        <c:lblOffset val="100"/>
        <c:baseTimeUnit val="months"/>
        <c:majorUnit val="2"/>
        <c:majorTimeUnit val="months"/>
        <c:minorUnit val="6"/>
        <c:minorTimeUnit val="months"/>
      </c:dateAx>
      <c:valAx>
        <c:axId val="228100352"/>
        <c:scaling>
          <c:orientation val="minMax"/>
          <c:max val="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3.8642216702777926E-2"/>
              <c:y val="7.7190934092879637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8098816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he-IL" sz="1700" b="1" i="0" baseline="0" dirty="0">
                <a:effectLst/>
              </a:rPr>
              <a:t>איור </a:t>
            </a:r>
            <a:r>
              <a:rPr lang="he-IL" sz="1700" b="1" i="0" baseline="0" dirty="0" smtClean="0">
                <a:effectLst/>
              </a:rPr>
              <a:t>15: </a:t>
            </a:r>
            <a:r>
              <a:rPr lang="he-IL" sz="1700" b="1" i="0" baseline="0" dirty="0">
                <a:effectLst/>
              </a:rPr>
              <a:t>יצוא הסחורות והשירותים
</a:t>
            </a:r>
            <a:r>
              <a:rPr lang="he-IL" sz="1700" b="0" i="0" baseline="0" dirty="0">
                <a:effectLst/>
              </a:rPr>
              <a:t>מיליוני דולרים, מנוכה עונתיות, ינואר 2014 עד </a:t>
            </a:r>
            <a:r>
              <a:rPr lang="he-IL" sz="1700" b="0" i="0" baseline="0" dirty="0" smtClean="0">
                <a:effectLst/>
              </a:rPr>
              <a:t>ינואר 2020</a:t>
            </a:r>
            <a:endParaRPr lang="he-IL" sz="1700" b="0" dirty="0">
              <a:effectLst/>
            </a:endParaRPr>
          </a:p>
        </c:rich>
      </c:tx>
      <c:layout>
        <c:manualLayout>
          <c:xMode val="edge"/>
          <c:yMode val="edge"/>
          <c:x val="0.26569188918499281"/>
          <c:y val="1.744649631800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2865</c:v>
                </c:pt>
                <c:pt idx="1">
                  <c:v>2903</c:v>
                </c:pt>
                <c:pt idx="2">
                  <c:v>2906</c:v>
                </c:pt>
                <c:pt idx="3">
                  <c:v>3056</c:v>
                </c:pt>
                <c:pt idx="4">
                  <c:v>3045</c:v>
                </c:pt>
                <c:pt idx="5">
                  <c:v>2961</c:v>
                </c:pt>
                <c:pt idx="6">
                  <c:v>2802</c:v>
                </c:pt>
                <c:pt idx="7">
                  <c:v>2906</c:v>
                </c:pt>
                <c:pt idx="8">
                  <c:v>3031</c:v>
                </c:pt>
                <c:pt idx="9">
                  <c:v>3022</c:v>
                </c:pt>
                <c:pt idx="10">
                  <c:v>3136</c:v>
                </c:pt>
                <c:pt idx="11">
                  <c:v>3120</c:v>
                </c:pt>
                <c:pt idx="12">
                  <c:v>2871</c:v>
                </c:pt>
                <c:pt idx="13">
                  <c:v>3070</c:v>
                </c:pt>
                <c:pt idx="14">
                  <c:v>2941</c:v>
                </c:pt>
                <c:pt idx="15">
                  <c:v>2877</c:v>
                </c:pt>
                <c:pt idx="16">
                  <c:v>3007</c:v>
                </c:pt>
                <c:pt idx="17">
                  <c:v>2938</c:v>
                </c:pt>
                <c:pt idx="18">
                  <c:v>3014</c:v>
                </c:pt>
                <c:pt idx="19">
                  <c:v>3149</c:v>
                </c:pt>
                <c:pt idx="20">
                  <c:v>2953</c:v>
                </c:pt>
                <c:pt idx="21">
                  <c:v>3018</c:v>
                </c:pt>
                <c:pt idx="22">
                  <c:v>2953</c:v>
                </c:pt>
                <c:pt idx="23">
                  <c:v>3094</c:v>
                </c:pt>
                <c:pt idx="24">
                  <c:v>3003</c:v>
                </c:pt>
                <c:pt idx="25">
                  <c:v>2960</c:v>
                </c:pt>
                <c:pt idx="26">
                  <c:v>3004</c:v>
                </c:pt>
                <c:pt idx="27">
                  <c:v>3009</c:v>
                </c:pt>
                <c:pt idx="28">
                  <c:v>3080</c:v>
                </c:pt>
                <c:pt idx="29">
                  <c:v>3196</c:v>
                </c:pt>
                <c:pt idx="30">
                  <c:v>3056</c:v>
                </c:pt>
                <c:pt idx="31">
                  <c:v>3125</c:v>
                </c:pt>
                <c:pt idx="32">
                  <c:v>3183</c:v>
                </c:pt>
                <c:pt idx="33">
                  <c:v>3151</c:v>
                </c:pt>
                <c:pt idx="34">
                  <c:v>3242</c:v>
                </c:pt>
                <c:pt idx="35">
                  <c:v>3354</c:v>
                </c:pt>
                <c:pt idx="36">
                  <c:v>3341</c:v>
                </c:pt>
                <c:pt idx="37">
                  <c:v>3201</c:v>
                </c:pt>
                <c:pt idx="38">
                  <c:v>3362</c:v>
                </c:pt>
                <c:pt idx="39">
                  <c:v>3484</c:v>
                </c:pt>
                <c:pt idx="40">
                  <c:v>3431</c:v>
                </c:pt>
                <c:pt idx="41">
                  <c:v>3496</c:v>
                </c:pt>
                <c:pt idx="42">
                  <c:v>3639</c:v>
                </c:pt>
                <c:pt idx="43">
                  <c:v>3558</c:v>
                </c:pt>
                <c:pt idx="44">
                  <c:v>3686</c:v>
                </c:pt>
                <c:pt idx="45">
                  <c:v>3633</c:v>
                </c:pt>
                <c:pt idx="46">
                  <c:v>3845</c:v>
                </c:pt>
                <c:pt idx="47">
                  <c:v>3803</c:v>
                </c:pt>
                <c:pt idx="48">
                  <c:v>4108</c:v>
                </c:pt>
                <c:pt idx="49">
                  <c:v>3962</c:v>
                </c:pt>
                <c:pt idx="50">
                  <c:v>3892</c:v>
                </c:pt>
                <c:pt idx="51">
                  <c:v>3995</c:v>
                </c:pt>
                <c:pt idx="52">
                  <c:v>3888</c:v>
                </c:pt>
                <c:pt idx="53">
                  <c:v>3789</c:v>
                </c:pt>
                <c:pt idx="54">
                  <c:v>4143</c:v>
                </c:pt>
                <c:pt idx="55">
                  <c:v>4077</c:v>
                </c:pt>
                <c:pt idx="56">
                  <c:v>3978</c:v>
                </c:pt>
                <c:pt idx="57">
                  <c:v>3964</c:v>
                </c:pt>
                <c:pt idx="58">
                  <c:v>4013</c:v>
                </c:pt>
                <c:pt idx="59">
                  <c:v>4031</c:v>
                </c:pt>
                <c:pt idx="60">
                  <c:v>4151</c:v>
                </c:pt>
                <c:pt idx="61">
                  <c:v>4228</c:v>
                </c:pt>
                <c:pt idx="62">
                  <c:v>4281</c:v>
                </c:pt>
                <c:pt idx="63">
                  <c:v>4249</c:v>
                </c:pt>
                <c:pt idx="64">
                  <c:v>4310</c:v>
                </c:pt>
                <c:pt idx="65">
                  <c:v>4401</c:v>
                </c:pt>
                <c:pt idx="66">
                  <c:v>4285</c:v>
                </c:pt>
                <c:pt idx="67">
                  <c:v>4413</c:v>
                </c:pt>
                <c:pt idx="68">
                  <c:v>4406</c:v>
                </c:pt>
                <c:pt idx="69">
                  <c:v>4607</c:v>
                </c:pt>
                <c:pt idx="70">
                  <c:v>4529</c:v>
                </c:pt>
                <c:pt idx="71">
                  <c:v>4553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0F-4262-A55D-E6D7C5C539B3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4133</c:v>
                </c:pt>
                <c:pt idx="1">
                  <c:v>4461.8999999999996</c:v>
                </c:pt>
                <c:pt idx="2">
                  <c:v>3893</c:v>
                </c:pt>
                <c:pt idx="3">
                  <c:v>3879.6</c:v>
                </c:pt>
                <c:pt idx="4">
                  <c:v>3937.3</c:v>
                </c:pt>
                <c:pt idx="5">
                  <c:v>4038.7</c:v>
                </c:pt>
                <c:pt idx="6">
                  <c:v>4076.8</c:v>
                </c:pt>
                <c:pt idx="7">
                  <c:v>3697.8</c:v>
                </c:pt>
                <c:pt idx="8">
                  <c:v>4088.9</c:v>
                </c:pt>
                <c:pt idx="9">
                  <c:v>4030.9</c:v>
                </c:pt>
                <c:pt idx="10">
                  <c:v>3870.3</c:v>
                </c:pt>
                <c:pt idx="11">
                  <c:v>3861.5</c:v>
                </c:pt>
                <c:pt idx="12">
                  <c:v>3725.3</c:v>
                </c:pt>
                <c:pt idx="13">
                  <c:v>4303.8999999999996</c:v>
                </c:pt>
                <c:pt idx="14">
                  <c:v>3791</c:v>
                </c:pt>
                <c:pt idx="15">
                  <c:v>3693.7</c:v>
                </c:pt>
                <c:pt idx="16">
                  <c:v>3959</c:v>
                </c:pt>
                <c:pt idx="17">
                  <c:v>3795.1</c:v>
                </c:pt>
                <c:pt idx="18">
                  <c:v>3888.8</c:v>
                </c:pt>
                <c:pt idx="19">
                  <c:v>3694.6</c:v>
                </c:pt>
                <c:pt idx="20">
                  <c:v>3727.3</c:v>
                </c:pt>
                <c:pt idx="21">
                  <c:v>3846</c:v>
                </c:pt>
                <c:pt idx="22">
                  <c:v>4003.7</c:v>
                </c:pt>
                <c:pt idx="23">
                  <c:v>3831.6</c:v>
                </c:pt>
                <c:pt idx="24">
                  <c:v>3757.3</c:v>
                </c:pt>
                <c:pt idx="25">
                  <c:v>3655.9</c:v>
                </c:pt>
                <c:pt idx="26">
                  <c:v>3420.5</c:v>
                </c:pt>
                <c:pt idx="27">
                  <c:v>3695.3</c:v>
                </c:pt>
                <c:pt idx="28">
                  <c:v>3695.9</c:v>
                </c:pt>
                <c:pt idx="29">
                  <c:v>3880.7</c:v>
                </c:pt>
                <c:pt idx="30">
                  <c:v>3887.4</c:v>
                </c:pt>
                <c:pt idx="31">
                  <c:v>3434.5</c:v>
                </c:pt>
                <c:pt idx="32">
                  <c:v>3925.6</c:v>
                </c:pt>
                <c:pt idx="33">
                  <c:v>3754.5</c:v>
                </c:pt>
                <c:pt idx="34">
                  <c:v>3911.4</c:v>
                </c:pt>
                <c:pt idx="35">
                  <c:v>3976.9</c:v>
                </c:pt>
                <c:pt idx="36">
                  <c:v>3893.1</c:v>
                </c:pt>
                <c:pt idx="37">
                  <c:v>3553.4</c:v>
                </c:pt>
                <c:pt idx="38">
                  <c:v>3846</c:v>
                </c:pt>
                <c:pt idx="39">
                  <c:v>3877.9</c:v>
                </c:pt>
                <c:pt idx="40">
                  <c:v>4053.5</c:v>
                </c:pt>
                <c:pt idx="41">
                  <c:v>3697.4</c:v>
                </c:pt>
                <c:pt idx="42">
                  <c:v>3702.4</c:v>
                </c:pt>
                <c:pt idx="43">
                  <c:v>3832.7</c:v>
                </c:pt>
                <c:pt idx="44">
                  <c:v>3734.1</c:v>
                </c:pt>
                <c:pt idx="45">
                  <c:v>3781.9</c:v>
                </c:pt>
                <c:pt idx="46">
                  <c:v>4015.1</c:v>
                </c:pt>
                <c:pt idx="47">
                  <c:v>3893.8</c:v>
                </c:pt>
                <c:pt idx="48">
                  <c:v>4205.5</c:v>
                </c:pt>
                <c:pt idx="49">
                  <c:v>4033.5</c:v>
                </c:pt>
                <c:pt idx="50">
                  <c:v>4048.2</c:v>
                </c:pt>
                <c:pt idx="51">
                  <c:v>4067</c:v>
                </c:pt>
                <c:pt idx="52">
                  <c:v>3771.6</c:v>
                </c:pt>
                <c:pt idx="53">
                  <c:v>4016.4</c:v>
                </c:pt>
                <c:pt idx="54">
                  <c:v>3865.2</c:v>
                </c:pt>
                <c:pt idx="55">
                  <c:v>4028.6</c:v>
                </c:pt>
                <c:pt idx="56">
                  <c:v>3816.9</c:v>
                </c:pt>
                <c:pt idx="57">
                  <c:v>3889.6</c:v>
                </c:pt>
                <c:pt idx="58">
                  <c:v>3691</c:v>
                </c:pt>
                <c:pt idx="59">
                  <c:v>3764.7</c:v>
                </c:pt>
                <c:pt idx="60">
                  <c:v>3824.5</c:v>
                </c:pt>
                <c:pt idx="61">
                  <c:v>4214.8</c:v>
                </c:pt>
                <c:pt idx="62">
                  <c:v>4258.5</c:v>
                </c:pt>
                <c:pt idx="63">
                  <c:v>3823.6</c:v>
                </c:pt>
                <c:pt idx="64">
                  <c:v>3646.1</c:v>
                </c:pt>
                <c:pt idx="65">
                  <c:v>3951.7</c:v>
                </c:pt>
                <c:pt idx="66">
                  <c:v>3931.2</c:v>
                </c:pt>
                <c:pt idx="67">
                  <c:v>4028.1</c:v>
                </c:pt>
                <c:pt idx="68">
                  <c:v>3756</c:v>
                </c:pt>
                <c:pt idx="69">
                  <c:v>3910.8</c:v>
                </c:pt>
                <c:pt idx="70">
                  <c:v>3899.3</c:v>
                </c:pt>
                <c:pt idx="71">
                  <c:v>3719.8</c:v>
                </c:pt>
                <c:pt idx="72">
                  <c:v>3757.6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0F-4262-A55D-E6D7C5C53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5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6.8670778568786298E-2"/>
          <c:y val="0.93567457811502375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e-IL" sz="1800" b="1" dirty="0">
                <a:effectLst/>
              </a:rPr>
              <a:t>איור </a:t>
            </a:r>
            <a:r>
              <a:rPr lang="he-IL" sz="1800" b="1" dirty="0" smtClean="0">
                <a:effectLst/>
              </a:rPr>
              <a:t>16: </a:t>
            </a:r>
            <a:r>
              <a:rPr lang="he-IL" sz="1800" b="1" dirty="0">
                <a:effectLst/>
              </a:rPr>
              <a:t>אחוז החברות המדווחות על מגבלה חמורה של שחיקת רווחיות היצוא
</a:t>
            </a:r>
            <a:r>
              <a:rPr lang="he-IL" sz="1800" b="0" dirty="0">
                <a:effectLst/>
              </a:rPr>
              <a:t>נתונים חודשיים, מקוריים, ינואר </a:t>
            </a:r>
            <a:r>
              <a:rPr lang="he-IL" sz="1800" b="0" dirty="0" smtClean="0">
                <a:effectLst/>
              </a:rPr>
              <a:t>2016 </a:t>
            </a:r>
            <a:r>
              <a:rPr lang="he-IL" sz="1800" b="0" dirty="0">
                <a:effectLst/>
              </a:rPr>
              <a:t>עד </a:t>
            </a:r>
            <a:r>
              <a:rPr lang="he-IL" sz="1800" b="0" dirty="0" smtClean="0">
                <a:effectLst/>
              </a:rPr>
              <a:t>ינואר 2020</a:t>
            </a:r>
            <a:endParaRPr lang="he-IL" b="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7469659721550024E-2"/>
          <c:y val="0.14540144429238999"/>
          <c:w val="0.95029689506133896"/>
          <c:h val="0.66612677195107128"/>
        </c:manualLayout>
      </c:layout>
      <c:lineChart>
        <c:grouping val="standard"/>
        <c:varyColors val="0"/>
        <c:ser>
          <c:idx val="2"/>
          <c:order val="0"/>
          <c:tx>
            <c:v>תעשיה</c:v>
          </c:tx>
          <c:spPr>
            <a:ln w="38100" cap="flat" cmpd="sng" algn="ctr">
              <a:solidFill>
                <a:srgbClr val="5B9BD5"/>
              </a:solidFill>
              <a:prstDash val="dash"/>
            </a:ln>
            <a:effectLst/>
          </c:spPr>
          <c:marker>
            <c:symbol val="none"/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0-5C05-439F-BFB0-6D0A544255A8}"/>
              </c:ext>
            </c:extLst>
          </c:dPt>
          <c:trendline>
            <c:name>תעשייה - ממוצע נע 6 חודשים</c:name>
            <c:spPr>
              <a:ln w="38100">
                <a:solidFill>
                  <a:srgbClr val="1F497D"/>
                </a:solidFill>
                <a:prstDash val="solid"/>
              </a:ln>
            </c:spPr>
            <c:trendlineType val="movingAvg"/>
            <c:period val="6"/>
            <c:dispRSqr val="0"/>
            <c:dispEq val="0"/>
          </c:trendline>
          <c:cat>
            <c:numRef>
              <c:f>'איור 35 נתונים'!$A$4:$A$100</c:f>
              <c:numCache>
                <c:formatCode>m/d/yyyy</c:formatCode>
                <c:ptCount val="97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</c:numCache>
            </c:numRef>
          </c:cat>
          <c:val>
            <c:numRef>
              <c:f>'איור 35 נתונים'!$B$4:$B$100</c:f>
              <c:numCache>
                <c:formatCode>General</c:formatCode>
                <c:ptCount val="97"/>
                <c:pt idx="0">
                  <c:v>17.38</c:v>
                </c:pt>
                <c:pt idx="1">
                  <c:v>15.44</c:v>
                </c:pt>
                <c:pt idx="2">
                  <c:v>18.5</c:v>
                </c:pt>
                <c:pt idx="3">
                  <c:v>16.440000000000001</c:v>
                </c:pt>
                <c:pt idx="4">
                  <c:v>13.66</c:v>
                </c:pt>
                <c:pt idx="5">
                  <c:v>12.37</c:v>
                </c:pt>
                <c:pt idx="6">
                  <c:v>13.08</c:v>
                </c:pt>
                <c:pt idx="7">
                  <c:v>14.08</c:v>
                </c:pt>
                <c:pt idx="8">
                  <c:v>15.97</c:v>
                </c:pt>
                <c:pt idx="9">
                  <c:v>12.51</c:v>
                </c:pt>
                <c:pt idx="10">
                  <c:v>14.06</c:v>
                </c:pt>
                <c:pt idx="11">
                  <c:v>19.16</c:v>
                </c:pt>
                <c:pt idx="12">
                  <c:v>16.77</c:v>
                </c:pt>
                <c:pt idx="13">
                  <c:v>18.45</c:v>
                </c:pt>
                <c:pt idx="14">
                  <c:v>24.28</c:v>
                </c:pt>
                <c:pt idx="15">
                  <c:v>22.21</c:v>
                </c:pt>
                <c:pt idx="16">
                  <c:v>25.01</c:v>
                </c:pt>
                <c:pt idx="17">
                  <c:v>31.29</c:v>
                </c:pt>
                <c:pt idx="18">
                  <c:v>23.72</c:v>
                </c:pt>
                <c:pt idx="19">
                  <c:v>26.08</c:v>
                </c:pt>
                <c:pt idx="20">
                  <c:v>23.66</c:v>
                </c:pt>
                <c:pt idx="21">
                  <c:v>24.45</c:v>
                </c:pt>
                <c:pt idx="22">
                  <c:v>23.43</c:v>
                </c:pt>
                <c:pt idx="23">
                  <c:v>22.01</c:v>
                </c:pt>
                <c:pt idx="24">
                  <c:v>26.87</c:v>
                </c:pt>
                <c:pt idx="25">
                  <c:v>25.65</c:v>
                </c:pt>
                <c:pt idx="26">
                  <c:v>26.89</c:v>
                </c:pt>
                <c:pt idx="27">
                  <c:v>25.53</c:v>
                </c:pt>
                <c:pt idx="28">
                  <c:v>25.25</c:v>
                </c:pt>
                <c:pt idx="29">
                  <c:v>19.36</c:v>
                </c:pt>
                <c:pt idx="30">
                  <c:v>22.2</c:v>
                </c:pt>
                <c:pt idx="31">
                  <c:v>17.66</c:v>
                </c:pt>
                <c:pt idx="32">
                  <c:v>16.420000000000002</c:v>
                </c:pt>
                <c:pt idx="33">
                  <c:v>14.87</c:v>
                </c:pt>
                <c:pt idx="34">
                  <c:v>14.6</c:v>
                </c:pt>
                <c:pt idx="35">
                  <c:v>14.52</c:v>
                </c:pt>
                <c:pt idx="36">
                  <c:v>18.809999999999999</c:v>
                </c:pt>
                <c:pt idx="37">
                  <c:v>15.26</c:v>
                </c:pt>
                <c:pt idx="38">
                  <c:v>17.989999999999998</c:v>
                </c:pt>
                <c:pt idx="39">
                  <c:v>18.91</c:v>
                </c:pt>
                <c:pt idx="40">
                  <c:v>20.86</c:v>
                </c:pt>
                <c:pt idx="41">
                  <c:v>16.54</c:v>
                </c:pt>
                <c:pt idx="42">
                  <c:v>15.65</c:v>
                </c:pt>
                <c:pt idx="43">
                  <c:v>21.83</c:v>
                </c:pt>
                <c:pt idx="44">
                  <c:v>16.579999999999998</c:v>
                </c:pt>
                <c:pt idx="45">
                  <c:v>17.690000000000001</c:v>
                </c:pt>
                <c:pt idx="46">
                  <c:v>23.76</c:v>
                </c:pt>
                <c:pt idx="47">
                  <c:v>21.61</c:v>
                </c:pt>
                <c:pt idx="48">
                  <c:v>21.42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05-439F-BFB0-6D0A544255A8}"/>
            </c:ext>
          </c:extLst>
        </c:ser>
        <c:ser>
          <c:idx val="5"/>
          <c:order val="1"/>
          <c:tx>
            <c:v>שירותים</c:v>
          </c:tx>
          <c:spPr>
            <a:ln w="38100" cap="flat" cmpd="sng" algn="ctr">
              <a:solidFill>
                <a:srgbClr val="9BBB59"/>
              </a:solidFill>
              <a:prstDash val="dash"/>
            </a:ln>
            <a:effectLst/>
          </c:spPr>
          <c:marker>
            <c:symbol val="none"/>
          </c:marker>
          <c:trendline>
            <c:name>שירותים - ממוצע נע 6 חודשים</c:name>
            <c:spPr>
              <a:ln w="38100">
                <a:solidFill>
                  <a:srgbClr val="9BBB59">
                    <a:lumMod val="50000"/>
                  </a:srgbClr>
                </a:solidFill>
                <a:prstDash val="solid"/>
              </a:ln>
            </c:spPr>
            <c:trendlineType val="movingAvg"/>
            <c:period val="6"/>
            <c:dispRSqr val="0"/>
            <c:dispEq val="0"/>
          </c:trendline>
          <c:cat>
            <c:numRef>
              <c:f>'איור 35 נתונים'!$A$4:$A$100</c:f>
              <c:numCache>
                <c:formatCode>m/d/yyyy</c:formatCode>
                <c:ptCount val="97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</c:numCache>
            </c:numRef>
          </c:cat>
          <c:val>
            <c:numRef>
              <c:f>'איור 35 נתונים'!$C$4:$C$100</c:f>
              <c:numCache>
                <c:formatCode>General</c:formatCode>
                <c:ptCount val="97"/>
                <c:pt idx="0">
                  <c:v>2.95</c:v>
                </c:pt>
                <c:pt idx="1">
                  <c:v>6.72</c:v>
                </c:pt>
                <c:pt idx="2">
                  <c:v>6.4</c:v>
                </c:pt>
                <c:pt idx="3">
                  <c:v>4.75</c:v>
                </c:pt>
                <c:pt idx="4">
                  <c:v>6.95</c:v>
                </c:pt>
                <c:pt idx="5">
                  <c:v>8.11</c:v>
                </c:pt>
                <c:pt idx="6">
                  <c:v>8.4700000000000006</c:v>
                </c:pt>
                <c:pt idx="7">
                  <c:v>9.9499999999999993</c:v>
                </c:pt>
                <c:pt idx="8">
                  <c:v>9.67</c:v>
                </c:pt>
                <c:pt idx="9">
                  <c:v>8.9</c:v>
                </c:pt>
                <c:pt idx="10">
                  <c:v>9.17</c:v>
                </c:pt>
                <c:pt idx="11">
                  <c:v>9.18</c:v>
                </c:pt>
                <c:pt idx="12">
                  <c:v>8.43</c:v>
                </c:pt>
                <c:pt idx="13">
                  <c:v>10.69</c:v>
                </c:pt>
                <c:pt idx="14">
                  <c:v>12.12</c:v>
                </c:pt>
                <c:pt idx="15">
                  <c:v>9.73</c:v>
                </c:pt>
                <c:pt idx="16">
                  <c:v>9.82</c:v>
                </c:pt>
                <c:pt idx="17">
                  <c:v>10.87</c:v>
                </c:pt>
                <c:pt idx="18">
                  <c:v>11.78</c:v>
                </c:pt>
                <c:pt idx="19">
                  <c:v>8.92</c:v>
                </c:pt>
                <c:pt idx="20">
                  <c:v>11.97</c:v>
                </c:pt>
                <c:pt idx="21">
                  <c:v>10.58</c:v>
                </c:pt>
                <c:pt idx="22">
                  <c:v>12.54</c:v>
                </c:pt>
                <c:pt idx="23">
                  <c:v>11.98</c:v>
                </c:pt>
                <c:pt idx="24">
                  <c:v>13.22</c:v>
                </c:pt>
                <c:pt idx="25">
                  <c:v>13.88</c:v>
                </c:pt>
                <c:pt idx="26">
                  <c:v>12.35</c:v>
                </c:pt>
                <c:pt idx="27">
                  <c:v>7.03</c:v>
                </c:pt>
                <c:pt idx="28">
                  <c:v>8.9700000000000006</c:v>
                </c:pt>
                <c:pt idx="29">
                  <c:v>10.23</c:v>
                </c:pt>
                <c:pt idx="30">
                  <c:v>5.48</c:v>
                </c:pt>
                <c:pt idx="31">
                  <c:v>6.36</c:v>
                </c:pt>
                <c:pt idx="32">
                  <c:v>7.7</c:v>
                </c:pt>
                <c:pt idx="33">
                  <c:v>7.33</c:v>
                </c:pt>
                <c:pt idx="34">
                  <c:v>7.59</c:v>
                </c:pt>
                <c:pt idx="35">
                  <c:v>7.14</c:v>
                </c:pt>
                <c:pt idx="36">
                  <c:v>6.27</c:v>
                </c:pt>
                <c:pt idx="37">
                  <c:v>6.1</c:v>
                </c:pt>
                <c:pt idx="38">
                  <c:v>7.09</c:v>
                </c:pt>
                <c:pt idx="39">
                  <c:v>5.68</c:v>
                </c:pt>
                <c:pt idx="40">
                  <c:v>9.83</c:v>
                </c:pt>
                <c:pt idx="41">
                  <c:v>7.06</c:v>
                </c:pt>
                <c:pt idx="42">
                  <c:v>6.88</c:v>
                </c:pt>
                <c:pt idx="43">
                  <c:v>12.97</c:v>
                </c:pt>
                <c:pt idx="44">
                  <c:v>12.77</c:v>
                </c:pt>
                <c:pt idx="45">
                  <c:v>9.77</c:v>
                </c:pt>
                <c:pt idx="46">
                  <c:v>9.65</c:v>
                </c:pt>
                <c:pt idx="47">
                  <c:v>8.56</c:v>
                </c:pt>
                <c:pt idx="48">
                  <c:v>8.17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05-439F-BFB0-6D0A54425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228160"/>
        <c:axId val="189736832"/>
      </c:lineChart>
      <c:dateAx>
        <c:axId val="189228160"/>
        <c:scaling>
          <c:orientation val="minMax"/>
        </c:scaling>
        <c:delete val="0"/>
        <c:axPos val="b"/>
        <c:numFmt formatCode="mm/yy" sourceLinked="0"/>
        <c:majorTickMark val="none"/>
        <c:minorTickMark val="none"/>
        <c:tickLblPos val="nextTo"/>
        <c:txPr>
          <a:bodyPr rot="-2700000"/>
          <a:lstStyle/>
          <a:p>
            <a:pPr>
              <a:defRPr sz="1600" b="1"/>
            </a:pPr>
            <a:endParaRPr lang="he-IL"/>
          </a:p>
        </c:txPr>
        <c:crossAx val="189736832"/>
        <c:crosses val="autoZero"/>
        <c:auto val="1"/>
        <c:lblOffset val="100"/>
        <c:baseTimeUnit val="days"/>
        <c:majorUnit val="3"/>
        <c:majorTimeUnit val="months"/>
        <c:minorUnit val="3"/>
        <c:minorTimeUnit val="days"/>
      </c:dateAx>
      <c:valAx>
        <c:axId val="18973683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he-IL"/>
          </a:p>
        </c:txPr>
        <c:crossAx val="189228160"/>
        <c:crosses val="autoZero"/>
        <c:crossBetween val="midCat"/>
      </c:valAx>
      <c:spPr>
        <a:noFill/>
      </c:spPr>
    </c:plotArea>
    <c:legend>
      <c:legendPos val="b"/>
      <c:layout>
        <c:manualLayout>
          <c:xMode val="edge"/>
          <c:yMode val="edge"/>
          <c:x val="8.4545686279053595E-2"/>
          <c:y val="0.93785848013880013"/>
          <c:w val="0.85277155821453265"/>
          <c:h val="5.5990470743118512E-2"/>
        </c:manualLayout>
      </c:layout>
      <c:overlay val="0"/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80"/>
            </a:pPr>
            <a:r>
              <a:rPr lang="he-IL" sz="18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18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17: </a:t>
            </a:r>
            <a:r>
              <a:rPr lang="he-IL" sz="18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שיעורי האבטלה, התעסוקה וההשתתפות בגילי העבודה העיקריים (64-25)
</a:t>
            </a:r>
            <a:r>
              <a:rPr lang="he-IL" sz="18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נתונים חודשיים, מנוכי עונתיות, ינואר 2013 עד </a:t>
            </a:r>
            <a:r>
              <a:rPr lang="he-IL" sz="1800" b="0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ינואר 2020</a:t>
            </a:r>
            <a:endParaRPr lang="he-IL" sz="1880" b="0" i="0" kern="1200" baseline="0" dirty="0">
              <a:solidFill>
                <a:srgbClr val="000000"/>
              </a:solidFill>
              <a:effectLst/>
              <a:latin typeface="David"/>
              <a:ea typeface="David"/>
              <a:cs typeface="David"/>
            </a:endParaRPr>
          </a:p>
        </c:rich>
      </c:tx>
      <c:layout>
        <c:manualLayout>
          <c:xMode val="edge"/>
          <c:yMode val="edge"/>
          <c:x val="8.7609245101635633E-2"/>
          <c:y val="1.25358393398363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0196625421822266E-2"/>
          <c:y val="0.17734940944881888"/>
          <c:w val="0.90370258717660301"/>
          <c:h val="0.6220915097211593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14 נתונים'!$C$3</c:f>
              <c:strCache>
                <c:ptCount val="1"/>
                <c:pt idx="0">
                  <c:v>שיעור התעסוקה (ציר שמאלי)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</c:numCache>
            </c:numRef>
          </c:cat>
          <c:val>
            <c:numRef>
              <c:f>'איור 14 נתונים'!$C$4:$C$300</c:f>
              <c:numCache>
                <c:formatCode>0.00</c:formatCode>
                <c:ptCount val="297"/>
                <c:pt idx="0">
                  <c:v>73.557759732492229</c:v>
                </c:pt>
                <c:pt idx="1">
                  <c:v>73.427821954870694</c:v>
                </c:pt>
                <c:pt idx="2">
                  <c:v>73.611788361759594</c:v>
                </c:pt>
                <c:pt idx="3">
                  <c:v>74.062047875838473</c:v>
                </c:pt>
                <c:pt idx="4">
                  <c:v>74.004155616917728</c:v>
                </c:pt>
                <c:pt idx="5">
                  <c:v>74.359661256020686</c:v>
                </c:pt>
                <c:pt idx="6">
                  <c:v>74.096829015317169</c:v>
                </c:pt>
                <c:pt idx="7">
                  <c:v>74.737779238744849</c:v>
                </c:pt>
                <c:pt idx="8">
                  <c:v>74.388614612049281</c:v>
                </c:pt>
                <c:pt idx="9">
                  <c:v>74.188257283682859</c:v>
                </c:pt>
                <c:pt idx="10">
                  <c:v>74.135252269196187</c:v>
                </c:pt>
                <c:pt idx="11">
                  <c:v>74.025635171716502</c:v>
                </c:pt>
                <c:pt idx="12">
                  <c:v>74.094313498898899</c:v>
                </c:pt>
                <c:pt idx="13">
                  <c:v>74.469897817530523</c:v>
                </c:pt>
                <c:pt idx="14">
                  <c:v>74.418459501118022</c:v>
                </c:pt>
                <c:pt idx="15">
                  <c:v>74.482115355415289</c:v>
                </c:pt>
                <c:pt idx="16">
                  <c:v>74.012468936179459</c:v>
                </c:pt>
                <c:pt idx="17">
                  <c:v>74.359598450920586</c:v>
                </c:pt>
                <c:pt idx="18">
                  <c:v>74.782625106833862</c:v>
                </c:pt>
                <c:pt idx="19">
                  <c:v>74.364973711458049</c:v>
                </c:pt>
                <c:pt idx="20">
                  <c:v>74.826831300862011</c:v>
                </c:pt>
                <c:pt idx="21">
                  <c:v>75.022896416878623</c:v>
                </c:pt>
                <c:pt idx="22">
                  <c:v>74.770450639525862</c:v>
                </c:pt>
                <c:pt idx="23">
                  <c:v>74.688422630398435</c:v>
                </c:pt>
                <c:pt idx="24">
                  <c:v>75.28469157856847</c:v>
                </c:pt>
                <c:pt idx="25">
                  <c:v>75.832680172167045</c:v>
                </c:pt>
                <c:pt idx="26">
                  <c:v>75.895635926865069</c:v>
                </c:pt>
                <c:pt idx="27">
                  <c:v>75.42321668641101</c:v>
                </c:pt>
                <c:pt idx="28">
                  <c:v>75.45400621759461</c:v>
                </c:pt>
                <c:pt idx="29">
                  <c:v>75.301416890992314</c:v>
                </c:pt>
                <c:pt idx="30">
                  <c:v>75.211527559885567</c:v>
                </c:pt>
                <c:pt idx="31">
                  <c:v>74.935237954259492</c:v>
                </c:pt>
                <c:pt idx="32">
                  <c:v>75.369361695373499</c:v>
                </c:pt>
                <c:pt idx="33">
                  <c:v>75.500025083766587</c:v>
                </c:pt>
                <c:pt idx="34">
                  <c:v>75.999103233634003</c:v>
                </c:pt>
                <c:pt idx="35">
                  <c:v>75.939449922759707</c:v>
                </c:pt>
                <c:pt idx="36">
                  <c:v>75.6450965842198</c:v>
                </c:pt>
                <c:pt idx="37">
                  <c:v>75.780952555999889</c:v>
                </c:pt>
                <c:pt idx="38">
                  <c:v>76.025996035129495</c:v>
                </c:pt>
                <c:pt idx="39">
                  <c:v>76.361857727778343</c:v>
                </c:pt>
                <c:pt idx="40">
                  <c:v>76.15747775693491</c:v>
                </c:pt>
                <c:pt idx="41">
                  <c:v>76.597088791085511</c:v>
                </c:pt>
                <c:pt idx="42">
                  <c:v>76.053627305934882</c:v>
                </c:pt>
                <c:pt idx="43">
                  <c:v>76.395231244005174</c:v>
                </c:pt>
                <c:pt idx="44">
                  <c:v>76.538040075140884</c:v>
                </c:pt>
                <c:pt idx="45">
                  <c:v>76.243965716692188</c:v>
                </c:pt>
                <c:pt idx="46">
                  <c:v>76.404162171134544</c:v>
                </c:pt>
                <c:pt idx="47">
                  <c:v>76.184494409378047</c:v>
                </c:pt>
                <c:pt idx="48">
                  <c:v>75.937508083081156</c:v>
                </c:pt>
                <c:pt idx="49">
                  <c:v>75.865474097818222</c:v>
                </c:pt>
                <c:pt idx="50">
                  <c:v>76.147038273425977</c:v>
                </c:pt>
                <c:pt idx="51">
                  <c:v>76.668391369586587</c:v>
                </c:pt>
                <c:pt idx="52">
                  <c:v>76.895282529808185</c:v>
                </c:pt>
                <c:pt idx="53">
                  <c:v>76.863205114984012</c:v>
                </c:pt>
                <c:pt idx="54">
                  <c:v>76.894956038870887</c:v>
                </c:pt>
                <c:pt idx="55">
                  <c:v>76.968179366669233</c:v>
                </c:pt>
                <c:pt idx="56">
                  <c:v>76.746182715541622</c:v>
                </c:pt>
                <c:pt idx="57">
                  <c:v>76.783229305228701</c:v>
                </c:pt>
                <c:pt idx="58">
                  <c:v>76.855283052715208</c:v>
                </c:pt>
                <c:pt idx="59">
                  <c:v>76.73850096092248</c:v>
                </c:pt>
                <c:pt idx="60">
                  <c:v>77.072658095793315</c:v>
                </c:pt>
                <c:pt idx="61">
                  <c:v>76.994130076286069</c:v>
                </c:pt>
                <c:pt idx="62">
                  <c:v>77.027697427169272</c:v>
                </c:pt>
                <c:pt idx="63">
                  <c:v>76.879219537986003</c:v>
                </c:pt>
                <c:pt idx="64">
                  <c:v>77.07628089287077</c:v>
                </c:pt>
                <c:pt idx="65">
                  <c:v>76.814101210630355</c:v>
                </c:pt>
                <c:pt idx="66">
                  <c:v>77.04020291693088</c:v>
                </c:pt>
                <c:pt idx="67">
                  <c:v>76.576419258179456</c:v>
                </c:pt>
                <c:pt idx="68">
                  <c:v>77.196910219070531</c:v>
                </c:pt>
                <c:pt idx="69">
                  <c:v>77.308706457609304</c:v>
                </c:pt>
                <c:pt idx="70">
                  <c:v>77.49575961638115</c:v>
                </c:pt>
                <c:pt idx="71">
                  <c:v>77.434828735980588</c:v>
                </c:pt>
                <c:pt idx="72">
                  <c:v>77.398274700570482</c:v>
                </c:pt>
                <c:pt idx="73">
                  <c:v>77.55118460652659</c:v>
                </c:pt>
                <c:pt idx="74">
                  <c:v>77.350676783679376</c:v>
                </c:pt>
                <c:pt idx="75">
                  <c:v>77.194749488252995</c:v>
                </c:pt>
                <c:pt idx="76">
                  <c:v>77.862437597700577</c:v>
                </c:pt>
                <c:pt idx="77">
                  <c:v>77.890491506684086</c:v>
                </c:pt>
                <c:pt idx="78">
                  <c:v>77.759340662086814</c:v>
                </c:pt>
                <c:pt idx="79">
                  <c:v>77.712348856698185</c:v>
                </c:pt>
                <c:pt idx="80">
                  <c:v>77.2655969881678</c:v>
                </c:pt>
                <c:pt idx="81">
                  <c:v>77.257056373824142</c:v>
                </c:pt>
                <c:pt idx="82">
                  <c:v>77.141076076374404</c:v>
                </c:pt>
                <c:pt idx="83">
                  <c:v>77.682779651252304</c:v>
                </c:pt>
                <c:pt idx="84">
                  <c:v>77.542912657932945</c:v>
                </c:pt>
                <c:pt idx="85">
                  <c:v>77.87255680126998</c:v>
                </c:pt>
                <c:pt idx="86">
                  <c:v>78.058291926005126</c:v>
                </c:pt>
                <c:pt idx="87">
                  <c:v>77.796753428630211</c:v>
                </c:pt>
                <c:pt idx="88">
                  <c:v>77.680752380858195</c:v>
                </c:pt>
                <c:pt idx="89">
                  <c:v>77.610426366753586</c:v>
                </c:pt>
                <c:pt idx="90">
                  <c:v>76.968908013467356</c:v>
                </c:pt>
                <c:pt idx="91">
                  <c:v>77.586317450922365</c:v>
                </c:pt>
                <c:pt idx="92">
                  <c:v>78.268002433743305</c:v>
                </c:pt>
                <c:pt idx="93">
                  <c:v>77.804176320425341</c:v>
                </c:pt>
                <c:pt idx="94">
                  <c:v>77.948966978633237</c:v>
                </c:pt>
                <c:pt idx="95">
                  <c:v>77.609160701902269</c:v>
                </c:pt>
                <c:pt idx="96">
                  <c:v>77.790135019121209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05-4102-AB39-79733ED16A9D}"/>
            </c:ext>
          </c:extLst>
        </c:ser>
        <c:ser>
          <c:idx val="2"/>
          <c:order val="2"/>
          <c:tx>
            <c:strRef>
              <c:f>'איור 14 נתונים'!$D$3</c:f>
              <c:strCache>
                <c:ptCount val="1"/>
                <c:pt idx="0">
                  <c:v>שיעור ההשתתפות (ציר שמאלי)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</c:numCache>
            </c:numRef>
          </c:cat>
          <c:val>
            <c:numRef>
              <c:f>'איור 14 נתונים'!$D$4:$D$300</c:f>
              <c:numCache>
                <c:formatCode>0.00</c:formatCode>
                <c:ptCount val="297"/>
                <c:pt idx="0">
                  <c:v>78.065078522657586</c:v>
                </c:pt>
                <c:pt idx="1">
                  <c:v>78.121763970719499</c:v>
                </c:pt>
                <c:pt idx="2">
                  <c:v>78.293218788180951</c:v>
                </c:pt>
                <c:pt idx="3">
                  <c:v>78.763317111666453</c:v>
                </c:pt>
                <c:pt idx="4">
                  <c:v>78.760696612625424</c:v>
                </c:pt>
                <c:pt idx="5">
                  <c:v>78.978574279294307</c:v>
                </c:pt>
                <c:pt idx="6">
                  <c:v>78.747533572153785</c:v>
                </c:pt>
                <c:pt idx="7">
                  <c:v>79.331607565983191</c:v>
                </c:pt>
                <c:pt idx="8">
                  <c:v>79.107845896184003</c:v>
                </c:pt>
                <c:pt idx="9">
                  <c:v>78.9362403581286</c:v>
                </c:pt>
                <c:pt idx="10">
                  <c:v>78.716711641725951</c:v>
                </c:pt>
                <c:pt idx="11">
                  <c:v>78.510431275344359</c:v>
                </c:pt>
                <c:pt idx="12">
                  <c:v>78.494101999433099</c:v>
                </c:pt>
                <c:pt idx="13">
                  <c:v>79.125270154770774</c:v>
                </c:pt>
                <c:pt idx="14">
                  <c:v>78.939713001758463</c:v>
                </c:pt>
                <c:pt idx="15">
                  <c:v>79.060107156026987</c:v>
                </c:pt>
                <c:pt idx="16">
                  <c:v>78.565421219980678</c:v>
                </c:pt>
                <c:pt idx="17">
                  <c:v>78.683931546266848</c:v>
                </c:pt>
                <c:pt idx="18">
                  <c:v>79.091838027732308</c:v>
                </c:pt>
                <c:pt idx="19">
                  <c:v>78.547205077520942</c:v>
                </c:pt>
                <c:pt idx="20">
                  <c:v>78.976984975521916</c:v>
                </c:pt>
                <c:pt idx="21">
                  <c:v>78.978806378230018</c:v>
                </c:pt>
                <c:pt idx="22">
                  <c:v>78.816141000861975</c:v>
                </c:pt>
                <c:pt idx="23">
                  <c:v>78.718858932062403</c:v>
                </c:pt>
                <c:pt idx="24">
                  <c:v>79.334497607017624</c:v>
                </c:pt>
                <c:pt idx="25">
                  <c:v>79.796053212349165</c:v>
                </c:pt>
                <c:pt idx="26">
                  <c:v>79.976244494861874</c:v>
                </c:pt>
                <c:pt idx="27">
                  <c:v>79.534654651456876</c:v>
                </c:pt>
                <c:pt idx="28">
                  <c:v>79.598451427027996</c:v>
                </c:pt>
                <c:pt idx="29">
                  <c:v>79.348277787924275</c:v>
                </c:pt>
                <c:pt idx="30">
                  <c:v>79.204250326288999</c:v>
                </c:pt>
                <c:pt idx="31">
                  <c:v>79.05172504943063</c:v>
                </c:pt>
                <c:pt idx="32">
                  <c:v>79.301459987249245</c:v>
                </c:pt>
                <c:pt idx="33">
                  <c:v>79.296387145493767</c:v>
                </c:pt>
                <c:pt idx="34">
                  <c:v>79.936962599567437</c:v>
                </c:pt>
                <c:pt idx="35">
                  <c:v>79.877520836458473</c:v>
                </c:pt>
                <c:pt idx="36">
                  <c:v>79.449993051494971</c:v>
                </c:pt>
                <c:pt idx="37">
                  <c:v>79.501062100727594</c:v>
                </c:pt>
                <c:pt idx="38">
                  <c:v>79.722934215354229</c:v>
                </c:pt>
                <c:pt idx="39">
                  <c:v>79.786257695170022</c:v>
                </c:pt>
                <c:pt idx="40">
                  <c:v>79.677593452312337</c:v>
                </c:pt>
                <c:pt idx="41">
                  <c:v>80.161261995695838</c:v>
                </c:pt>
                <c:pt idx="42">
                  <c:v>79.778211288443174</c:v>
                </c:pt>
                <c:pt idx="43">
                  <c:v>80.030182659827346</c:v>
                </c:pt>
                <c:pt idx="44">
                  <c:v>80.120799415570858</c:v>
                </c:pt>
                <c:pt idx="45">
                  <c:v>79.835550344834758</c:v>
                </c:pt>
                <c:pt idx="46">
                  <c:v>80.000674329819915</c:v>
                </c:pt>
                <c:pt idx="47">
                  <c:v>79.738819403615196</c:v>
                </c:pt>
                <c:pt idx="48">
                  <c:v>79.442849383099258</c:v>
                </c:pt>
                <c:pt idx="49">
                  <c:v>79.487126460552176</c:v>
                </c:pt>
                <c:pt idx="50">
                  <c:v>79.692052894444004</c:v>
                </c:pt>
                <c:pt idx="51">
                  <c:v>80.113054276400888</c:v>
                </c:pt>
                <c:pt idx="52">
                  <c:v>80.136080870917581</c:v>
                </c:pt>
                <c:pt idx="53">
                  <c:v>79.823398989378163</c:v>
                </c:pt>
                <c:pt idx="54">
                  <c:v>80.112088025091253</c:v>
                </c:pt>
                <c:pt idx="55">
                  <c:v>80.341577419934779</c:v>
                </c:pt>
                <c:pt idx="56">
                  <c:v>80.093825510256551</c:v>
                </c:pt>
                <c:pt idx="57">
                  <c:v>80.028906170060367</c:v>
                </c:pt>
                <c:pt idx="58">
                  <c:v>79.994874554726948</c:v>
                </c:pt>
                <c:pt idx="59">
                  <c:v>79.745291479820622</c:v>
                </c:pt>
                <c:pt idx="60">
                  <c:v>80.201589395845474</c:v>
                </c:pt>
                <c:pt idx="61">
                  <c:v>80.006830827422206</c:v>
                </c:pt>
                <c:pt idx="62">
                  <c:v>80.124609165311938</c:v>
                </c:pt>
                <c:pt idx="63">
                  <c:v>79.96812469497317</c:v>
                </c:pt>
                <c:pt idx="64">
                  <c:v>80.192929318638789</c:v>
                </c:pt>
                <c:pt idx="65">
                  <c:v>79.878199241416326</c:v>
                </c:pt>
                <c:pt idx="66">
                  <c:v>79.982244768547886</c:v>
                </c:pt>
                <c:pt idx="67">
                  <c:v>79.479217282150955</c:v>
                </c:pt>
                <c:pt idx="68">
                  <c:v>79.99544130682537</c:v>
                </c:pt>
                <c:pt idx="69">
                  <c:v>80.098551281015105</c:v>
                </c:pt>
                <c:pt idx="70">
                  <c:v>80.380989936830289</c:v>
                </c:pt>
                <c:pt idx="71">
                  <c:v>80.119733252500751</c:v>
                </c:pt>
                <c:pt idx="72">
                  <c:v>79.978654528847926</c:v>
                </c:pt>
                <c:pt idx="73">
                  <c:v>80.126317800903635</c:v>
                </c:pt>
                <c:pt idx="74">
                  <c:v>79.97291349246656</c:v>
                </c:pt>
                <c:pt idx="75">
                  <c:v>80.009921753444431</c:v>
                </c:pt>
                <c:pt idx="76">
                  <c:v>80.725127325903884</c:v>
                </c:pt>
                <c:pt idx="77">
                  <c:v>80.806362448487292</c:v>
                </c:pt>
                <c:pt idx="78">
                  <c:v>80.54723247509115</c:v>
                </c:pt>
                <c:pt idx="79">
                  <c:v>80.503511712358815</c:v>
                </c:pt>
                <c:pt idx="80">
                  <c:v>80.182064459583273</c:v>
                </c:pt>
                <c:pt idx="81">
                  <c:v>80.185398614488875</c:v>
                </c:pt>
                <c:pt idx="82">
                  <c:v>80.090798911207798</c:v>
                </c:pt>
                <c:pt idx="83">
                  <c:v>80.579739656020138</c:v>
                </c:pt>
                <c:pt idx="84">
                  <c:v>80.482237654091506</c:v>
                </c:pt>
                <c:pt idx="85">
                  <c:v>80.725766445083835</c:v>
                </c:pt>
                <c:pt idx="86">
                  <c:v>80.684132579525624</c:v>
                </c:pt>
                <c:pt idx="87">
                  <c:v>80.509417733943749</c:v>
                </c:pt>
                <c:pt idx="88">
                  <c:v>80.331836746803262</c:v>
                </c:pt>
                <c:pt idx="89">
                  <c:v>80.334284993295483</c:v>
                </c:pt>
                <c:pt idx="90">
                  <c:v>79.638664035115895</c:v>
                </c:pt>
                <c:pt idx="91">
                  <c:v>80.30950971687875</c:v>
                </c:pt>
                <c:pt idx="92">
                  <c:v>80.814318687355126</c:v>
                </c:pt>
                <c:pt idx="93">
                  <c:v>80.307315071656888</c:v>
                </c:pt>
                <c:pt idx="94">
                  <c:v>80.60190907842329</c:v>
                </c:pt>
                <c:pt idx="95">
                  <c:v>80.197553976931616</c:v>
                </c:pt>
                <c:pt idx="96">
                  <c:v>80.209552797939594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05-4102-AB39-79733ED16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04640"/>
        <c:axId val="228706176"/>
      </c:lineChart>
      <c:lineChart>
        <c:grouping val="standard"/>
        <c:varyColors val="0"/>
        <c:ser>
          <c:idx val="1"/>
          <c:order val="0"/>
          <c:tx>
            <c:strRef>
              <c:f>'איור 14 נתונים'!$B$3</c:f>
              <c:strCache>
                <c:ptCount val="1"/>
                <c:pt idx="0">
                  <c:v>שיעור האבטלה (ציר ימני)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</c:numCache>
            </c:numRef>
          </c:cat>
          <c:val>
            <c:numRef>
              <c:f>'איור 14 נתונים'!$B$4:$B$300</c:f>
              <c:numCache>
                <c:formatCode>0.00</c:formatCode>
                <c:ptCount val="297"/>
                <c:pt idx="0">
                  <c:v>5.7725154869360349</c:v>
                </c:pt>
                <c:pt idx="1">
                  <c:v>5.999150450928008</c:v>
                </c:pt>
                <c:pt idx="2">
                  <c:v>5.9710618909352648</c:v>
                </c:pt>
                <c:pt idx="3">
                  <c:v>5.9779086379316348</c:v>
                </c:pt>
                <c:pt idx="4">
                  <c:v>6.0209985742563301</c:v>
                </c:pt>
                <c:pt idx="5">
                  <c:v>5.8470769805731839</c:v>
                </c:pt>
                <c:pt idx="6">
                  <c:v>5.9390923260804227</c:v>
                </c:pt>
                <c:pt idx="7">
                  <c:v>5.8039375828404722</c:v>
                </c:pt>
                <c:pt idx="8">
                  <c:v>5.9857495356122987</c:v>
                </c:pt>
                <c:pt idx="9">
                  <c:v>6.0169327661455174</c:v>
                </c:pt>
                <c:pt idx="10">
                  <c:v>5.8346524479991118</c:v>
                </c:pt>
                <c:pt idx="11">
                  <c:v>5.6840415564373892</c:v>
                </c:pt>
                <c:pt idx="12">
                  <c:v>5.585215889942666</c:v>
                </c:pt>
                <c:pt idx="13">
                  <c:v>5.8749373106437943</c:v>
                </c:pt>
                <c:pt idx="14">
                  <c:v>5.7349286446967147</c:v>
                </c:pt>
                <c:pt idx="15">
                  <c:v>5.7760856030595971</c:v>
                </c:pt>
                <c:pt idx="16">
                  <c:v>5.7824558985667043</c:v>
                </c:pt>
                <c:pt idx="17">
                  <c:v>5.4904115233402582</c:v>
                </c:pt>
                <c:pt idx="18">
                  <c:v>5.4724681745656749</c:v>
                </c:pt>
                <c:pt idx="19">
                  <c:v>5.341925112749931</c:v>
                </c:pt>
                <c:pt idx="20">
                  <c:v>5.2719189553519152</c:v>
                </c:pt>
                <c:pt idx="21">
                  <c:v>5.0225741331805658</c:v>
                </c:pt>
                <c:pt idx="22">
                  <c:v>5.1382135935534325</c:v>
                </c:pt>
                <c:pt idx="23">
                  <c:v>5.1058021400311517</c:v>
                </c:pt>
                <c:pt idx="24">
                  <c:v>5.0818482002763403</c:v>
                </c:pt>
                <c:pt idx="25">
                  <c:v>4.960144090578873</c:v>
                </c:pt>
                <c:pt idx="26">
                  <c:v>5.1140012845215157</c:v>
                </c:pt>
                <c:pt idx="27">
                  <c:v>5.1674641148325362</c:v>
                </c:pt>
                <c:pt idx="28">
                  <c:v>5.1878787075217776</c:v>
                </c:pt>
                <c:pt idx="29">
                  <c:v>5.109737879036004</c:v>
                </c:pt>
                <c:pt idx="30">
                  <c:v>5.0545070996081369</c:v>
                </c:pt>
                <c:pt idx="31">
                  <c:v>5.219903605735392</c:v>
                </c:pt>
                <c:pt idx="32">
                  <c:v>4.9510161525111505</c:v>
                </c:pt>
                <c:pt idx="33">
                  <c:v>4.80079328777048</c:v>
                </c:pt>
                <c:pt idx="34">
                  <c:v>4.9386228089616324</c:v>
                </c:pt>
                <c:pt idx="35">
                  <c:v>4.9010873837285462</c:v>
                </c:pt>
                <c:pt idx="36">
                  <c:v>4.771078950310029</c:v>
                </c:pt>
                <c:pt idx="37">
                  <c:v>4.6737172678150838</c:v>
                </c:pt>
                <c:pt idx="38">
                  <c:v>4.6449383272915412</c:v>
                </c:pt>
                <c:pt idx="39">
                  <c:v>4.2887725191845334</c:v>
                </c:pt>
                <c:pt idx="40">
                  <c:v>4.4090043971910484</c:v>
                </c:pt>
                <c:pt idx="41">
                  <c:v>4.4540964060637025</c:v>
                </c:pt>
                <c:pt idx="42">
                  <c:v>4.6784548994842652</c:v>
                </c:pt>
                <c:pt idx="43">
                  <c:v>4.5589177596736006</c:v>
                </c:pt>
                <c:pt idx="44">
                  <c:v>4.4773248212428385</c:v>
                </c:pt>
                <c:pt idx="45">
                  <c:v>4.4953325459343203</c:v>
                </c:pt>
                <c:pt idx="46">
                  <c:v>4.5088750085352247</c:v>
                </c:pt>
                <c:pt idx="47">
                  <c:v>4.4296259477185362</c:v>
                </c:pt>
                <c:pt idx="48">
                  <c:v>4.4042898927526819</c:v>
                </c:pt>
                <c:pt idx="49">
                  <c:v>4.5507406444906442</c:v>
                </c:pt>
                <c:pt idx="50">
                  <c:v>4.4482691433396111</c:v>
                </c:pt>
                <c:pt idx="51">
                  <c:v>4.3021452571723966</c:v>
                </c:pt>
                <c:pt idx="52">
                  <c:v>4.0445148976092655</c:v>
                </c:pt>
                <c:pt idx="53">
                  <c:v>3.7079377381644387</c:v>
                </c:pt>
                <c:pt idx="54">
                  <c:v>4.0230808795165229</c:v>
                </c:pt>
                <c:pt idx="55">
                  <c:v>4.215204903565354</c:v>
                </c:pt>
                <c:pt idx="56">
                  <c:v>4.1858970238477857</c:v>
                </c:pt>
                <c:pt idx="57">
                  <c:v>4.0653037682645481</c:v>
                </c:pt>
                <c:pt idx="58">
                  <c:v>3.9225228109492556</c:v>
                </c:pt>
                <c:pt idx="59">
                  <c:v>3.7438580818071601</c:v>
                </c:pt>
                <c:pt idx="60">
                  <c:v>3.9068136976329888</c:v>
                </c:pt>
                <c:pt idx="61">
                  <c:v>3.7614322719432796</c:v>
                </c:pt>
                <c:pt idx="62">
                  <c:v>3.8800632386877969</c:v>
                </c:pt>
                <c:pt idx="63">
                  <c:v>3.8604628997156518</c:v>
                </c:pt>
                <c:pt idx="64">
                  <c:v>3.8793089792776159</c:v>
                </c:pt>
                <c:pt idx="65">
                  <c:v>3.839056060736449</c:v>
                </c:pt>
                <c:pt idx="66">
                  <c:v>3.6901167359743434</c:v>
                </c:pt>
                <c:pt idx="67">
                  <c:v>3.6619511463152219</c:v>
                </c:pt>
                <c:pt idx="68">
                  <c:v>3.5021823264836494</c:v>
                </c:pt>
                <c:pt idx="69">
                  <c:v>3.4806227686800666</c:v>
                </c:pt>
                <c:pt idx="70">
                  <c:v>3.582593629549649</c:v>
                </c:pt>
                <c:pt idx="71">
                  <c:v>3.3333542406262158</c:v>
                </c:pt>
                <c:pt idx="72">
                  <c:v>3.2225740889540102</c:v>
                </c:pt>
                <c:pt idx="73">
                  <c:v>3.2096034292589994</c:v>
                </c:pt>
                <c:pt idx="74">
                  <c:v>3.2833979277070315</c:v>
                </c:pt>
                <c:pt idx="75">
                  <c:v>3.5110634747529033</c:v>
                </c:pt>
                <c:pt idx="76">
                  <c:v>3.538556961946409</c:v>
                </c:pt>
                <c:pt idx="77">
                  <c:v>3.6122975009027636</c:v>
                </c:pt>
                <c:pt idx="78">
                  <c:v>3.4748156846377389</c:v>
                </c:pt>
                <c:pt idx="79">
                  <c:v>3.478490612955365</c:v>
                </c:pt>
                <c:pt idx="80">
                  <c:v>3.6434954911237818</c:v>
                </c:pt>
                <c:pt idx="81">
                  <c:v>3.6630401614178867</c:v>
                </c:pt>
                <c:pt idx="82">
                  <c:v>3.6752692164871892</c:v>
                </c:pt>
                <c:pt idx="83">
                  <c:v>3.581306116184483</c:v>
                </c:pt>
                <c:pt idx="84">
                  <c:v>3.6435306515587698</c:v>
                </c:pt>
                <c:pt idx="85">
                  <c:v>3.5284410198522735</c:v>
                </c:pt>
                <c:pt idx="86">
                  <c:v>3.250070613663437</c:v>
                </c:pt>
                <c:pt idx="87">
                  <c:v>3.3678509332061362</c:v>
                </c:pt>
                <c:pt idx="88">
                  <c:v>3.2943467988952286</c:v>
                </c:pt>
                <c:pt idx="89">
                  <c:v>3.3942872644097686</c:v>
                </c:pt>
                <c:pt idx="90">
                  <c:v>3.3662441212196721</c:v>
                </c:pt>
                <c:pt idx="91">
                  <c:v>3.4057962074198365</c:v>
                </c:pt>
                <c:pt idx="92">
                  <c:v>3.1548398319127702</c:v>
                </c:pt>
                <c:pt idx="93">
                  <c:v>3.1314354564064102</c:v>
                </c:pt>
                <c:pt idx="94">
                  <c:v>3.2781668692097186</c:v>
                </c:pt>
                <c:pt idx="95">
                  <c:v>3.2221754488716439</c:v>
                </c:pt>
                <c:pt idx="96">
                  <c:v>3.0067257302372949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05-4102-AB39-79733ED16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743616"/>
        <c:axId val="227741696"/>
      </c:lineChart>
      <c:dateAx>
        <c:axId val="228704640"/>
        <c:scaling>
          <c:orientation val="minMax"/>
          <c:min val="413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8706176"/>
        <c:crosses val="autoZero"/>
        <c:auto val="0"/>
        <c:lblOffset val="100"/>
        <c:baseTimeUnit val="months"/>
        <c:majorUnit val="3"/>
        <c:majorTimeUnit val="months"/>
      </c:dateAx>
      <c:valAx>
        <c:axId val="228706176"/>
        <c:scaling>
          <c:orientation val="minMax"/>
          <c:max val="84"/>
          <c:min val="7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1.6371290333846447E-2"/>
              <c:y val="0.108090078081932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8704640"/>
        <c:crosses val="autoZero"/>
        <c:crossBetween val="between"/>
        <c:majorUnit val="2"/>
      </c:valAx>
      <c:valAx>
        <c:axId val="227741696"/>
        <c:scaling>
          <c:orientation val="minMax"/>
          <c:max val="6.2"/>
          <c:min val="2.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 b="1">
                  <a:solidFill>
                    <a:srgbClr val="70AD47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0.9491887157912835"/>
              <c:y val="0.1101773093410345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70AD47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7743616"/>
        <c:crosses val="max"/>
        <c:crossBetween val="between"/>
        <c:majorUnit val="0.4"/>
      </c:valAx>
      <c:dateAx>
        <c:axId val="2277436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741696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5.3579175798166852E-2"/>
          <c:y val="0.91087356449536339"/>
          <c:w val="0.90684514796942195"/>
          <c:h val="5.8953889273323422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600" b="1" dirty="0"/>
              <a:t>איור 2: מדד המחירים לצרכן והמדד בניכוי האנרגיה, הפירות והירקות 
</a:t>
            </a:r>
            <a:r>
              <a:rPr lang="he-IL" sz="1600" b="0" dirty="0"/>
              <a:t>שיעור השינוי השנתי, </a:t>
            </a:r>
            <a:r>
              <a:rPr lang="he-IL" sz="1600" b="0" i="0" u="none" strike="noStrike" baseline="0" dirty="0" smtClean="0">
                <a:effectLst/>
              </a:rPr>
              <a:t>ינואר</a:t>
            </a:r>
            <a:r>
              <a:rPr lang="he-IL" sz="1600" b="0" dirty="0" smtClean="0"/>
              <a:t> 2016 </a:t>
            </a:r>
            <a:r>
              <a:rPr lang="he-IL" sz="1600" b="0" dirty="0"/>
              <a:t>עד </a:t>
            </a:r>
            <a:r>
              <a:rPr lang="he-IL" sz="1600" b="0" dirty="0" smtClean="0"/>
              <a:t>ינואר 2020</a:t>
            </a:r>
            <a:endParaRPr lang="he-IL" sz="16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4879566929133858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28575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2 נתונים'!$B$4:$B$301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1.3248503101381814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0.20624628095662345</c:v>
                </c:pt>
                <c:pt idx="19" formatCode="0.0">
                  <c:v>0.11440077052200515</c:v>
                </c:pt>
                <c:pt idx="20" formatCode="0.0">
                  <c:v>-0.15330730931799597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0.33009422649723508</c:v>
                </c:pt>
                <c:pt idx="28" formatCode="0.0">
                  <c:v>0.20267394578386</c:v>
                </c:pt>
                <c:pt idx="29" formatCode="0.0">
                  <c:v>0.28058276630880119</c:v>
                </c:pt>
                <c:pt idx="30" formatCode="0.0">
                  <c:v>0.55590555472122549</c:v>
                </c:pt>
                <c:pt idx="31" formatCode="0.0">
                  <c:v>0.58909796237913703</c:v>
                </c:pt>
                <c:pt idx="32" formatCode="0.0">
                  <c:v>0.41569787556159365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-0.36385206155258309</c:v>
                </c:pt>
                <c:pt idx="36" formatCode="0.0">
                  <c:v>-0.13600188514153455</c:v>
                </c:pt>
                <c:pt idx="37" formatCode="0.0">
                  <c:v>3.0441401326353201E-4</c:v>
                </c:pt>
                <c:pt idx="38" formatCode="0.0">
                  <c:v>-0.19945025273818695</c:v>
                </c:pt>
                <c:pt idx="39" formatCode="0.0">
                  <c:v>-0.23270452426137345</c:v>
                </c:pt>
                <c:pt idx="40" formatCode="0.0">
                  <c:v>-0.18432855146238714</c:v>
                </c:pt>
                <c:pt idx="41" formatCode="0.0">
                  <c:v>-0.16991710422002981</c:v>
                </c:pt>
                <c:pt idx="42" formatCode="0.0">
                  <c:v>-0.14507817635225351</c:v>
                </c:pt>
                <c:pt idx="43" formatCode="0.0">
                  <c:v>-0.3656792263403541</c:v>
                </c:pt>
                <c:pt idx="44" formatCode="0.0">
                  <c:v>-0.14599949801819001</c:v>
                </c:pt>
                <c:pt idx="45" formatCode="0.0">
                  <c:v>3.5243213292845965E-3</c:v>
                </c:pt>
                <c:pt idx="46" formatCode="0.0">
                  <c:v>-0.15254015962160583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0.29662009488531371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-0.57288185146693316</c:v>
                </c:pt>
                <c:pt idx="55" formatCode="0.0">
                  <c:v>-0.30769232326621765</c:v>
                </c:pt>
                <c:pt idx="56" formatCode="0.0">
                  <c:v>-7.5554760226159701E-2</c:v>
                </c:pt>
                <c:pt idx="57" formatCode="0.0">
                  <c:v>4.0474977263849077E-2</c:v>
                </c:pt>
                <c:pt idx="58" formatCode="0.0">
                  <c:v>0.24251947119215966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0.51835474657679903</c:v>
                </c:pt>
                <c:pt idx="63" formatCode="0.0">
                  <c:v>0.43574041120930662</c:v>
                </c:pt>
                <c:pt idx="64" formatCode="0.0">
                  <c:v>0.3912449945842722</c:v>
                </c:pt>
                <c:pt idx="65" formatCode="0.0">
                  <c:v>0.81906502241533286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0.7137615823893162</c:v>
                </c:pt>
                <c:pt idx="69" formatCode="0.0">
                  <c:v>0.86864240911730395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1.0103851384491325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0.85064754793140462</c:v>
                </c:pt>
                <c:pt idx="79" formatCode="0.0">
                  <c:v>0.90153183998711306</c:v>
                </c:pt>
                <c:pt idx="80" formatCode="0.0">
                  <c:v>0.70329539070614899</c:v>
                </c:pt>
                <c:pt idx="81" formatCode="0.0">
                  <c:v>0.53653755336076081</c:v>
                </c:pt>
                <c:pt idx="82" formatCode="0.0">
                  <c:v>0.51049940808778338</c:v>
                </c:pt>
                <c:pt idx="83" formatCode="0.0">
                  <c:v>0.63667183889599688</c:v>
                </c:pt>
                <c:pt idx="84" formatCode="0.000">
                  <c:v>0.35024476655911574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8-45F0-AF8E-3B5010F98E5B}"/>
            </c:ext>
          </c:extLst>
        </c:ser>
        <c:ser>
          <c:idx val="8"/>
          <c:order val="1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28575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2 נתונים'!$E$4:$E$301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F8-45F0-AF8E-3B5010F98E5B}"/>
            </c:ext>
          </c:extLst>
        </c:ser>
        <c:ser>
          <c:idx val="9"/>
          <c:order val="2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2 נתונים'!$F$4:$F$301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F8-45F0-AF8E-3B5010F98E5B}"/>
            </c:ext>
          </c:extLst>
        </c:ser>
        <c:ser>
          <c:idx val="2"/>
          <c:order val="3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2 נתונים'!$G$4:$G$301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39-407C-B655-CC4BFABCE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in val="42370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214741376"/>
        <c:crossesAt val="-2"/>
        <c:auto val="0"/>
        <c:lblOffset val="100"/>
        <c:baseTimeUnit val="months"/>
      </c:dateAx>
      <c:valAx>
        <c:axId val="21474137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2.3666366704161976E-2"/>
          <c:y val="0.90028779527559055"/>
          <c:w val="0.976333633295838"/>
          <c:h val="9.9712204724409462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160" dirty="0"/>
              <a:t>איור </a:t>
            </a:r>
            <a:r>
              <a:rPr lang="he-IL" sz="2160" dirty="0" smtClean="0"/>
              <a:t>18: </a:t>
            </a:r>
            <a:r>
              <a:rPr lang="he-IL" sz="2160" dirty="0"/>
              <a:t>משרות פנויות
</a:t>
            </a:r>
            <a:r>
              <a:rPr lang="he-IL" sz="2160" b="0" dirty="0"/>
              <a:t>נתונים מנוכי עונתיות, ינואר 2012 עד </a:t>
            </a:r>
            <a:r>
              <a:rPr lang="he-IL" sz="2160" b="0" dirty="0" smtClean="0"/>
              <a:t>ינואר 2020</a:t>
            </a:r>
            <a:endParaRPr lang="he-IL" sz="1600" b="0" dirty="0"/>
          </a:p>
        </c:rich>
      </c:tx>
      <c:layout>
        <c:manualLayout>
          <c:xMode val="edge"/>
          <c:yMode val="edge"/>
          <c:x val="0.19539605144034583"/>
          <c:y val="3.822147623396605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485352074081832E-2"/>
          <c:y val="0.14658076831305181"/>
          <c:w val="0.92078455392666503"/>
          <c:h val="0.66700954654540923"/>
        </c:manualLayout>
      </c:layout>
      <c:lineChart>
        <c:grouping val="standard"/>
        <c:varyColors val="0"/>
        <c:ser>
          <c:idx val="1"/>
          <c:order val="0"/>
          <c:tx>
            <c:strRef>
              <c:f>'איור 34 נתונים'!$C$3</c:f>
              <c:strCache>
                <c:ptCount val="1"/>
                <c:pt idx="0">
                  <c:v>שיעור המשרות הפנויות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34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</c:numCache>
            </c:numRef>
          </c:cat>
          <c:val>
            <c:numRef>
              <c:f>'איור 34 נתונים'!$C$4:$C$300</c:f>
              <c:numCache>
                <c:formatCode>0.0</c:formatCode>
                <c:ptCount val="297"/>
                <c:pt idx="0">
                  <c:v>2.81</c:v>
                </c:pt>
                <c:pt idx="1">
                  <c:v>2.78</c:v>
                </c:pt>
                <c:pt idx="2">
                  <c:v>2.89</c:v>
                </c:pt>
                <c:pt idx="3">
                  <c:v>2.88</c:v>
                </c:pt>
                <c:pt idx="4">
                  <c:v>2.77</c:v>
                </c:pt>
                <c:pt idx="5">
                  <c:v>2.7</c:v>
                </c:pt>
                <c:pt idx="6">
                  <c:v>2.8</c:v>
                </c:pt>
                <c:pt idx="7">
                  <c:v>2.73</c:v>
                </c:pt>
                <c:pt idx="8">
                  <c:v>2.82</c:v>
                </c:pt>
                <c:pt idx="9">
                  <c:v>2.83</c:v>
                </c:pt>
                <c:pt idx="10">
                  <c:v>2.77</c:v>
                </c:pt>
                <c:pt idx="11">
                  <c:v>2.77</c:v>
                </c:pt>
                <c:pt idx="12">
                  <c:v>2.68</c:v>
                </c:pt>
                <c:pt idx="13">
                  <c:v>2.67</c:v>
                </c:pt>
                <c:pt idx="14">
                  <c:v>2.67</c:v>
                </c:pt>
                <c:pt idx="15">
                  <c:v>2.61</c:v>
                </c:pt>
                <c:pt idx="16">
                  <c:v>2.63</c:v>
                </c:pt>
                <c:pt idx="17">
                  <c:v>2.64</c:v>
                </c:pt>
                <c:pt idx="18">
                  <c:v>2.62</c:v>
                </c:pt>
                <c:pt idx="19">
                  <c:v>2.7</c:v>
                </c:pt>
                <c:pt idx="20">
                  <c:v>2.59</c:v>
                </c:pt>
                <c:pt idx="21">
                  <c:v>2.66</c:v>
                </c:pt>
                <c:pt idx="22">
                  <c:v>2.66</c:v>
                </c:pt>
                <c:pt idx="23">
                  <c:v>2.57</c:v>
                </c:pt>
                <c:pt idx="24">
                  <c:v>2.58</c:v>
                </c:pt>
                <c:pt idx="25">
                  <c:v>2.62</c:v>
                </c:pt>
                <c:pt idx="26">
                  <c:v>2.77</c:v>
                </c:pt>
                <c:pt idx="27">
                  <c:v>2.64</c:v>
                </c:pt>
                <c:pt idx="28">
                  <c:v>2.72</c:v>
                </c:pt>
                <c:pt idx="29">
                  <c:v>2.76</c:v>
                </c:pt>
                <c:pt idx="30">
                  <c:v>2.63</c:v>
                </c:pt>
                <c:pt idx="31">
                  <c:v>2.65</c:v>
                </c:pt>
                <c:pt idx="32">
                  <c:v>2.76</c:v>
                </c:pt>
                <c:pt idx="33">
                  <c:v>2.83</c:v>
                </c:pt>
                <c:pt idx="34">
                  <c:v>3</c:v>
                </c:pt>
                <c:pt idx="35">
                  <c:v>2.92</c:v>
                </c:pt>
                <c:pt idx="36">
                  <c:v>3.02</c:v>
                </c:pt>
                <c:pt idx="37">
                  <c:v>3.04</c:v>
                </c:pt>
                <c:pt idx="38">
                  <c:v>3.04</c:v>
                </c:pt>
                <c:pt idx="39">
                  <c:v>2.95</c:v>
                </c:pt>
                <c:pt idx="40">
                  <c:v>3.06</c:v>
                </c:pt>
                <c:pt idx="41">
                  <c:v>3.24</c:v>
                </c:pt>
                <c:pt idx="42">
                  <c:v>3.26</c:v>
                </c:pt>
                <c:pt idx="43">
                  <c:v>3.29</c:v>
                </c:pt>
                <c:pt idx="44">
                  <c:v>3.36</c:v>
                </c:pt>
                <c:pt idx="45">
                  <c:v>3.4</c:v>
                </c:pt>
                <c:pt idx="46">
                  <c:v>3.36</c:v>
                </c:pt>
                <c:pt idx="47">
                  <c:v>3.53</c:v>
                </c:pt>
                <c:pt idx="48">
                  <c:v>3.38</c:v>
                </c:pt>
                <c:pt idx="49">
                  <c:v>3.6</c:v>
                </c:pt>
                <c:pt idx="50">
                  <c:v>3.6</c:v>
                </c:pt>
                <c:pt idx="51">
                  <c:v>3.59</c:v>
                </c:pt>
                <c:pt idx="52">
                  <c:v>3.59</c:v>
                </c:pt>
                <c:pt idx="53">
                  <c:v>3.53</c:v>
                </c:pt>
                <c:pt idx="54">
                  <c:v>3.67</c:v>
                </c:pt>
                <c:pt idx="55">
                  <c:v>3.68</c:v>
                </c:pt>
                <c:pt idx="56">
                  <c:v>3.65</c:v>
                </c:pt>
                <c:pt idx="57">
                  <c:v>3.55</c:v>
                </c:pt>
                <c:pt idx="58">
                  <c:v>3.71</c:v>
                </c:pt>
                <c:pt idx="59">
                  <c:v>3.75</c:v>
                </c:pt>
                <c:pt idx="60">
                  <c:v>3.74</c:v>
                </c:pt>
                <c:pt idx="61">
                  <c:v>3.63</c:v>
                </c:pt>
                <c:pt idx="62">
                  <c:v>3.74</c:v>
                </c:pt>
                <c:pt idx="63">
                  <c:v>3.77</c:v>
                </c:pt>
                <c:pt idx="64">
                  <c:v>3.81</c:v>
                </c:pt>
                <c:pt idx="65">
                  <c:v>3.77</c:v>
                </c:pt>
                <c:pt idx="66">
                  <c:v>3.75</c:v>
                </c:pt>
                <c:pt idx="67">
                  <c:v>3.77</c:v>
                </c:pt>
                <c:pt idx="68">
                  <c:v>3.76</c:v>
                </c:pt>
                <c:pt idx="69">
                  <c:v>3.76</c:v>
                </c:pt>
                <c:pt idx="70">
                  <c:v>3.86</c:v>
                </c:pt>
                <c:pt idx="71">
                  <c:v>3.73</c:v>
                </c:pt>
                <c:pt idx="72">
                  <c:v>3.79</c:v>
                </c:pt>
                <c:pt idx="73">
                  <c:v>3.75</c:v>
                </c:pt>
                <c:pt idx="74">
                  <c:v>3.78</c:v>
                </c:pt>
                <c:pt idx="75">
                  <c:v>3.74</c:v>
                </c:pt>
                <c:pt idx="76">
                  <c:v>3.68</c:v>
                </c:pt>
                <c:pt idx="77">
                  <c:v>3.68</c:v>
                </c:pt>
                <c:pt idx="78">
                  <c:v>3.68</c:v>
                </c:pt>
                <c:pt idx="79">
                  <c:v>3.66</c:v>
                </c:pt>
                <c:pt idx="80">
                  <c:v>3.78</c:v>
                </c:pt>
                <c:pt idx="81">
                  <c:v>3.72</c:v>
                </c:pt>
                <c:pt idx="82">
                  <c:v>3.54</c:v>
                </c:pt>
                <c:pt idx="83">
                  <c:v>3.63</c:v>
                </c:pt>
                <c:pt idx="84">
                  <c:v>3.55</c:v>
                </c:pt>
                <c:pt idx="85">
                  <c:v>3.49</c:v>
                </c:pt>
                <c:pt idx="86">
                  <c:v>3.56</c:v>
                </c:pt>
                <c:pt idx="87">
                  <c:v>3.55</c:v>
                </c:pt>
                <c:pt idx="88">
                  <c:v>3.53</c:v>
                </c:pt>
                <c:pt idx="89">
                  <c:v>3.46</c:v>
                </c:pt>
                <c:pt idx="90">
                  <c:v>3.54</c:v>
                </c:pt>
                <c:pt idx="91">
                  <c:v>3.48</c:v>
                </c:pt>
                <c:pt idx="92">
                  <c:v>3.38</c:v>
                </c:pt>
                <c:pt idx="93">
                  <c:v>3.45</c:v>
                </c:pt>
                <c:pt idx="94">
                  <c:v>3.43</c:v>
                </c:pt>
                <c:pt idx="95">
                  <c:v>3.53</c:v>
                </c:pt>
                <c:pt idx="96">
                  <c:v>3.47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DA-459A-B8E3-07B98C4F1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571840"/>
        <c:axId val="235573632"/>
      </c:lineChart>
      <c:lineChart>
        <c:grouping val="standard"/>
        <c:varyColors val="0"/>
        <c:ser>
          <c:idx val="0"/>
          <c:order val="1"/>
          <c:tx>
            <c:strRef>
              <c:f>'איור 34 נתונים'!$B$3</c:f>
              <c:strCache>
                <c:ptCount val="1"/>
                <c:pt idx="0">
                  <c:v>מספר המשרות הפנויות</c:v>
                </c:pt>
              </c:strCache>
            </c:strRef>
          </c:tx>
          <c:spPr>
            <a:ln w="38100"/>
          </c:spPr>
          <c:marker>
            <c:symbol val="none"/>
          </c:marker>
          <c:val>
            <c:numRef>
              <c:f>'איור 34 נתונים'!$B$4:$B$300</c:f>
              <c:numCache>
                <c:formatCode>0.0</c:formatCode>
                <c:ptCount val="297"/>
                <c:pt idx="0">
                  <c:v>61.783799999999999</c:v>
                </c:pt>
                <c:pt idx="1">
                  <c:v>61.963900000000002</c:v>
                </c:pt>
                <c:pt idx="2">
                  <c:v>64.2273</c:v>
                </c:pt>
                <c:pt idx="3">
                  <c:v>64.046000000000006</c:v>
                </c:pt>
                <c:pt idx="4">
                  <c:v>60.617400000000004</c:v>
                </c:pt>
                <c:pt idx="5">
                  <c:v>59.358400000000003</c:v>
                </c:pt>
                <c:pt idx="6">
                  <c:v>61.058300000000003</c:v>
                </c:pt>
                <c:pt idx="7">
                  <c:v>60.305800000000005</c:v>
                </c:pt>
                <c:pt idx="8">
                  <c:v>62.081800000000001</c:v>
                </c:pt>
                <c:pt idx="9">
                  <c:v>61.8474</c:v>
                </c:pt>
                <c:pt idx="10">
                  <c:v>61.011600000000001</c:v>
                </c:pt>
                <c:pt idx="11">
                  <c:v>60.852699999999999</c:v>
                </c:pt>
                <c:pt idx="12">
                  <c:v>62.2119</c:v>
                </c:pt>
                <c:pt idx="13">
                  <c:v>61.707999999999998</c:v>
                </c:pt>
                <c:pt idx="14">
                  <c:v>62.299599999999998</c:v>
                </c:pt>
                <c:pt idx="15">
                  <c:v>60.265900000000002</c:v>
                </c:pt>
                <c:pt idx="16">
                  <c:v>60.860999999999997</c:v>
                </c:pt>
                <c:pt idx="17">
                  <c:v>61.2714</c:v>
                </c:pt>
                <c:pt idx="18">
                  <c:v>60.510899999999999</c:v>
                </c:pt>
                <c:pt idx="19">
                  <c:v>62.086100000000002</c:v>
                </c:pt>
                <c:pt idx="20">
                  <c:v>59.854599999999998</c:v>
                </c:pt>
                <c:pt idx="21">
                  <c:v>61.002199999999995</c:v>
                </c:pt>
                <c:pt idx="22">
                  <c:v>61.486599999999996</c:v>
                </c:pt>
                <c:pt idx="23">
                  <c:v>59.6935</c:v>
                </c:pt>
                <c:pt idx="24">
                  <c:v>61.501899999999999</c:v>
                </c:pt>
                <c:pt idx="25">
                  <c:v>62.7911</c:v>
                </c:pt>
                <c:pt idx="26">
                  <c:v>66.232799999999997</c:v>
                </c:pt>
                <c:pt idx="27">
                  <c:v>62.759599999999999</c:v>
                </c:pt>
                <c:pt idx="28">
                  <c:v>65.283699999999996</c:v>
                </c:pt>
                <c:pt idx="29">
                  <c:v>66.157699999999991</c:v>
                </c:pt>
                <c:pt idx="30">
                  <c:v>63.281400000000005</c:v>
                </c:pt>
                <c:pt idx="31">
                  <c:v>63.9465</c:v>
                </c:pt>
                <c:pt idx="32">
                  <c:v>66.649199999999993</c:v>
                </c:pt>
                <c:pt idx="33">
                  <c:v>68.430899999999994</c:v>
                </c:pt>
                <c:pt idx="34">
                  <c:v>72.535600000000002</c:v>
                </c:pt>
                <c:pt idx="35">
                  <c:v>70.787199999999999</c:v>
                </c:pt>
                <c:pt idx="36">
                  <c:v>73.715500000000006</c:v>
                </c:pt>
                <c:pt idx="37">
                  <c:v>74.0137</c:v>
                </c:pt>
                <c:pt idx="38">
                  <c:v>74.3155</c:v>
                </c:pt>
                <c:pt idx="39">
                  <c:v>72.93910000000001</c:v>
                </c:pt>
                <c:pt idx="40">
                  <c:v>75.832800000000006</c:v>
                </c:pt>
                <c:pt idx="41">
                  <c:v>80.902299999999997</c:v>
                </c:pt>
                <c:pt idx="42">
                  <c:v>81.207800000000006</c:v>
                </c:pt>
                <c:pt idx="43">
                  <c:v>82.4846</c:v>
                </c:pt>
                <c:pt idx="44">
                  <c:v>84.54</c:v>
                </c:pt>
                <c:pt idx="45">
                  <c:v>85.262600000000006</c:v>
                </c:pt>
                <c:pt idx="46">
                  <c:v>84.318600000000004</c:v>
                </c:pt>
                <c:pt idx="47">
                  <c:v>89.086600000000004</c:v>
                </c:pt>
                <c:pt idx="48">
                  <c:v>85.633899999999997</c:v>
                </c:pt>
                <c:pt idx="49">
                  <c:v>91.099100000000007</c:v>
                </c:pt>
                <c:pt idx="50">
                  <c:v>91.31</c:v>
                </c:pt>
                <c:pt idx="51">
                  <c:v>91.856999999999999</c:v>
                </c:pt>
                <c:pt idx="52">
                  <c:v>91.759500000000003</c:v>
                </c:pt>
                <c:pt idx="53">
                  <c:v>90.4495</c:v>
                </c:pt>
                <c:pt idx="54">
                  <c:v>94.7761</c:v>
                </c:pt>
                <c:pt idx="55">
                  <c:v>94.949600000000004</c:v>
                </c:pt>
                <c:pt idx="56">
                  <c:v>93.938500000000005</c:v>
                </c:pt>
                <c:pt idx="57">
                  <c:v>93.776399999999995</c:v>
                </c:pt>
                <c:pt idx="58">
                  <c:v>96.840399999999988</c:v>
                </c:pt>
                <c:pt idx="59">
                  <c:v>97.572999999999993</c:v>
                </c:pt>
                <c:pt idx="60">
                  <c:v>97.168700000000001</c:v>
                </c:pt>
                <c:pt idx="61">
                  <c:v>94.8536</c:v>
                </c:pt>
                <c:pt idx="62">
                  <c:v>98.225399999999993</c:v>
                </c:pt>
                <c:pt idx="63">
                  <c:v>99.495500000000007</c:v>
                </c:pt>
                <c:pt idx="64">
                  <c:v>100.67449999999999</c:v>
                </c:pt>
                <c:pt idx="65">
                  <c:v>99.918800000000005</c:v>
                </c:pt>
                <c:pt idx="66">
                  <c:v>99.359100000000012</c:v>
                </c:pt>
                <c:pt idx="67">
                  <c:v>99.825800000000001</c:v>
                </c:pt>
                <c:pt idx="68">
                  <c:v>100.76589999999999</c:v>
                </c:pt>
                <c:pt idx="69">
                  <c:v>100.75580000000001</c:v>
                </c:pt>
                <c:pt idx="70">
                  <c:v>103.8935</c:v>
                </c:pt>
                <c:pt idx="71">
                  <c:v>100.4242</c:v>
                </c:pt>
                <c:pt idx="72">
                  <c:v>102.19799999999999</c:v>
                </c:pt>
                <c:pt idx="73">
                  <c:v>101.28319999999999</c:v>
                </c:pt>
                <c:pt idx="74">
                  <c:v>102.0239</c:v>
                </c:pt>
                <c:pt idx="75">
                  <c:v>101.9053</c:v>
                </c:pt>
                <c:pt idx="76">
                  <c:v>100.6674</c:v>
                </c:pt>
                <c:pt idx="77">
                  <c:v>100.5592</c:v>
                </c:pt>
                <c:pt idx="78">
                  <c:v>100.72160000000001</c:v>
                </c:pt>
                <c:pt idx="79">
                  <c:v>100.8549</c:v>
                </c:pt>
                <c:pt idx="80">
                  <c:v>103.3137</c:v>
                </c:pt>
                <c:pt idx="81">
                  <c:v>102.9102</c:v>
                </c:pt>
                <c:pt idx="82">
                  <c:v>98.4876</c:v>
                </c:pt>
                <c:pt idx="83">
                  <c:v>101.11110000000001</c:v>
                </c:pt>
                <c:pt idx="84">
                  <c:v>98.387100000000004</c:v>
                </c:pt>
                <c:pt idx="85">
                  <c:v>96.8249</c:v>
                </c:pt>
                <c:pt idx="86">
                  <c:v>99.1173</c:v>
                </c:pt>
                <c:pt idx="87">
                  <c:v>98.802300000000002</c:v>
                </c:pt>
                <c:pt idx="88">
                  <c:v>98.438000000000002</c:v>
                </c:pt>
                <c:pt idx="89">
                  <c:v>97.068100000000001</c:v>
                </c:pt>
                <c:pt idx="90">
                  <c:v>99.810100000000006</c:v>
                </c:pt>
                <c:pt idx="91">
                  <c:v>98.105999999999995</c:v>
                </c:pt>
                <c:pt idx="92">
                  <c:v>95.682500000000005</c:v>
                </c:pt>
                <c:pt idx="93">
                  <c:v>97.962100000000007</c:v>
                </c:pt>
                <c:pt idx="94">
                  <c:v>97.705399999999997</c:v>
                </c:pt>
                <c:pt idx="95">
                  <c:v>100.67830000000001</c:v>
                </c:pt>
                <c:pt idx="96">
                  <c:v>98.983000000000004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DA-459A-B8E3-07B98C4F1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516720"/>
        <c:axId val="873503928"/>
      </c:lineChart>
      <c:dateAx>
        <c:axId val="235571840"/>
        <c:scaling>
          <c:orientation val="minMax"/>
          <c:min val="4093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700" b="0"/>
            </a:pPr>
            <a:endParaRPr lang="he-IL"/>
          </a:p>
        </c:txPr>
        <c:crossAx val="235573632"/>
        <c:crosses val="autoZero"/>
        <c:auto val="0"/>
        <c:lblOffset val="100"/>
        <c:baseTimeUnit val="months"/>
        <c:majorUnit val="6"/>
        <c:majorTimeUnit val="months"/>
      </c:dateAx>
      <c:valAx>
        <c:axId val="235573632"/>
        <c:scaling>
          <c:orientation val="minMax"/>
          <c:max val="4.0999999999999996"/>
          <c:min val="1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r>
                  <a:rPr lang="he-IL" sz="1400">
                    <a:solidFill>
                      <a:srgbClr val="C00000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6.0636832621627626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700" b="0">
                <a:solidFill>
                  <a:srgbClr val="C00000"/>
                </a:solidFill>
              </a:defRPr>
            </a:pPr>
            <a:endParaRPr lang="he-IL"/>
          </a:p>
        </c:txPr>
        <c:crossAx val="235571840"/>
        <c:crosses val="autoZero"/>
        <c:crossBetween val="between"/>
        <c:majorUnit val="0.2"/>
      </c:valAx>
      <c:valAx>
        <c:axId val="873503928"/>
        <c:scaling>
          <c:orientation val="minMax"/>
          <c:min val="4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r>
                  <a:rPr lang="he-IL" sz="1600">
                    <a:solidFill>
                      <a:srgbClr val="0070C0"/>
                    </a:solidFill>
                  </a:rPr>
                  <a:t>אלפים</a:t>
                </a:r>
              </a:p>
            </c:rich>
          </c:tx>
          <c:layout>
            <c:manualLayout>
              <c:xMode val="edge"/>
              <c:yMode val="edge"/>
              <c:x val="0.93199590583418623"/>
              <c:y val="7.560256378610978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70C0"/>
                </a:solidFill>
              </a:defRPr>
            </a:pPr>
            <a:endParaRPr lang="he-IL"/>
          </a:p>
        </c:txPr>
        <c:crossAx val="873516720"/>
        <c:crosses val="max"/>
        <c:crossBetween val="between"/>
        <c:majorUnit val="5"/>
      </c:valAx>
      <c:dateAx>
        <c:axId val="87351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873503928"/>
        <c:crosses val="autoZero"/>
        <c:auto val="0"/>
        <c:lblOffset val="100"/>
        <c:baseTimeUnit val="days"/>
      </c:date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733599830215698"/>
          <c:y val="0.92789968652037613"/>
          <c:w val="0.57606557112807166"/>
          <c:h val="4.9180427681649513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20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19: </a:t>
            </a: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השכר הנומינלי למשרת שכיר 
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מנוכה עונתיות, ממוצע נע של 6 חודשים, שיעור השינוי לעומת התקופה המקבילה, ספטמבר 2014 עד </a:t>
            </a:r>
            <a:r>
              <a:rPr lang="he-IL" sz="2000" b="0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נובמבר 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2019</a:t>
            </a:r>
          </a:p>
        </c:rich>
      </c:tx>
      <c:layout>
        <c:manualLayout>
          <c:xMode val="edge"/>
          <c:yMode val="edge"/>
          <c:x val="0.1407837479885127"/>
          <c:y val="1.46257579871481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366881852153333E-2"/>
          <c:y val="0.18169801639956915"/>
          <c:w val="0.89473083008943233"/>
          <c:h val="0.6540502439359492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15 נתונים'!$C$3</c:f>
              <c:strCache>
                <c:ptCount val="1"/>
                <c:pt idx="0">
                  <c:v>ענפי המגזר העסקי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</c:numCache>
            </c:numRef>
          </c:cat>
          <c:val>
            <c:numRef>
              <c:f>'איור 15 נתונים'!$C$4:$C$300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2.0459159356792211</c:v>
                </c:pt>
                <c:pt idx="18" formatCode="0.0">
                  <c:v>2.1654255867342265</c:v>
                </c:pt>
                <c:pt idx="19" formatCode="0.0">
                  <c:v>2.2350801940078879</c:v>
                </c:pt>
                <c:pt idx="20" formatCode="0.0">
                  <c:v>2.6612860164865859</c:v>
                </c:pt>
                <c:pt idx="21" formatCode="0.0">
                  <c:v>2.8630474092047997</c:v>
                </c:pt>
                <c:pt idx="22" formatCode="0.0">
                  <c:v>2.4920375032743136</c:v>
                </c:pt>
                <c:pt idx="23" formatCode="0.0">
                  <c:v>2.8364613166548258</c:v>
                </c:pt>
                <c:pt idx="24" formatCode="0.0">
                  <c:v>2.9116081835544927</c:v>
                </c:pt>
                <c:pt idx="25" formatCode="0.0">
                  <c:v>2.93440299153096</c:v>
                </c:pt>
                <c:pt idx="26" formatCode="0.0">
                  <c:v>3.220284225786707</c:v>
                </c:pt>
                <c:pt idx="27" formatCode="0.0">
                  <c:v>3.3309297478970601</c:v>
                </c:pt>
                <c:pt idx="28" formatCode="0.0">
                  <c:v>3.0356635970345991</c:v>
                </c:pt>
                <c:pt idx="29" formatCode="0.0">
                  <c:v>2.7375116334213967</c:v>
                </c:pt>
                <c:pt idx="30" formatCode="0.0">
                  <c:v>2.5542673512168435</c:v>
                </c:pt>
                <c:pt idx="31" formatCode="0.0">
                  <c:v>2.4330830610352017</c:v>
                </c:pt>
                <c:pt idx="32" formatCode="0.0">
                  <c:v>2.2177303199235388</c:v>
                </c:pt>
                <c:pt idx="33" formatCode="0.0">
                  <c:v>2.1073308018664028</c:v>
                </c:pt>
                <c:pt idx="34" formatCode="0.0">
                  <c:v>2.1001083712273161</c:v>
                </c:pt>
                <c:pt idx="35" formatCode="0.0">
                  <c:v>1.7064331235147057</c:v>
                </c:pt>
                <c:pt idx="36" formatCode="0.0">
                  <c:v>1.5599287839436426</c:v>
                </c:pt>
                <c:pt idx="37" formatCode="0.0">
                  <c:v>1.2809798872174039</c:v>
                </c:pt>
                <c:pt idx="38" formatCode="0.0">
                  <c:v>1.3301627168968988</c:v>
                </c:pt>
                <c:pt idx="39" formatCode="0.0">
                  <c:v>1.0851933193463559</c:v>
                </c:pt>
                <c:pt idx="40" formatCode="0.0">
                  <c:v>1.1460531635147042</c:v>
                </c:pt>
                <c:pt idx="41" formatCode="0.0">
                  <c:v>1.3011865800521605</c:v>
                </c:pt>
                <c:pt idx="42" formatCode="0.0">
                  <c:v>1.3690711216464591</c:v>
                </c:pt>
                <c:pt idx="43" formatCode="0.0">
                  <c:v>1.3869114823498396</c:v>
                </c:pt>
                <c:pt idx="44" formatCode="0.0">
                  <c:v>1.4943553802696075</c:v>
                </c:pt>
                <c:pt idx="45" formatCode="0.0">
                  <c:v>1.4325329978718049</c:v>
                </c:pt>
                <c:pt idx="46" formatCode="0.0">
                  <c:v>1.6562916739671474</c:v>
                </c:pt>
                <c:pt idx="47" formatCode="0.0">
                  <c:v>1.6207162626039828</c:v>
                </c:pt>
                <c:pt idx="48" formatCode="0.0">
                  <c:v>1.5838674182532042</c:v>
                </c:pt>
                <c:pt idx="49" formatCode="0.0">
                  <c:v>1.8708040966131323</c:v>
                </c:pt>
                <c:pt idx="50" formatCode="0.0">
                  <c:v>1.6936455548280271</c:v>
                </c:pt>
                <c:pt idx="51" formatCode="0.0">
                  <c:v>1.873267347028218</c:v>
                </c:pt>
                <c:pt idx="52" formatCode="0.0">
                  <c:v>1.8941878596191897</c:v>
                </c:pt>
                <c:pt idx="53" formatCode="0.0">
                  <c:v>2.1528121528199051</c:v>
                </c:pt>
                <c:pt idx="54" formatCode="0.0">
                  <c:v>2.1000913833748358</c:v>
                </c:pt>
                <c:pt idx="55" formatCode="0.0">
                  <c:v>2.2843835780997468</c:v>
                </c:pt>
                <c:pt idx="56" formatCode="0.0">
                  <c:v>2.0704216447602342</c:v>
                </c:pt>
                <c:pt idx="57" formatCode="0.0">
                  <c:v>2.2617398201340677</c:v>
                </c:pt>
                <c:pt idx="58" formatCode="0.0">
                  <c:v>2.4183210377142661</c:v>
                </c:pt>
                <c:pt idx="59" formatCode="0.0">
                  <c:v>2.468137163993056</c:v>
                </c:pt>
                <c:pt idx="60" formatCode="0.0">
                  <c:v>2.600636540143908</c:v>
                </c:pt>
                <c:pt idx="61" formatCode="0.0">
                  <c:v>2.3876763042354865</c:v>
                </c:pt>
                <c:pt idx="62" formatCode="0.0">
                  <c:v>2.6992114021766822</c:v>
                </c:pt>
                <c:pt idx="63" formatCode="0.0">
                  <c:v>2.6637690226191113</c:v>
                </c:pt>
                <c:pt idx="64" formatCode="0.0">
                  <c:v>2.4841230315504559</c:v>
                </c:pt>
                <c:pt idx="65" formatCode="0.0">
                  <c:v>2.291497581166424</c:v>
                </c:pt>
                <c:pt idx="66" formatCode="0.0">
                  <c:v>2.4716695820010237</c:v>
                </c:pt>
                <c:pt idx="67" formatCode="0.0">
                  <c:v>2.4318584473532523</c:v>
                </c:pt>
                <c:pt idx="68" formatCode="0.0">
                  <c:v>2.6681318061241521</c:v>
                </c:pt>
                <c:pt idx="69" formatCode="0.0">
                  <c:v>2.5915060666344525</c:v>
                </c:pt>
                <c:pt idx="70" formatCode="0.0">
                  <c:v>2.6562056531989509</c:v>
                </c:pt>
                <c:pt idx="71" formatCode="0.0">
                  <c:v>2.6605238029598688</c:v>
                </c:pt>
                <c:pt idx="72" formatCode="0.0">
                  <c:v>2.8098912677214871</c:v>
                </c:pt>
                <c:pt idx="73" formatCode="0.0">
                  <c:v>3.0654162916727401</c:v>
                </c:pt>
                <c:pt idx="74" formatCode="0.0">
                  <c:v>2.9214381780808152</c:v>
                </c:pt>
                <c:pt idx="75" formatCode="0.0">
                  <c:v>3.013536566419539</c:v>
                </c:pt>
                <c:pt idx="76" formatCode="0.0">
                  <c:v>3.2046171626704423</c:v>
                </c:pt>
                <c:pt idx="77" formatCode="0.0">
                  <c:v>3.3510474864597795</c:v>
                </c:pt>
                <c:pt idx="78" formatCode="0.0">
                  <c:v>3.1324814799033485</c:v>
                </c:pt>
                <c:pt idx="79" formatCode="0.0">
                  <c:v>3.0131682464976439</c:v>
                </c:pt>
                <c:pt idx="80" formatCode="0.0">
                  <c:v>2.6925324320062005</c:v>
                </c:pt>
                <c:pt idx="81" formatCode="0.0">
                  <c:v>2.7213592161459133</c:v>
                </c:pt>
                <c:pt idx="82" formatCode="0.0">
                  <c:v>2.4740287176723053</c:v>
                </c:pt>
                <c:pt idx="83" formatCode="0.0">
                  <c:v>2.439775453984061</c:v>
                </c:pt>
                <c:pt idx="84" formatCode="0.0">
                  <c:v>2.6023527537759605</c:v>
                </c:pt>
                <c:pt idx="85" formatCode="0.0">
                  <c:v>2.7275345971758069</c:v>
                </c:pt>
                <c:pt idx="86" formatCode="0.0">
                  <c:v>3.172254033158195</c:v>
                </c:pt>
                <c:pt idx="87" formatCode="0.0">
                  <c:v>3.3627290174940816</c:v>
                </c:pt>
                <c:pt idx="88" formatCode="0.0">
                  <c:v>3.4932795161135122</c:v>
                </c:pt>
                <c:pt idx="89" formatCode="0.0">
                  <c:v>3.7656467902285273</c:v>
                </c:pt>
                <c:pt idx="90" formatCode="0.0">
                  <c:v>3.8635708195681628</c:v>
                </c:pt>
                <c:pt idx="91" formatCode="0.0">
                  <c:v>3.9803245695651635</c:v>
                </c:pt>
                <c:pt idx="92" formatCode="0.0">
                  <c:v>3.7956626157636508</c:v>
                </c:pt>
                <c:pt idx="93" formatCode="0.0">
                  <c:v>4.1028839202682077</c:v>
                </c:pt>
                <c:pt idx="94" formatCode="0.0">
                  <c:v>4.4717033820416807</c:v>
                </c:pt>
                <c:pt idx="95" formatCode="0.0">
                  <c:v>4.6663104106519304</c:v>
                </c:pt>
                <c:pt idx="96" formatCode="0.0">
                  <c:v>4.5215576462890539</c:v>
                </c:pt>
                <c:pt idx="97" formatCode="0.0">
                  <c:v>4.4217811742579771</c:v>
                </c:pt>
                <c:pt idx="98" formatCode="0.0">
                  <c:v>4.4523047202408073</c:v>
                </c:pt>
                <c:pt idx="99" formatCode="0.0">
                  <c:v>4.0845471598023764</c:v>
                </c:pt>
                <c:pt idx="100" formatCode="0.0">
                  <c:v>3.7598684754370781</c:v>
                </c:pt>
                <c:pt idx="101" formatCode="0.0">
                  <c:v>3.4270746134880126</c:v>
                </c:pt>
                <c:pt idx="102" formatCode="0.0">
                  <c:v>3.5531846214153617</c:v>
                </c:pt>
                <c:pt idx="103" formatCode="0.0">
                  <c:v>3.3376311461252861</c:v>
                </c:pt>
                <c:pt idx="104" formatCode="0.0">
                  <c:v>3.7417914869392943</c:v>
                </c:pt>
                <c:pt idx="105" formatCode="0.0">
                  <c:v>3.3201529991158996</c:v>
                </c:pt>
                <c:pt idx="106" formatCode="0.0">
                  <c:v>2.9706891125966139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7A-4737-BF45-82F0A7FBD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888960"/>
        <c:axId val="228890496"/>
      </c:lineChart>
      <c:lineChart>
        <c:grouping val="standard"/>
        <c:varyColors val="0"/>
        <c:ser>
          <c:idx val="1"/>
          <c:order val="0"/>
          <c:tx>
            <c:strRef>
              <c:f>'איור 15 נתונים'!$B$3</c:f>
              <c:strCache>
                <c:ptCount val="1"/>
                <c:pt idx="0">
                  <c:v>סך הכול</c:v>
                </c:pt>
              </c:strCache>
            </c:strRef>
          </c:tx>
          <c:spPr>
            <a:ln w="381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</c:numCache>
            </c:numRef>
          </c:cat>
          <c:val>
            <c:numRef>
              <c:f>'איור 15 נתונים'!$B$4:$B$300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1.9238978507082338</c:v>
                </c:pt>
                <c:pt idx="18" formatCode="0.0">
                  <c:v>2.0528204808823336</c:v>
                </c:pt>
                <c:pt idx="19" formatCode="0.0">
                  <c:v>2.0513213198691593</c:v>
                </c:pt>
                <c:pt idx="20" formatCode="0.0">
                  <c:v>2.2878440679202416</c:v>
                </c:pt>
                <c:pt idx="21" formatCode="0.0">
                  <c:v>2.376252582428573</c:v>
                </c:pt>
                <c:pt idx="22" formatCode="0.0">
                  <c:v>2.2469017102507038</c:v>
                </c:pt>
                <c:pt idx="23" formatCode="0.0">
                  <c:v>2.3586852866640973</c:v>
                </c:pt>
                <c:pt idx="24" formatCode="0.0">
                  <c:v>2.5372444383173987</c:v>
                </c:pt>
                <c:pt idx="25" formatCode="0.0">
                  <c:v>2.6162139020395658</c:v>
                </c:pt>
                <c:pt idx="26" formatCode="0.0">
                  <c:v>2.9003637168008245</c:v>
                </c:pt>
                <c:pt idx="27" formatCode="0.0">
                  <c:v>3.0917325245666261</c:v>
                </c:pt>
                <c:pt idx="28" formatCode="0.0">
                  <c:v>2.9502884844693433</c:v>
                </c:pt>
                <c:pt idx="29" formatCode="0.0">
                  <c:v>3.0076861047157344</c:v>
                </c:pt>
                <c:pt idx="30" formatCode="0.0">
                  <c:v>3.042249221374016</c:v>
                </c:pt>
                <c:pt idx="31" formatCode="0.0">
                  <c:v>3.1008705403669401</c:v>
                </c:pt>
                <c:pt idx="32" formatCode="0.0">
                  <c:v>3.1142458349826985</c:v>
                </c:pt>
                <c:pt idx="33" formatCode="0.0">
                  <c:v>2.9233348386109803</c:v>
                </c:pt>
                <c:pt idx="34" formatCode="0.0">
                  <c:v>2.8618100945063452</c:v>
                </c:pt>
                <c:pt idx="35" formatCode="0.0">
                  <c:v>2.5876352675065162</c:v>
                </c:pt>
                <c:pt idx="36" formatCode="0.0">
                  <c:v>2.3743540676879338</c:v>
                </c:pt>
                <c:pt idx="37" formatCode="0.0">
                  <c:v>1.9864657712796996</c:v>
                </c:pt>
                <c:pt idx="38" formatCode="0.0">
                  <c:v>1.5390553400316476</c:v>
                </c:pt>
                <c:pt idx="39" formatCode="0.0">
                  <c:v>1.5029604500454319</c:v>
                </c:pt>
                <c:pt idx="40" formatCode="0.0">
                  <c:v>1.5397179908300807</c:v>
                </c:pt>
                <c:pt idx="41" formatCode="0.0">
                  <c:v>1.4514751239158796</c:v>
                </c:pt>
                <c:pt idx="42" formatCode="0.0">
                  <c:v>1.3493407512614519</c:v>
                </c:pt>
                <c:pt idx="43" formatCode="0.0">
                  <c:v>1.3440289851402998</c:v>
                </c:pt>
                <c:pt idx="44" formatCode="0.0">
                  <c:v>1.0674550545240136</c:v>
                </c:pt>
                <c:pt idx="45" formatCode="0.0">
                  <c:v>1.1542604252559707</c:v>
                </c:pt>
                <c:pt idx="46" formatCode="0.0">
                  <c:v>1.1037611385626533</c:v>
                </c:pt>
                <c:pt idx="47" formatCode="0.0">
                  <c:v>1.1289697217886863</c:v>
                </c:pt>
                <c:pt idx="48" formatCode="0.0">
                  <c:v>1.1679021588341776</c:v>
                </c:pt>
                <c:pt idx="49" formatCode="0.0">
                  <c:v>1.3344477447237768</c:v>
                </c:pt>
                <c:pt idx="50" formatCode="0.0">
                  <c:v>1.6726552722665877</c:v>
                </c:pt>
                <c:pt idx="51" formatCode="0.0">
                  <c:v>1.6861213494210103</c:v>
                </c:pt>
                <c:pt idx="52" formatCode="0.0">
                  <c:v>1.8524062788694673</c:v>
                </c:pt>
                <c:pt idx="53" formatCode="0.0">
                  <c:v>1.9634933911837793</c:v>
                </c:pt>
                <c:pt idx="54" formatCode="0.0">
                  <c:v>1.8535045857193122</c:v>
                </c:pt>
                <c:pt idx="55" formatCode="0.0">
                  <c:v>1.9734303294299593</c:v>
                </c:pt>
                <c:pt idx="56" formatCode="0.0">
                  <c:v>2.3423688317309788</c:v>
                </c:pt>
                <c:pt idx="57" formatCode="0.0">
                  <c:v>2.3438181758319798</c:v>
                </c:pt>
                <c:pt idx="58" formatCode="0.0">
                  <c:v>2.4704326094115325</c:v>
                </c:pt>
                <c:pt idx="59" formatCode="0.0">
                  <c:v>2.5822722014286814</c:v>
                </c:pt>
                <c:pt idx="60" formatCode="0.0">
                  <c:v>2.7755751048864186</c:v>
                </c:pt>
                <c:pt idx="61" formatCode="0.0">
                  <c:v>2.7975666783959463</c:v>
                </c:pt>
                <c:pt idx="62" formatCode="0.0">
                  <c:v>2.710532201379201</c:v>
                </c:pt>
                <c:pt idx="63" formatCode="0.0">
                  <c:v>2.6374849321096683</c:v>
                </c:pt>
                <c:pt idx="64" formatCode="0.0">
                  <c:v>2.397161450695906</c:v>
                </c:pt>
                <c:pt idx="65" formatCode="0.0">
                  <c:v>2.2329455621100447</c:v>
                </c:pt>
                <c:pt idx="66" formatCode="0.0">
                  <c:v>2.4087122877104017</c:v>
                </c:pt>
                <c:pt idx="67" formatCode="0.0">
                  <c:v>2.2546520029356643</c:v>
                </c:pt>
                <c:pt idx="68" formatCode="0.0">
                  <c:v>1.6351861702997406</c:v>
                </c:pt>
                <c:pt idx="69" formatCode="0.0">
                  <c:v>1.9248329883976067</c:v>
                </c:pt>
                <c:pt idx="70" formatCode="0.0">
                  <c:v>2.1696298147677595</c:v>
                </c:pt>
                <c:pt idx="71" formatCode="0.0">
                  <c:v>2.2837948535051611</c:v>
                </c:pt>
                <c:pt idx="72" formatCode="0.0">
                  <c:v>2.2327180793370927</c:v>
                </c:pt>
                <c:pt idx="73" formatCode="0.0">
                  <c:v>2.5098934461901479</c:v>
                </c:pt>
                <c:pt idx="74" formatCode="0.0">
                  <c:v>2.9701976386462325</c:v>
                </c:pt>
                <c:pt idx="75" formatCode="0.0">
                  <c:v>2.9575330153155832</c:v>
                </c:pt>
                <c:pt idx="76" formatCode="0.0">
                  <c:v>3.2262099549698942</c:v>
                </c:pt>
                <c:pt idx="77" formatCode="0.0">
                  <c:v>3.3721363465978982</c:v>
                </c:pt>
                <c:pt idx="78" formatCode="0.0">
                  <c:v>3.2763980645518664</c:v>
                </c:pt>
                <c:pt idx="79" formatCode="0.0">
                  <c:v>3.2277822012617419</c:v>
                </c:pt>
                <c:pt idx="80" formatCode="0.0">
                  <c:v>3.5492687087651964</c:v>
                </c:pt>
                <c:pt idx="81" formatCode="0.0">
                  <c:v>3.1119030031957262</c:v>
                </c:pt>
                <c:pt idx="82" formatCode="0.0">
                  <c:v>2.6378198265172292</c:v>
                </c:pt>
                <c:pt idx="83" formatCode="0.0">
                  <c:v>2.5737276480004789</c:v>
                </c:pt>
                <c:pt idx="84" formatCode="0.0">
                  <c:v>2.653378323709199</c:v>
                </c:pt>
                <c:pt idx="85" formatCode="0.0">
                  <c:v>2.5010625652562846</c:v>
                </c:pt>
                <c:pt idx="86" formatCode="0.0">
                  <c:v>2.4102706683376329</c:v>
                </c:pt>
                <c:pt idx="87" formatCode="0.0">
                  <c:v>2.8414557388878769</c:v>
                </c:pt>
                <c:pt idx="88" formatCode="0.0">
                  <c:v>2.7907594759732257</c:v>
                </c:pt>
                <c:pt idx="89" formatCode="0.0">
                  <c:v>2.9508112829435662</c:v>
                </c:pt>
                <c:pt idx="90" formatCode="0.0">
                  <c:v>3.0587095367232253</c:v>
                </c:pt>
                <c:pt idx="91" formatCode="0.0">
                  <c:v>3.1549943368679001</c:v>
                </c:pt>
                <c:pt idx="92" formatCode="0.0">
                  <c:v>3.4298129568798519</c:v>
                </c:pt>
                <c:pt idx="93" formatCode="0.0">
                  <c:v>3.5645743813480957</c:v>
                </c:pt>
                <c:pt idx="94" formatCode="0.0">
                  <c:v>4.153013520170834</c:v>
                </c:pt>
                <c:pt idx="95" formatCode="0.0">
                  <c:v>4.1060486668068163</c:v>
                </c:pt>
                <c:pt idx="96" formatCode="0.0">
                  <c:v>4.1029756387160887</c:v>
                </c:pt>
                <c:pt idx="97" formatCode="0.0">
                  <c:v>4.2200652048716369</c:v>
                </c:pt>
                <c:pt idx="98" formatCode="0.0">
                  <c:v>3.8273467224057667</c:v>
                </c:pt>
                <c:pt idx="99" formatCode="0.0">
                  <c:v>3.4647438769537686</c:v>
                </c:pt>
                <c:pt idx="100" formatCode="0.0">
                  <c:v>3.2662772299770326</c:v>
                </c:pt>
                <c:pt idx="101" formatCode="0.0">
                  <c:v>3.1081869512916471</c:v>
                </c:pt>
                <c:pt idx="102" formatCode="0.0">
                  <c:v>3.1611597429409999</c:v>
                </c:pt>
                <c:pt idx="103" formatCode="0.0">
                  <c:v>3.0649103099827046</c:v>
                </c:pt>
                <c:pt idx="104" formatCode="0.0">
                  <c:v>2.6116034064733951</c:v>
                </c:pt>
                <c:pt idx="105" formatCode="0.0">
                  <c:v>2.7915131648484026</c:v>
                </c:pt>
                <c:pt idx="106" formatCode="0.0">
                  <c:v>2.3855321966877119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7A-4737-BF45-82F0A7FBDF59}"/>
            </c:ext>
          </c:extLst>
        </c:ser>
        <c:ser>
          <c:idx val="2"/>
          <c:order val="2"/>
          <c:tx>
            <c:strRef>
              <c:f>'איור 15 נתונים'!$D$3</c:f>
              <c:strCache>
                <c:ptCount val="1"/>
                <c:pt idx="0">
                  <c:v>ענפי השירותים הציבוריים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</c:numCache>
            </c:numRef>
          </c:cat>
          <c:val>
            <c:numRef>
              <c:f>'איור 15 נתונים'!$D$4:$D$300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1.9349385499954224</c:v>
                </c:pt>
                <c:pt idx="18" formatCode="0.0">
                  <c:v>2.3190193176269531</c:v>
                </c:pt>
                <c:pt idx="19" formatCode="0.0">
                  <c:v>2.4045534133911133</c:v>
                </c:pt>
                <c:pt idx="20" formatCode="0.0">
                  <c:v>1.9446464776992798</c:v>
                </c:pt>
                <c:pt idx="21" formatCode="0.0">
                  <c:v>1.8412295579910278</c:v>
                </c:pt>
                <c:pt idx="22" formatCode="0.0">
                  <c:v>1.4163500070571899</c:v>
                </c:pt>
                <c:pt idx="23" formatCode="0.0">
                  <c:v>1.4648982286453247</c:v>
                </c:pt>
                <c:pt idx="24" formatCode="0.0">
                  <c:v>1.7082779407501221</c:v>
                </c:pt>
                <c:pt idx="25" formatCode="0.0">
                  <c:v>1.6923422813415527</c:v>
                </c:pt>
                <c:pt idx="26" formatCode="0.0">
                  <c:v>2.1545109748840332</c:v>
                </c:pt>
                <c:pt idx="27" formatCode="0.0">
                  <c:v>2.5717675685882568</c:v>
                </c:pt>
                <c:pt idx="28" formatCode="0.0">
                  <c:v>2.7234623432159424</c:v>
                </c:pt>
                <c:pt idx="29" formatCode="0.0">
                  <c:v>2.7929339408874512</c:v>
                </c:pt>
                <c:pt idx="30" formatCode="0.0">
                  <c:v>2.930565357208252</c:v>
                </c:pt>
                <c:pt idx="31" formatCode="0.0">
                  <c:v>3.0374760627746582</c:v>
                </c:pt>
                <c:pt idx="32" formatCode="0.0">
                  <c:v>3.5305395126342773</c:v>
                </c:pt>
                <c:pt idx="33" formatCode="0.0">
                  <c:v>3.3094596862792969</c:v>
                </c:pt>
                <c:pt idx="34" formatCode="0.0">
                  <c:v>3.5099170207977295</c:v>
                </c:pt>
                <c:pt idx="35" formatCode="0.0">
                  <c:v>3.4544072151184082</c:v>
                </c:pt>
                <c:pt idx="36" formatCode="0.0">
                  <c:v>3.2874293327331543</c:v>
                </c:pt>
                <c:pt idx="37" formatCode="0.0">
                  <c:v>2.9985771179199219</c:v>
                </c:pt>
                <c:pt idx="38" formatCode="0.0">
                  <c:v>2.6335818767547607</c:v>
                </c:pt>
                <c:pt idx="39" formatCode="0.0">
                  <c:v>2.5045106410980225</c:v>
                </c:pt>
                <c:pt idx="40" formatCode="0.0">
                  <c:v>2.2409203052520752</c:v>
                </c:pt>
                <c:pt idx="41" formatCode="0.0">
                  <c:v>2.2174642086029053</c:v>
                </c:pt>
                <c:pt idx="42" formatCode="0.0">
                  <c:v>1.8341808319091797</c:v>
                </c:pt>
                <c:pt idx="43" formatCode="0.0">
                  <c:v>1.779578685760498</c:v>
                </c:pt>
                <c:pt idx="44" formatCode="0.0">
                  <c:v>1.556549072265625</c:v>
                </c:pt>
                <c:pt idx="45" formatCode="0.0">
                  <c:v>1.829281210899353</c:v>
                </c:pt>
                <c:pt idx="46" formatCode="0.0">
                  <c:v>1.6555371284484863</c:v>
                </c:pt>
                <c:pt idx="47" formatCode="0.0">
                  <c:v>1.7112948894500732</c:v>
                </c:pt>
                <c:pt idx="48" formatCode="0.0">
                  <c:v>1.8335419893264771</c:v>
                </c:pt>
                <c:pt idx="49" formatCode="0.0">
                  <c:v>1.7605891227722168</c:v>
                </c:pt>
                <c:pt idx="50" formatCode="0.0">
                  <c:v>1.7443356513977051</c:v>
                </c:pt>
                <c:pt idx="51" formatCode="0.0">
                  <c:v>1.6607706546783447</c:v>
                </c:pt>
                <c:pt idx="52" formatCode="0.0">
                  <c:v>1.974421501159668</c:v>
                </c:pt>
                <c:pt idx="53" formatCode="0.0">
                  <c:v>1.9672877788543701</c:v>
                </c:pt>
                <c:pt idx="54" formatCode="0.0">
                  <c:v>2.106576681137085</c:v>
                </c:pt>
                <c:pt idx="55" formatCode="0.0">
                  <c:v>2.2698032855987549</c:v>
                </c:pt>
                <c:pt idx="56" formatCode="0.0">
                  <c:v>2.415910005569458</c:v>
                </c:pt>
                <c:pt idx="57" formatCode="0.0">
                  <c:v>2.263028621673584</c:v>
                </c:pt>
                <c:pt idx="58" formatCode="0.0">
                  <c:v>2.2716622352600098</c:v>
                </c:pt>
                <c:pt idx="59" formatCode="0.0">
                  <c:v>2.0728411674499512</c:v>
                </c:pt>
                <c:pt idx="60" formatCode="0.0">
                  <c:v>1.9762173891067505</c:v>
                </c:pt>
                <c:pt idx="61" formatCode="0.0">
                  <c:v>2.3319230079650879</c:v>
                </c:pt>
                <c:pt idx="62" formatCode="0.0">
                  <c:v>2.2832448482513428</c:v>
                </c:pt>
                <c:pt idx="63" formatCode="0.0">
                  <c:v>2.3245363235473633</c:v>
                </c:pt>
                <c:pt idx="64" formatCode="0.0">
                  <c:v>1.9644324779510498</c:v>
                </c:pt>
                <c:pt idx="65" formatCode="0.0">
                  <c:v>1.880338191986084</c:v>
                </c:pt>
                <c:pt idx="66" formatCode="0.0">
                  <c:v>1.7415010929107666</c:v>
                </c:pt>
                <c:pt idx="67" formatCode="0.0">
                  <c:v>1.3114041090011597</c:v>
                </c:pt>
                <c:pt idx="68" formatCode="0.0">
                  <c:v>1.0790235996246338</c:v>
                </c:pt>
                <c:pt idx="69" formatCode="0.0">
                  <c:v>0.99921470880508423</c:v>
                </c:pt>
                <c:pt idx="70" formatCode="0.0">
                  <c:v>1.321191668510437</c:v>
                </c:pt>
                <c:pt idx="71" formatCode="0.0">
                  <c:v>1.586217999458313</c:v>
                </c:pt>
                <c:pt idx="72" formatCode="0.0">
                  <c:v>1.6233385801315308</c:v>
                </c:pt>
                <c:pt idx="73" formatCode="0.0">
                  <c:v>1.9944659471511841</c:v>
                </c:pt>
                <c:pt idx="74" formatCode="0.0">
                  <c:v>2.3883504867553711</c:v>
                </c:pt>
                <c:pt idx="75" formatCode="0.0">
                  <c:v>2.7855150699615479</c:v>
                </c:pt>
                <c:pt idx="76" formatCode="0.0">
                  <c:v>3.1949810981750488</c:v>
                </c:pt>
                <c:pt idx="77" formatCode="0.0">
                  <c:v>3.4462430477142334</c:v>
                </c:pt>
                <c:pt idx="78" formatCode="0.0">
                  <c:v>3.7009239196777344</c:v>
                </c:pt>
                <c:pt idx="79" formatCode="0.0">
                  <c:v>3.7335190773010254</c:v>
                </c:pt>
                <c:pt idx="80" formatCode="0.0">
                  <c:v>3.8819899559020996</c:v>
                </c:pt>
                <c:pt idx="81" formatCode="0.0">
                  <c:v>3.7113258838653564</c:v>
                </c:pt>
                <c:pt idx="82" formatCode="0.0">
                  <c:v>3.3814139366149902</c:v>
                </c:pt>
                <c:pt idx="83" formatCode="0.0">
                  <c:v>3.207028865814209</c:v>
                </c:pt>
                <c:pt idx="84" formatCode="0.0">
                  <c:v>3.0613729953765869</c:v>
                </c:pt>
                <c:pt idx="85" formatCode="0.0">
                  <c:v>2.3958275318145752</c:v>
                </c:pt>
                <c:pt idx="86" formatCode="0.0">
                  <c:v>2.2346081733703613</c:v>
                </c:pt>
                <c:pt idx="87" formatCode="0.0">
                  <c:v>2.03338623046875</c:v>
                </c:pt>
                <c:pt idx="88" formatCode="0.0">
                  <c:v>1.7663571834564209</c:v>
                </c:pt>
                <c:pt idx="89" formatCode="0.0">
                  <c:v>1.6652275323867798</c:v>
                </c:pt>
                <c:pt idx="90" formatCode="0.0">
                  <c:v>1.9100576639175415</c:v>
                </c:pt>
                <c:pt idx="91" formatCode="0.0">
                  <c:v>2.1625306606292725</c:v>
                </c:pt>
                <c:pt idx="92" formatCode="0.0">
                  <c:v>1.9672961235046387</c:v>
                </c:pt>
                <c:pt idx="93" formatCode="0.0">
                  <c:v>2.0839085578918457</c:v>
                </c:pt>
                <c:pt idx="94" formatCode="0.0">
                  <c:v>2.2057259082794189</c:v>
                </c:pt>
                <c:pt idx="95" formatCode="0.0">
                  <c:v>2.2172040939331055</c:v>
                </c:pt>
                <c:pt idx="96" formatCode="0.0">
                  <c:v>2.1838662624359131</c:v>
                </c:pt>
                <c:pt idx="97" formatCode="0.0">
                  <c:v>2.5612030029296875</c:v>
                </c:pt>
                <c:pt idx="98" formatCode="0.0">
                  <c:v>2.4278342723846436</c:v>
                </c:pt>
                <c:pt idx="99" formatCode="0.0">
                  <c:v>2.3125526905059814</c:v>
                </c:pt>
                <c:pt idx="100" formatCode="0.0">
                  <c:v>2.4096744060516357</c:v>
                </c:pt>
                <c:pt idx="101" formatCode="0.0">
                  <c:v>2.2432780265808105</c:v>
                </c:pt>
                <c:pt idx="102" formatCode="0.0">
                  <c:v>1.9719581604003906</c:v>
                </c:pt>
                <c:pt idx="103" formatCode="0.0">
                  <c:v>1.6603074073791504</c:v>
                </c:pt>
                <c:pt idx="104" formatCode="0.0">
                  <c:v>1.8762688636779785</c:v>
                </c:pt>
                <c:pt idx="105" formatCode="0.0">
                  <c:v>2.1371345520019531</c:v>
                </c:pt>
                <c:pt idx="106" formatCode="0.0">
                  <c:v>2.0518343448638916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7A-4737-BF45-82F0A7FBD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894208"/>
        <c:axId val="228892672"/>
      </c:lineChart>
      <c:dateAx>
        <c:axId val="228888960"/>
        <c:scaling>
          <c:orientation val="minMax"/>
          <c:min val="41912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8890496"/>
        <c:crosses val="autoZero"/>
        <c:auto val="0"/>
        <c:lblOffset val="100"/>
        <c:baseTimeUnit val="months"/>
        <c:majorUnit val="3"/>
        <c:majorTimeUnit val="months"/>
      </c:dateAx>
      <c:valAx>
        <c:axId val="228890496"/>
        <c:scaling>
          <c:orientation val="minMax"/>
          <c:max val="6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he-IL" sz="1400" b="0"/>
                  <a:t>%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2.3184918355582552E-2"/>
              <c:y val="0.1004673288857437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8888960"/>
        <c:crosses val="autoZero"/>
        <c:crossBetween val="between"/>
        <c:majorUnit val="1"/>
      </c:valAx>
      <c:valAx>
        <c:axId val="228892672"/>
        <c:scaling>
          <c:orientation val="minMax"/>
          <c:max val="11"/>
          <c:min val="4"/>
        </c:scaling>
        <c:delete val="1"/>
        <c:axPos val="r"/>
        <c:numFmt formatCode="0.0" sourceLinked="1"/>
        <c:majorTickMark val="out"/>
        <c:minorTickMark val="none"/>
        <c:tickLblPos val="nextTo"/>
        <c:crossAx val="228894208"/>
        <c:crosses val="max"/>
        <c:crossBetween val="between"/>
        <c:majorUnit val="1"/>
      </c:valAx>
      <c:dateAx>
        <c:axId val="2288942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8892672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6.3125906885759669E-2"/>
          <c:y val="0.92694904708359893"/>
          <c:w val="0.89586524525970979"/>
          <c:h val="5.6353592249795144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 smtClean="0"/>
              <a:t>איור 20: תחזיות </a:t>
            </a:r>
            <a:r>
              <a:rPr lang="he-IL" sz="2000" dirty="0"/>
              <a:t>הצמיחה - הממוצע של בתי ההשקעות</a:t>
            </a:r>
          </a:p>
        </c:rich>
      </c:tx>
      <c:layout>
        <c:manualLayout>
          <c:xMode val="edge"/>
          <c:yMode val="edge"/>
          <c:x val="0.22086975065616796"/>
          <c:y val="1.669657213871410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15052123186796"/>
          <c:w val="0.9441332269494972"/>
          <c:h val="0.77619266243757146"/>
        </c:manualLayout>
      </c:layout>
      <c:barChart>
        <c:barDir val="col"/>
        <c:grouping val="clustered"/>
        <c:varyColors val="0"/>
        <c:ser>
          <c:idx val="5"/>
          <c:order val="0"/>
          <c:tx>
            <c:v>2019</c:v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data5!$B$5:$B$10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המתעוררות</c:v>
                </c:pt>
              </c:strCache>
            </c:strRef>
          </c:cat>
          <c:val>
            <c:numRef>
              <c:f>data5!$D$5:$D$10</c:f>
              <c:numCache>
                <c:formatCode>0.0</c:formatCode>
                <c:ptCount val="6"/>
                <c:pt idx="0">
                  <c:v>2.2999999999999998</c:v>
                </c:pt>
                <c:pt idx="1">
                  <c:v>1.2</c:v>
                </c:pt>
                <c:pt idx="2">
                  <c:v>0.8</c:v>
                </c:pt>
                <c:pt idx="3">
                  <c:v>6.1</c:v>
                </c:pt>
                <c:pt idx="4">
                  <c:v>2.9</c:v>
                </c:pt>
                <c:pt idx="5">
                  <c:v>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3-48C0-9700-7012E3D7FB0D}"/>
            </c:ext>
          </c:extLst>
        </c:ser>
        <c:ser>
          <c:idx val="6"/>
          <c:order val="1"/>
          <c:tx>
            <c:strRef>
              <c:f>data5!$E$4</c:f>
              <c:strCache>
                <c:ptCount val="1"/>
                <c:pt idx="0">
                  <c:v>התחזית ל- 2020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3"/>
              <c:layout>
                <c:manualLayout>
                  <c:x val="2.0349956255467047E-3"/>
                  <c:y val="-4.2536541141654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875000000000001E-2"/>
                      <c:h val="4.74589654920028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03-48C0-9700-7012E3D7FB0D}"/>
                </c:ext>
              </c:extLst>
            </c:dLbl>
            <c:dLbl>
              <c:idx val="4"/>
              <c:layout>
                <c:manualLayout>
                  <c:x val="2.777777777777676E-3"/>
                  <c:y val="-4.5518442420396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03-48C0-9700-7012E3D7FB0D}"/>
                </c:ext>
              </c:extLst>
            </c:dLbl>
            <c:dLbl>
              <c:idx val="5"/>
              <c:layout>
                <c:manualLayout>
                  <c:x val="1.3888888888888889E-3"/>
                  <c:y val="-3.59356124371551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03-48C0-9700-7012E3D7F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data5!$B$5:$B$10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המתעוררות</c:v>
                </c:pt>
              </c:strCache>
            </c:strRef>
          </c:cat>
          <c:val>
            <c:numRef>
              <c:f>data5!$E$5:$E$10</c:f>
              <c:numCache>
                <c:formatCode>0.0</c:formatCode>
                <c:ptCount val="6"/>
                <c:pt idx="0">
                  <c:v>1.8</c:v>
                </c:pt>
                <c:pt idx="1">
                  <c:v>1</c:v>
                </c:pt>
                <c:pt idx="2">
                  <c:v>0.4</c:v>
                </c:pt>
                <c:pt idx="3">
                  <c:v>5.5</c:v>
                </c:pt>
                <c:pt idx="4">
                  <c:v>3</c:v>
                </c:pt>
                <c:pt idx="5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03-48C0-9700-7012E3D7FB0D}"/>
            </c:ext>
          </c:extLst>
        </c:ser>
        <c:ser>
          <c:idx val="0"/>
          <c:order val="2"/>
          <c:tx>
            <c:strRef>
              <c:f>data5!$F$4</c:f>
              <c:strCache>
                <c:ptCount val="1"/>
                <c:pt idx="0">
                  <c:v>התחזית ל-2021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2.7294438758103039E-3"/>
                  <c:y val="-3.55276907001045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03-48C0-9700-7012E3D7FB0D}"/>
                </c:ext>
              </c:extLst>
            </c:dLbl>
            <c:dLbl>
              <c:idx val="1"/>
              <c:layout>
                <c:manualLayout>
                  <c:x val="1.3647219379051519E-3"/>
                  <c:y val="-3.761755485893417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fld id="{93C06571-5793-4A41-9737-B59C65C7726A}" type="VALUE">
                      <a:rPr lang="en-US" sz="1200"/>
                      <a:pPr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B03-48C0-9700-7012E3D7FB0D}"/>
                </c:ext>
              </c:extLst>
            </c:dLbl>
            <c:dLbl>
              <c:idx val="4"/>
              <c:layout>
                <c:manualLayout>
                  <c:x val="4.0941658137154556E-3"/>
                  <c:y val="-2.92580982236154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03-48C0-9700-7012E3D7F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data5!$F$5:$F$10</c:f>
              <c:numCache>
                <c:formatCode>General</c:formatCode>
                <c:ptCount val="6"/>
                <c:pt idx="0">
                  <c:v>2</c:v>
                </c:pt>
                <c:pt idx="1">
                  <c:v>1.3</c:v>
                </c:pt>
                <c:pt idx="2">
                  <c:v>0.8</c:v>
                </c:pt>
                <c:pt idx="3">
                  <c:v>5.8</c:v>
                </c:pt>
                <c:pt idx="4">
                  <c:v>3.3</c:v>
                </c:pt>
                <c:pt idx="5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03-48C0-9700-7012E3D7FB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200682112"/>
        <c:axId val="200708096"/>
      </c:barChart>
      <c:catAx>
        <c:axId val="20068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00708096"/>
        <c:crossesAt val="0"/>
        <c:auto val="0"/>
        <c:lblAlgn val="ctr"/>
        <c:lblOffset val="100"/>
        <c:noMultiLvlLbl val="0"/>
      </c:catAx>
      <c:valAx>
        <c:axId val="200708096"/>
        <c:scaling>
          <c:orientation val="minMax"/>
          <c:max val="8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20068211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72550552470604E-2"/>
          <c:y val="0.13832991879149903"/>
          <c:w val="0.13824289364034203"/>
          <c:h val="0.12311702416508281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e-IL" sz="2000" b="1" dirty="0"/>
              <a:t>איור </a:t>
            </a:r>
            <a:r>
              <a:rPr lang="he-IL" sz="2000" b="1" dirty="0" smtClean="0"/>
              <a:t>21: </a:t>
            </a:r>
            <a:r>
              <a:rPr lang="he-IL" sz="2000" b="1" dirty="0"/>
              <a:t>שיעור השינוי השנתי בסחר העולמי בסחורות
</a:t>
            </a:r>
            <a:r>
              <a:rPr lang="he-IL" sz="2000" b="0" dirty="0"/>
              <a:t>ינואר 2013 עד נובמבר 2019</a:t>
            </a:r>
          </a:p>
        </c:rich>
      </c:tx>
      <c:layout>
        <c:manualLayout>
          <c:xMode val="edge"/>
          <c:yMode val="edge"/>
          <c:x val="0.24106825725312872"/>
          <c:y val="2.9297457514567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6424242424242419"/>
        </c:manualLayout>
      </c:layout>
      <c:lineChart>
        <c:grouping val="standard"/>
        <c:varyColors val="0"/>
        <c:ser>
          <c:idx val="0"/>
          <c:order val="0"/>
          <c:tx>
            <c:strRef>
              <c:f>'איור 17 נתונים'!$B$3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</c:numCache>
            </c:numRef>
          </c:cat>
          <c:val>
            <c:numRef>
              <c:f>'איור 17 נתונים'!$B$4:$B$251</c:f>
              <c:numCache>
                <c:formatCode>0.00</c:formatCode>
                <c:ptCount val="248"/>
                <c:pt idx="0">
                  <c:v>-5.1981027829564486</c:v>
                </c:pt>
                <c:pt idx="1">
                  <c:v>-5.1821512265049936</c:v>
                </c:pt>
                <c:pt idx="2">
                  <c:v>-4.212265205053134</c:v>
                </c:pt>
                <c:pt idx="3">
                  <c:v>-2.3979937383617922</c:v>
                </c:pt>
                <c:pt idx="4">
                  <c:v>-0.47704197712662433</c:v>
                </c:pt>
                <c:pt idx="5">
                  <c:v>0.56595357937534452</c:v>
                </c:pt>
                <c:pt idx="6">
                  <c:v>1.9993844868297472</c:v>
                </c:pt>
                <c:pt idx="7">
                  <c:v>3.2571314165603882</c:v>
                </c:pt>
                <c:pt idx="8">
                  <c:v>4.5483551870396211</c:v>
                </c:pt>
                <c:pt idx="9">
                  <c:v>6.0428903814118584</c:v>
                </c:pt>
                <c:pt idx="10">
                  <c:v>6.2992118853710144</c:v>
                </c:pt>
                <c:pt idx="11">
                  <c:v>7.2949309094434422</c:v>
                </c:pt>
                <c:pt idx="12">
                  <c:v>7.3301888414524896</c:v>
                </c:pt>
                <c:pt idx="13">
                  <c:v>7.8773513564814435</c:v>
                </c:pt>
                <c:pt idx="14">
                  <c:v>7.2362021418505007</c:v>
                </c:pt>
                <c:pt idx="15">
                  <c:v>6.5721131543793998</c:v>
                </c:pt>
                <c:pt idx="16">
                  <c:v>5.5393760244583312</c:v>
                </c:pt>
                <c:pt idx="17">
                  <c:v>5.3581969260322548</c:v>
                </c:pt>
                <c:pt idx="18">
                  <c:v>4.4621044446407243</c:v>
                </c:pt>
                <c:pt idx="19">
                  <c:v>4.2952036681493722</c:v>
                </c:pt>
                <c:pt idx="20">
                  <c:v>3.361665544856085</c:v>
                </c:pt>
                <c:pt idx="21">
                  <c:v>4.0942512207807535</c:v>
                </c:pt>
                <c:pt idx="22">
                  <c:v>5.1482697651392684</c:v>
                </c:pt>
                <c:pt idx="23">
                  <c:v>6.2883997654000545</c:v>
                </c:pt>
                <c:pt idx="24">
                  <c:v>7.7877038272640808</c:v>
                </c:pt>
                <c:pt idx="25">
                  <c:v>7.7359364130622721</c:v>
                </c:pt>
                <c:pt idx="26">
                  <c:v>8.8735320447139046</c:v>
                </c:pt>
                <c:pt idx="27">
                  <c:v>9.0113752299043171</c:v>
                </c:pt>
                <c:pt idx="28">
                  <c:v>10.281714143803789</c:v>
                </c:pt>
                <c:pt idx="29">
                  <c:v>10.911007018579522</c:v>
                </c:pt>
                <c:pt idx="30">
                  <c:v>12.041852704449107</c:v>
                </c:pt>
                <c:pt idx="31">
                  <c:v>12.167910275192352</c:v>
                </c:pt>
                <c:pt idx="32">
                  <c:v>12.375359216007254</c:v>
                </c:pt>
                <c:pt idx="33">
                  <c:v>10.975852256314766</c:v>
                </c:pt>
                <c:pt idx="34">
                  <c:v>10.053547704116284</c:v>
                </c:pt>
                <c:pt idx="35">
                  <c:v>9.2160802540828701</c:v>
                </c:pt>
                <c:pt idx="36">
                  <c:v>8.8432816238828593</c:v>
                </c:pt>
                <c:pt idx="37">
                  <c:v>8.9425155345402842</c:v>
                </c:pt>
                <c:pt idx="38">
                  <c:v>7.8607769764968971</c:v>
                </c:pt>
                <c:pt idx="39">
                  <c:v>6.8842655729605351</c:v>
                </c:pt>
                <c:pt idx="40">
                  <c:v>6.4272253728662854</c:v>
                </c:pt>
                <c:pt idx="41">
                  <c:v>6.7389664281761297</c:v>
                </c:pt>
                <c:pt idx="42">
                  <c:v>6.8393654782681335</c:v>
                </c:pt>
                <c:pt idx="43">
                  <c:v>6.1327735418716944</c:v>
                </c:pt>
                <c:pt idx="44">
                  <c:v>6.2547601636997907</c:v>
                </c:pt>
                <c:pt idx="45">
                  <c:v>6.6309349855218969</c:v>
                </c:pt>
                <c:pt idx="46">
                  <c:v>7.207292151844058</c:v>
                </c:pt>
                <c:pt idx="47">
                  <c:v>7.0345115972001659</c:v>
                </c:pt>
                <c:pt idx="48">
                  <c:v>7.5592673458532822</c:v>
                </c:pt>
                <c:pt idx="49">
                  <c:v>8.0437180852710668</c:v>
                </c:pt>
                <c:pt idx="50">
                  <c:v>9.074271833865776</c:v>
                </c:pt>
                <c:pt idx="51">
                  <c:v>10.007087620376831</c:v>
                </c:pt>
                <c:pt idx="52">
                  <c:v>9.9883225756141059</c:v>
                </c:pt>
                <c:pt idx="53">
                  <c:v>9.4322873262922222</c:v>
                </c:pt>
                <c:pt idx="54">
                  <c:v>8.7461528243848452</c:v>
                </c:pt>
                <c:pt idx="55">
                  <c:v>8.8734417979726921</c:v>
                </c:pt>
                <c:pt idx="56">
                  <c:v>8.997350600942644</c:v>
                </c:pt>
                <c:pt idx="57">
                  <c:v>9.1009955909271198</c:v>
                </c:pt>
                <c:pt idx="58">
                  <c:v>9.0147808211267222</c:v>
                </c:pt>
                <c:pt idx="59">
                  <c:v>9.1247613793807858</c:v>
                </c:pt>
                <c:pt idx="60">
                  <c:v>8.2650870558762755</c:v>
                </c:pt>
                <c:pt idx="61">
                  <c:v>7.9463968850757016</c:v>
                </c:pt>
                <c:pt idx="62">
                  <c:v>7.2375475974694847</c:v>
                </c:pt>
                <c:pt idx="63">
                  <c:v>6.7898919959623827</c:v>
                </c:pt>
                <c:pt idx="64">
                  <c:v>6.1872033105340618</c:v>
                </c:pt>
                <c:pt idx="65">
                  <c:v>5.8171874344574492</c:v>
                </c:pt>
                <c:pt idx="66">
                  <c:v>5.8405502016187549</c:v>
                </c:pt>
                <c:pt idx="67">
                  <c:v>6.2960676331941468</c:v>
                </c:pt>
                <c:pt idx="68">
                  <c:v>6.588045362897077</c:v>
                </c:pt>
                <c:pt idx="69">
                  <c:v>6.3575518134571629</c:v>
                </c:pt>
                <c:pt idx="70">
                  <c:v>5.9634552071194946</c:v>
                </c:pt>
                <c:pt idx="71">
                  <c:v>5.2832389819226</c:v>
                </c:pt>
                <c:pt idx="72">
                  <c:v>4.9153209244553464</c:v>
                </c:pt>
                <c:pt idx="73">
                  <c:v>5.0951535956227367</c:v>
                </c:pt>
                <c:pt idx="74">
                  <c:v>5.2968406093539588</c:v>
                </c:pt>
                <c:pt idx="75">
                  <c:v>5.1349437448909629</c:v>
                </c:pt>
                <c:pt idx="76">
                  <c:v>4.5162570137709634</c:v>
                </c:pt>
                <c:pt idx="77">
                  <c:v>4.1334543920727329</c:v>
                </c:pt>
                <c:pt idx="78">
                  <c:v>3.7366443648614078</c:v>
                </c:pt>
                <c:pt idx="79">
                  <c:v>3.3047263723552156</c:v>
                </c:pt>
                <c:pt idx="80">
                  <c:v>2.4509054754650927</c:v>
                </c:pt>
                <c:pt idx="81">
                  <c:v>1.98637735688596</c:v>
                </c:pt>
                <c:pt idx="82">
                  <c:v>0.46804194366749652</c:v>
                </c:pt>
                <c:pt idx="83">
                  <c:v>-2.5960121487111243</c:v>
                </c:pt>
                <c:pt idx="84">
                  <c:v>-7.2167757924366027</c:v>
                </c:pt>
                <c:pt idx="85">
                  <c:v>-13.222707248972155</c:v>
                </c:pt>
                <c:pt idx="86">
                  <c:v>-16.827004962940251</c:v>
                </c:pt>
                <c:pt idx="87">
                  <c:v>-18.294677734447596</c:v>
                </c:pt>
                <c:pt idx="88">
                  <c:v>-17.900785891437899</c:v>
                </c:pt>
                <c:pt idx="89">
                  <c:v>-17.993458788174021</c:v>
                </c:pt>
                <c:pt idx="90">
                  <c:v>-17.463648997181423</c:v>
                </c:pt>
                <c:pt idx="91">
                  <c:v>-16.475091875384361</c:v>
                </c:pt>
                <c:pt idx="92">
                  <c:v>-15.027231277788989</c:v>
                </c:pt>
                <c:pt idx="93">
                  <c:v>-13.24147157837443</c:v>
                </c:pt>
                <c:pt idx="94">
                  <c:v>-10.958744746145587</c:v>
                </c:pt>
                <c:pt idx="95">
                  <c:v>-6.9013843976391769</c:v>
                </c:pt>
                <c:pt idx="96">
                  <c:v>-1.1823168746364687</c:v>
                </c:pt>
                <c:pt idx="97">
                  <c:v>5.5527902817635866</c:v>
                </c:pt>
                <c:pt idx="98">
                  <c:v>10.80346838858064</c:v>
                </c:pt>
                <c:pt idx="99">
                  <c:v>13.771332999438645</c:v>
                </c:pt>
                <c:pt idx="100">
                  <c:v>14.90132078212778</c:v>
                </c:pt>
                <c:pt idx="101">
                  <c:v>16.9642497509628</c:v>
                </c:pt>
                <c:pt idx="102">
                  <c:v>17.604335260916404</c:v>
                </c:pt>
                <c:pt idx="103">
                  <c:v>17.39598535405813</c:v>
                </c:pt>
                <c:pt idx="104">
                  <c:v>15.967549438432926</c:v>
                </c:pt>
                <c:pt idx="105">
                  <c:v>13.749329382806529</c:v>
                </c:pt>
                <c:pt idx="106">
                  <c:v>12.599430285221548</c:v>
                </c:pt>
                <c:pt idx="107">
                  <c:v>11.628076245145436</c:v>
                </c:pt>
                <c:pt idx="108">
                  <c:v>10.844470957362606</c:v>
                </c:pt>
                <c:pt idx="109">
                  <c:v>10.635122083171256</c:v>
                </c:pt>
                <c:pt idx="110">
                  <c:v>9.4866735312868489</c:v>
                </c:pt>
                <c:pt idx="111">
                  <c:v>8.8980268030610432</c:v>
                </c:pt>
                <c:pt idx="112">
                  <c:v>7.3075238753150806</c:v>
                </c:pt>
                <c:pt idx="113">
                  <c:v>5.9248468342470995</c:v>
                </c:pt>
                <c:pt idx="114">
                  <c:v>4.3659035378943889</c:v>
                </c:pt>
                <c:pt idx="115">
                  <c:v>3.7308543102303249</c:v>
                </c:pt>
                <c:pt idx="116">
                  <c:v>3.7867746342844066</c:v>
                </c:pt>
                <c:pt idx="117">
                  <c:v>4.1456504368080793</c:v>
                </c:pt>
                <c:pt idx="118">
                  <c:v>3.5158408474136094</c:v>
                </c:pt>
                <c:pt idx="119">
                  <c:v>2.3491082862124202</c:v>
                </c:pt>
                <c:pt idx="120">
                  <c:v>1.5722212420539172</c:v>
                </c:pt>
                <c:pt idx="121">
                  <c:v>0.72553654680527213</c:v>
                </c:pt>
                <c:pt idx="122">
                  <c:v>0.71710303267549236</c:v>
                </c:pt>
                <c:pt idx="123">
                  <c:v>0.64574785498474618</c:v>
                </c:pt>
                <c:pt idx="124">
                  <c:v>1.1053080243547342</c:v>
                </c:pt>
                <c:pt idx="125">
                  <c:v>1.6246657708670176</c:v>
                </c:pt>
                <c:pt idx="126">
                  <c:v>2.0949354719456137</c:v>
                </c:pt>
                <c:pt idx="127">
                  <c:v>2.2459332881415994</c:v>
                </c:pt>
                <c:pt idx="128">
                  <c:v>1.4903307582160297</c:v>
                </c:pt>
                <c:pt idx="129">
                  <c:v>1.3171180065086219</c:v>
                </c:pt>
                <c:pt idx="130">
                  <c:v>1.2055971280729771</c:v>
                </c:pt>
                <c:pt idx="131">
                  <c:v>1.5704445395191335</c:v>
                </c:pt>
                <c:pt idx="132">
                  <c:v>1.4195315636070127</c:v>
                </c:pt>
                <c:pt idx="133">
                  <c:v>2.3555256749837605</c:v>
                </c:pt>
                <c:pt idx="134">
                  <c:v>2.5323710622388917</c:v>
                </c:pt>
                <c:pt idx="135">
                  <c:v>2.6016457511101487</c:v>
                </c:pt>
                <c:pt idx="136">
                  <c:v>2.5459134475084078</c:v>
                </c:pt>
                <c:pt idx="137">
                  <c:v>2.2006249709330072</c:v>
                </c:pt>
                <c:pt idx="138">
                  <c:v>1.8063243184248678</c:v>
                </c:pt>
                <c:pt idx="139">
                  <c:v>1.2426125645826014</c:v>
                </c:pt>
                <c:pt idx="140">
                  <c:v>1.7554267801986878</c:v>
                </c:pt>
                <c:pt idx="141">
                  <c:v>1.9324147101064559</c:v>
                </c:pt>
                <c:pt idx="142">
                  <c:v>2.3791449518016483</c:v>
                </c:pt>
                <c:pt idx="143">
                  <c:v>2.6017330506183489</c:v>
                </c:pt>
                <c:pt idx="144">
                  <c:v>3.0354844497651134</c:v>
                </c:pt>
                <c:pt idx="145">
                  <c:v>2.6164339238007761</c:v>
                </c:pt>
                <c:pt idx="146">
                  <c:v>2.4512217000851155</c:v>
                </c:pt>
                <c:pt idx="147">
                  <c:v>2.2862716993477195</c:v>
                </c:pt>
                <c:pt idx="148">
                  <c:v>2.2922127170315276</c:v>
                </c:pt>
                <c:pt idx="149">
                  <c:v>2.0249151631962725</c:v>
                </c:pt>
                <c:pt idx="150">
                  <c:v>2.3324401941726913</c:v>
                </c:pt>
                <c:pt idx="151">
                  <c:v>2.5456365215054122</c:v>
                </c:pt>
                <c:pt idx="152">
                  <c:v>2.6257289811419504</c:v>
                </c:pt>
                <c:pt idx="153">
                  <c:v>3.1514230093389939</c:v>
                </c:pt>
                <c:pt idx="154">
                  <c:v>3.3088130012387085</c:v>
                </c:pt>
                <c:pt idx="155">
                  <c:v>3.4964579201208323</c:v>
                </c:pt>
                <c:pt idx="156">
                  <c:v>3.4396743594328649</c:v>
                </c:pt>
                <c:pt idx="157">
                  <c:v>3.4164730787878517</c:v>
                </c:pt>
                <c:pt idx="158">
                  <c:v>3.6248818900602497</c:v>
                </c:pt>
                <c:pt idx="159">
                  <c:v>2.9663221850673827</c:v>
                </c:pt>
                <c:pt idx="160">
                  <c:v>2.6020344416757268</c:v>
                </c:pt>
                <c:pt idx="161">
                  <c:v>1.7892829530302023</c:v>
                </c:pt>
                <c:pt idx="162">
                  <c:v>1.9015282586487547</c:v>
                </c:pt>
                <c:pt idx="163">
                  <c:v>1.9350348486396607</c:v>
                </c:pt>
                <c:pt idx="164">
                  <c:v>2.309034807103294</c:v>
                </c:pt>
                <c:pt idx="165">
                  <c:v>1.641515361738044</c:v>
                </c:pt>
                <c:pt idx="166">
                  <c:v>1.3722835575028736</c:v>
                </c:pt>
                <c:pt idx="167">
                  <c:v>0.92717478949235765</c:v>
                </c:pt>
                <c:pt idx="168">
                  <c:v>1.0063874238712245</c:v>
                </c:pt>
                <c:pt idx="169">
                  <c:v>0.44040337091497683</c:v>
                </c:pt>
                <c:pt idx="170">
                  <c:v>0.66070399859425866</c:v>
                </c:pt>
                <c:pt idx="171">
                  <c:v>0.65622488145409275</c:v>
                </c:pt>
                <c:pt idx="172">
                  <c:v>1.2476530963207999</c:v>
                </c:pt>
                <c:pt idx="173">
                  <c:v>1.4747313923789696</c:v>
                </c:pt>
                <c:pt idx="174">
                  <c:v>1.7504816871719342</c:v>
                </c:pt>
                <c:pt idx="175">
                  <c:v>1.2815984658866464</c:v>
                </c:pt>
                <c:pt idx="176">
                  <c:v>1.2899010289254997</c:v>
                </c:pt>
                <c:pt idx="177">
                  <c:v>1.2104550393036373</c:v>
                </c:pt>
                <c:pt idx="178">
                  <c:v>1.3319962666988872</c:v>
                </c:pt>
                <c:pt idx="179">
                  <c:v>1.7708472888323445</c:v>
                </c:pt>
                <c:pt idx="180">
                  <c:v>2.4704504999318866</c:v>
                </c:pt>
                <c:pt idx="181">
                  <c:v>3.6556903577629196</c:v>
                </c:pt>
                <c:pt idx="182">
                  <c:v>3.2674320363615728</c:v>
                </c:pt>
                <c:pt idx="183">
                  <c:v>4.1772436299701843</c:v>
                </c:pt>
                <c:pt idx="184">
                  <c:v>4.0306607701969366</c:v>
                </c:pt>
                <c:pt idx="185">
                  <c:v>5.210834353276117</c:v>
                </c:pt>
                <c:pt idx="186">
                  <c:v>4.5965751900844065</c:v>
                </c:pt>
                <c:pt idx="187">
                  <c:v>5.2963467256248897</c:v>
                </c:pt>
                <c:pt idx="188">
                  <c:v>4.9813081585243113</c:v>
                </c:pt>
                <c:pt idx="189">
                  <c:v>5.2840607431283715</c:v>
                </c:pt>
                <c:pt idx="190">
                  <c:v>4.9021141244097066</c:v>
                </c:pt>
                <c:pt idx="191">
                  <c:v>5.1714187917476728</c:v>
                </c:pt>
                <c:pt idx="192">
                  <c:v>5.0954225224732586</c:v>
                </c:pt>
                <c:pt idx="193">
                  <c:v>5.5470921335551093</c:v>
                </c:pt>
                <c:pt idx="194">
                  <c:v>5.4458989758574994</c:v>
                </c:pt>
                <c:pt idx="195">
                  <c:v>4.4066255628472994</c:v>
                </c:pt>
                <c:pt idx="196">
                  <c:v>3.8820280762043469</c:v>
                </c:pt>
                <c:pt idx="197">
                  <c:v>3.2873473027786648</c:v>
                </c:pt>
                <c:pt idx="198">
                  <c:v>3.8056955129635472</c:v>
                </c:pt>
                <c:pt idx="199">
                  <c:v>3.9368389085588928</c:v>
                </c:pt>
                <c:pt idx="200">
                  <c:v>4.1140190669798793</c:v>
                </c:pt>
                <c:pt idx="201">
                  <c:v>3.7622227895052207</c:v>
                </c:pt>
                <c:pt idx="202">
                  <c:v>4.0599757518832158</c:v>
                </c:pt>
                <c:pt idx="203">
                  <c:v>2.927454608958957</c:v>
                </c:pt>
                <c:pt idx="204">
                  <c:v>1.658112386186783</c:v>
                </c:pt>
                <c:pt idx="205">
                  <c:v>-4.3592667042691158E-2</c:v>
                </c:pt>
                <c:pt idx="206">
                  <c:v>-0.35321310655413996</c:v>
                </c:pt>
                <c:pt idx="207">
                  <c:v>0.4749275046443957</c:v>
                </c:pt>
                <c:pt idx="208">
                  <c:v>0.41393154893474282</c:v>
                </c:pt>
                <c:pt idx="209">
                  <c:v>0.55506374386626867</c:v>
                </c:pt>
                <c:pt idx="210">
                  <c:v>-0.45468596204434331</c:v>
                </c:pt>
                <c:pt idx="211">
                  <c:v>-0.82353886469237469</c:v>
                </c:pt>
                <c:pt idx="212">
                  <c:v>-1.1841378506537992</c:v>
                </c:pt>
                <c:pt idx="213">
                  <c:v>-0.95661469418836242</c:v>
                </c:pt>
                <c:pt idx="214">
                  <c:v>-1.2874538584794926</c:v>
                </c:pt>
                <c:pt idx="215">
                  <c:v>-1.3478332333148324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84-4248-BAA9-2F9585DC26AE}"/>
            </c:ext>
          </c:extLst>
        </c:ser>
        <c:ser>
          <c:idx val="1"/>
          <c:order val="1"/>
          <c:tx>
            <c:strRef>
              <c:f>'איור 17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</c:numCache>
            </c:numRef>
          </c:cat>
          <c:val>
            <c:numRef>
              <c:f>'איור 17 נתונים'!$C$4:$C$251</c:f>
              <c:numCache>
                <c:formatCode>0.00</c:formatCode>
                <c:ptCount val="248"/>
                <c:pt idx="0">
                  <c:v>-5.8084907151649823</c:v>
                </c:pt>
                <c:pt idx="1">
                  <c:v>-6.0788709468532094</c:v>
                </c:pt>
                <c:pt idx="2">
                  <c:v>-5.0948644119710558</c:v>
                </c:pt>
                <c:pt idx="3">
                  <c:v>-3.1690124679070619</c:v>
                </c:pt>
                <c:pt idx="4">
                  <c:v>-1.5762644316827057</c:v>
                </c:pt>
                <c:pt idx="5">
                  <c:v>-0.93038472396452798</c:v>
                </c:pt>
                <c:pt idx="6">
                  <c:v>0.4441249259054425</c:v>
                </c:pt>
                <c:pt idx="7">
                  <c:v>1.4283439703263623</c:v>
                </c:pt>
                <c:pt idx="8">
                  <c:v>2.578395077596829</c:v>
                </c:pt>
                <c:pt idx="9">
                  <c:v>3.3312113323111792</c:v>
                </c:pt>
                <c:pt idx="10">
                  <c:v>3.6428099981926643</c:v>
                </c:pt>
                <c:pt idx="11">
                  <c:v>4.4937122800966733</c:v>
                </c:pt>
                <c:pt idx="12">
                  <c:v>4.8095270267792145</c:v>
                </c:pt>
                <c:pt idx="13">
                  <c:v>5.2844623124252754</c:v>
                </c:pt>
                <c:pt idx="14">
                  <c:v>4.3799715477384149</c:v>
                </c:pt>
                <c:pt idx="15">
                  <c:v>3.4004376062189756</c:v>
                </c:pt>
                <c:pt idx="16">
                  <c:v>2.608156286635932</c:v>
                </c:pt>
                <c:pt idx="17">
                  <c:v>2.769512532642171</c:v>
                </c:pt>
                <c:pt idx="18">
                  <c:v>1.7557381570494801</c:v>
                </c:pt>
                <c:pt idx="19">
                  <c:v>1.8239709191763209</c:v>
                </c:pt>
                <c:pt idx="20">
                  <c:v>0.90674320688806098</c:v>
                </c:pt>
                <c:pt idx="21">
                  <c:v>2.0496404818642455</c:v>
                </c:pt>
                <c:pt idx="22">
                  <c:v>2.7938801528488266</c:v>
                </c:pt>
                <c:pt idx="23">
                  <c:v>3.9730045461389807</c:v>
                </c:pt>
                <c:pt idx="24">
                  <c:v>5.0092016683402019</c:v>
                </c:pt>
                <c:pt idx="25">
                  <c:v>4.776165821021805</c:v>
                </c:pt>
                <c:pt idx="26">
                  <c:v>5.8314774504228728</c:v>
                </c:pt>
                <c:pt idx="27">
                  <c:v>6.316740198230697</c:v>
                </c:pt>
                <c:pt idx="28">
                  <c:v>8.1188326185762207</c:v>
                </c:pt>
                <c:pt idx="29">
                  <c:v>8.6940882716671339</c:v>
                </c:pt>
                <c:pt idx="30">
                  <c:v>9.6532222746363203</c:v>
                </c:pt>
                <c:pt idx="31">
                  <c:v>9.2598300544315393</c:v>
                </c:pt>
                <c:pt idx="32">
                  <c:v>9.3882558479622134</c:v>
                </c:pt>
                <c:pt idx="33">
                  <c:v>8.3087554842552045</c:v>
                </c:pt>
                <c:pt idx="34">
                  <c:v>7.7175485073117667</c:v>
                </c:pt>
                <c:pt idx="35">
                  <c:v>6.8005396547751618</c:v>
                </c:pt>
                <c:pt idx="36">
                  <c:v>6.497773473905899</c:v>
                </c:pt>
                <c:pt idx="37">
                  <c:v>7.005616368619072</c:v>
                </c:pt>
                <c:pt idx="38">
                  <c:v>6.2605794649583268</c:v>
                </c:pt>
                <c:pt idx="39">
                  <c:v>5.0872923958143357</c:v>
                </c:pt>
                <c:pt idx="40">
                  <c:v>3.9650789564177558</c:v>
                </c:pt>
                <c:pt idx="41">
                  <c:v>4.0937928071600904</c:v>
                </c:pt>
                <c:pt idx="42">
                  <c:v>4.4644254768663849</c:v>
                </c:pt>
                <c:pt idx="43">
                  <c:v>4.0493097405514877</c:v>
                </c:pt>
                <c:pt idx="44">
                  <c:v>4.2294622383171276</c:v>
                </c:pt>
                <c:pt idx="45">
                  <c:v>4.7003017335730091</c:v>
                </c:pt>
                <c:pt idx="46">
                  <c:v>5.2824871329520073</c:v>
                </c:pt>
                <c:pt idx="47">
                  <c:v>5.4357660110042616</c:v>
                </c:pt>
                <c:pt idx="48">
                  <c:v>6.3110146380855658</c:v>
                </c:pt>
                <c:pt idx="49">
                  <c:v>6.972877642819153</c:v>
                </c:pt>
                <c:pt idx="50">
                  <c:v>8.1509553988698524</c:v>
                </c:pt>
                <c:pt idx="51">
                  <c:v>9.070879732710635</c:v>
                </c:pt>
                <c:pt idx="52">
                  <c:v>9.4393925121316613</c:v>
                </c:pt>
                <c:pt idx="53">
                  <c:v>9.2903942668740811</c:v>
                </c:pt>
                <c:pt idx="54">
                  <c:v>8.5473665441801785</c:v>
                </c:pt>
                <c:pt idx="55">
                  <c:v>8.3482557650560452</c:v>
                </c:pt>
                <c:pt idx="56">
                  <c:v>7.9415714293409989</c:v>
                </c:pt>
                <c:pt idx="57">
                  <c:v>7.7119146781567727</c:v>
                </c:pt>
                <c:pt idx="58">
                  <c:v>7.8837788347402293</c:v>
                </c:pt>
                <c:pt idx="59">
                  <c:v>7.9264023932765992</c:v>
                </c:pt>
                <c:pt idx="60">
                  <c:v>7.288055314990638</c:v>
                </c:pt>
                <c:pt idx="61">
                  <c:v>6.5075664037663294</c:v>
                </c:pt>
                <c:pt idx="62">
                  <c:v>5.754083217818029</c:v>
                </c:pt>
                <c:pt idx="63">
                  <c:v>5.4561942702630928</c:v>
                </c:pt>
                <c:pt idx="64">
                  <c:v>4.6657775592483075</c:v>
                </c:pt>
                <c:pt idx="65">
                  <c:v>4.0528009821458433</c:v>
                </c:pt>
                <c:pt idx="66">
                  <c:v>3.7593997319922412</c:v>
                </c:pt>
                <c:pt idx="67">
                  <c:v>4.5596184346366808</c:v>
                </c:pt>
                <c:pt idx="68">
                  <c:v>5.393414243589234</c:v>
                </c:pt>
                <c:pt idx="69">
                  <c:v>5.4441231942920609</c:v>
                </c:pt>
                <c:pt idx="70">
                  <c:v>4.6970883932383467</c:v>
                </c:pt>
                <c:pt idx="71">
                  <c:v>3.8381313742978262</c:v>
                </c:pt>
                <c:pt idx="72">
                  <c:v>2.8888276084529929</c:v>
                </c:pt>
                <c:pt idx="73">
                  <c:v>3.4494965845207393</c:v>
                </c:pt>
                <c:pt idx="74">
                  <c:v>3.8527932295955525</c:v>
                </c:pt>
                <c:pt idx="75">
                  <c:v>4.0553769984742694</c:v>
                </c:pt>
                <c:pt idx="76">
                  <c:v>3.3621014400067484</c:v>
                </c:pt>
                <c:pt idx="77">
                  <c:v>2.4627194389110318</c:v>
                </c:pt>
                <c:pt idx="78">
                  <c:v>2.1008949535976207</c:v>
                </c:pt>
                <c:pt idx="79">
                  <c:v>1.5037011514115406</c:v>
                </c:pt>
                <c:pt idx="80">
                  <c:v>0.7541368584797814</c:v>
                </c:pt>
                <c:pt idx="81">
                  <c:v>1.9289622004148299E-3</c:v>
                </c:pt>
                <c:pt idx="82">
                  <c:v>-1.2451993396276562</c:v>
                </c:pt>
                <c:pt idx="83">
                  <c:v>-3.6633884664065364</c:v>
                </c:pt>
                <c:pt idx="84">
                  <c:v>-7.4238895530389426</c:v>
                </c:pt>
                <c:pt idx="85">
                  <c:v>-12.926270121616811</c:v>
                </c:pt>
                <c:pt idx="86">
                  <c:v>-16.88843225123745</c:v>
                </c:pt>
                <c:pt idx="87">
                  <c:v>-18.991013516073487</c:v>
                </c:pt>
                <c:pt idx="88">
                  <c:v>-19.272047465555776</c:v>
                </c:pt>
                <c:pt idx="89">
                  <c:v>-19.342975868050583</c:v>
                </c:pt>
                <c:pt idx="90">
                  <c:v>-19.23729161300146</c:v>
                </c:pt>
                <c:pt idx="91">
                  <c:v>-18.1650442237672</c:v>
                </c:pt>
                <c:pt idx="92">
                  <c:v>-16.890641623013082</c:v>
                </c:pt>
                <c:pt idx="93">
                  <c:v>-14.922561031529114</c:v>
                </c:pt>
                <c:pt idx="94">
                  <c:v>-12.954667016490273</c:v>
                </c:pt>
                <c:pt idx="95">
                  <c:v>-9.5818065638577643</c:v>
                </c:pt>
                <c:pt idx="96">
                  <c:v>-5.0838660848783306</c:v>
                </c:pt>
                <c:pt idx="97">
                  <c:v>0.45961500273516975</c:v>
                </c:pt>
                <c:pt idx="98">
                  <c:v>5.2544515553408777</c:v>
                </c:pt>
                <c:pt idx="99">
                  <c:v>9.0208355624252121</c:v>
                </c:pt>
                <c:pt idx="100">
                  <c:v>11.25040467960754</c:v>
                </c:pt>
                <c:pt idx="101">
                  <c:v>14.145549400016755</c:v>
                </c:pt>
                <c:pt idx="102">
                  <c:v>15.570115662717177</c:v>
                </c:pt>
                <c:pt idx="103">
                  <c:v>15.643107484150654</c:v>
                </c:pt>
                <c:pt idx="104">
                  <c:v>14.42798901884812</c:v>
                </c:pt>
                <c:pt idx="105">
                  <c:v>12.415400569739132</c:v>
                </c:pt>
                <c:pt idx="106">
                  <c:v>11.710049143652302</c:v>
                </c:pt>
                <c:pt idx="107">
                  <c:v>10.869313487863796</c:v>
                </c:pt>
                <c:pt idx="108">
                  <c:v>10.482568492423482</c:v>
                </c:pt>
                <c:pt idx="109">
                  <c:v>10.490358783020914</c:v>
                </c:pt>
                <c:pt idx="110">
                  <c:v>9.8697773007449427</c:v>
                </c:pt>
                <c:pt idx="111">
                  <c:v>8.7702988107699618</c:v>
                </c:pt>
                <c:pt idx="112">
                  <c:v>6.9807609916515023</c:v>
                </c:pt>
                <c:pt idx="113">
                  <c:v>5.220066730561812</c:v>
                </c:pt>
                <c:pt idx="114">
                  <c:v>3.715148404771984</c:v>
                </c:pt>
                <c:pt idx="115">
                  <c:v>3.0626885294051887</c:v>
                </c:pt>
                <c:pt idx="116">
                  <c:v>3.0877838136453173</c:v>
                </c:pt>
                <c:pt idx="117">
                  <c:v>3.7517994655402287</c:v>
                </c:pt>
                <c:pt idx="118">
                  <c:v>3.1519285768484284</c:v>
                </c:pt>
                <c:pt idx="119">
                  <c:v>2.2911467136680574</c:v>
                </c:pt>
                <c:pt idx="120">
                  <c:v>1.5215969681936947</c:v>
                </c:pt>
                <c:pt idx="121">
                  <c:v>0.79052888453450265</c:v>
                </c:pt>
                <c:pt idx="122">
                  <c:v>0.59074115939219407</c:v>
                </c:pt>
                <c:pt idx="123">
                  <c:v>0.61540460344760017</c:v>
                </c:pt>
                <c:pt idx="124">
                  <c:v>1.1222035072671055</c:v>
                </c:pt>
                <c:pt idx="125">
                  <c:v>1.5107199877387956</c:v>
                </c:pt>
                <c:pt idx="126">
                  <c:v>1.7750383832412009</c:v>
                </c:pt>
                <c:pt idx="127">
                  <c:v>1.6987116168387661</c:v>
                </c:pt>
                <c:pt idx="128">
                  <c:v>1.3851573451360899</c:v>
                </c:pt>
                <c:pt idx="129">
                  <c:v>0.54812491657736384</c:v>
                </c:pt>
                <c:pt idx="130">
                  <c:v>-0.26027055639453733</c:v>
                </c:pt>
                <c:pt idx="131">
                  <c:v>-0.77861005312984677</c:v>
                </c:pt>
                <c:pt idx="132">
                  <c:v>-0.95461316636865634</c:v>
                </c:pt>
                <c:pt idx="133">
                  <c:v>-0.34863658648242035</c:v>
                </c:pt>
                <c:pt idx="134">
                  <c:v>-0.31033705721467131</c:v>
                </c:pt>
                <c:pt idx="135">
                  <c:v>-0.42054095028843941</c:v>
                </c:pt>
                <c:pt idx="136">
                  <c:v>-0.39717757453249236</c:v>
                </c:pt>
                <c:pt idx="137">
                  <c:v>-0.26036355144201107</c:v>
                </c:pt>
                <c:pt idx="138">
                  <c:v>0.23349094527127523</c:v>
                </c:pt>
                <c:pt idx="139">
                  <c:v>0.12782221725293752</c:v>
                </c:pt>
                <c:pt idx="140">
                  <c:v>0.31119582738174945</c:v>
                </c:pt>
                <c:pt idx="141">
                  <c:v>0.54278985075928432</c:v>
                </c:pt>
                <c:pt idx="142">
                  <c:v>1.3353889026398003</c:v>
                </c:pt>
                <c:pt idx="143">
                  <c:v>2.2899861471879834</c:v>
                </c:pt>
                <c:pt idx="144">
                  <c:v>2.8926889252283372</c:v>
                </c:pt>
                <c:pt idx="145">
                  <c:v>2.9814843984577122</c:v>
                </c:pt>
                <c:pt idx="146">
                  <c:v>2.8922077109904798</c:v>
                </c:pt>
                <c:pt idx="147">
                  <c:v>2.8798278306753522</c:v>
                </c:pt>
                <c:pt idx="148">
                  <c:v>2.8012564593866474</c:v>
                </c:pt>
                <c:pt idx="149">
                  <c:v>2.4295929050600185</c:v>
                </c:pt>
                <c:pt idx="150">
                  <c:v>2.2006044657447932</c:v>
                </c:pt>
                <c:pt idx="151">
                  <c:v>2.2671623693276022</c:v>
                </c:pt>
                <c:pt idx="152">
                  <c:v>2.2884868005535353</c:v>
                </c:pt>
                <c:pt idx="153">
                  <c:v>2.7222077246191079</c:v>
                </c:pt>
                <c:pt idx="154">
                  <c:v>2.8906724427027575</c:v>
                </c:pt>
                <c:pt idx="155">
                  <c:v>3.0608445237966686</c:v>
                </c:pt>
                <c:pt idx="156">
                  <c:v>3.3048291444632172</c:v>
                </c:pt>
                <c:pt idx="157">
                  <c:v>3.2551352975439096</c:v>
                </c:pt>
                <c:pt idx="158">
                  <c:v>3.5627181507145611</c:v>
                </c:pt>
                <c:pt idx="159">
                  <c:v>3.6582558260937814</c:v>
                </c:pt>
                <c:pt idx="160">
                  <c:v>3.9304321688475863</c:v>
                </c:pt>
                <c:pt idx="161">
                  <c:v>3.7219274691416837</c:v>
                </c:pt>
                <c:pt idx="162">
                  <c:v>3.2528459357138217</c:v>
                </c:pt>
                <c:pt idx="163">
                  <c:v>2.9125819162749034</c:v>
                </c:pt>
                <c:pt idx="164">
                  <c:v>2.9641642221769127</c:v>
                </c:pt>
                <c:pt idx="165">
                  <c:v>2.6965854306291615</c:v>
                </c:pt>
                <c:pt idx="166">
                  <c:v>2.667556460535625</c:v>
                </c:pt>
                <c:pt idx="167">
                  <c:v>2.319752822390253</c:v>
                </c:pt>
                <c:pt idx="168">
                  <c:v>1.7960414242624401</c:v>
                </c:pt>
                <c:pt idx="169">
                  <c:v>1.2099406215513975</c:v>
                </c:pt>
                <c:pt idx="170">
                  <c:v>1.6456440326732213</c:v>
                </c:pt>
                <c:pt idx="171">
                  <c:v>1.5249176305165424</c:v>
                </c:pt>
                <c:pt idx="172">
                  <c:v>1.706215673506617</c:v>
                </c:pt>
                <c:pt idx="173">
                  <c:v>1.0911197600679268</c:v>
                </c:pt>
                <c:pt idx="174">
                  <c:v>1.6176810382513285</c:v>
                </c:pt>
                <c:pt idx="175">
                  <c:v>1.3515959482509166</c:v>
                </c:pt>
                <c:pt idx="176">
                  <c:v>1.7909915876260341</c:v>
                </c:pt>
                <c:pt idx="177">
                  <c:v>1.7171921809841395</c:v>
                </c:pt>
                <c:pt idx="178">
                  <c:v>1.5833812723772489</c:v>
                </c:pt>
                <c:pt idx="179">
                  <c:v>1.4879453255628894</c:v>
                </c:pt>
                <c:pt idx="180">
                  <c:v>1.8538214610368753</c:v>
                </c:pt>
                <c:pt idx="181">
                  <c:v>2.5602070176382163</c:v>
                </c:pt>
                <c:pt idx="182">
                  <c:v>2.026376454623513</c:v>
                </c:pt>
                <c:pt idx="183">
                  <c:v>2.364206612779185</c:v>
                </c:pt>
                <c:pt idx="184">
                  <c:v>2.207448040102622</c:v>
                </c:pt>
                <c:pt idx="185">
                  <c:v>3.8601094984396456</c:v>
                </c:pt>
                <c:pt idx="186">
                  <c:v>3.800978076617878</c:v>
                </c:pt>
                <c:pt idx="187">
                  <c:v>4.7094029939567905</c:v>
                </c:pt>
                <c:pt idx="188">
                  <c:v>4.1993785139953888</c:v>
                </c:pt>
                <c:pt idx="189">
                  <c:v>4.3229023085016749</c:v>
                </c:pt>
                <c:pt idx="190">
                  <c:v>4.1697843095352516</c:v>
                </c:pt>
                <c:pt idx="191">
                  <c:v>4.5275938701908824</c:v>
                </c:pt>
                <c:pt idx="192">
                  <c:v>5.1195611215156589</c:v>
                </c:pt>
                <c:pt idx="193">
                  <c:v>5.3492811220468672</c:v>
                </c:pt>
                <c:pt idx="194">
                  <c:v>4.9739548020909075</c:v>
                </c:pt>
                <c:pt idx="195">
                  <c:v>4.180708599801175</c:v>
                </c:pt>
                <c:pt idx="196">
                  <c:v>3.9005692953731019</c:v>
                </c:pt>
                <c:pt idx="197">
                  <c:v>3.1770228515175081</c:v>
                </c:pt>
                <c:pt idx="198">
                  <c:v>3.1902358416823873</c:v>
                </c:pt>
                <c:pt idx="199">
                  <c:v>2.6437669426282007</c:v>
                </c:pt>
                <c:pt idx="200">
                  <c:v>2.5894890887095068</c:v>
                </c:pt>
                <c:pt idx="201">
                  <c:v>1.9208143007471312</c:v>
                </c:pt>
                <c:pt idx="202">
                  <c:v>2.0814573235470535</c:v>
                </c:pt>
                <c:pt idx="203">
                  <c:v>1.4786616857227708</c:v>
                </c:pt>
                <c:pt idx="204">
                  <c:v>0.79096023371247881</c:v>
                </c:pt>
                <c:pt idx="205">
                  <c:v>0.15921149034205939</c:v>
                </c:pt>
                <c:pt idx="206">
                  <c:v>0.63965305228419478</c:v>
                </c:pt>
                <c:pt idx="207">
                  <c:v>1.2490449236046919</c:v>
                </c:pt>
                <c:pt idx="208">
                  <c:v>0.76700058199716814</c:v>
                </c:pt>
                <c:pt idx="209">
                  <c:v>0.54608922120773506</c:v>
                </c:pt>
                <c:pt idx="210">
                  <c:v>-0.25129060206346976</c:v>
                </c:pt>
                <c:pt idx="211">
                  <c:v>-7.7625517353230311E-2</c:v>
                </c:pt>
                <c:pt idx="212">
                  <c:v>-0.33333747281288906</c:v>
                </c:pt>
                <c:pt idx="213">
                  <c:v>0.28002068679207071</c:v>
                </c:pt>
                <c:pt idx="214">
                  <c:v>3.8634968773942902E-2</c:v>
                </c:pt>
                <c:pt idx="215">
                  <c:v>-0.30780559877701119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84-4248-BAA9-2F9585DC26AE}"/>
            </c:ext>
          </c:extLst>
        </c:ser>
        <c:ser>
          <c:idx val="2"/>
          <c:order val="2"/>
          <c:tx>
            <c:strRef>
              <c:f>'איור 17 נתונים'!$D$3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</c:numCache>
            </c:numRef>
          </c:cat>
          <c:val>
            <c:numRef>
              <c:f>'איור 17 נתונים'!$D$4:$D$251</c:f>
              <c:numCache>
                <c:formatCode>0.00</c:formatCode>
                <c:ptCount val="248"/>
                <c:pt idx="0">
                  <c:v>-3.7439890161067968</c:v>
                </c:pt>
                <c:pt idx="1">
                  <c:v>-3.0791302929692899</c:v>
                </c:pt>
                <c:pt idx="2">
                  <c:v>-2.1642763511962482</c:v>
                </c:pt>
                <c:pt idx="3">
                  <c:v>-0.61341628102131729</c:v>
                </c:pt>
                <c:pt idx="4">
                  <c:v>2.086101748732383</c:v>
                </c:pt>
                <c:pt idx="5">
                  <c:v>4.1150078927640887</c:v>
                </c:pt>
                <c:pt idx="6">
                  <c:v>5.6674589523341146</c:v>
                </c:pt>
                <c:pt idx="7">
                  <c:v>7.5922383715861574</c:v>
                </c:pt>
                <c:pt idx="8">
                  <c:v>9.1794202823097582</c:v>
                </c:pt>
                <c:pt idx="9">
                  <c:v>12.401075164964425</c:v>
                </c:pt>
                <c:pt idx="10">
                  <c:v>12.475445882388758</c:v>
                </c:pt>
                <c:pt idx="11">
                  <c:v>13.807224605288916</c:v>
                </c:pt>
                <c:pt idx="12">
                  <c:v>13.12391051106383</c:v>
                </c:pt>
                <c:pt idx="13">
                  <c:v>13.764166782858256</c:v>
                </c:pt>
                <c:pt idx="14">
                  <c:v>13.67818476610514</c:v>
                </c:pt>
                <c:pt idx="15">
                  <c:v>13.674955645152531</c:v>
                </c:pt>
                <c:pt idx="16">
                  <c:v>12.004665963077876</c:v>
                </c:pt>
                <c:pt idx="17">
                  <c:v>10.924488748019812</c:v>
                </c:pt>
                <c:pt idx="18">
                  <c:v>10.293352024499258</c:v>
                </c:pt>
                <c:pt idx="19">
                  <c:v>9.5944643662930531</c:v>
                </c:pt>
                <c:pt idx="20">
                  <c:v>8.6716616797513737</c:v>
                </c:pt>
                <c:pt idx="21">
                  <c:v>8.4490687469120029</c:v>
                </c:pt>
                <c:pt idx="22">
                  <c:v>10.165220007783681</c:v>
                </c:pt>
                <c:pt idx="23">
                  <c:v>11.204515731591025</c:v>
                </c:pt>
                <c:pt idx="24">
                  <c:v>13.75252476741049</c:v>
                </c:pt>
                <c:pt idx="25">
                  <c:v>14.063836006144648</c:v>
                </c:pt>
                <c:pt idx="26">
                  <c:v>15.361859999735493</c:v>
                </c:pt>
                <c:pt idx="27">
                  <c:v>14.713082602636085</c:v>
                </c:pt>
                <c:pt idx="28">
                  <c:v>14.902454616081084</c:v>
                </c:pt>
                <c:pt idx="29">
                  <c:v>15.658435562902362</c:v>
                </c:pt>
                <c:pt idx="30">
                  <c:v>17.153245801933672</c:v>
                </c:pt>
                <c:pt idx="31">
                  <c:v>18.308373782965816</c:v>
                </c:pt>
                <c:pt idx="32">
                  <c:v>18.561082398105476</c:v>
                </c:pt>
                <c:pt idx="33">
                  <c:v>16.36664060497035</c:v>
                </c:pt>
                <c:pt idx="34">
                  <c:v>14.711869425222446</c:v>
                </c:pt>
                <c:pt idx="35">
                  <c:v>13.987239793132256</c:v>
                </c:pt>
                <c:pt idx="36">
                  <c:v>13.437934886358605</c:v>
                </c:pt>
                <c:pt idx="37">
                  <c:v>12.619252512553313</c:v>
                </c:pt>
                <c:pt idx="38">
                  <c:v>10.802226428158956</c:v>
                </c:pt>
                <c:pt idx="39">
                  <c:v>10.174926757423197</c:v>
                </c:pt>
                <c:pt idx="40">
                  <c:v>11.059251428238603</c:v>
                </c:pt>
                <c:pt idx="41">
                  <c:v>11.774188022483202</c:v>
                </c:pt>
                <c:pt idx="42">
                  <c:v>11.33162714538094</c:v>
                </c:pt>
                <c:pt idx="43">
                  <c:v>10.042671160598605</c:v>
                </c:pt>
                <c:pt idx="44">
                  <c:v>10.075456047206032</c:v>
                </c:pt>
                <c:pt idx="45">
                  <c:v>10.301917629252255</c:v>
                </c:pt>
                <c:pt idx="46">
                  <c:v>10.858406395927499</c:v>
                </c:pt>
                <c:pt idx="47">
                  <c:v>10.044211613836417</c:v>
                </c:pt>
                <c:pt idx="48">
                  <c:v>9.8795867763569412</c:v>
                </c:pt>
                <c:pt idx="49">
                  <c:v>10.055155460151166</c:v>
                </c:pt>
                <c:pt idx="50">
                  <c:v>10.849224092910603</c:v>
                </c:pt>
                <c:pt idx="51">
                  <c:v>11.805984654420133</c:v>
                </c:pt>
                <c:pt idx="52">
                  <c:v>11.064546528743691</c:v>
                </c:pt>
                <c:pt idx="53">
                  <c:v>9.7234470410606058</c:v>
                </c:pt>
                <c:pt idx="54">
                  <c:v>9.1447389791352371</c:v>
                </c:pt>
                <c:pt idx="55">
                  <c:v>9.8447535142579987</c:v>
                </c:pt>
                <c:pt idx="56">
                  <c:v>10.887863810630382</c:v>
                </c:pt>
                <c:pt idx="57">
                  <c:v>11.595680994082013</c:v>
                </c:pt>
                <c:pt idx="58">
                  <c:v>11.057550977242814</c:v>
                </c:pt>
                <c:pt idx="59">
                  <c:v>11.341193440996001</c:v>
                </c:pt>
                <c:pt idx="60">
                  <c:v>10.103593272153045</c:v>
                </c:pt>
                <c:pt idx="61">
                  <c:v>10.603156055356289</c:v>
                </c:pt>
                <c:pt idx="62">
                  <c:v>9.910367535041086</c:v>
                </c:pt>
                <c:pt idx="63">
                  <c:v>9.1950330720679254</c:v>
                </c:pt>
                <c:pt idx="64">
                  <c:v>8.9596378737765612</c:v>
                </c:pt>
                <c:pt idx="65">
                  <c:v>9.0687582393665025</c:v>
                </c:pt>
                <c:pt idx="66">
                  <c:v>9.6298592913168548</c:v>
                </c:pt>
                <c:pt idx="67">
                  <c:v>9.4392569888559485</c:v>
                </c:pt>
                <c:pt idx="68">
                  <c:v>8.7696187675677439</c:v>
                </c:pt>
                <c:pt idx="69">
                  <c:v>8.0455448772977398</c:v>
                </c:pt>
                <c:pt idx="70">
                  <c:v>8.2654837646408463</c:v>
                </c:pt>
                <c:pt idx="71">
                  <c:v>7.8667284459431164</c:v>
                </c:pt>
                <c:pt idx="72">
                  <c:v>8.5252090806171807</c:v>
                </c:pt>
                <c:pt idx="73">
                  <c:v>8.0251967989259256</c:v>
                </c:pt>
                <c:pt idx="74">
                  <c:v>7.9410879049999439</c:v>
                </c:pt>
                <c:pt idx="75">
                  <c:v>7.1472920826533892</c:v>
                </c:pt>
                <c:pt idx="76">
                  <c:v>6.6571448987846615</c:v>
                </c:pt>
                <c:pt idx="77">
                  <c:v>7.1085036920611078</c:v>
                </c:pt>
                <c:pt idx="78">
                  <c:v>6.6522773810802294</c:v>
                </c:pt>
                <c:pt idx="79">
                  <c:v>6.4711672318860103</c:v>
                </c:pt>
                <c:pt idx="80">
                  <c:v>5.4465174923938653</c:v>
                </c:pt>
                <c:pt idx="81">
                  <c:v>5.4596725561091075</c:v>
                </c:pt>
                <c:pt idx="82">
                  <c:v>3.4678764678784724</c:v>
                </c:pt>
                <c:pt idx="83">
                  <c:v>-0.71616269785139686</c:v>
                </c:pt>
                <c:pt idx="84">
                  <c:v>-6.8314529857929518</c:v>
                </c:pt>
                <c:pt idx="85">
                  <c:v>-13.763688121993578</c:v>
                </c:pt>
                <c:pt idx="86">
                  <c:v>-16.844835625841693</c:v>
                </c:pt>
                <c:pt idx="87">
                  <c:v>-17.303845269351747</c:v>
                </c:pt>
                <c:pt idx="88">
                  <c:v>-15.78528938440601</c:v>
                </c:pt>
                <c:pt idx="89">
                  <c:v>-15.885912845586169</c:v>
                </c:pt>
                <c:pt idx="90">
                  <c:v>-14.624073436324181</c:v>
                </c:pt>
                <c:pt idx="91">
                  <c:v>-13.749875583107428</c:v>
                </c:pt>
                <c:pt idx="92">
                  <c:v>-12.06801350813892</c:v>
                </c:pt>
                <c:pt idx="93">
                  <c:v>-10.620048210424816</c:v>
                </c:pt>
                <c:pt idx="94">
                  <c:v>-7.8461827474217145</c:v>
                </c:pt>
                <c:pt idx="95">
                  <c:v>-2.6260732582279012</c:v>
                </c:pt>
                <c:pt idx="96">
                  <c:v>5.2414081511958699</c:v>
                </c:pt>
                <c:pt idx="97">
                  <c:v>14.134668105299596</c:v>
                </c:pt>
                <c:pt idx="98">
                  <c:v>20.177305245575326</c:v>
                </c:pt>
                <c:pt idx="99">
                  <c:v>21.750335613648765</c:v>
                </c:pt>
                <c:pt idx="100">
                  <c:v>20.938268655562741</c:v>
                </c:pt>
                <c:pt idx="101">
                  <c:v>21.511640895886309</c:v>
                </c:pt>
                <c:pt idx="102">
                  <c:v>20.703631120530353</c:v>
                </c:pt>
                <c:pt idx="103">
                  <c:v>19.988413951988825</c:v>
                </c:pt>
                <c:pt idx="104">
                  <c:v>18.251342516176727</c:v>
                </c:pt>
                <c:pt idx="105">
                  <c:v>15.766253678996778</c:v>
                </c:pt>
                <c:pt idx="106">
                  <c:v>13.960010223879271</c:v>
                </c:pt>
                <c:pt idx="107">
                  <c:v>12.813673566607342</c:v>
                </c:pt>
                <c:pt idx="108">
                  <c:v>11.413903537095994</c:v>
                </c:pt>
                <c:pt idx="109">
                  <c:v>10.895580192386213</c:v>
                </c:pt>
                <c:pt idx="110">
                  <c:v>8.9731679279225531</c:v>
                </c:pt>
                <c:pt idx="111">
                  <c:v>9.1124771893446255</c:v>
                </c:pt>
                <c:pt idx="112">
                  <c:v>7.7579486318897439</c:v>
                </c:pt>
                <c:pt idx="113">
                  <c:v>6.9430936351913219</c:v>
                </c:pt>
                <c:pt idx="114">
                  <c:v>5.3324594084126931</c:v>
                </c:pt>
                <c:pt idx="115">
                  <c:v>4.7166173166053982</c:v>
                </c:pt>
                <c:pt idx="116">
                  <c:v>4.7951753773336714</c:v>
                </c:pt>
                <c:pt idx="117">
                  <c:v>4.716082581316261</c:v>
                </c:pt>
                <c:pt idx="118">
                  <c:v>4.0847904951992975</c:v>
                </c:pt>
                <c:pt idx="119">
                  <c:v>2.4785684265040242</c:v>
                </c:pt>
                <c:pt idx="120">
                  <c:v>1.6925080270254522</c:v>
                </c:pt>
                <c:pt idx="121">
                  <c:v>0.65972838391903377</c:v>
                </c:pt>
                <c:pt idx="122">
                  <c:v>0.9049235555384838</c:v>
                </c:pt>
                <c:pt idx="123">
                  <c:v>0.68139118898278284</c:v>
                </c:pt>
                <c:pt idx="124">
                  <c:v>1.0936212995622974</c:v>
                </c:pt>
                <c:pt idx="125">
                  <c:v>1.8422865112249331</c:v>
                </c:pt>
                <c:pt idx="126">
                  <c:v>2.6426577866701662</c:v>
                </c:pt>
                <c:pt idx="127">
                  <c:v>3.1721289158078925</c:v>
                </c:pt>
                <c:pt idx="128">
                  <c:v>1.7783829576727417</c:v>
                </c:pt>
                <c:pt idx="129">
                  <c:v>2.5462689924096393</c:v>
                </c:pt>
                <c:pt idx="130">
                  <c:v>3.4103780769298986</c:v>
                </c:pt>
                <c:pt idx="131">
                  <c:v>5.0686216017171271</c:v>
                </c:pt>
                <c:pt idx="132">
                  <c:v>4.950884078600204</c:v>
                </c:pt>
                <c:pt idx="133">
                  <c:v>6.3884217502666818</c:v>
                </c:pt>
                <c:pt idx="134">
                  <c:v>6.7574367366252774</c:v>
                </c:pt>
                <c:pt idx="135">
                  <c:v>7.1151397039984632</c:v>
                </c:pt>
                <c:pt idx="136">
                  <c:v>6.9679774997975397</c:v>
                </c:pt>
                <c:pt idx="137">
                  <c:v>5.9143353207981919</c:v>
                </c:pt>
                <c:pt idx="138">
                  <c:v>4.1946457373201351</c:v>
                </c:pt>
                <c:pt idx="139">
                  <c:v>2.9256170525161274</c:v>
                </c:pt>
                <c:pt idx="140">
                  <c:v>3.888462218337474</c:v>
                </c:pt>
                <c:pt idx="141">
                  <c:v>3.9725203527789743</c:v>
                </c:pt>
                <c:pt idx="142">
                  <c:v>3.8830515555094536</c:v>
                </c:pt>
                <c:pt idx="143">
                  <c:v>3.0496135741348906</c:v>
                </c:pt>
                <c:pt idx="144">
                  <c:v>3.2284858546848261</c:v>
                </c:pt>
                <c:pt idx="145">
                  <c:v>2.1172237658652504</c:v>
                </c:pt>
                <c:pt idx="146">
                  <c:v>1.8852441554650268</c:v>
                </c:pt>
                <c:pt idx="147">
                  <c:v>1.4701414563603521</c:v>
                </c:pt>
                <c:pt idx="148">
                  <c:v>1.5410336484967813</c:v>
                </c:pt>
                <c:pt idx="149">
                  <c:v>1.3416402656651893</c:v>
                </c:pt>
                <c:pt idx="150">
                  <c:v>2.3931166009753424</c:v>
                </c:pt>
                <c:pt idx="151">
                  <c:v>2.8035483747902656</c:v>
                </c:pt>
                <c:pt idx="152">
                  <c:v>2.9922968191604449</c:v>
                </c:pt>
                <c:pt idx="153">
                  <c:v>3.666773774396459</c:v>
                </c:pt>
                <c:pt idx="154">
                  <c:v>3.8452560249921497</c:v>
                </c:pt>
                <c:pt idx="155">
                  <c:v>4.0902753288350135</c:v>
                </c:pt>
                <c:pt idx="156">
                  <c:v>3.6057719095724527</c:v>
                </c:pt>
                <c:pt idx="157">
                  <c:v>3.5386579814031371</c:v>
                </c:pt>
                <c:pt idx="158">
                  <c:v>3.5024195384498302</c:v>
                </c:pt>
                <c:pt idx="159">
                  <c:v>1.8262113574100125</c:v>
                </c:pt>
                <c:pt idx="160">
                  <c:v>0.65223286215492227</c:v>
                </c:pt>
                <c:pt idx="161">
                  <c:v>-0.92461245653273627</c:v>
                </c:pt>
                <c:pt idx="162">
                  <c:v>-2.6149167426248177E-2</c:v>
                </c:pt>
                <c:pt idx="163">
                  <c:v>0.53427222741941893</c:v>
                </c:pt>
                <c:pt idx="164">
                  <c:v>1.3705296140491985</c:v>
                </c:pt>
                <c:pt idx="165">
                  <c:v>0.11131320570760828</c:v>
                </c:pt>
                <c:pt idx="166">
                  <c:v>-0.5169920600878064</c:v>
                </c:pt>
                <c:pt idx="167">
                  <c:v>-1.1105660140977691</c:v>
                </c:pt>
                <c:pt idx="168">
                  <c:v>-0.1804843899958164</c:v>
                </c:pt>
                <c:pt idx="169">
                  <c:v>-0.68385679923400611</c:v>
                </c:pt>
                <c:pt idx="170">
                  <c:v>-0.75062330858178816</c:v>
                </c:pt>
                <c:pt idx="171">
                  <c:v>-0.63152442304983403</c:v>
                </c:pt>
                <c:pt idx="172">
                  <c:v>0.49190080382548462</c:v>
                </c:pt>
                <c:pt idx="173">
                  <c:v>1.9173638148453964</c:v>
                </c:pt>
                <c:pt idx="174">
                  <c:v>1.8369702980375768</c:v>
                </c:pt>
                <c:pt idx="175">
                  <c:v>1.0768848358277738</c:v>
                </c:pt>
                <c:pt idx="176">
                  <c:v>0.47904029785823532</c:v>
                </c:pt>
                <c:pt idx="177">
                  <c:v>0.43358445874575047</c:v>
                </c:pt>
                <c:pt idx="178">
                  <c:v>0.96510339233282227</c:v>
                </c:pt>
                <c:pt idx="179">
                  <c:v>2.1744980448955342</c:v>
                </c:pt>
                <c:pt idx="180">
                  <c:v>3.3627486659388417</c:v>
                </c:pt>
                <c:pt idx="181">
                  <c:v>5.2618551864386465</c:v>
                </c:pt>
                <c:pt idx="182">
                  <c:v>5.1705242953399511</c:v>
                </c:pt>
                <c:pt idx="183">
                  <c:v>6.9169683768116386</c:v>
                </c:pt>
                <c:pt idx="184">
                  <c:v>6.7688849731549761</c:v>
                </c:pt>
                <c:pt idx="185">
                  <c:v>7.2151041147668682</c:v>
                </c:pt>
                <c:pt idx="186">
                  <c:v>5.8009729601933069</c:v>
                </c:pt>
                <c:pt idx="187">
                  <c:v>6.2035453325933521</c:v>
                </c:pt>
                <c:pt idx="188">
                  <c:v>6.1544529723357888</c:v>
                </c:pt>
                <c:pt idx="189">
                  <c:v>6.6979944171669636</c:v>
                </c:pt>
                <c:pt idx="190">
                  <c:v>5.9778389007541399</c:v>
                </c:pt>
                <c:pt idx="191">
                  <c:v>6.1060229830242729</c:v>
                </c:pt>
                <c:pt idx="192">
                  <c:v>5.0730822140864218</c:v>
                </c:pt>
                <c:pt idx="193">
                  <c:v>5.8057693293770862</c:v>
                </c:pt>
                <c:pt idx="194">
                  <c:v>6.0443396847596143</c:v>
                </c:pt>
                <c:pt idx="195">
                  <c:v>4.7153260722300638</c:v>
                </c:pt>
                <c:pt idx="196">
                  <c:v>3.902132841584538</c:v>
                </c:pt>
                <c:pt idx="197">
                  <c:v>3.5397199380852173</c:v>
                </c:pt>
                <c:pt idx="198">
                  <c:v>4.7553173235677759</c:v>
                </c:pt>
                <c:pt idx="199">
                  <c:v>5.8546166070451378</c:v>
                </c:pt>
                <c:pt idx="200">
                  <c:v>6.365282550387974</c:v>
                </c:pt>
                <c:pt idx="201">
                  <c:v>6.4477260659195235</c:v>
                </c:pt>
                <c:pt idx="202">
                  <c:v>6.9135429726236097</c:v>
                </c:pt>
                <c:pt idx="203">
                  <c:v>4.9836964224671432</c:v>
                </c:pt>
                <c:pt idx="204">
                  <c:v>2.8521404917503546</c:v>
                </c:pt>
                <c:pt idx="205">
                  <c:v>-0.34445150097865973</c:v>
                </c:pt>
                <c:pt idx="206">
                  <c:v>-1.7037443510322658</c:v>
                </c:pt>
                <c:pt idx="207">
                  <c:v>-0.57762450034645196</c:v>
                </c:pt>
                <c:pt idx="208">
                  <c:v>-4.6430315422141266E-2</c:v>
                </c:pt>
                <c:pt idx="209">
                  <c:v>0.54332096644817973</c:v>
                </c:pt>
                <c:pt idx="210">
                  <c:v>-0.74735672714609791</c:v>
                </c:pt>
                <c:pt idx="211">
                  <c:v>-1.9077761297127904</c:v>
                </c:pt>
                <c:pt idx="212">
                  <c:v>-2.3986851742474502</c:v>
                </c:pt>
                <c:pt idx="213">
                  <c:v>-2.665869584444347</c:v>
                </c:pt>
                <c:pt idx="214">
                  <c:v>-3.0938288560978688</c:v>
                </c:pt>
                <c:pt idx="215">
                  <c:v>-2.7280277282107246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84-4248-BAA9-2F9585DC2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699328"/>
        <c:axId val="227705216"/>
      </c:lineChart>
      <c:dateAx>
        <c:axId val="227699328"/>
        <c:scaling>
          <c:orientation val="minMax"/>
          <c:max val="43799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227705216"/>
        <c:crossesAt val="0"/>
        <c:auto val="0"/>
        <c:lblOffset val="100"/>
        <c:baseTimeUnit val="months"/>
      </c:dateAx>
      <c:valAx>
        <c:axId val="227705216"/>
        <c:scaling>
          <c:orientation val="minMax"/>
          <c:max val="8"/>
          <c:min val="-4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2769932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22: </a:t>
            </a:r>
            <a:r>
              <a:rPr lang="he-IL" sz="2000" dirty="0"/>
              <a:t>מדד מנהלי הרכש הגלובלי
</a:t>
            </a:r>
            <a:r>
              <a:rPr lang="he-IL" sz="2000" b="0" dirty="0"/>
              <a:t>אפריל 2014 עד </a:t>
            </a:r>
            <a:r>
              <a:rPr lang="he-IL" sz="2000" b="0" dirty="0" smtClean="0"/>
              <a:t>ינואר 2020</a:t>
            </a:r>
            <a:endParaRPr lang="he-IL" sz="2000" b="0" dirty="0"/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6083881570878411"/>
        </c:manualLayout>
      </c:layout>
      <c:areaChart>
        <c:grouping val="standard"/>
        <c:varyColors val="0"/>
        <c:ser>
          <c:idx val="2"/>
          <c:order val="2"/>
          <c:tx>
            <c:strRef>
              <c:f>'איור 18 נתונים'!$D$3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</c:numCache>
            </c:numRef>
          </c:cat>
          <c:val>
            <c:numRef>
              <c:f>'איור 18 נתונים'!$D$4:$D$294</c:f>
              <c:numCache>
                <c:formatCode>0.00</c:formatCode>
                <c:ptCount val="29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92">
                  <c:v>-0.1</c:v>
                </c:pt>
                <c:pt idx="193">
                  <c:v>0.2</c:v>
                </c:pt>
                <c:pt idx="194">
                  <c:v>0</c:v>
                </c:pt>
                <c:pt idx="195">
                  <c:v>-0.3</c:v>
                </c:pt>
                <c:pt idx="196">
                  <c:v>-0.5</c:v>
                </c:pt>
                <c:pt idx="197">
                  <c:v>-0.4</c:v>
                </c:pt>
                <c:pt idx="198">
                  <c:v>-0.4</c:v>
                </c:pt>
                <c:pt idx="199">
                  <c:v>-0.5</c:v>
                </c:pt>
                <c:pt idx="200">
                  <c:v>-0.5</c:v>
                </c:pt>
                <c:pt idx="201">
                  <c:v>0.1</c:v>
                </c:pt>
                <c:pt idx="202">
                  <c:v>0.5</c:v>
                </c:pt>
                <c:pt idx="203">
                  <c:v>0.3</c:v>
                </c:pt>
                <c:pt idx="204">
                  <c:v>0.4</c:v>
                </c:pt>
                <c:pt idx="205">
                  <c:v>0.3</c:v>
                </c:pt>
                <c:pt idx="20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4-4A16-B2A8-30DA05F6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083200"/>
        <c:axId val="230093184"/>
      </c:areaChar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51.4</c:v>
                </c:pt>
                <c:pt idx="39">
                  <c:v>51.4</c:v>
                </c:pt>
                <c:pt idx="40">
                  <c:v>52</c:v>
                </c:pt>
                <c:pt idx="41">
                  <c:v>51.9</c:v>
                </c:pt>
                <c:pt idx="42">
                  <c:v>51.5</c:v>
                </c:pt>
                <c:pt idx="43">
                  <c:v>51.9</c:v>
                </c:pt>
                <c:pt idx="44">
                  <c:v>53</c:v>
                </c:pt>
                <c:pt idx="45">
                  <c:v>53.6</c:v>
                </c:pt>
                <c:pt idx="46">
                  <c:v>53.3</c:v>
                </c:pt>
                <c:pt idx="47">
                  <c:v>52.3</c:v>
                </c:pt>
                <c:pt idx="48">
                  <c:v>52.4</c:v>
                </c:pt>
                <c:pt idx="49">
                  <c:v>52.2</c:v>
                </c:pt>
                <c:pt idx="50">
                  <c:v>52.4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51.3</c:v>
                </c:pt>
                <c:pt idx="55">
                  <c:v>52.6</c:v>
                </c:pt>
                <c:pt idx="56">
                  <c:v>52.5</c:v>
                </c:pt>
                <c:pt idx="57">
                  <c:v>51.6</c:v>
                </c:pt>
                <c:pt idx="58">
                  <c:v>51.6</c:v>
                </c:pt>
                <c:pt idx="59">
                  <c:v>52.8</c:v>
                </c:pt>
                <c:pt idx="60">
                  <c:v>52.4</c:v>
                </c:pt>
                <c:pt idx="61">
                  <c:v>51.3</c:v>
                </c:pt>
                <c:pt idx="62">
                  <c:v>50.9</c:v>
                </c:pt>
                <c:pt idx="63">
                  <c:v>51.4</c:v>
                </c:pt>
                <c:pt idx="64">
                  <c:v>51.8</c:v>
                </c:pt>
                <c:pt idx="65">
                  <c:v>51.8</c:v>
                </c:pt>
                <c:pt idx="66">
                  <c:v>51.8</c:v>
                </c:pt>
                <c:pt idx="67">
                  <c:v>52.7</c:v>
                </c:pt>
                <c:pt idx="68">
                  <c:v>52.2</c:v>
                </c:pt>
                <c:pt idx="69">
                  <c:v>52.3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4-4A16-B2A8-30DA05F66D7F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54.3</c:v>
                </c:pt>
                <c:pt idx="40">
                  <c:v>54.6</c:v>
                </c:pt>
                <c:pt idx="41">
                  <c:v>54.6</c:v>
                </c:pt>
                <c:pt idx="42">
                  <c:v>55</c:v>
                </c:pt>
                <c:pt idx="43">
                  <c:v>54.9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54.4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</c:v>
                </c:pt>
                <c:pt idx="53">
                  <c:v>53.3</c:v>
                </c:pt>
                <c:pt idx="54">
                  <c:v>53.6</c:v>
                </c:pt>
                <c:pt idx="55">
                  <c:v>53.4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52.7</c:v>
                </c:pt>
                <c:pt idx="60">
                  <c:v>52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50.9</c:v>
                </c:pt>
                <c:pt idx="68">
                  <c:v>51.2</c:v>
                </c:pt>
                <c:pt idx="69">
                  <c:v>52.1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04-4A16-B2A8-30DA05F6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083200"/>
        <c:axId val="230093184"/>
      </c:lineChart>
      <c:dateAx>
        <c:axId val="230083200"/>
        <c:scaling>
          <c:orientation val="minMax"/>
          <c:min val="4175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093184"/>
        <c:crossesAt val="0"/>
        <c:auto val="1"/>
        <c:lblOffset val="100"/>
        <c:baseTimeUnit val="months"/>
      </c:dateAx>
      <c:valAx>
        <c:axId val="230093184"/>
        <c:scaling>
          <c:orientation val="minMax"/>
          <c:max val="57"/>
          <c:min val="48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0654391355442989"/>
          <c:y val="0.91270490291852535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35296"/>
        <c:axId val="230136832"/>
      </c:lineChart>
      <c:catAx>
        <c:axId val="230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136832"/>
        <c:crosses val="autoZero"/>
        <c:auto val="1"/>
        <c:lblAlgn val="ctr"/>
        <c:lblOffset val="100"/>
        <c:noMultiLvlLbl val="0"/>
      </c:catAx>
      <c:valAx>
        <c:axId val="2301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35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נתונים'!$H$3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19 נתונים'!$H$4:$H$301</c:f>
              <c:numCache>
                <c:formatCode>0.0</c:formatCode>
                <c:ptCount val="298"/>
                <c:pt idx="0">
                  <c:v>1.5924015954232207</c:v>
                </c:pt>
                <c:pt idx="1">
                  <c:v>1.5537163487163053</c:v>
                </c:pt>
                <c:pt idx="2">
                  <c:v>1.484984487484553</c:v>
                </c:pt>
                <c:pt idx="3">
                  <c:v>1.4104838952211818</c:v>
                </c:pt>
                <c:pt idx="4">
                  <c:v>1.4211459303548279</c:v>
                </c:pt>
                <c:pt idx="5">
                  <c:v>1.4897746828350877</c:v>
                </c:pt>
                <c:pt idx="6">
                  <c:v>1.5122136489025717</c:v>
                </c:pt>
                <c:pt idx="7">
                  <c:v>1.5652625585599989</c:v>
                </c:pt>
                <c:pt idx="8">
                  <c:v>1.5533031385303042</c:v>
                </c:pt>
                <c:pt idx="9">
                  <c:v>1.5207611767984464</c:v>
                </c:pt>
                <c:pt idx="10">
                  <c:v>1.5807368818722356</c:v>
                </c:pt>
                <c:pt idx="11">
                  <c:v>1.6331071751418014</c:v>
                </c:pt>
                <c:pt idx="12">
                  <c:v>1.5208446934020792</c:v>
                </c:pt>
                <c:pt idx="13">
                  <c:v>1.4556761467163115</c:v>
                </c:pt>
                <c:pt idx="14">
                  <c:v>1.5532866357988118</c:v>
                </c:pt>
                <c:pt idx="15">
                  <c:v>1.6498616053776116</c:v>
                </c:pt>
                <c:pt idx="16">
                  <c:v>1.7103132282655809</c:v>
                </c:pt>
                <c:pt idx="17">
                  <c:v>1.6522570659621261</c:v>
                </c:pt>
                <c:pt idx="18">
                  <c:v>1.7062964603948183</c:v>
                </c:pt>
                <c:pt idx="19">
                  <c:v>1.6267039084167711</c:v>
                </c:pt>
                <c:pt idx="20">
                  <c:v>1.6317107912962259</c:v>
                </c:pt>
                <c:pt idx="21">
                  <c:v>1.5117054233167337</c:v>
                </c:pt>
                <c:pt idx="22">
                  <c:v>1.4455449420607724</c:v>
                </c:pt>
                <c:pt idx="23">
                  <c:v>1.3937895240980769</c:v>
                </c:pt>
                <c:pt idx="24">
                  <c:v>1.2783327962187174</c:v>
                </c:pt>
                <c:pt idx="25">
                  <c:v>1.3284010385148592</c:v>
                </c:pt>
                <c:pt idx="26">
                  <c:v>1.2996122596107051</c:v>
                </c:pt>
                <c:pt idx="27">
                  <c:v>1.2866020286106172</c:v>
                </c:pt>
                <c:pt idx="28">
                  <c:v>1.2368932038834934</c:v>
                </c:pt>
                <c:pt idx="29">
                  <c:v>1.2520244779998579</c:v>
                </c:pt>
                <c:pt idx="30">
                  <c:v>1.1829851497608734</c:v>
                </c:pt>
                <c:pt idx="31">
                  <c:v>1.244532187512104</c:v>
                </c:pt>
                <c:pt idx="32">
                  <c:v>1.2536730590782419</c:v>
                </c:pt>
                <c:pt idx="33">
                  <c:v>1.1898093600911652</c:v>
                </c:pt>
                <c:pt idx="34">
                  <c:v>1.2127000665682619</c:v>
                </c:pt>
                <c:pt idx="35">
                  <c:v>1.1972584516614093</c:v>
                </c:pt>
                <c:pt idx="36">
                  <c:v>1.4087630655301497</c:v>
                </c:pt>
                <c:pt idx="37">
                  <c:v>1.4785917256658454</c:v>
                </c:pt>
                <c:pt idx="38">
                  <c:v>1.4118099634544912</c:v>
                </c:pt>
                <c:pt idx="39">
                  <c:v>1.4872494047161844</c:v>
                </c:pt>
                <c:pt idx="40">
                  <c:v>1.5209927690507774</c:v>
                </c:pt>
                <c:pt idx="41">
                  <c:v>1.5104785257269882</c:v>
                </c:pt>
                <c:pt idx="42">
                  <c:v>1.6006505931879023</c:v>
                </c:pt>
                <c:pt idx="43">
                  <c:v>1.7100307786422908</c:v>
                </c:pt>
                <c:pt idx="44">
                  <c:v>1.6572317737916897</c:v>
                </c:pt>
                <c:pt idx="45">
                  <c:v>1.7856802000419947</c:v>
                </c:pt>
                <c:pt idx="46">
                  <c:v>1.7300543322848139</c:v>
                </c:pt>
                <c:pt idx="47">
                  <c:v>1.7946446432143492</c:v>
                </c:pt>
                <c:pt idx="48">
                  <c:v>1.8532076942825437</c:v>
                </c:pt>
                <c:pt idx="49">
                  <c:v>1.8338870431893639</c:v>
                </c:pt>
                <c:pt idx="50">
                  <c:v>1.6292390562172798</c:v>
                </c:pt>
                <c:pt idx="51">
                  <c:v>1.6130405577998497</c:v>
                </c:pt>
                <c:pt idx="52">
                  <c:v>1.5728320423200604</c:v>
                </c:pt>
                <c:pt idx="53">
                  <c:v>1.6116096281408865</c:v>
                </c:pt>
                <c:pt idx="54">
                  <c:v>1.4991571949186877</c:v>
                </c:pt>
                <c:pt idx="55">
                  <c:v>1.4275376619959257</c:v>
                </c:pt>
                <c:pt idx="56">
                  <c:v>1.5043807341603266</c:v>
                </c:pt>
                <c:pt idx="57">
                  <c:v>1.6343331864340005</c:v>
                </c:pt>
                <c:pt idx="58">
                  <c:v>1.6500351370344335</c:v>
                </c:pt>
                <c:pt idx="59">
                  <c:v>1.690950094981436</c:v>
                </c:pt>
                <c:pt idx="60">
                  <c:v>1.6850576000298823</c:v>
                </c:pt>
                <c:pt idx="61">
                  <c:v>1.7234950877127675</c:v>
                </c:pt>
                <c:pt idx="62">
                  <c:v>2.0295616146912332</c:v>
                </c:pt>
                <c:pt idx="63">
                  <c:v>1.9579911736774536</c:v>
                </c:pt>
                <c:pt idx="64">
                  <c:v>2.0553359683794348</c:v>
                </c:pt>
                <c:pt idx="65">
                  <c:v>2.032705290233916</c:v>
                </c:pt>
                <c:pt idx="66">
                  <c:v>2.1143943962517842</c:v>
                </c:pt>
                <c:pt idx="67">
                  <c:v>2.0013713099716446</c:v>
                </c:pt>
                <c:pt idx="68" formatCode="0.00">
                  <c:v>2.0038671119704698</c:v>
                </c:pt>
                <c:pt idx="69" formatCode="0.00">
                  <c:v>1.8608384382611254</c:v>
                </c:pt>
                <c:pt idx="70" formatCode="0.00">
                  <c:v>1.9633869808085791</c:v>
                </c:pt>
                <c:pt idx="71" formatCode="0.00">
                  <c:v>1.9711051808226632</c:v>
                </c:pt>
                <c:pt idx="72" formatCode="0.00">
                  <c:v>1.7709758269603304</c:v>
                </c:pt>
                <c:pt idx="73" formatCode="0.00">
                  <c:v>1.6154896408903108</c:v>
                </c:pt>
                <c:pt idx="74" formatCode="0.00">
                  <c:v>1.480688854135237</c:v>
                </c:pt>
                <c:pt idx="75" formatCode="0.00">
                  <c:v>1.5733866622834602</c:v>
                </c:pt>
                <c:pt idx="76" formatCode="0.00">
                  <c:v>1.4826627785118562</c:v>
                </c:pt>
                <c:pt idx="77" formatCode="0.00">
                  <c:v>1.610877518702547</c:v>
                </c:pt>
                <c:pt idx="78" formatCode="0.00">
                  <c:v>1.6481319959296581</c:v>
                </c:pt>
                <c:pt idx="79" formatCode="0.00">
                  <c:v>1.7631669785440396</c:v>
                </c:pt>
                <c:pt idx="80" formatCode="0.00">
                  <c:v>1.6579446202962034</c:v>
                </c:pt>
                <c:pt idx="81" formatCode="0.00">
                  <c:v>1.6411705567480839</c:v>
                </c:pt>
                <c:pt idx="82" formatCode="0.00">
                  <c:v>1.5305199971071159</c:v>
                </c:pt>
                <c:pt idx="83" formatCode="0.00">
                  <c:v>1.5837634913186349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21-4A91-83B7-45F6C5FE3E9E}"/>
            </c:ext>
          </c:extLst>
        </c:ser>
        <c:ser>
          <c:idx val="3"/>
          <c:order val="1"/>
          <c:tx>
            <c:strRef>
              <c:f>'איור 19 נתונים'!$I$3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19 נתונים'!$I$4:$I$301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  <c:pt idx="82">
                  <c:v>1.3</c:v>
                </c:pt>
                <c:pt idx="83">
                  <c:v>1.3</c:v>
                </c:pt>
                <c:pt idx="84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21-4A91-83B7-45F6C5FE3E9E}"/>
            </c:ext>
          </c:extLst>
        </c:ser>
        <c:ser>
          <c:idx val="0"/>
          <c:order val="2"/>
          <c:tx>
            <c:strRef>
              <c:f>'איור 19 נתונים'!$J$3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19 נתונים'!$J$4:$J$301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  <c:pt idx="81" formatCode="0.00">
                  <c:v>0.7</c:v>
                </c:pt>
                <c:pt idx="82" formatCode="0.00">
                  <c:v>0.8</c:v>
                </c:pt>
                <c:pt idx="83" formatCode="0.00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21-4A91-83B7-45F6C5FE3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23424"/>
        <c:axId val="230824960"/>
      </c:lineChart>
      <c:dateAx>
        <c:axId val="230823424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824960"/>
        <c:crosses val="autoZero"/>
        <c:auto val="0"/>
        <c:lblOffset val="100"/>
        <c:baseTimeUnit val="months"/>
      </c:dateAx>
      <c:valAx>
        <c:axId val="230824960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2342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  <c:pt idx="82">
                  <c:v>2.1</c:v>
                </c:pt>
                <c:pt idx="83">
                  <c:v>2.2999999999999998</c:v>
                </c:pt>
                <c:pt idx="8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BE-4667-B694-50DC02C04364}"/>
            </c:ext>
          </c:extLst>
        </c:ser>
        <c:ser>
          <c:idx val="2"/>
          <c:order val="1"/>
          <c:tx>
            <c:strRef>
              <c:f>'איור 19 נתונים'!$C$3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  <c:pt idx="82">
                  <c:v>1</c:v>
                </c:pt>
                <c:pt idx="83">
                  <c:v>1.3</c:v>
                </c:pt>
                <c:pt idx="84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BE-4667-B694-50DC02C04364}"/>
            </c:ext>
          </c:extLst>
        </c:ser>
        <c:ser>
          <c:idx val="4"/>
          <c:order val="2"/>
          <c:tx>
            <c:strRef>
              <c:f>'איור 19 נתונים'!$D$3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0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BE-4667-B694-50DC02C04364}"/>
            </c:ext>
          </c:extLst>
        </c:ser>
        <c:ser>
          <c:idx val="1"/>
          <c:order val="3"/>
          <c:tx>
            <c:strRef>
              <c:f>'איור 19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BE-4667-B694-50DC02C04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73728"/>
        <c:axId val="230363520"/>
      </c:lineChart>
      <c:dateAx>
        <c:axId val="230873728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363520"/>
        <c:crosses val="autoZero"/>
        <c:auto val="0"/>
        <c:lblOffset val="100"/>
        <c:baseTimeUnit val="months"/>
      </c:dateAx>
      <c:valAx>
        <c:axId val="230363520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7372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1.4775410574530178E-3"/>
          <c:y val="0.92381370091896409"/>
          <c:w val="0.99337981633975336"/>
          <c:h val="4.7351712614870513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24: </a:t>
            </a:r>
            <a:r>
              <a:rPr lang="he-IL" sz="2000" dirty="0"/>
              <a:t>המדדים למחירי הסחורות 
</a:t>
            </a:r>
            <a:r>
              <a:rPr lang="he-IL" sz="2000" b="0" dirty="0"/>
              <a:t>פברואר 2019 עד פברואר 2020</a:t>
            </a:r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0132327886258812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נתונים'!$G$2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43517</c:v>
                </c:pt>
                <c:pt idx="1">
                  <c:v>43518</c:v>
                </c:pt>
                <c:pt idx="2">
                  <c:v>43519</c:v>
                </c:pt>
                <c:pt idx="3">
                  <c:v>43520</c:v>
                </c:pt>
                <c:pt idx="4">
                  <c:v>43521</c:v>
                </c:pt>
                <c:pt idx="5">
                  <c:v>43522</c:v>
                </c:pt>
                <c:pt idx="6">
                  <c:v>43523</c:v>
                </c:pt>
                <c:pt idx="7">
                  <c:v>43524</c:v>
                </c:pt>
                <c:pt idx="8">
                  <c:v>43525</c:v>
                </c:pt>
                <c:pt idx="9">
                  <c:v>43526</c:v>
                </c:pt>
                <c:pt idx="10">
                  <c:v>43527</c:v>
                </c:pt>
                <c:pt idx="11">
                  <c:v>43528</c:v>
                </c:pt>
                <c:pt idx="12">
                  <c:v>43529</c:v>
                </c:pt>
                <c:pt idx="13">
                  <c:v>43530</c:v>
                </c:pt>
                <c:pt idx="14">
                  <c:v>43531</c:v>
                </c:pt>
                <c:pt idx="15">
                  <c:v>43532</c:v>
                </c:pt>
                <c:pt idx="16">
                  <c:v>43533</c:v>
                </c:pt>
                <c:pt idx="17">
                  <c:v>43534</c:v>
                </c:pt>
                <c:pt idx="18">
                  <c:v>43535</c:v>
                </c:pt>
                <c:pt idx="19">
                  <c:v>43536</c:v>
                </c:pt>
                <c:pt idx="20">
                  <c:v>43537</c:v>
                </c:pt>
                <c:pt idx="21">
                  <c:v>43538</c:v>
                </c:pt>
                <c:pt idx="22">
                  <c:v>43539</c:v>
                </c:pt>
                <c:pt idx="23">
                  <c:v>43540</c:v>
                </c:pt>
                <c:pt idx="24">
                  <c:v>43541</c:v>
                </c:pt>
                <c:pt idx="25">
                  <c:v>43542</c:v>
                </c:pt>
                <c:pt idx="26">
                  <c:v>43543</c:v>
                </c:pt>
                <c:pt idx="27">
                  <c:v>43544</c:v>
                </c:pt>
                <c:pt idx="28">
                  <c:v>43545</c:v>
                </c:pt>
                <c:pt idx="29">
                  <c:v>43546</c:v>
                </c:pt>
                <c:pt idx="30">
                  <c:v>43547</c:v>
                </c:pt>
                <c:pt idx="31">
                  <c:v>43548</c:v>
                </c:pt>
                <c:pt idx="32">
                  <c:v>43549</c:v>
                </c:pt>
                <c:pt idx="33">
                  <c:v>43550</c:v>
                </c:pt>
                <c:pt idx="34">
                  <c:v>43551</c:v>
                </c:pt>
                <c:pt idx="35">
                  <c:v>43552</c:v>
                </c:pt>
                <c:pt idx="36">
                  <c:v>43553</c:v>
                </c:pt>
                <c:pt idx="37">
                  <c:v>43554</c:v>
                </c:pt>
                <c:pt idx="38">
                  <c:v>43555</c:v>
                </c:pt>
                <c:pt idx="39">
                  <c:v>43556</c:v>
                </c:pt>
                <c:pt idx="40">
                  <c:v>43557</c:v>
                </c:pt>
                <c:pt idx="41">
                  <c:v>43558</c:v>
                </c:pt>
                <c:pt idx="42">
                  <c:v>43559</c:v>
                </c:pt>
                <c:pt idx="43">
                  <c:v>43560</c:v>
                </c:pt>
                <c:pt idx="44">
                  <c:v>43561</c:v>
                </c:pt>
                <c:pt idx="45">
                  <c:v>43562</c:v>
                </c:pt>
                <c:pt idx="46">
                  <c:v>43563</c:v>
                </c:pt>
                <c:pt idx="47">
                  <c:v>43564</c:v>
                </c:pt>
                <c:pt idx="48">
                  <c:v>43565</c:v>
                </c:pt>
                <c:pt idx="49">
                  <c:v>43566</c:v>
                </c:pt>
                <c:pt idx="50">
                  <c:v>43567</c:v>
                </c:pt>
                <c:pt idx="51">
                  <c:v>43568</c:v>
                </c:pt>
                <c:pt idx="52">
                  <c:v>43569</c:v>
                </c:pt>
                <c:pt idx="53">
                  <c:v>43570</c:v>
                </c:pt>
                <c:pt idx="54">
                  <c:v>43571</c:v>
                </c:pt>
                <c:pt idx="55">
                  <c:v>43572</c:v>
                </c:pt>
                <c:pt idx="56">
                  <c:v>43573</c:v>
                </c:pt>
                <c:pt idx="57">
                  <c:v>43574</c:v>
                </c:pt>
                <c:pt idx="58">
                  <c:v>43575</c:v>
                </c:pt>
                <c:pt idx="59">
                  <c:v>43576</c:v>
                </c:pt>
                <c:pt idx="60">
                  <c:v>43577</c:v>
                </c:pt>
                <c:pt idx="61">
                  <c:v>43578</c:v>
                </c:pt>
                <c:pt idx="62">
                  <c:v>43579</c:v>
                </c:pt>
                <c:pt idx="63">
                  <c:v>43580</c:v>
                </c:pt>
                <c:pt idx="64">
                  <c:v>43581</c:v>
                </c:pt>
                <c:pt idx="65">
                  <c:v>43582</c:v>
                </c:pt>
                <c:pt idx="66">
                  <c:v>43583</c:v>
                </c:pt>
                <c:pt idx="67">
                  <c:v>43584</c:v>
                </c:pt>
                <c:pt idx="68">
                  <c:v>43585</c:v>
                </c:pt>
                <c:pt idx="69">
                  <c:v>43586</c:v>
                </c:pt>
                <c:pt idx="70">
                  <c:v>43587</c:v>
                </c:pt>
                <c:pt idx="71">
                  <c:v>43588</c:v>
                </c:pt>
                <c:pt idx="72">
                  <c:v>43589</c:v>
                </c:pt>
                <c:pt idx="73">
                  <c:v>43590</c:v>
                </c:pt>
                <c:pt idx="74">
                  <c:v>43591</c:v>
                </c:pt>
                <c:pt idx="75">
                  <c:v>43592</c:v>
                </c:pt>
                <c:pt idx="76">
                  <c:v>43593</c:v>
                </c:pt>
                <c:pt idx="77">
                  <c:v>43594</c:v>
                </c:pt>
                <c:pt idx="78">
                  <c:v>43595</c:v>
                </c:pt>
                <c:pt idx="79">
                  <c:v>43596</c:v>
                </c:pt>
                <c:pt idx="80">
                  <c:v>43597</c:v>
                </c:pt>
                <c:pt idx="81">
                  <c:v>43598</c:v>
                </c:pt>
                <c:pt idx="82">
                  <c:v>43599</c:v>
                </c:pt>
                <c:pt idx="83">
                  <c:v>43600</c:v>
                </c:pt>
                <c:pt idx="84">
                  <c:v>43601</c:v>
                </c:pt>
                <c:pt idx="85">
                  <c:v>43602</c:v>
                </c:pt>
                <c:pt idx="86">
                  <c:v>43603</c:v>
                </c:pt>
                <c:pt idx="87">
                  <c:v>43604</c:v>
                </c:pt>
                <c:pt idx="88">
                  <c:v>43605</c:v>
                </c:pt>
                <c:pt idx="89">
                  <c:v>43606</c:v>
                </c:pt>
                <c:pt idx="90">
                  <c:v>43607</c:v>
                </c:pt>
                <c:pt idx="91">
                  <c:v>43608</c:v>
                </c:pt>
                <c:pt idx="92">
                  <c:v>43609</c:v>
                </c:pt>
                <c:pt idx="93">
                  <c:v>43610</c:v>
                </c:pt>
                <c:pt idx="94">
                  <c:v>43611</c:v>
                </c:pt>
                <c:pt idx="95">
                  <c:v>43612</c:v>
                </c:pt>
                <c:pt idx="96">
                  <c:v>43613</c:v>
                </c:pt>
                <c:pt idx="97">
                  <c:v>43614</c:v>
                </c:pt>
                <c:pt idx="98">
                  <c:v>43615</c:v>
                </c:pt>
                <c:pt idx="99">
                  <c:v>43616</c:v>
                </c:pt>
                <c:pt idx="100">
                  <c:v>43617</c:v>
                </c:pt>
                <c:pt idx="101">
                  <c:v>43618</c:v>
                </c:pt>
                <c:pt idx="102">
                  <c:v>43619</c:v>
                </c:pt>
                <c:pt idx="103">
                  <c:v>43620</c:v>
                </c:pt>
                <c:pt idx="104">
                  <c:v>43621</c:v>
                </c:pt>
                <c:pt idx="105">
                  <c:v>43622</c:v>
                </c:pt>
                <c:pt idx="106">
                  <c:v>43623</c:v>
                </c:pt>
                <c:pt idx="107">
                  <c:v>43624</c:v>
                </c:pt>
                <c:pt idx="108">
                  <c:v>43625</c:v>
                </c:pt>
                <c:pt idx="109">
                  <c:v>43626</c:v>
                </c:pt>
                <c:pt idx="110">
                  <c:v>43627</c:v>
                </c:pt>
                <c:pt idx="111">
                  <c:v>43628</c:v>
                </c:pt>
                <c:pt idx="112">
                  <c:v>43629</c:v>
                </c:pt>
                <c:pt idx="113">
                  <c:v>43630</c:v>
                </c:pt>
                <c:pt idx="114">
                  <c:v>43631</c:v>
                </c:pt>
                <c:pt idx="115">
                  <c:v>43632</c:v>
                </c:pt>
                <c:pt idx="116">
                  <c:v>43633</c:v>
                </c:pt>
                <c:pt idx="117">
                  <c:v>43634</c:v>
                </c:pt>
                <c:pt idx="118">
                  <c:v>43635</c:v>
                </c:pt>
                <c:pt idx="119">
                  <c:v>43636</c:v>
                </c:pt>
                <c:pt idx="120">
                  <c:v>43637</c:v>
                </c:pt>
                <c:pt idx="121">
                  <c:v>43638</c:v>
                </c:pt>
                <c:pt idx="122">
                  <c:v>43639</c:v>
                </c:pt>
                <c:pt idx="123">
                  <c:v>43640</c:v>
                </c:pt>
                <c:pt idx="124">
                  <c:v>43641</c:v>
                </c:pt>
                <c:pt idx="125">
                  <c:v>43642</c:v>
                </c:pt>
                <c:pt idx="126">
                  <c:v>43643</c:v>
                </c:pt>
                <c:pt idx="127">
                  <c:v>43644</c:v>
                </c:pt>
                <c:pt idx="128">
                  <c:v>43645</c:v>
                </c:pt>
                <c:pt idx="129">
                  <c:v>43646</c:v>
                </c:pt>
                <c:pt idx="130">
                  <c:v>43647</c:v>
                </c:pt>
                <c:pt idx="131">
                  <c:v>43648</c:v>
                </c:pt>
                <c:pt idx="132">
                  <c:v>43649</c:v>
                </c:pt>
                <c:pt idx="133">
                  <c:v>43650</c:v>
                </c:pt>
                <c:pt idx="134">
                  <c:v>43651</c:v>
                </c:pt>
                <c:pt idx="135">
                  <c:v>43652</c:v>
                </c:pt>
                <c:pt idx="136">
                  <c:v>43653</c:v>
                </c:pt>
                <c:pt idx="137">
                  <c:v>43654</c:v>
                </c:pt>
                <c:pt idx="138">
                  <c:v>43655</c:v>
                </c:pt>
                <c:pt idx="139">
                  <c:v>43656</c:v>
                </c:pt>
                <c:pt idx="140">
                  <c:v>43657</c:v>
                </c:pt>
                <c:pt idx="141">
                  <c:v>43658</c:v>
                </c:pt>
                <c:pt idx="142">
                  <c:v>43659</c:v>
                </c:pt>
                <c:pt idx="143">
                  <c:v>43660</c:v>
                </c:pt>
                <c:pt idx="144">
                  <c:v>43661</c:v>
                </c:pt>
                <c:pt idx="145">
                  <c:v>43662</c:v>
                </c:pt>
                <c:pt idx="146">
                  <c:v>43663</c:v>
                </c:pt>
                <c:pt idx="147">
                  <c:v>43664</c:v>
                </c:pt>
                <c:pt idx="148">
                  <c:v>43665</c:v>
                </c:pt>
                <c:pt idx="149">
                  <c:v>43666</c:v>
                </c:pt>
                <c:pt idx="150">
                  <c:v>43667</c:v>
                </c:pt>
                <c:pt idx="151">
                  <c:v>43668</c:v>
                </c:pt>
                <c:pt idx="152">
                  <c:v>43669</c:v>
                </c:pt>
                <c:pt idx="153">
                  <c:v>43670</c:v>
                </c:pt>
                <c:pt idx="154">
                  <c:v>43671</c:v>
                </c:pt>
                <c:pt idx="155">
                  <c:v>43672</c:v>
                </c:pt>
                <c:pt idx="156">
                  <c:v>43673</c:v>
                </c:pt>
                <c:pt idx="157">
                  <c:v>43674</c:v>
                </c:pt>
                <c:pt idx="158">
                  <c:v>43675</c:v>
                </c:pt>
                <c:pt idx="159">
                  <c:v>43676</c:v>
                </c:pt>
                <c:pt idx="160">
                  <c:v>43677</c:v>
                </c:pt>
                <c:pt idx="161">
                  <c:v>43678</c:v>
                </c:pt>
                <c:pt idx="162">
                  <c:v>43679</c:v>
                </c:pt>
                <c:pt idx="163">
                  <c:v>43680</c:v>
                </c:pt>
                <c:pt idx="164">
                  <c:v>43681</c:v>
                </c:pt>
                <c:pt idx="165">
                  <c:v>43682</c:v>
                </c:pt>
                <c:pt idx="166">
                  <c:v>43683</c:v>
                </c:pt>
                <c:pt idx="167">
                  <c:v>43684</c:v>
                </c:pt>
                <c:pt idx="168">
                  <c:v>43685</c:v>
                </c:pt>
                <c:pt idx="169">
                  <c:v>43686</c:v>
                </c:pt>
                <c:pt idx="170">
                  <c:v>43687</c:v>
                </c:pt>
                <c:pt idx="171">
                  <c:v>43688</c:v>
                </c:pt>
                <c:pt idx="172">
                  <c:v>43689</c:v>
                </c:pt>
                <c:pt idx="173">
                  <c:v>43690</c:v>
                </c:pt>
                <c:pt idx="174">
                  <c:v>43691</c:v>
                </c:pt>
                <c:pt idx="175">
                  <c:v>43692</c:v>
                </c:pt>
                <c:pt idx="176">
                  <c:v>43693</c:v>
                </c:pt>
                <c:pt idx="177">
                  <c:v>43694</c:v>
                </c:pt>
                <c:pt idx="178">
                  <c:v>43695</c:v>
                </c:pt>
                <c:pt idx="179">
                  <c:v>43696</c:v>
                </c:pt>
                <c:pt idx="180">
                  <c:v>43697</c:v>
                </c:pt>
                <c:pt idx="181">
                  <c:v>43698</c:v>
                </c:pt>
                <c:pt idx="182">
                  <c:v>43699</c:v>
                </c:pt>
                <c:pt idx="183">
                  <c:v>43700</c:v>
                </c:pt>
                <c:pt idx="184">
                  <c:v>43701</c:v>
                </c:pt>
                <c:pt idx="185">
                  <c:v>43702</c:v>
                </c:pt>
                <c:pt idx="186">
                  <c:v>43703</c:v>
                </c:pt>
                <c:pt idx="187">
                  <c:v>43704</c:v>
                </c:pt>
                <c:pt idx="188">
                  <c:v>43705</c:v>
                </c:pt>
                <c:pt idx="189">
                  <c:v>43706</c:v>
                </c:pt>
                <c:pt idx="190">
                  <c:v>43707</c:v>
                </c:pt>
                <c:pt idx="191">
                  <c:v>43708</c:v>
                </c:pt>
                <c:pt idx="192">
                  <c:v>43709</c:v>
                </c:pt>
                <c:pt idx="193">
                  <c:v>43710</c:v>
                </c:pt>
                <c:pt idx="194">
                  <c:v>43711</c:v>
                </c:pt>
                <c:pt idx="195">
                  <c:v>43712</c:v>
                </c:pt>
                <c:pt idx="196">
                  <c:v>43713</c:v>
                </c:pt>
                <c:pt idx="197">
                  <c:v>43714</c:v>
                </c:pt>
                <c:pt idx="198">
                  <c:v>43715</c:v>
                </c:pt>
                <c:pt idx="199">
                  <c:v>43716</c:v>
                </c:pt>
                <c:pt idx="200">
                  <c:v>43717</c:v>
                </c:pt>
                <c:pt idx="201">
                  <c:v>43718</c:v>
                </c:pt>
                <c:pt idx="202">
                  <c:v>43719</c:v>
                </c:pt>
                <c:pt idx="203">
                  <c:v>43720</c:v>
                </c:pt>
                <c:pt idx="204">
                  <c:v>43721</c:v>
                </c:pt>
                <c:pt idx="205">
                  <c:v>43722</c:v>
                </c:pt>
                <c:pt idx="206">
                  <c:v>43723</c:v>
                </c:pt>
                <c:pt idx="207">
                  <c:v>43724</c:v>
                </c:pt>
                <c:pt idx="208">
                  <c:v>43725</c:v>
                </c:pt>
                <c:pt idx="209">
                  <c:v>43726</c:v>
                </c:pt>
                <c:pt idx="210">
                  <c:v>43727</c:v>
                </c:pt>
                <c:pt idx="211">
                  <c:v>43728</c:v>
                </c:pt>
                <c:pt idx="212">
                  <c:v>43729</c:v>
                </c:pt>
                <c:pt idx="213">
                  <c:v>43730</c:v>
                </c:pt>
                <c:pt idx="214">
                  <c:v>43731</c:v>
                </c:pt>
                <c:pt idx="215">
                  <c:v>43732</c:v>
                </c:pt>
                <c:pt idx="216">
                  <c:v>43733</c:v>
                </c:pt>
                <c:pt idx="217">
                  <c:v>43734</c:v>
                </c:pt>
                <c:pt idx="218">
                  <c:v>43735</c:v>
                </c:pt>
                <c:pt idx="219">
                  <c:v>43736</c:v>
                </c:pt>
                <c:pt idx="220">
                  <c:v>43737</c:v>
                </c:pt>
                <c:pt idx="221">
                  <c:v>43738</c:v>
                </c:pt>
                <c:pt idx="222">
                  <c:v>43739</c:v>
                </c:pt>
                <c:pt idx="223">
                  <c:v>43740</c:v>
                </c:pt>
                <c:pt idx="224">
                  <c:v>43741</c:v>
                </c:pt>
                <c:pt idx="225">
                  <c:v>43742</c:v>
                </c:pt>
                <c:pt idx="226">
                  <c:v>43743</c:v>
                </c:pt>
                <c:pt idx="227">
                  <c:v>43744</c:v>
                </c:pt>
                <c:pt idx="228">
                  <c:v>43745</c:v>
                </c:pt>
                <c:pt idx="229">
                  <c:v>43746</c:v>
                </c:pt>
                <c:pt idx="230">
                  <c:v>43747</c:v>
                </c:pt>
                <c:pt idx="231">
                  <c:v>43748</c:v>
                </c:pt>
                <c:pt idx="232">
                  <c:v>43749</c:v>
                </c:pt>
                <c:pt idx="233">
                  <c:v>43750</c:v>
                </c:pt>
                <c:pt idx="234">
                  <c:v>43751</c:v>
                </c:pt>
                <c:pt idx="235">
                  <c:v>43752</c:v>
                </c:pt>
                <c:pt idx="236">
                  <c:v>43753</c:v>
                </c:pt>
                <c:pt idx="237">
                  <c:v>43754</c:v>
                </c:pt>
                <c:pt idx="238">
                  <c:v>43755</c:v>
                </c:pt>
                <c:pt idx="239">
                  <c:v>43756</c:v>
                </c:pt>
                <c:pt idx="240">
                  <c:v>43757</c:v>
                </c:pt>
                <c:pt idx="241">
                  <c:v>43758</c:v>
                </c:pt>
                <c:pt idx="242">
                  <c:v>43759</c:v>
                </c:pt>
                <c:pt idx="243">
                  <c:v>43760</c:v>
                </c:pt>
                <c:pt idx="244">
                  <c:v>43761</c:v>
                </c:pt>
                <c:pt idx="245">
                  <c:v>43762</c:v>
                </c:pt>
                <c:pt idx="246">
                  <c:v>43763</c:v>
                </c:pt>
                <c:pt idx="247">
                  <c:v>43764</c:v>
                </c:pt>
                <c:pt idx="248">
                  <c:v>43765</c:v>
                </c:pt>
                <c:pt idx="249">
                  <c:v>43766</c:v>
                </c:pt>
                <c:pt idx="250">
                  <c:v>43767</c:v>
                </c:pt>
                <c:pt idx="251">
                  <c:v>43768</c:v>
                </c:pt>
                <c:pt idx="252">
                  <c:v>43769</c:v>
                </c:pt>
                <c:pt idx="253">
                  <c:v>43770</c:v>
                </c:pt>
                <c:pt idx="254">
                  <c:v>43771</c:v>
                </c:pt>
                <c:pt idx="255">
                  <c:v>43772</c:v>
                </c:pt>
                <c:pt idx="256">
                  <c:v>43773</c:v>
                </c:pt>
                <c:pt idx="257">
                  <c:v>43774</c:v>
                </c:pt>
                <c:pt idx="258">
                  <c:v>43775</c:v>
                </c:pt>
                <c:pt idx="259">
                  <c:v>43776</c:v>
                </c:pt>
                <c:pt idx="260">
                  <c:v>43777</c:v>
                </c:pt>
                <c:pt idx="261">
                  <c:v>43778</c:v>
                </c:pt>
                <c:pt idx="262">
                  <c:v>43779</c:v>
                </c:pt>
                <c:pt idx="263">
                  <c:v>43780</c:v>
                </c:pt>
                <c:pt idx="264">
                  <c:v>43781</c:v>
                </c:pt>
                <c:pt idx="265">
                  <c:v>43782</c:v>
                </c:pt>
                <c:pt idx="266">
                  <c:v>43783</c:v>
                </c:pt>
                <c:pt idx="267">
                  <c:v>43784</c:v>
                </c:pt>
                <c:pt idx="268">
                  <c:v>43785</c:v>
                </c:pt>
                <c:pt idx="269">
                  <c:v>43786</c:v>
                </c:pt>
                <c:pt idx="270">
                  <c:v>43787</c:v>
                </c:pt>
                <c:pt idx="271">
                  <c:v>43788</c:v>
                </c:pt>
                <c:pt idx="272">
                  <c:v>43789</c:v>
                </c:pt>
                <c:pt idx="273">
                  <c:v>43790</c:v>
                </c:pt>
                <c:pt idx="274">
                  <c:v>43791</c:v>
                </c:pt>
                <c:pt idx="275">
                  <c:v>43792</c:v>
                </c:pt>
                <c:pt idx="276">
                  <c:v>43793</c:v>
                </c:pt>
                <c:pt idx="277">
                  <c:v>43794</c:v>
                </c:pt>
                <c:pt idx="278">
                  <c:v>43795</c:v>
                </c:pt>
                <c:pt idx="279">
                  <c:v>43796</c:v>
                </c:pt>
                <c:pt idx="280">
                  <c:v>43797</c:v>
                </c:pt>
                <c:pt idx="281">
                  <c:v>43798</c:v>
                </c:pt>
                <c:pt idx="282">
                  <c:v>43799</c:v>
                </c:pt>
                <c:pt idx="283">
                  <c:v>43800</c:v>
                </c:pt>
                <c:pt idx="284">
                  <c:v>43801</c:v>
                </c:pt>
                <c:pt idx="285">
                  <c:v>43802</c:v>
                </c:pt>
                <c:pt idx="286">
                  <c:v>43803</c:v>
                </c:pt>
                <c:pt idx="287">
                  <c:v>43804</c:v>
                </c:pt>
                <c:pt idx="288">
                  <c:v>43805</c:v>
                </c:pt>
                <c:pt idx="289">
                  <c:v>43806</c:v>
                </c:pt>
                <c:pt idx="290">
                  <c:v>43807</c:v>
                </c:pt>
                <c:pt idx="291">
                  <c:v>43808</c:v>
                </c:pt>
                <c:pt idx="292">
                  <c:v>43809</c:v>
                </c:pt>
                <c:pt idx="293">
                  <c:v>43810</c:v>
                </c:pt>
                <c:pt idx="294">
                  <c:v>43811</c:v>
                </c:pt>
                <c:pt idx="295">
                  <c:v>43812</c:v>
                </c:pt>
                <c:pt idx="296">
                  <c:v>43813</c:v>
                </c:pt>
                <c:pt idx="297">
                  <c:v>43814</c:v>
                </c:pt>
                <c:pt idx="298">
                  <c:v>43815</c:v>
                </c:pt>
                <c:pt idx="299">
                  <c:v>43816</c:v>
                </c:pt>
                <c:pt idx="300">
                  <c:v>43817</c:v>
                </c:pt>
                <c:pt idx="301">
                  <c:v>43818</c:v>
                </c:pt>
                <c:pt idx="302">
                  <c:v>43819</c:v>
                </c:pt>
                <c:pt idx="303">
                  <c:v>43820</c:v>
                </c:pt>
                <c:pt idx="304">
                  <c:v>43821</c:v>
                </c:pt>
                <c:pt idx="305">
                  <c:v>43822</c:v>
                </c:pt>
                <c:pt idx="306">
                  <c:v>43823</c:v>
                </c:pt>
                <c:pt idx="307">
                  <c:v>43824</c:v>
                </c:pt>
                <c:pt idx="308">
                  <c:v>43825</c:v>
                </c:pt>
                <c:pt idx="309">
                  <c:v>43826</c:v>
                </c:pt>
                <c:pt idx="310">
                  <c:v>43827</c:v>
                </c:pt>
                <c:pt idx="311">
                  <c:v>43828</c:v>
                </c:pt>
                <c:pt idx="312">
                  <c:v>43829</c:v>
                </c:pt>
                <c:pt idx="313">
                  <c:v>43830</c:v>
                </c:pt>
                <c:pt idx="314">
                  <c:v>43831</c:v>
                </c:pt>
                <c:pt idx="315">
                  <c:v>43832</c:v>
                </c:pt>
                <c:pt idx="316">
                  <c:v>43833</c:v>
                </c:pt>
                <c:pt idx="317">
                  <c:v>43834</c:v>
                </c:pt>
                <c:pt idx="318">
                  <c:v>43835</c:v>
                </c:pt>
                <c:pt idx="319">
                  <c:v>43836</c:v>
                </c:pt>
                <c:pt idx="320">
                  <c:v>43837</c:v>
                </c:pt>
                <c:pt idx="321">
                  <c:v>43838</c:v>
                </c:pt>
                <c:pt idx="322">
                  <c:v>43839</c:v>
                </c:pt>
                <c:pt idx="323">
                  <c:v>43840</c:v>
                </c:pt>
                <c:pt idx="324">
                  <c:v>43841</c:v>
                </c:pt>
                <c:pt idx="325">
                  <c:v>43842</c:v>
                </c:pt>
                <c:pt idx="326">
                  <c:v>43843</c:v>
                </c:pt>
                <c:pt idx="327">
                  <c:v>43844</c:v>
                </c:pt>
                <c:pt idx="328">
                  <c:v>43845</c:v>
                </c:pt>
                <c:pt idx="329">
                  <c:v>43846</c:v>
                </c:pt>
                <c:pt idx="330">
                  <c:v>43847</c:v>
                </c:pt>
                <c:pt idx="331">
                  <c:v>43848</c:v>
                </c:pt>
                <c:pt idx="332">
                  <c:v>43849</c:v>
                </c:pt>
                <c:pt idx="333">
                  <c:v>43850</c:v>
                </c:pt>
                <c:pt idx="334">
                  <c:v>43851</c:v>
                </c:pt>
                <c:pt idx="335">
                  <c:v>43852</c:v>
                </c:pt>
                <c:pt idx="336">
                  <c:v>43853</c:v>
                </c:pt>
                <c:pt idx="337">
                  <c:v>43854</c:v>
                </c:pt>
                <c:pt idx="338">
                  <c:v>43855</c:v>
                </c:pt>
                <c:pt idx="339">
                  <c:v>43856</c:v>
                </c:pt>
                <c:pt idx="340">
                  <c:v>43857</c:v>
                </c:pt>
                <c:pt idx="341">
                  <c:v>43858</c:v>
                </c:pt>
                <c:pt idx="342">
                  <c:v>43859</c:v>
                </c:pt>
                <c:pt idx="343">
                  <c:v>43860</c:v>
                </c:pt>
                <c:pt idx="344">
                  <c:v>43861</c:v>
                </c:pt>
                <c:pt idx="345">
                  <c:v>43862</c:v>
                </c:pt>
                <c:pt idx="346">
                  <c:v>43863</c:v>
                </c:pt>
                <c:pt idx="347">
                  <c:v>43864</c:v>
                </c:pt>
                <c:pt idx="348">
                  <c:v>43865</c:v>
                </c:pt>
                <c:pt idx="349">
                  <c:v>43866</c:v>
                </c:pt>
                <c:pt idx="350">
                  <c:v>43867</c:v>
                </c:pt>
                <c:pt idx="351">
                  <c:v>43868</c:v>
                </c:pt>
                <c:pt idx="352">
                  <c:v>43869</c:v>
                </c:pt>
                <c:pt idx="353">
                  <c:v>43870</c:v>
                </c:pt>
                <c:pt idx="354">
                  <c:v>43871</c:v>
                </c:pt>
                <c:pt idx="355">
                  <c:v>43872</c:v>
                </c:pt>
                <c:pt idx="356">
                  <c:v>43873</c:v>
                </c:pt>
                <c:pt idx="357">
                  <c:v>43874</c:v>
                </c:pt>
                <c:pt idx="358">
                  <c:v>43875</c:v>
                </c:pt>
                <c:pt idx="359">
                  <c:v>43876</c:v>
                </c:pt>
                <c:pt idx="360">
                  <c:v>43877</c:v>
                </c:pt>
                <c:pt idx="361">
                  <c:v>43878</c:v>
                </c:pt>
                <c:pt idx="362">
                  <c:v>43879</c:v>
                </c:pt>
                <c:pt idx="363">
                  <c:v>43880</c:v>
                </c:pt>
                <c:pt idx="364">
                  <c:v>43881</c:v>
                </c:pt>
                <c:pt idx="365">
                  <c:v>43882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100.35578317897011</c:v>
                </c:pt>
                <c:pt idx="2">
                  <c:v>100.35578317897011</c:v>
                </c:pt>
                <c:pt idx="3">
                  <c:v>100.35578317897011</c:v>
                </c:pt>
                <c:pt idx="4">
                  <c:v>99.561928281601283</c:v>
                </c:pt>
                <c:pt idx="5">
                  <c:v>99.389174026125616</c:v>
                </c:pt>
                <c:pt idx="6">
                  <c:v>99.48112926505118</c:v>
                </c:pt>
                <c:pt idx="7">
                  <c:v>99.077438166561507</c:v>
                </c:pt>
                <c:pt idx="8">
                  <c:v>98.973201963495143</c:v>
                </c:pt>
                <c:pt idx="9">
                  <c:v>98.973201963495143</c:v>
                </c:pt>
                <c:pt idx="10">
                  <c:v>98.973201963495143</c:v>
                </c:pt>
                <c:pt idx="11">
                  <c:v>98.283340081783948</c:v>
                </c:pt>
                <c:pt idx="12">
                  <c:v>98.850726704774146</c:v>
                </c:pt>
                <c:pt idx="13">
                  <c:v>98.131013568641492</c:v>
                </c:pt>
                <c:pt idx="14">
                  <c:v>97.568247506417137</c:v>
                </c:pt>
                <c:pt idx="15">
                  <c:v>98.093380317140713</c:v>
                </c:pt>
                <c:pt idx="16">
                  <c:v>98.093380317140713</c:v>
                </c:pt>
                <c:pt idx="17">
                  <c:v>98.093380317140713</c:v>
                </c:pt>
                <c:pt idx="18">
                  <c:v>97.745865510067375</c:v>
                </c:pt>
                <c:pt idx="19">
                  <c:v>99.011655972500378</c:v>
                </c:pt>
                <c:pt idx="20">
                  <c:v>99.584027937369527</c:v>
                </c:pt>
                <c:pt idx="21">
                  <c:v>99.647682241604272</c:v>
                </c:pt>
                <c:pt idx="22">
                  <c:v>100.55282577689259</c:v>
                </c:pt>
                <c:pt idx="23">
                  <c:v>100.55282577689259</c:v>
                </c:pt>
                <c:pt idx="24">
                  <c:v>100.55282577689259</c:v>
                </c:pt>
                <c:pt idx="25">
                  <c:v>100.64636173397489</c:v>
                </c:pt>
                <c:pt idx="26">
                  <c:v>100.92800315170884</c:v>
                </c:pt>
                <c:pt idx="27">
                  <c:v>101.37899420119626</c:v>
                </c:pt>
                <c:pt idx="28">
                  <c:v>101.78007103504211</c:v>
                </c:pt>
                <c:pt idx="29">
                  <c:v>101.61172455134964</c:v>
                </c:pt>
                <c:pt idx="30">
                  <c:v>101.61172455134964</c:v>
                </c:pt>
                <c:pt idx="31">
                  <c:v>101.61172455134964</c:v>
                </c:pt>
                <c:pt idx="32">
                  <c:v>101.5610807734819</c:v>
                </c:pt>
                <c:pt idx="33">
                  <c:v>101.39364624257217</c:v>
                </c:pt>
                <c:pt idx="34">
                  <c:v>101.06698475579732</c:v>
                </c:pt>
                <c:pt idx="35">
                  <c:v>100.45676675044477</c:v>
                </c:pt>
                <c:pt idx="36">
                  <c:v>99.838067584212808</c:v>
                </c:pt>
                <c:pt idx="37">
                  <c:v>99.838067584212808</c:v>
                </c:pt>
                <c:pt idx="38">
                  <c:v>99.838067584212808</c:v>
                </c:pt>
                <c:pt idx="39">
                  <c:v>100.15381603602096</c:v>
                </c:pt>
                <c:pt idx="40">
                  <c:v>100.17500373900644</c:v>
                </c:pt>
                <c:pt idx="41">
                  <c:v>100.80449434650075</c:v>
                </c:pt>
                <c:pt idx="42">
                  <c:v>101.42836124516819</c:v>
                </c:pt>
                <c:pt idx="43">
                  <c:v>101.22143915876613</c:v>
                </c:pt>
                <c:pt idx="44">
                  <c:v>101.22143915876613</c:v>
                </c:pt>
                <c:pt idx="45">
                  <c:v>101.22143915876613</c:v>
                </c:pt>
                <c:pt idx="46">
                  <c:v>101.2925410773932</c:v>
                </c:pt>
                <c:pt idx="47">
                  <c:v>101.18730172626584</c:v>
                </c:pt>
                <c:pt idx="48">
                  <c:v>101.42088323234978</c:v>
                </c:pt>
                <c:pt idx="49">
                  <c:v>101.16793792884582</c:v>
                </c:pt>
                <c:pt idx="50">
                  <c:v>101.79162243695671</c:v>
                </c:pt>
                <c:pt idx="51">
                  <c:v>101.79162243695671</c:v>
                </c:pt>
                <c:pt idx="52">
                  <c:v>101.79162243695671</c:v>
                </c:pt>
                <c:pt idx="53">
                  <c:v>101.58631146713748</c:v>
                </c:pt>
                <c:pt idx="54">
                  <c:v>100.81653212323279</c:v>
                </c:pt>
                <c:pt idx="55">
                  <c:v>100.7413872139356</c:v>
                </c:pt>
                <c:pt idx="56">
                  <c:v>100.80780777494464</c:v>
                </c:pt>
                <c:pt idx="57">
                  <c:v>100.80780777494464</c:v>
                </c:pt>
                <c:pt idx="58">
                  <c:v>100.80780777494464</c:v>
                </c:pt>
                <c:pt idx="59">
                  <c:v>100.80780777494464</c:v>
                </c:pt>
                <c:pt idx="60">
                  <c:v>100.10004122026577</c:v>
                </c:pt>
                <c:pt idx="61">
                  <c:v>99.512287651794523</c:v>
                </c:pt>
                <c:pt idx="62">
                  <c:v>98.988826754505936</c:v>
                </c:pt>
                <c:pt idx="63">
                  <c:v>98.335716569938867</c:v>
                </c:pt>
                <c:pt idx="64">
                  <c:v>98.389248198285273</c:v>
                </c:pt>
                <c:pt idx="65">
                  <c:v>98.389248198285273</c:v>
                </c:pt>
                <c:pt idx="66">
                  <c:v>98.389248198285273</c:v>
                </c:pt>
                <c:pt idx="67">
                  <c:v>97.801737817222758</c:v>
                </c:pt>
                <c:pt idx="68">
                  <c:v>97.453250260514494</c:v>
                </c:pt>
                <c:pt idx="69">
                  <c:v>97.46464967029867</c:v>
                </c:pt>
                <c:pt idx="70">
                  <c:v>97.401238553472638</c:v>
                </c:pt>
                <c:pt idx="71">
                  <c:v>97.347585331421868</c:v>
                </c:pt>
                <c:pt idx="72">
                  <c:v>97.347585331421868</c:v>
                </c:pt>
                <c:pt idx="73">
                  <c:v>97.347585331421868</c:v>
                </c:pt>
                <c:pt idx="74">
                  <c:v>96.501505938028544</c:v>
                </c:pt>
                <c:pt idx="75">
                  <c:v>96.424932302705102</c:v>
                </c:pt>
                <c:pt idx="76">
                  <c:v>95.713365944764845</c:v>
                </c:pt>
                <c:pt idx="77">
                  <c:v>94.959363384001421</c:v>
                </c:pt>
                <c:pt idx="78">
                  <c:v>94.84731478542966</c:v>
                </c:pt>
                <c:pt idx="79">
                  <c:v>94.84731478542966</c:v>
                </c:pt>
                <c:pt idx="80">
                  <c:v>94.84731478542966</c:v>
                </c:pt>
                <c:pt idx="81">
                  <c:v>94.315494320966039</c:v>
                </c:pt>
                <c:pt idx="82">
                  <c:v>95.740511739264193</c:v>
                </c:pt>
                <c:pt idx="83">
                  <c:v>96.150920889920016</c:v>
                </c:pt>
                <c:pt idx="84">
                  <c:v>97.035575886022926</c:v>
                </c:pt>
                <c:pt idx="85">
                  <c:v>96.65094460069237</c:v>
                </c:pt>
                <c:pt idx="86">
                  <c:v>96.65094460069237</c:v>
                </c:pt>
                <c:pt idx="87">
                  <c:v>96.65094460069237</c:v>
                </c:pt>
                <c:pt idx="88">
                  <c:v>97.029739388213443</c:v>
                </c:pt>
                <c:pt idx="89">
                  <c:v>96.966449865091775</c:v>
                </c:pt>
                <c:pt idx="90">
                  <c:v>96.472566636389828</c:v>
                </c:pt>
                <c:pt idx="91">
                  <c:v>96.411830581059817</c:v>
                </c:pt>
                <c:pt idx="92">
                  <c:v>97.405007958307948</c:v>
                </c:pt>
                <c:pt idx="93">
                  <c:v>97.405007958307948</c:v>
                </c:pt>
                <c:pt idx="94">
                  <c:v>97.405007958307948</c:v>
                </c:pt>
                <c:pt idx="95">
                  <c:v>97.405007958307948</c:v>
                </c:pt>
                <c:pt idx="96">
                  <c:v>98.372285876526448</c:v>
                </c:pt>
                <c:pt idx="97">
                  <c:v>98.24056949627375</c:v>
                </c:pt>
                <c:pt idx="98">
                  <c:v>99.14145725190933</c:v>
                </c:pt>
                <c:pt idx="99">
                  <c:v>98.287778251993217</c:v>
                </c:pt>
                <c:pt idx="100">
                  <c:v>98.287778251993217</c:v>
                </c:pt>
                <c:pt idx="101">
                  <c:v>98.287778251993217</c:v>
                </c:pt>
                <c:pt idx="102">
                  <c:v>98.488803043733611</c:v>
                </c:pt>
                <c:pt idx="103">
                  <c:v>98.759774613909599</c:v>
                </c:pt>
                <c:pt idx="104">
                  <c:v>97.6795665427627</c:v>
                </c:pt>
                <c:pt idx="105">
                  <c:v>98.54607367848925</c:v>
                </c:pt>
                <c:pt idx="106">
                  <c:v>97.629804319251591</c:v>
                </c:pt>
                <c:pt idx="107">
                  <c:v>97.629804319251591</c:v>
                </c:pt>
                <c:pt idx="108">
                  <c:v>97.629804319251591</c:v>
                </c:pt>
                <c:pt idx="109">
                  <c:v>98.425999895429442</c:v>
                </c:pt>
                <c:pt idx="110">
                  <c:v>99.137535854943621</c:v>
                </c:pt>
                <c:pt idx="111">
                  <c:v>99.650539693656853</c:v>
                </c:pt>
                <c:pt idx="112">
                  <c:v>100.29601987327507</c:v>
                </c:pt>
                <c:pt idx="113">
                  <c:v>100.29550310003154</c:v>
                </c:pt>
                <c:pt idx="114">
                  <c:v>100.29550310003154</c:v>
                </c:pt>
                <c:pt idx="115">
                  <c:v>100.29550310003154</c:v>
                </c:pt>
                <c:pt idx="116">
                  <c:v>100.84267476967116</c:v>
                </c:pt>
                <c:pt idx="117">
                  <c:v>100.91335111033297</c:v>
                </c:pt>
                <c:pt idx="118">
                  <c:v>100.2543740295303</c:v>
                </c:pt>
                <c:pt idx="119">
                  <c:v>100.97907250754191</c:v>
                </c:pt>
                <c:pt idx="120">
                  <c:v>99.951119330845586</c:v>
                </c:pt>
                <c:pt idx="121">
                  <c:v>99.951119330845586</c:v>
                </c:pt>
                <c:pt idx="122">
                  <c:v>99.951119330845586</c:v>
                </c:pt>
                <c:pt idx="123">
                  <c:v>100.47424584544716</c:v>
                </c:pt>
                <c:pt idx="124">
                  <c:v>101.1043140230372</c:v>
                </c:pt>
                <c:pt idx="125">
                  <c:v>101.0753443229724</c:v>
                </c:pt>
                <c:pt idx="126">
                  <c:v>100.99323817410037</c:v>
                </c:pt>
                <c:pt idx="127">
                  <c:v>99.876491194791981</c:v>
                </c:pt>
                <c:pt idx="128">
                  <c:v>99.876491194791981</c:v>
                </c:pt>
                <c:pt idx="129">
                  <c:v>99.876491194791981</c:v>
                </c:pt>
                <c:pt idx="130">
                  <c:v>98.910338018338834</c:v>
                </c:pt>
                <c:pt idx="131">
                  <c:v>98.628818194309247</c:v>
                </c:pt>
                <c:pt idx="132">
                  <c:v>99.871293063930395</c:v>
                </c:pt>
                <c:pt idx="133">
                  <c:v>99.871293063930395</c:v>
                </c:pt>
                <c:pt idx="134">
                  <c:v>99.621022821922452</c:v>
                </c:pt>
                <c:pt idx="135">
                  <c:v>99.621022821922452</c:v>
                </c:pt>
                <c:pt idx="136">
                  <c:v>99.621022821922452</c:v>
                </c:pt>
                <c:pt idx="137">
                  <c:v>99.320108802046747</c:v>
                </c:pt>
                <c:pt idx="138">
                  <c:v>99.380601669968016</c:v>
                </c:pt>
                <c:pt idx="139">
                  <c:v>100.15038101387269</c:v>
                </c:pt>
                <c:pt idx="140">
                  <c:v>100.54580374046562</c:v>
                </c:pt>
                <c:pt idx="141">
                  <c:v>101.17192012266381</c:v>
                </c:pt>
                <c:pt idx="142">
                  <c:v>101.17192012266381</c:v>
                </c:pt>
                <c:pt idx="143">
                  <c:v>101.17192012266381</c:v>
                </c:pt>
                <c:pt idx="144">
                  <c:v>100.58602085818413</c:v>
                </c:pt>
                <c:pt idx="145">
                  <c:v>100.36651382338036</c:v>
                </c:pt>
                <c:pt idx="146">
                  <c:v>100.47625214156919</c:v>
                </c:pt>
                <c:pt idx="147">
                  <c:v>99.790311656823732</c:v>
                </c:pt>
                <c:pt idx="148">
                  <c:v>100.64532818748785</c:v>
                </c:pt>
                <c:pt idx="149">
                  <c:v>100.64532818748785</c:v>
                </c:pt>
                <c:pt idx="150">
                  <c:v>100.64532818748785</c:v>
                </c:pt>
                <c:pt idx="151">
                  <c:v>99.705378454325228</c:v>
                </c:pt>
                <c:pt idx="152">
                  <c:v>100.05389640945958</c:v>
                </c:pt>
                <c:pt idx="153">
                  <c:v>100.4943392050934</c:v>
                </c:pt>
                <c:pt idx="154">
                  <c:v>99.906403246065608</c:v>
                </c:pt>
                <c:pt idx="155">
                  <c:v>99.566944021906394</c:v>
                </c:pt>
                <c:pt idx="156">
                  <c:v>99.566944021906394</c:v>
                </c:pt>
                <c:pt idx="157">
                  <c:v>99.566944021906394</c:v>
                </c:pt>
                <c:pt idx="158">
                  <c:v>99.764533791498465</c:v>
                </c:pt>
                <c:pt idx="159">
                  <c:v>99.004299553386375</c:v>
                </c:pt>
                <c:pt idx="160">
                  <c:v>97.838367920662606</c:v>
                </c:pt>
                <c:pt idx="161">
                  <c:v>96.617050355600838</c:v>
                </c:pt>
                <c:pt idx="162">
                  <c:v>96.412377752729526</c:v>
                </c:pt>
                <c:pt idx="163">
                  <c:v>96.412377752729526</c:v>
                </c:pt>
                <c:pt idx="164">
                  <c:v>96.412377752729526</c:v>
                </c:pt>
                <c:pt idx="165">
                  <c:v>96.728612579355143</c:v>
                </c:pt>
                <c:pt idx="166">
                  <c:v>96.187976571325095</c:v>
                </c:pt>
                <c:pt idx="167">
                  <c:v>96.720313809032277</c:v>
                </c:pt>
                <c:pt idx="168">
                  <c:v>97.961359952627134</c:v>
                </c:pt>
                <c:pt idx="169">
                  <c:v>97.869009534162416</c:v>
                </c:pt>
                <c:pt idx="170">
                  <c:v>97.869009534162416</c:v>
                </c:pt>
                <c:pt idx="171">
                  <c:v>97.869009534162416</c:v>
                </c:pt>
                <c:pt idx="172">
                  <c:v>96.010176177118296</c:v>
                </c:pt>
                <c:pt idx="173">
                  <c:v>95.372265205596761</c:v>
                </c:pt>
                <c:pt idx="174">
                  <c:v>95.178900817231337</c:v>
                </c:pt>
                <c:pt idx="175">
                  <c:v>95.088465499610351</c:v>
                </c:pt>
                <c:pt idx="176">
                  <c:v>95.202945972269404</c:v>
                </c:pt>
                <c:pt idx="177">
                  <c:v>95.202945972269404</c:v>
                </c:pt>
                <c:pt idx="178">
                  <c:v>95.202945972269404</c:v>
                </c:pt>
                <c:pt idx="179">
                  <c:v>94.772504258819552</c:v>
                </c:pt>
                <c:pt idx="180">
                  <c:v>94.526216210629542</c:v>
                </c:pt>
                <c:pt idx="181">
                  <c:v>94.727940166170029</c:v>
                </c:pt>
                <c:pt idx="182">
                  <c:v>94.528404897308121</c:v>
                </c:pt>
                <c:pt idx="183">
                  <c:v>94.091974693918331</c:v>
                </c:pt>
                <c:pt idx="184">
                  <c:v>94.091974693918331</c:v>
                </c:pt>
                <c:pt idx="185">
                  <c:v>94.091974693918331</c:v>
                </c:pt>
                <c:pt idx="186">
                  <c:v>94.676080451258628</c:v>
                </c:pt>
                <c:pt idx="187">
                  <c:v>94.584034017054805</c:v>
                </c:pt>
                <c:pt idx="188">
                  <c:v>94.74228822328503</c:v>
                </c:pt>
                <c:pt idx="189">
                  <c:v>94.843484583742267</c:v>
                </c:pt>
                <c:pt idx="190">
                  <c:v>94.383343608001425</c:v>
                </c:pt>
                <c:pt idx="191">
                  <c:v>94.383343608001425</c:v>
                </c:pt>
                <c:pt idx="192">
                  <c:v>94.383343608001425</c:v>
                </c:pt>
                <c:pt idx="193">
                  <c:v>94.383343608001425</c:v>
                </c:pt>
                <c:pt idx="194">
                  <c:v>94.231047493285061</c:v>
                </c:pt>
                <c:pt idx="195">
                  <c:v>94.97708566641262</c:v>
                </c:pt>
                <c:pt idx="196">
                  <c:v>94.678481926919829</c:v>
                </c:pt>
                <c:pt idx="197">
                  <c:v>93.941259297358684</c:v>
                </c:pt>
                <c:pt idx="198">
                  <c:v>93.941259297358684</c:v>
                </c:pt>
                <c:pt idx="199">
                  <c:v>93.941259297358684</c:v>
                </c:pt>
                <c:pt idx="200">
                  <c:v>94.106231555755045</c:v>
                </c:pt>
                <c:pt idx="201">
                  <c:v>95.12877381260715</c:v>
                </c:pt>
                <c:pt idx="202">
                  <c:v>95.185375681988745</c:v>
                </c:pt>
                <c:pt idx="203">
                  <c:v>96.466182966910779</c:v>
                </c:pt>
                <c:pt idx="204">
                  <c:v>97.203952768141534</c:v>
                </c:pt>
                <c:pt idx="205">
                  <c:v>97.203952768141534</c:v>
                </c:pt>
                <c:pt idx="206">
                  <c:v>97.203952768141534</c:v>
                </c:pt>
                <c:pt idx="207">
                  <c:v>97.621201564667857</c:v>
                </c:pt>
                <c:pt idx="208">
                  <c:v>96.827924237394754</c:v>
                </c:pt>
                <c:pt idx="209">
                  <c:v>97.045972147746141</c:v>
                </c:pt>
                <c:pt idx="210">
                  <c:v>97.089107514369417</c:v>
                </c:pt>
                <c:pt idx="211">
                  <c:v>96.824337223116032</c:v>
                </c:pt>
                <c:pt idx="212">
                  <c:v>96.824337223116032</c:v>
                </c:pt>
                <c:pt idx="213">
                  <c:v>96.824337223116032</c:v>
                </c:pt>
                <c:pt idx="214">
                  <c:v>97.58183560287992</c:v>
                </c:pt>
                <c:pt idx="215">
                  <c:v>97.514989463905621</c:v>
                </c:pt>
                <c:pt idx="216">
                  <c:v>97.5614382589728</c:v>
                </c:pt>
                <c:pt idx="217">
                  <c:v>97.384519419122654</c:v>
                </c:pt>
                <c:pt idx="218">
                  <c:v>97.485563787449422</c:v>
                </c:pt>
                <c:pt idx="219">
                  <c:v>97.485563787449422</c:v>
                </c:pt>
                <c:pt idx="220">
                  <c:v>97.485563787449422</c:v>
                </c:pt>
                <c:pt idx="221">
                  <c:v>98.233517061420713</c:v>
                </c:pt>
                <c:pt idx="222">
                  <c:v>98.392257642468394</c:v>
                </c:pt>
                <c:pt idx="223">
                  <c:v>98.091039638331765</c:v>
                </c:pt>
                <c:pt idx="224">
                  <c:v>98.16995395246424</c:v>
                </c:pt>
                <c:pt idx="225">
                  <c:v>97.975799205020436</c:v>
                </c:pt>
                <c:pt idx="226">
                  <c:v>97.975799205020436</c:v>
                </c:pt>
                <c:pt idx="227">
                  <c:v>97.975799205020436</c:v>
                </c:pt>
                <c:pt idx="228">
                  <c:v>97.898526405896888</c:v>
                </c:pt>
                <c:pt idx="229">
                  <c:v>98.518897485563869</c:v>
                </c:pt>
                <c:pt idx="230">
                  <c:v>98.790781008522572</c:v>
                </c:pt>
                <c:pt idx="231">
                  <c:v>98.358332998950729</c:v>
                </c:pt>
                <c:pt idx="232">
                  <c:v>99.485293849425744</c:v>
                </c:pt>
                <c:pt idx="233">
                  <c:v>99.485293849425744</c:v>
                </c:pt>
                <c:pt idx="234">
                  <c:v>99.485293849425744</c:v>
                </c:pt>
                <c:pt idx="235">
                  <c:v>99.585760647656798</c:v>
                </c:pt>
                <c:pt idx="236">
                  <c:v>99.56122911780129</c:v>
                </c:pt>
                <c:pt idx="237">
                  <c:v>99.422338708991091</c:v>
                </c:pt>
                <c:pt idx="238">
                  <c:v>99.633820559306812</c:v>
                </c:pt>
                <c:pt idx="239">
                  <c:v>99.771008656255901</c:v>
                </c:pt>
                <c:pt idx="240">
                  <c:v>99.771008656255901</c:v>
                </c:pt>
                <c:pt idx="241">
                  <c:v>99.771008656255901</c:v>
                </c:pt>
                <c:pt idx="242">
                  <c:v>99.372454891775618</c:v>
                </c:pt>
                <c:pt idx="243">
                  <c:v>99.106407866626412</c:v>
                </c:pt>
                <c:pt idx="244">
                  <c:v>99.599561533102175</c:v>
                </c:pt>
                <c:pt idx="245">
                  <c:v>99.445380715968156</c:v>
                </c:pt>
                <c:pt idx="246">
                  <c:v>99.74422764286966</c:v>
                </c:pt>
                <c:pt idx="247">
                  <c:v>99.74422764286966</c:v>
                </c:pt>
                <c:pt idx="248">
                  <c:v>99.74422764286966</c:v>
                </c:pt>
                <c:pt idx="249">
                  <c:v>99.671210623398849</c:v>
                </c:pt>
                <c:pt idx="250">
                  <c:v>99.716656270405039</c:v>
                </c:pt>
                <c:pt idx="251">
                  <c:v>100.12235366501673</c:v>
                </c:pt>
                <c:pt idx="252">
                  <c:v>99.832535070664278</c:v>
                </c:pt>
                <c:pt idx="253">
                  <c:v>100.47822803926515</c:v>
                </c:pt>
                <c:pt idx="254">
                  <c:v>100.47822803926515</c:v>
                </c:pt>
                <c:pt idx="255">
                  <c:v>100.47822803926515</c:v>
                </c:pt>
                <c:pt idx="256">
                  <c:v>100.36472031624102</c:v>
                </c:pt>
                <c:pt idx="257">
                  <c:v>100.42667230861466</c:v>
                </c:pt>
                <c:pt idx="258">
                  <c:v>99.941300639218213</c:v>
                </c:pt>
                <c:pt idx="259">
                  <c:v>100.04827270063275</c:v>
                </c:pt>
                <c:pt idx="260">
                  <c:v>100.29960688755389</c:v>
                </c:pt>
                <c:pt idx="261">
                  <c:v>100.29960688755389</c:v>
                </c:pt>
                <c:pt idx="262">
                  <c:v>100.29960688755389</c:v>
                </c:pt>
                <c:pt idx="263">
                  <c:v>99.907710378387549</c:v>
                </c:pt>
                <c:pt idx="264">
                  <c:v>100.78251628443697</c:v>
                </c:pt>
                <c:pt idx="265">
                  <c:v>100.5046746699644</c:v>
                </c:pt>
                <c:pt idx="266">
                  <c:v>100.32809021280126</c:v>
                </c:pt>
                <c:pt idx="267">
                  <c:v>100.01519921304566</c:v>
                </c:pt>
                <c:pt idx="268">
                  <c:v>100.01519921304566</c:v>
                </c:pt>
                <c:pt idx="269">
                  <c:v>100.01519921304566</c:v>
                </c:pt>
                <c:pt idx="270">
                  <c:v>99.548461778843034</c:v>
                </c:pt>
                <c:pt idx="271">
                  <c:v>99.695894145384827</c:v>
                </c:pt>
                <c:pt idx="272">
                  <c:v>99.40926738577194</c:v>
                </c:pt>
                <c:pt idx="273">
                  <c:v>99.077650955544243</c:v>
                </c:pt>
                <c:pt idx="274">
                  <c:v>99.209640921631745</c:v>
                </c:pt>
                <c:pt idx="275">
                  <c:v>99.209640921631745</c:v>
                </c:pt>
                <c:pt idx="276">
                  <c:v>99.209640921631745</c:v>
                </c:pt>
                <c:pt idx="277">
                  <c:v>99.669538709963845</c:v>
                </c:pt>
                <c:pt idx="278">
                  <c:v>99.754319920331895</c:v>
                </c:pt>
                <c:pt idx="279">
                  <c:v>99.547458630782018</c:v>
                </c:pt>
                <c:pt idx="280">
                  <c:v>99.547458630782018</c:v>
                </c:pt>
                <c:pt idx="281">
                  <c:v>99.933822626399774</c:v>
                </c:pt>
                <c:pt idx="282">
                  <c:v>99.933822626399774</c:v>
                </c:pt>
                <c:pt idx="283">
                  <c:v>99.933822626399774</c:v>
                </c:pt>
                <c:pt idx="284">
                  <c:v>99.544114803911995</c:v>
                </c:pt>
                <c:pt idx="285">
                  <c:v>99.320321591029384</c:v>
                </c:pt>
                <c:pt idx="286">
                  <c:v>99.305517557523018</c:v>
                </c:pt>
                <c:pt idx="287">
                  <c:v>99.206449086892164</c:v>
                </c:pt>
                <c:pt idx="288">
                  <c:v>99.550376879686752</c:v>
                </c:pt>
                <c:pt idx="289">
                  <c:v>99.550376879686752</c:v>
                </c:pt>
                <c:pt idx="290">
                  <c:v>99.550376879686752</c:v>
                </c:pt>
                <c:pt idx="291">
                  <c:v>99.664462172806623</c:v>
                </c:pt>
                <c:pt idx="292">
                  <c:v>100.11934422083372</c:v>
                </c:pt>
                <c:pt idx="293">
                  <c:v>100.20324387684512</c:v>
                </c:pt>
                <c:pt idx="294">
                  <c:v>101.05257590183021</c:v>
                </c:pt>
                <c:pt idx="295">
                  <c:v>101.46733202741704</c:v>
                </c:pt>
                <c:pt idx="296">
                  <c:v>101.46733202741704</c:v>
                </c:pt>
                <c:pt idx="297">
                  <c:v>101.46733202741704</c:v>
                </c:pt>
                <c:pt idx="298">
                  <c:v>102.52641319243065</c:v>
                </c:pt>
                <c:pt idx="299">
                  <c:v>102.39770625636098</c:v>
                </c:pt>
                <c:pt idx="300">
                  <c:v>102.19756301897725</c:v>
                </c:pt>
                <c:pt idx="301">
                  <c:v>102.38876911909023</c:v>
                </c:pt>
                <c:pt idx="302">
                  <c:v>102.46543394969196</c:v>
                </c:pt>
                <c:pt idx="303">
                  <c:v>102.46543394969196</c:v>
                </c:pt>
                <c:pt idx="304">
                  <c:v>102.46543394969196</c:v>
                </c:pt>
                <c:pt idx="305">
                  <c:v>102.34435701857115</c:v>
                </c:pt>
                <c:pt idx="306">
                  <c:v>102.72348618877923</c:v>
                </c:pt>
                <c:pt idx="307">
                  <c:v>102.72348618877923</c:v>
                </c:pt>
                <c:pt idx="308">
                  <c:v>103.154566269177</c:v>
                </c:pt>
                <c:pt idx="309">
                  <c:v>103.53795121903785</c:v>
                </c:pt>
                <c:pt idx="310">
                  <c:v>103.53795121903785</c:v>
                </c:pt>
                <c:pt idx="311">
                  <c:v>103.53795121903785</c:v>
                </c:pt>
                <c:pt idx="312">
                  <c:v>103.68875781087576</c:v>
                </c:pt>
                <c:pt idx="313">
                  <c:v>103.3859590885824</c:v>
                </c:pt>
                <c:pt idx="314">
                  <c:v>103.3859590885824</c:v>
                </c:pt>
                <c:pt idx="315">
                  <c:v>103.49791649187587</c:v>
                </c:pt>
                <c:pt idx="316">
                  <c:v>102.83270773372455</c:v>
                </c:pt>
                <c:pt idx="317">
                  <c:v>102.83270773372455</c:v>
                </c:pt>
                <c:pt idx="318">
                  <c:v>102.83270773372455</c:v>
                </c:pt>
                <c:pt idx="319">
                  <c:v>103.35996843427451</c:v>
                </c:pt>
                <c:pt idx="320">
                  <c:v>103.28783296916035</c:v>
                </c:pt>
                <c:pt idx="321">
                  <c:v>103.33571049025383</c:v>
                </c:pt>
                <c:pt idx="322">
                  <c:v>103.57512849414726</c:v>
                </c:pt>
                <c:pt idx="323">
                  <c:v>104.26340965770174</c:v>
                </c:pt>
                <c:pt idx="324">
                  <c:v>104.26340965770174</c:v>
                </c:pt>
                <c:pt idx="325">
                  <c:v>104.26340965770174</c:v>
                </c:pt>
                <c:pt idx="326">
                  <c:v>104.26401762622356</c:v>
                </c:pt>
                <c:pt idx="327">
                  <c:v>104.74799096801982</c:v>
                </c:pt>
                <c:pt idx="328">
                  <c:v>104.76835791350085</c:v>
                </c:pt>
                <c:pt idx="329">
                  <c:v>103.86932446185685</c:v>
                </c:pt>
                <c:pt idx="330">
                  <c:v>104.74376558679316</c:v>
                </c:pt>
                <c:pt idx="331">
                  <c:v>104.74376558679316</c:v>
                </c:pt>
                <c:pt idx="332">
                  <c:v>104.74376558679316</c:v>
                </c:pt>
                <c:pt idx="333">
                  <c:v>104.74376558679316</c:v>
                </c:pt>
                <c:pt idx="334">
                  <c:v>104.49948383472515</c:v>
                </c:pt>
                <c:pt idx="335">
                  <c:v>104.26632790660649</c:v>
                </c:pt>
                <c:pt idx="336">
                  <c:v>103.79618584868169</c:v>
                </c:pt>
                <c:pt idx="337">
                  <c:v>102.87347202311273</c:v>
                </c:pt>
                <c:pt idx="338">
                  <c:v>102.87347202311273</c:v>
                </c:pt>
                <c:pt idx="339">
                  <c:v>102.87347202311273</c:v>
                </c:pt>
                <c:pt idx="340">
                  <c:v>101.30400128402971</c:v>
                </c:pt>
                <c:pt idx="341">
                  <c:v>101.26767516485086</c:v>
                </c:pt>
                <c:pt idx="342">
                  <c:v>100.42980334650214</c:v>
                </c:pt>
                <c:pt idx="343">
                  <c:v>99.871141071800068</c:v>
                </c:pt>
                <c:pt idx="344">
                  <c:v>99.337253514362231</c:v>
                </c:pt>
                <c:pt idx="345">
                  <c:v>99.337253514362231</c:v>
                </c:pt>
                <c:pt idx="346">
                  <c:v>99.337253514362231</c:v>
                </c:pt>
                <c:pt idx="347">
                  <c:v>99.011260792961366</c:v>
                </c:pt>
                <c:pt idx="348">
                  <c:v>99.121272696985017</c:v>
                </c:pt>
                <c:pt idx="349">
                  <c:v>99.527000490022814</c:v>
                </c:pt>
                <c:pt idx="350">
                  <c:v>99.889410525880805</c:v>
                </c:pt>
                <c:pt idx="351">
                  <c:v>100.02571706847326</c:v>
                </c:pt>
                <c:pt idx="352">
                  <c:v>100.02571706847326</c:v>
                </c:pt>
                <c:pt idx="353">
                  <c:v>100.02571706847326</c:v>
                </c:pt>
                <c:pt idx="354">
                  <c:v>99.799522379929442</c:v>
                </c:pt>
                <c:pt idx="355">
                  <c:v>99.856002655606687</c:v>
                </c:pt>
                <c:pt idx="356">
                  <c:v>100.31149267215558</c:v>
                </c:pt>
                <c:pt idx="357">
                  <c:v>100.5427334994305</c:v>
                </c:pt>
                <c:pt idx="358">
                  <c:v>100.38739754210503</c:v>
                </c:pt>
                <c:pt idx="359">
                  <c:v>100.38739754210503</c:v>
                </c:pt>
                <c:pt idx="360">
                  <c:v>100.38739754210503</c:v>
                </c:pt>
                <c:pt idx="361">
                  <c:v>100.38739754210503</c:v>
                </c:pt>
                <c:pt idx="362">
                  <c:v>101.41036537692241</c:v>
                </c:pt>
                <c:pt idx="363">
                  <c:v>101.63820158047515</c:v>
                </c:pt>
                <c:pt idx="364">
                  <c:v>101.00779902019811</c:v>
                </c:pt>
                <c:pt idx="365">
                  <c:v>101.0914250903747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B4-49E2-8B0D-D6077A8E5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נתונים'!$H$2</c:f>
              <c:strCache>
                <c:ptCount val="1"/>
                <c:pt idx="0">
                  <c:v>נפט מסוג "ברנט"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43517</c:v>
                </c:pt>
                <c:pt idx="1">
                  <c:v>43518</c:v>
                </c:pt>
                <c:pt idx="2">
                  <c:v>43519</c:v>
                </c:pt>
                <c:pt idx="3">
                  <c:v>43520</c:v>
                </c:pt>
                <c:pt idx="4">
                  <c:v>43521</c:v>
                </c:pt>
                <c:pt idx="5">
                  <c:v>43522</c:v>
                </c:pt>
                <c:pt idx="6">
                  <c:v>43523</c:v>
                </c:pt>
                <c:pt idx="7">
                  <c:v>43524</c:v>
                </c:pt>
                <c:pt idx="8">
                  <c:v>43525</c:v>
                </c:pt>
                <c:pt idx="9">
                  <c:v>43526</c:v>
                </c:pt>
                <c:pt idx="10">
                  <c:v>43527</c:v>
                </c:pt>
                <c:pt idx="11">
                  <c:v>43528</c:v>
                </c:pt>
                <c:pt idx="12">
                  <c:v>43529</c:v>
                </c:pt>
                <c:pt idx="13">
                  <c:v>43530</c:v>
                </c:pt>
                <c:pt idx="14">
                  <c:v>43531</c:v>
                </c:pt>
                <c:pt idx="15">
                  <c:v>43532</c:v>
                </c:pt>
                <c:pt idx="16">
                  <c:v>43533</c:v>
                </c:pt>
                <c:pt idx="17">
                  <c:v>43534</c:v>
                </c:pt>
                <c:pt idx="18">
                  <c:v>43535</c:v>
                </c:pt>
                <c:pt idx="19">
                  <c:v>43536</c:v>
                </c:pt>
                <c:pt idx="20">
                  <c:v>43537</c:v>
                </c:pt>
                <c:pt idx="21">
                  <c:v>43538</c:v>
                </c:pt>
                <c:pt idx="22">
                  <c:v>43539</c:v>
                </c:pt>
                <c:pt idx="23">
                  <c:v>43540</c:v>
                </c:pt>
                <c:pt idx="24">
                  <c:v>43541</c:v>
                </c:pt>
                <c:pt idx="25">
                  <c:v>43542</c:v>
                </c:pt>
                <c:pt idx="26">
                  <c:v>43543</c:v>
                </c:pt>
                <c:pt idx="27">
                  <c:v>43544</c:v>
                </c:pt>
                <c:pt idx="28">
                  <c:v>43545</c:v>
                </c:pt>
                <c:pt idx="29">
                  <c:v>43546</c:v>
                </c:pt>
                <c:pt idx="30">
                  <c:v>43547</c:v>
                </c:pt>
                <c:pt idx="31">
                  <c:v>43548</c:v>
                </c:pt>
                <c:pt idx="32">
                  <c:v>43549</c:v>
                </c:pt>
                <c:pt idx="33">
                  <c:v>43550</c:v>
                </c:pt>
                <c:pt idx="34">
                  <c:v>43551</c:v>
                </c:pt>
                <c:pt idx="35">
                  <c:v>43552</c:v>
                </c:pt>
                <c:pt idx="36">
                  <c:v>43553</c:v>
                </c:pt>
                <c:pt idx="37">
                  <c:v>43554</c:v>
                </c:pt>
                <c:pt idx="38">
                  <c:v>43555</c:v>
                </c:pt>
                <c:pt idx="39">
                  <c:v>43556</c:v>
                </c:pt>
                <c:pt idx="40">
                  <c:v>43557</c:v>
                </c:pt>
                <c:pt idx="41">
                  <c:v>43558</c:v>
                </c:pt>
                <c:pt idx="42">
                  <c:v>43559</c:v>
                </c:pt>
                <c:pt idx="43">
                  <c:v>43560</c:v>
                </c:pt>
                <c:pt idx="44">
                  <c:v>43561</c:v>
                </c:pt>
                <c:pt idx="45">
                  <c:v>43562</c:v>
                </c:pt>
                <c:pt idx="46">
                  <c:v>43563</c:v>
                </c:pt>
                <c:pt idx="47">
                  <c:v>43564</c:v>
                </c:pt>
                <c:pt idx="48">
                  <c:v>43565</c:v>
                </c:pt>
                <c:pt idx="49">
                  <c:v>43566</c:v>
                </c:pt>
                <c:pt idx="50">
                  <c:v>43567</c:v>
                </c:pt>
                <c:pt idx="51">
                  <c:v>43568</c:v>
                </c:pt>
                <c:pt idx="52">
                  <c:v>43569</c:v>
                </c:pt>
                <c:pt idx="53">
                  <c:v>43570</c:v>
                </c:pt>
                <c:pt idx="54">
                  <c:v>43571</c:v>
                </c:pt>
                <c:pt idx="55">
                  <c:v>43572</c:v>
                </c:pt>
                <c:pt idx="56">
                  <c:v>43573</c:v>
                </c:pt>
                <c:pt idx="57">
                  <c:v>43574</c:v>
                </c:pt>
                <c:pt idx="58">
                  <c:v>43575</c:v>
                </c:pt>
                <c:pt idx="59">
                  <c:v>43576</c:v>
                </c:pt>
                <c:pt idx="60">
                  <c:v>43577</c:v>
                </c:pt>
                <c:pt idx="61">
                  <c:v>43578</c:v>
                </c:pt>
                <c:pt idx="62">
                  <c:v>43579</c:v>
                </c:pt>
                <c:pt idx="63">
                  <c:v>43580</c:v>
                </c:pt>
                <c:pt idx="64">
                  <c:v>43581</c:v>
                </c:pt>
                <c:pt idx="65">
                  <c:v>43582</c:v>
                </c:pt>
                <c:pt idx="66">
                  <c:v>43583</c:v>
                </c:pt>
                <c:pt idx="67">
                  <c:v>43584</c:v>
                </c:pt>
                <c:pt idx="68">
                  <c:v>43585</c:v>
                </c:pt>
                <c:pt idx="69">
                  <c:v>43586</c:v>
                </c:pt>
                <c:pt idx="70">
                  <c:v>43587</c:v>
                </c:pt>
                <c:pt idx="71">
                  <c:v>43588</c:v>
                </c:pt>
                <c:pt idx="72">
                  <c:v>43589</c:v>
                </c:pt>
                <c:pt idx="73">
                  <c:v>43590</c:v>
                </c:pt>
                <c:pt idx="74">
                  <c:v>43591</c:v>
                </c:pt>
                <c:pt idx="75">
                  <c:v>43592</c:v>
                </c:pt>
                <c:pt idx="76">
                  <c:v>43593</c:v>
                </c:pt>
                <c:pt idx="77">
                  <c:v>43594</c:v>
                </c:pt>
                <c:pt idx="78">
                  <c:v>43595</c:v>
                </c:pt>
                <c:pt idx="79">
                  <c:v>43596</c:v>
                </c:pt>
                <c:pt idx="80">
                  <c:v>43597</c:v>
                </c:pt>
                <c:pt idx="81">
                  <c:v>43598</c:v>
                </c:pt>
                <c:pt idx="82">
                  <c:v>43599</c:v>
                </c:pt>
                <c:pt idx="83">
                  <c:v>43600</c:v>
                </c:pt>
                <c:pt idx="84">
                  <c:v>43601</c:v>
                </c:pt>
                <c:pt idx="85">
                  <c:v>43602</c:v>
                </c:pt>
                <c:pt idx="86">
                  <c:v>43603</c:v>
                </c:pt>
                <c:pt idx="87">
                  <c:v>43604</c:v>
                </c:pt>
                <c:pt idx="88">
                  <c:v>43605</c:v>
                </c:pt>
                <c:pt idx="89">
                  <c:v>43606</c:v>
                </c:pt>
                <c:pt idx="90">
                  <c:v>43607</c:v>
                </c:pt>
                <c:pt idx="91">
                  <c:v>43608</c:v>
                </c:pt>
                <c:pt idx="92">
                  <c:v>43609</c:v>
                </c:pt>
                <c:pt idx="93">
                  <c:v>43610</c:v>
                </c:pt>
                <c:pt idx="94">
                  <c:v>43611</c:v>
                </c:pt>
                <c:pt idx="95">
                  <c:v>43612</c:v>
                </c:pt>
                <c:pt idx="96">
                  <c:v>43613</c:v>
                </c:pt>
                <c:pt idx="97">
                  <c:v>43614</c:v>
                </c:pt>
                <c:pt idx="98">
                  <c:v>43615</c:v>
                </c:pt>
                <c:pt idx="99">
                  <c:v>43616</c:v>
                </c:pt>
                <c:pt idx="100">
                  <c:v>43617</c:v>
                </c:pt>
                <c:pt idx="101">
                  <c:v>43618</c:v>
                </c:pt>
                <c:pt idx="102">
                  <c:v>43619</c:v>
                </c:pt>
                <c:pt idx="103">
                  <c:v>43620</c:v>
                </c:pt>
                <c:pt idx="104">
                  <c:v>43621</c:v>
                </c:pt>
                <c:pt idx="105">
                  <c:v>43622</c:v>
                </c:pt>
                <c:pt idx="106">
                  <c:v>43623</c:v>
                </c:pt>
                <c:pt idx="107">
                  <c:v>43624</c:v>
                </c:pt>
                <c:pt idx="108">
                  <c:v>43625</c:v>
                </c:pt>
                <c:pt idx="109">
                  <c:v>43626</c:v>
                </c:pt>
                <c:pt idx="110">
                  <c:v>43627</c:v>
                </c:pt>
                <c:pt idx="111">
                  <c:v>43628</c:v>
                </c:pt>
                <c:pt idx="112">
                  <c:v>43629</c:v>
                </c:pt>
                <c:pt idx="113">
                  <c:v>43630</c:v>
                </c:pt>
                <c:pt idx="114">
                  <c:v>43631</c:v>
                </c:pt>
                <c:pt idx="115">
                  <c:v>43632</c:v>
                </c:pt>
                <c:pt idx="116">
                  <c:v>43633</c:v>
                </c:pt>
                <c:pt idx="117">
                  <c:v>43634</c:v>
                </c:pt>
                <c:pt idx="118">
                  <c:v>43635</c:v>
                </c:pt>
                <c:pt idx="119">
                  <c:v>43636</c:v>
                </c:pt>
                <c:pt idx="120">
                  <c:v>43637</c:v>
                </c:pt>
                <c:pt idx="121">
                  <c:v>43638</c:v>
                </c:pt>
                <c:pt idx="122">
                  <c:v>43639</c:v>
                </c:pt>
                <c:pt idx="123">
                  <c:v>43640</c:v>
                </c:pt>
                <c:pt idx="124">
                  <c:v>43641</c:v>
                </c:pt>
                <c:pt idx="125">
                  <c:v>43642</c:v>
                </c:pt>
                <c:pt idx="126">
                  <c:v>43643</c:v>
                </c:pt>
                <c:pt idx="127">
                  <c:v>43644</c:v>
                </c:pt>
                <c:pt idx="128">
                  <c:v>43645</c:v>
                </c:pt>
                <c:pt idx="129">
                  <c:v>43646</c:v>
                </c:pt>
                <c:pt idx="130">
                  <c:v>43647</c:v>
                </c:pt>
                <c:pt idx="131">
                  <c:v>43648</c:v>
                </c:pt>
                <c:pt idx="132">
                  <c:v>43649</c:v>
                </c:pt>
                <c:pt idx="133">
                  <c:v>43650</c:v>
                </c:pt>
                <c:pt idx="134">
                  <c:v>43651</c:v>
                </c:pt>
                <c:pt idx="135">
                  <c:v>43652</c:v>
                </c:pt>
                <c:pt idx="136">
                  <c:v>43653</c:v>
                </c:pt>
                <c:pt idx="137">
                  <c:v>43654</c:v>
                </c:pt>
                <c:pt idx="138">
                  <c:v>43655</c:v>
                </c:pt>
                <c:pt idx="139">
                  <c:v>43656</c:v>
                </c:pt>
                <c:pt idx="140">
                  <c:v>43657</c:v>
                </c:pt>
                <c:pt idx="141">
                  <c:v>43658</c:v>
                </c:pt>
                <c:pt idx="142">
                  <c:v>43659</c:v>
                </c:pt>
                <c:pt idx="143">
                  <c:v>43660</c:v>
                </c:pt>
                <c:pt idx="144">
                  <c:v>43661</c:v>
                </c:pt>
                <c:pt idx="145">
                  <c:v>43662</c:v>
                </c:pt>
                <c:pt idx="146">
                  <c:v>43663</c:v>
                </c:pt>
                <c:pt idx="147">
                  <c:v>43664</c:v>
                </c:pt>
                <c:pt idx="148">
                  <c:v>43665</c:v>
                </c:pt>
                <c:pt idx="149">
                  <c:v>43666</c:v>
                </c:pt>
                <c:pt idx="150">
                  <c:v>43667</c:v>
                </c:pt>
                <c:pt idx="151">
                  <c:v>43668</c:v>
                </c:pt>
                <c:pt idx="152">
                  <c:v>43669</c:v>
                </c:pt>
                <c:pt idx="153">
                  <c:v>43670</c:v>
                </c:pt>
                <c:pt idx="154">
                  <c:v>43671</c:v>
                </c:pt>
                <c:pt idx="155">
                  <c:v>43672</c:v>
                </c:pt>
                <c:pt idx="156">
                  <c:v>43673</c:v>
                </c:pt>
                <c:pt idx="157">
                  <c:v>43674</c:v>
                </c:pt>
                <c:pt idx="158">
                  <c:v>43675</c:v>
                </c:pt>
                <c:pt idx="159">
                  <c:v>43676</c:v>
                </c:pt>
                <c:pt idx="160">
                  <c:v>43677</c:v>
                </c:pt>
                <c:pt idx="161">
                  <c:v>43678</c:v>
                </c:pt>
                <c:pt idx="162">
                  <c:v>43679</c:v>
                </c:pt>
                <c:pt idx="163">
                  <c:v>43680</c:v>
                </c:pt>
                <c:pt idx="164">
                  <c:v>43681</c:v>
                </c:pt>
                <c:pt idx="165">
                  <c:v>43682</c:v>
                </c:pt>
                <c:pt idx="166">
                  <c:v>43683</c:v>
                </c:pt>
                <c:pt idx="167">
                  <c:v>43684</c:v>
                </c:pt>
                <c:pt idx="168">
                  <c:v>43685</c:v>
                </c:pt>
                <c:pt idx="169">
                  <c:v>43686</c:v>
                </c:pt>
                <c:pt idx="170">
                  <c:v>43687</c:v>
                </c:pt>
                <c:pt idx="171">
                  <c:v>43688</c:v>
                </c:pt>
                <c:pt idx="172">
                  <c:v>43689</c:v>
                </c:pt>
                <c:pt idx="173">
                  <c:v>43690</c:v>
                </c:pt>
                <c:pt idx="174">
                  <c:v>43691</c:v>
                </c:pt>
                <c:pt idx="175">
                  <c:v>43692</c:v>
                </c:pt>
                <c:pt idx="176">
                  <c:v>43693</c:v>
                </c:pt>
                <c:pt idx="177">
                  <c:v>43694</c:v>
                </c:pt>
                <c:pt idx="178">
                  <c:v>43695</c:v>
                </c:pt>
                <c:pt idx="179">
                  <c:v>43696</c:v>
                </c:pt>
                <c:pt idx="180">
                  <c:v>43697</c:v>
                </c:pt>
                <c:pt idx="181">
                  <c:v>43698</c:v>
                </c:pt>
                <c:pt idx="182">
                  <c:v>43699</c:v>
                </c:pt>
                <c:pt idx="183">
                  <c:v>43700</c:v>
                </c:pt>
                <c:pt idx="184">
                  <c:v>43701</c:v>
                </c:pt>
                <c:pt idx="185">
                  <c:v>43702</c:v>
                </c:pt>
                <c:pt idx="186">
                  <c:v>43703</c:v>
                </c:pt>
                <c:pt idx="187">
                  <c:v>43704</c:v>
                </c:pt>
                <c:pt idx="188">
                  <c:v>43705</c:v>
                </c:pt>
                <c:pt idx="189">
                  <c:v>43706</c:v>
                </c:pt>
                <c:pt idx="190">
                  <c:v>43707</c:v>
                </c:pt>
                <c:pt idx="191">
                  <c:v>43708</c:v>
                </c:pt>
                <c:pt idx="192">
                  <c:v>43709</c:v>
                </c:pt>
                <c:pt idx="193">
                  <c:v>43710</c:v>
                </c:pt>
                <c:pt idx="194">
                  <c:v>43711</c:v>
                </c:pt>
                <c:pt idx="195">
                  <c:v>43712</c:v>
                </c:pt>
                <c:pt idx="196">
                  <c:v>43713</c:v>
                </c:pt>
                <c:pt idx="197">
                  <c:v>43714</c:v>
                </c:pt>
                <c:pt idx="198">
                  <c:v>43715</c:v>
                </c:pt>
                <c:pt idx="199">
                  <c:v>43716</c:v>
                </c:pt>
                <c:pt idx="200">
                  <c:v>43717</c:v>
                </c:pt>
                <c:pt idx="201">
                  <c:v>43718</c:v>
                </c:pt>
                <c:pt idx="202">
                  <c:v>43719</c:v>
                </c:pt>
                <c:pt idx="203">
                  <c:v>43720</c:v>
                </c:pt>
                <c:pt idx="204">
                  <c:v>43721</c:v>
                </c:pt>
                <c:pt idx="205">
                  <c:v>43722</c:v>
                </c:pt>
                <c:pt idx="206">
                  <c:v>43723</c:v>
                </c:pt>
                <c:pt idx="207">
                  <c:v>43724</c:v>
                </c:pt>
                <c:pt idx="208">
                  <c:v>43725</c:v>
                </c:pt>
                <c:pt idx="209">
                  <c:v>43726</c:v>
                </c:pt>
                <c:pt idx="210">
                  <c:v>43727</c:v>
                </c:pt>
                <c:pt idx="211">
                  <c:v>43728</c:v>
                </c:pt>
                <c:pt idx="212">
                  <c:v>43729</c:v>
                </c:pt>
                <c:pt idx="213">
                  <c:v>43730</c:v>
                </c:pt>
                <c:pt idx="214">
                  <c:v>43731</c:v>
                </c:pt>
                <c:pt idx="215">
                  <c:v>43732</c:v>
                </c:pt>
                <c:pt idx="216">
                  <c:v>43733</c:v>
                </c:pt>
                <c:pt idx="217">
                  <c:v>43734</c:v>
                </c:pt>
                <c:pt idx="218">
                  <c:v>43735</c:v>
                </c:pt>
                <c:pt idx="219">
                  <c:v>43736</c:v>
                </c:pt>
                <c:pt idx="220">
                  <c:v>43737</c:v>
                </c:pt>
                <c:pt idx="221">
                  <c:v>43738</c:v>
                </c:pt>
                <c:pt idx="222">
                  <c:v>43739</c:v>
                </c:pt>
                <c:pt idx="223">
                  <c:v>43740</c:v>
                </c:pt>
                <c:pt idx="224">
                  <c:v>43741</c:v>
                </c:pt>
                <c:pt idx="225">
                  <c:v>43742</c:v>
                </c:pt>
                <c:pt idx="226">
                  <c:v>43743</c:v>
                </c:pt>
                <c:pt idx="227">
                  <c:v>43744</c:v>
                </c:pt>
                <c:pt idx="228">
                  <c:v>43745</c:v>
                </c:pt>
                <c:pt idx="229">
                  <c:v>43746</c:v>
                </c:pt>
                <c:pt idx="230">
                  <c:v>43747</c:v>
                </c:pt>
                <c:pt idx="231">
                  <c:v>43748</c:v>
                </c:pt>
                <c:pt idx="232">
                  <c:v>43749</c:v>
                </c:pt>
                <c:pt idx="233">
                  <c:v>43750</c:v>
                </c:pt>
                <c:pt idx="234">
                  <c:v>43751</c:v>
                </c:pt>
                <c:pt idx="235">
                  <c:v>43752</c:v>
                </c:pt>
                <c:pt idx="236">
                  <c:v>43753</c:v>
                </c:pt>
                <c:pt idx="237">
                  <c:v>43754</c:v>
                </c:pt>
                <c:pt idx="238">
                  <c:v>43755</c:v>
                </c:pt>
                <c:pt idx="239">
                  <c:v>43756</c:v>
                </c:pt>
                <c:pt idx="240">
                  <c:v>43757</c:v>
                </c:pt>
                <c:pt idx="241">
                  <c:v>43758</c:v>
                </c:pt>
                <c:pt idx="242">
                  <c:v>43759</c:v>
                </c:pt>
                <c:pt idx="243">
                  <c:v>43760</c:v>
                </c:pt>
                <c:pt idx="244">
                  <c:v>43761</c:v>
                </c:pt>
                <c:pt idx="245">
                  <c:v>43762</c:v>
                </c:pt>
                <c:pt idx="246">
                  <c:v>43763</c:v>
                </c:pt>
                <c:pt idx="247">
                  <c:v>43764</c:v>
                </c:pt>
                <c:pt idx="248">
                  <c:v>43765</c:v>
                </c:pt>
                <c:pt idx="249">
                  <c:v>43766</c:v>
                </c:pt>
                <c:pt idx="250">
                  <c:v>43767</c:v>
                </c:pt>
                <c:pt idx="251">
                  <c:v>43768</c:v>
                </c:pt>
                <c:pt idx="252">
                  <c:v>43769</c:v>
                </c:pt>
                <c:pt idx="253">
                  <c:v>43770</c:v>
                </c:pt>
                <c:pt idx="254">
                  <c:v>43771</c:v>
                </c:pt>
                <c:pt idx="255">
                  <c:v>43772</c:v>
                </c:pt>
                <c:pt idx="256">
                  <c:v>43773</c:v>
                </c:pt>
                <c:pt idx="257">
                  <c:v>43774</c:v>
                </c:pt>
                <c:pt idx="258">
                  <c:v>43775</c:v>
                </c:pt>
                <c:pt idx="259">
                  <c:v>43776</c:v>
                </c:pt>
                <c:pt idx="260">
                  <c:v>43777</c:v>
                </c:pt>
                <c:pt idx="261">
                  <c:v>43778</c:v>
                </c:pt>
                <c:pt idx="262">
                  <c:v>43779</c:v>
                </c:pt>
                <c:pt idx="263">
                  <c:v>43780</c:v>
                </c:pt>
                <c:pt idx="264">
                  <c:v>43781</c:v>
                </c:pt>
                <c:pt idx="265">
                  <c:v>43782</c:v>
                </c:pt>
                <c:pt idx="266">
                  <c:v>43783</c:v>
                </c:pt>
                <c:pt idx="267">
                  <c:v>43784</c:v>
                </c:pt>
                <c:pt idx="268">
                  <c:v>43785</c:v>
                </c:pt>
                <c:pt idx="269">
                  <c:v>43786</c:v>
                </c:pt>
                <c:pt idx="270">
                  <c:v>43787</c:v>
                </c:pt>
                <c:pt idx="271">
                  <c:v>43788</c:v>
                </c:pt>
                <c:pt idx="272">
                  <c:v>43789</c:v>
                </c:pt>
                <c:pt idx="273">
                  <c:v>43790</c:v>
                </c:pt>
                <c:pt idx="274">
                  <c:v>43791</c:v>
                </c:pt>
                <c:pt idx="275">
                  <c:v>43792</c:v>
                </c:pt>
                <c:pt idx="276">
                  <c:v>43793</c:v>
                </c:pt>
                <c:pt idx="277">
                  <c:v>43794</c:v>
                </c:pt>
                <c:pt idx="278">
                  <c:v>43795</c:v>
                </c:pt>
                <c:pt idx="279">
                  <c:v>43796</c:v>
                </c:pt>
                <c:pt idx="280">
                  <c:v>43797</c:v>
                </c:pt>
                <c:pt idx="281">
                  <c:v>43798</c:v>
                </c:pt>
                <c:pt idx="282">
                  <c:v>43799</c:v>
                </c:pt>
                <c:pt idx="283">
                  <c:v>43800</c:v>
                </c:pt>
                <c:pt idx="284">
                  <c:v>43801</c:v>
                </c:pt>
                <c:pt idx="285">
                  <c:v>43802</c:v>
                </c:pt>
                <c:pt idx="286">
                  <c:v>43803</c:v>
                </c:pt>
                <c:pt idx="287">
                  <c:v>43804</c:v>
                </c:pt>
                <c:pt idx="288">
                  <c:v>43805</c:v>
                </c:pt>
                <c:pt idx="289">
                  <c:v>43806</c:v>
                </c:pt>
                <c:pt idx="290">
                  <c:v>43807</c:v>
                </c:pt>
                <c:pt idx="291">
                  <c:v>43808</c:v>
                </c:pt>
                <c:pt idx="292">
                  <c:v>43809</c:v>
                </c:pt>
                <c:pt idx="293">
                  <c:v>43810</c:v>
                </c:pt>
                <c:pt idx="294">
                  <c:v>43811</c:v>
                </c:pt>
                <c:pt idx="295">
                  <c:v>43812</c:v>
                </c:pt>
                <c:pt idx="296">
                  <c:v>43813</c:v>
                </c:pt>
                <c:pt idx="297">
                  <c:v>43814</c:v>
                </c:pt>
                <c:pt idx="298">
                  <c:v>43815</c:v>
                </c:pt>
                <c:pt idx="299">
                  <c:v>43816</c:v>
                </c:pt>
                <c:pt idx="300">
                  <c:v>43817</c:v>
                </c:pt>
                <c:pt idx="301">
                  <c:v>43818</c:v>
                </c:pt>
                <c:pt idx="302">
                  <c:v>43819</c:v>
                </c:pt>
                <c:pt idx="303">
                  <c:v>43820</c:v>
                </c:pt>
                <c:pt idx="304">
                  <c:v>43821</c:v>
                </c:pt>
                <c:pt idx="305">
                  <c:v>43822</c:v>
                </c:pt>
                <c:pt idx="306">
                  <c:v>43823</c:v>
                </c:pt>
                <c:pt idx="307">
                  <c:v>43824</c:v>
                </c:pt>
                <c:pt idx="308">
                  <c:v>43825</c:v>
                </c:pt>
                <c:pt idx="309">
                  <c:v>43826</c:v>
                </c:pt>
                <c:pt idx="310">
                  <c:v>43827</c:v>
                </c:pt>
                <c:pt idx="311">
                  <c:v>43828</c:v>
                </c:pt>
                <c:pt idx="312">
                  <c:v>43829</c:v>
                </c:pt>
                <c:pt idx="313">
                  <c:v>43830</c:v>
                </c:pt>
                <c:pt idx="314">
                  <c:v>43831</c:v>
                </c:pt>
                <c:pt idx="315">
                  <c:v>43832</c:v>
                </c:pt>
                <c:pt idx="316">
                  <c:v>43833</c:v>
                </c:pt>
                <c:pt idx="317">
                  <c:v>43834</c:v>
                </c:pt>
                <c:pt idx="318">
                  <c:v>43835</c:v>
                </c:pt>
                <c:pt idx="319">
                  <c:v>43836</c:v>
                </c:pt>
                <c:pt idx="320">
                  <c:v>43837</c:v>
                </c:pt>
                <c:pt idx="321">
                  <c:v>43838</c:v>
                </c:pt>
                <c:pt idx="322">
                  <c:v>43839</c:v>
                </c:pt>
                <c:pt idx="323">
                  <c:v>43840</c:v>
                </c:pt>
                <c:pt idx="324">
                  <c:v>43841</c:v>
                </c:pt>
                <c:pt idx="325">
                  <c:v>43842</c:v>
                </c:pt>
                <c:pt idx="326">
                  <c:v>43843</c:v>
                </c:pt>
                <c:pt idx="327">
                  <c:v>43844</c:v>
                </c:pt>
                <c:pt idx="328">
                  <c:v>43845</c:v>
                </c:pt>
                <c:pt idx="329">
                  <c:v>43846</c:v>
                </c:pt>
                <c:pt idx="330">
                  <c:v>43847</c:v>
                </c:pt>
                <c:pt idx="331">
                  <c:v>43848</c:v>
                </c:pt>
                <c:pt idx="332">
                  <c:v>43849</c:v>
                </c:pt>
                <c:pt idx="333">
                  <c:v>43850</c:v>
                </c:pt>
                <c:pt idx="334">
                  <c:v>43851</c:v>
                </c:pt>
                <c:pt idx="335">
                  <c:v>43852</c:v>
                </c:pt>
                <c:pt idx="336">
                  <c:v>43853</c:v>
                </c:pt>
                <c:pt idx="337">
                  <c:v>43854</c:v>
                </c:pt>
                <c:pt idx="338">
                  <c:v>43855</c:v>
                </c:pt>
                <c:pt idx="339">
                  <c:v>43856</c:v>
                </c:pt>
                <c:pt idx="340">
                  <c:v>43857</c:v>
                </c:pt>
                <c:pt idx="341">
                  <c:v>43858</c:v>
                </c:pt>
                <c:pt idx="342">
                  <c:v>43859</c:v>
                </c:pt>
                <c:pt idx="343">
                  <c:v>43860</c:v>
                </c:pt>
                <c:pt idx="344">
                  <c:v>43861</c:v>
                </c:pt>
                <c:pt idx="345">
                  <c:v>43862</c:v>
                </c:pt>
                <c:pt idx="346">
                  <c:v>43863</c:v>
                </c:pt>
                <c:pt idx="347">
                  <c:v>43864</c:v>
                </c:pt>
                <c:pt idx="348">
                  <c:v>43865</c:v>
                </c:pt>
                <c:pt idx="349">
                  <c:v>43866</c:v>
                </c:pt>
                <c:pt idx="350">
                  <c:v>43867</c:v>
                </c:pt>
                <c:pt idx="351">
                  <c:v>43868</c:v>
                </c:pt>
                <c:pt idx="352">
                  <c:v>43869</c:v>
                </c:pt>
                <c:pt idx="353">
                  <c:v>43870</c:v>
                </c:pt>
                <c:pt idx="354">
                  <c:v>43871</c:v>
                </c:pt>
                <c:pt idx="355">
                  <c:v>43872</c:v>
                </c:pt>
                <c:pt idx="356">
                  <c:v>43873</c:v>
                </c:pt>
                <c:pt idx="357">
                  <c:v>43874</c:v>
                </c:pt>
                <c:pt idx="358">
                  <c:v>43875</c:v>
                </c:pt>
                <c:pt idx="359">
                  <c:v>43876</c:v>
                </c:pt>
                <c:pt idx="360">
                  <c:v>43877</c:v>
                </c:pt>
                <c:pt idx="361">
                  <c:v>43878</c:v>
                </c:pt>
                <c:pt idx="362">
                  <c:v>43879</c:v>
                </c:pt>
                <c:pt idx="363">
                  <c:v>43880</c:v>
                </c:pt>
                <c:pt idx="364">
                  <c:v>43881</c:v>
                </c:pt>
                <c:pt idx="365">
                  <c:v>43882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67.069999999999993</c:v>
                </c:pt>
                <c:pt idx="1">
                  <c:v>67.12</c:v>
                </c:pt>
                <c:pt idx="2">
                  <c:v>67.12</c:v>
                </c:pt>
                <c:pt idx="3">
                  <c:v>67.12</c:v>
                </c:pt>
                <c:pt idx="4">
                  <c:v>64.760000000000005</c:v>
                </c:pt>
                <c:pt idx="5">
                  <c:v>65.209999999999994</c:v>
                </c:pt>
                <c:pt idx="6">
                  <c:v>66.39</c:v>
                </c:pt>
                <c:pt idx="7">
                  <c:v>66.03</c:v>
                </c:pt>
                <c:pt idx="8">
                  <c:v>65.069999999999993</c:v>
                </c:pt>
                <c:pt idx="9">
                  <c:v>65.069999999999993</c:v>
                </c:pt>
                <c:pt idx="10">
                  <c:v>65.069999999999993</c:v>
                </c:pt>
                <c:pt idx="11">
                  <c:v>65.67</c:v>
                </c:pt>
                <c:pt idx="12">
                  <c:v>65.86</c:v>
                </c:pt>
                <c:pt idx="13">
                  <c:v>65.989999999999995</c:v>
                </c:pt>
                <c:pt idx="14">
                  <c:v>66.3</c:v>
                </c:pt>
                <c:pt idx="15">
                  <c:v>65.739999999999995</c:v>
                </c:pt>
                <c:pt idx="16">
                  <c:v>65.739999999999995</c:v>
                </c:pt>
                <c:pt idx="17">
                  <c:v>65.739999999999995</c:v>
                </c:pt>
                <c:pt idx="18">
                  <c:v>66.58</c:v>
                </c:pt>
                <c:pt idx="19">
                  <c:v>66.67</c:v>
                </c:pt>
                <c:pt idx="20">
                  <c:v>67.55</c:v>
                </c:pt>
                <c:pt idx="21">
                  <c:v>67.23</c:v>
                </c:pt>
                <c:pt idx="22">
                  <c:v>67.16</c:v>
                </c:pt>
                <c:pt idx="23">
                  <c:v>67.16</c:v>
                </c:pt>
                <c:pt idx="24">
                  <c:v>67.16</c:v>
                </c:pt>
                <c:pt idx="25">
                  <c:v>67.540000000000006</c:v>
                </c:pt>
                <c:pt idx="26">
                  <c:v>67.61</c:v>
                </c:pt>
                <c:pt idx="27">
                  <c:v>68.5</c:v>
                </c:pt>
                <c:pt idx="28">
                  <c:v>67.86</c:v>
                </c:pt>
                <c:pt idx="29">
                  <c:v>67.03</c:v>
                </c:pt>
                <c:pt idx="30">
                  <c:v>67.03</c:v>
                </c:pt>
                <c:pt idx="31">
                  <c:v>67.03</c:v>
                </c:pt>
                <c:pt idx="32">
                  <c:v>67.209999999999994</c:v>
                </c:pt>
                <c:pt idx="33">
                  <c:v>67.970000000000013</c:v>
                </c:pt>
                <c:pt idx="34">
                  <c:v>67.830000000000013</c:v>
                </c:pt>
                <c:pt idx="35">
                  <c:v>67.820000000000007</c:v>
                </c:pt>
                <c:pt idx="36">
                  <c:v>68.390000000000015</c:v>
                </c:pt>
                <c:pt idx="37">
                  <c:v>68.390000000000015</c:v>
                </c:pt>
                <c:pt idx="38">
                  <c:v>68.390000000000015</c:v>
                </c:pt>
                <c:pt idx="39">
                  <c:v>69.010000000000019</c:v>
                </c:pt>
                <c:pt idx="40">
                  <c:v>69.370000000000019</c:v>
                </c:pt>
                <c:pt idx="41">
                  <c:v>69.310000000000016</c:v>
                </c:pt>
                <c:pt idx="42">
                  <c:v>69.40000000000002</c:v>
                </c:pt>
                <c:pt idx="43">
                  <c:v>70.340000000000018</c:v>
                </c:pt>
                <c:pt idx="44">
                  <c:v>70.340000000000018</c:v>
                </c:pt>
                <c:pt idx="45">
                  <c:v>70.340000000000018</c:v>
                </c:pt>
                <c:pt idx="46">
                  <c:v>71.100000000000009</c:v>
                </c:pt>
                <c:pt idx="47">
                  <c:v>70.610000000000014</c:v>
                </c:pt>
                <c:pt idx="48">
                  <c:v>71.730000000000018</c:v>
                </c:pt>
                <c:pt idx="49">
                  <c:v>70.830000000000013</c:v>
                </c:pt>
                <c:pt idx="50">
                  <c:v>71.550000000000026</c:v>
                </c:pt>
                <c:pt idx="51">
                  <c:v>71.550000000000026</c:v>
                </c:pt>
                <c:pt idx="52">
                  <c:v>71.550000000000026</c:v>
                </c:pt>
                <c:pt idx="53">
                  <c:v>71.180000000000035</c:v>
                </c:pt>
                <c:pt idx="54">
                  <c:v>71.720000000000027</c:v>
                </c:pt>
                <c:pt idx="55">
                  <c:v>71.620000000000033</c:v>
                </c:pt>
                <c:pt idx="56">
                  <c:v>71.970000000000027</c:v>
                </c:pt>
                <c:pt idx="57">
                  <c:v>71.970000000000027</c:v>
                </c:pt>
                <c:pt idx="58">
                  <c:v>71.970000000000027</c:v>
                </c:pt>
                <c:pt idx="59">
                  <c:v>71.970000000000027</c:v>
                </c:pt>
                <c:pt idx="60">
                  <c:v>74.040000000000035</c:v>
                </c:pt>
                <c:pt idx="61">
                  <c:v>74.510000000000034</c:v>
                </c:pt>
                <c:pt idx="62">
                  <c:v>74.570000000000022</c:v>
                </c:pt>
                <c:pt idx="63">
                  <c:v>74.350000000000023</c:v>
                </c:pt>
                <c:pt idx="64">
                  <c:v>72.150000000000034</c:v>
                </c:pt>
                <c:pt idx="65">
                  <c:v>72.150000000000034</c:v>
                </c:pt>
                <c:pt idx="66">
                  <c:v>72.150000000000034</c:v>
                </c:pt>
                <c:pt idx="67">
                  <c:v>72.040000000000035</c:v>
                </c:pt>
                <c:pt idx="68">
                  <c:v>72.800000000000011</c:v>
                </c:pt>
                <c:pt idx="69">
                  <c:v>72.180000000000021</c:v>
                </c:pt>
                <c:pt idx="70">
                  <c:v>70.750000000000014</c:v>
                </c:pt>
                <c:pt idx="71">
                  <c:v>70.850000000000009</c:v>
                </c:pt>
                <c:pt idx="72">
                  <c:v>70.850000000000009</c:v>
                </c:pt>
                <c:pt idx="73">
                  <c:v>70.850000000000009</c:v>
                </c:pt>
                <c:pt idx="74">
                  <c:v>71.240000000000009</c:v>
                </c:pt>
                <c:pt idx="75">
                  <c:v>69.88000000000001</c:v>
                </c:pt>
                <c:pt idx="76">
                  <c:v>70.370000000000019</c:v>
                </c:pt>
                <c:pt idx="77">
                  <c:v>70.390000000000015</c:v>
                </c:pt>
                <c:pt idx="78">
                  <c:v>70.620000000000019</c:v>
                </c:pt>
                <c:pt idx="79">
                  <c:v>70.620000000000019</c:v>
                </c:pt>
                <c:pt idx="80">
                  <c:v>70.620000000000019</c:v>
                </c:pt>
                <c:pt idx="81">
                  <c:v>70.230000000000018</c:v>
                </c:pt>
                <c:pt idx="82">
                  <c:v>71.240000000000009</c:v>
                </c:pt>
                <c:pt idx="83">
                  <c:v>71.77000000000001</c:v>
                </c:pt>
                <c:pt idx="84">
                  <c:v>72.620000000000019</c:v>
                </c:pt>
                <c:pt idx="85">
                  <c:v>72.210000000000008</c:v>
                </c:pt>
                <c:pt idx="86">
                  <c:v>72.210000000000008</c:v>
                </c:pt>
                <c:pt idx="87">
                  <c:v>72.210000000000008</c:v>
                </c:pt>
                <c:pt idx="88">
                  <c:v>71.970000000000013</c:v>
                </c:pt>
                <c:pt idx="89">
                  <c:v>72.180000000000021</c:v>
                </c:pt>
                <c:pt idx="90">
                  <c:v>70.990000000000009</c:v>
                </c:pt>
                <c:pt idx="91">
                  <c:v>67.760000000000019</c:v>
                </c:pt>
                <c:pt idx="92">
                  <c:v>68.690000000000012</c:v>
                </c:pt>
                <c:pt idx="93">
                  <c:v>68.690000000000012</c:v>
                </c:pt>
                <c:pt idx="94">
                  <c:v>68.690000000000012</c:v>
                </c:pt>
                <c:pt idx="95">
                  <c:v>70.110000000000014</c:v>
                </c:pt>
                <c:pt idx="96">
                  <c:v>70.110000000000014</c:v>
                </c:pt>
                <c:pt idx="97">
                  <c:v>69.450000000000017</c:v>
                </c:pt>
                <c:pt idx="98">
                  <c:v>66.870000000000019</c:v>
                </c:pt>
                <c:pt idx="99">
                  <c:v>64.490000000000009</c:v>
                </c:pt>
                <c:pt idx="100">
                  <c:v>64.490000000000009</c:v>
                </c:pt>
                <c:pt idx="101">
                  <c:v>64.490000000000009</c:v>
                </c:pt>
                <c:pt idx="102">
                  <c:v>61.280000000000015</c:v>
                </c:pt>
                <c:pt idx="103">
                  <c:v>61.97000000000002</c:v>
                </c:pt>
                <c:pt idx="104">
                  <c:v>60.630000000000024</c:v>
                </c:pt>
                <c:pt idx="105">
                  <c:v>61.67000000000003</c:v>
                </c:pt>
                <c:pt idx="106">
                  <c:v>63.290000000000028</c:v>
                </c:pt>
                <c:pt idx="107">
                  <c:v>63.290000000000028</c:v>
                </c:pt>
                <c:pt idx="108">
                  <c:v>63.290000000000028</c:v>
                </c:pt>
                <c:pt idx="109">
                  <c:v>62.290000000000028</c:v>
                </c:pt>
                <c:pt idx="110">
                  <c:v>62.290000000000028</c:v>
                </c:pt>
                <c:pt idx="111">
                  <c:v>59.970000000000027</c:v>
                </c:pt>
                <c:pt idx="112">
                  <c:v>61.310000000000031</c:v>
                </c:pt>
                <c:pt idx="113">
                  <c:v>62.010000000000034</c:v>
                </c:pt>
                <c:pt idx="114">
                  <c:v>62.010000000000034</c:v>
                </c:pt>
                <c:pt idx="115">
                  <c:v>62.010000000000034</c:v>
                </c:pt>
                <c:pt idx="116">
                  <c:v>60.940000000000033</c:v>
                </c:pt>
                <c:pt idx="117">
                  <c:v>62.140000000000029</c:v>
                </c:pt>
                <c:pt idx="118">
                  <c:v>61.820000000000029</c:v>
                </c:pt>
                <c:pt idx="119">
                  <c:v>64.450000000000031</c:v>
                </c:pt>
                <c:pt idx="120">
                  <c:v>65.200000000000031</c:v>
                </c:pt>
                <c:pt idx="121">
                  <c:v>65.200000000000031</c:v>
                </c:pt>
                <c:pt idx="122">
                  <c:v>65.200000000000031</c:v>
                </c:pt>
                <c:pt idx="123">
                  <c:v>64.860000000000028</c:v>
                </c:pt>
                <c:pt idx="124">
                  <c:v>65.050000000000026</c:v>
                </c:pt>
                <c:pt idx="125">
                  <c:v>66.490000000000023</c:v>
                </c:pt>
                <c:pt idx="126">
                  <c:v>66.550000000000026</c:v>
                </c:pt>
                <c:pt idx="127">
                  <c:v>66.550000000000026</c:v>
                </c:pt>
                <c:pt idx="128">
                  <c:v>66.550000000000026</c:v>
                </c:pt>
                <c:pt idx="129">
                  <c:v>66.550000000000026</c:v>
                </c:pt>
                <c:pt idx="130">
                  <c:v>65.060000000000031</c:v>
                </c:pt>
                <c:pt idx="131">
                  <c:v>62.400000000000027</c:v>
                </c:pt>
                <c:pt idx="132">
                  <c:v>63.820000000000022</c:v>
                </c:pt>
                <c:pt idx="133">
                  <c:v>63.300000000000018</c:v>
                </c:pt>
                <c:pt idx="134">
                  <c:v>64.230000000000018</c:v>
                </c:pt>
                <c:pt idx="135">
                  <c:v>64.230000000000018</c:v>
                </c:pt>
                <c:pt idx="136">
                  <c:v>64.230000000000018</c:v>
                </c:pt>
                <c:pt idx="137">
                  <c:v>64.110000000000014</c:v>
                </c:pt>
                <c:pt idx="138">
                  <c:v>64.160000000000011</c:v>
                </c:pt>
                <c:pt idx="139">
                  <c:v>67.010000000000019</c:v>
                </c:pt>
                <c:pt idx="140">
                  <c:v>66.52000000000001</c:v>
                </c:pt>
                <c:pt idx="141">
                  <c:v>66.720000000000013</c:v>
                </c:pt>
                <c:pt idx="142">
                  <c:v>66.720000000000013</c:v>
                </c:pt>
                <c:pt idx="143">
                  <c:v>66.720000000000013</c:v>
                </c:pt>
                <c:pt idx="144">
                  <c:v>66.480000000000018</c:v>
                </c:pt>
                <c:pt idx="145">
                  <c:v>64.350000000000009</c:v>
                </c:pt>
                <c:pt idx="146">
                  <c:v>63.660000000000011</c:v>
                </c:pt>
                <c:pt idx="147">
                  <c:v>61.930000000000014</c:v>
                </c:pt>
                <c:pt idx="148">
                  <c:v>62.47000000000002</c:v>
                </c:pt>
                <c:pt idx="149">
                  <c:v>62.47000000000002</c:v>
                </c:pt>
                <c:pt idx="150">
                  <c:v>62.47000000000002</c:v>
                </c:pt>
                <c:pt idx="151">
                  <c:v>63.260000000000026</c:v>
                </c:pt>
                <c:pt idx="152">
                  <c:v>63.830000000000034</c:v>
                </c:pt>
                <c:pt idx="153">
                  <c:v>63.180000000000035</c:v>
                </c:pt>
                <c:pt idx="154">
                  <c:v>63.390000000000036</c:v>
                </c:pt>
                <c:pt idx="155">
                  <c:v>63.460000000000029</c:v>
                </c:pt>
                <c:pt idx="156">
                  <c:v>63.460000000000029</c:v>
                </c:pt>
                <c:pt idx="157">
                  <c:v>63.460000000000029</c:v>
                </c:pt>
                <c:pt idx="158">
                  <c:v>63.710000000000029</c:v>
                </c:pt>
                <c:pt idx="159">
                  <c:v>64.720000000000027</c:v>
                </c:pt>
                <c:pt idx="160">
                  <c:v>65.17000000000003</c:v>
                </c:pt>
                <c:pt idx="161">
                  <c:v>60.500000000000028</c:v>
                </c:pt>
                <c:pt idx="162">
                  <c:v>61.890000000000029</c:v>
                </c:pt>
                <c:pt idx="163">
                  <c:v>61.890000000000029</c:v>
                </c:pt>
                <c:pt idx="164">
                  <c:v>61.890000000000029</c:v>
                </c:pt>
                <c:pt idx="165">
                  <c:v>59.810000000000031</c:v>
                </c:pt>
                <c:pt idx="166">
                  <c:v>58.940000000000026</c:v>
                </c:pt>
                <c:pt idx="167">
                  <c:v>56.230000000000025</c:v>
                </c:pt>
                <c:pt idx="168">
                  <c:v>57.380000000000024</c:v>
                </c:pt>
                <c:pt idx="169">
                  <c:v>58.530000000000022</c:v>
                </c:pt>
                <c:pt idx="170">
                  <c:v>58.530000000000022</c:v>
                </c:pt>
                <c:pt idx="171">
                  <c:v>58.530000000000022</c:v>
                </c:pt>
                <c:pt idx="172">
                  <c:v>58.570000000000029</c:v>
                </c:pt>
                <c:pt idx="173">
                  <c:v>61.300000000000026</c:v>
                </c:pt>
                <c:pt idx="174">
                  <c:v>59.480000000000025</c:v>
                </c:pt>
                <c:pt idx="175">
                  <c:v>58.230000000000025</c:v>
                </c:pt>
                <c:pt idx="176">
                  <c:v>58.640000000000029</c:v>
                </c:pt>
                <c:pt idx="177">
                  <c:v>58.640000000000029</c:v>
                </c:pt>
                <c:pt idx="178">
                  <c:v>58.640000000000029</c:v>
                </c:pt>
                <c:pt idx="179">
                  <c:v>59.740000000000038</c:v>
                </c:pt>
                <c:pt idx="180">
                  <c:v>60.030000000000037</c:v>
                </c:pt>
                <c:pt idx="181">
                  <c:v>60.300000000000033</c:v>
                </c:pt>
                <c:pt idx="182">
                  <c:v>59.920000000000037</c:v>
                </c:pt>
                <c:pt idx="183">
                  <c:v>59.340000000000039</c:v>
                </c:pt>
                <c:pt idx="184">
                  <c:v>59.340000000000039</c:v>
                </c:pt>
                <c:pt idx="185">
                  <c:v>59.340000000000039</c:v>
                </c:pt>
                <c:pt idx="186">
                  <c:v>58.700000000000038</c:v>
                </c:pt>
                <c:pt idx="187">
                  <c:v>59.510000000000026</c:v>
                </c:pt>
                <c:pt idx="188">
                  <c:v>60.49000000000003</c:v>
                </c:pt>
                <c:pt idx="189">
                  <c:v>61.080000000000034</c:v>
                </c:pt>
                <c:pt idx="190">
                  <c:v>60.430000000000035</c:v>
                </c:pt>
                <c:pt idx="191">
                  <c:v>60.430000000000035</c:v>
                </c:pt>
                <c:pt idx="192">
                  <c:v>60.430000000000035</c:v>
                </c:pt>
                <c:pt idx="193">
                  <c:v>58.660000000000032</c:v>
                </c:pt>
                <c:pt idx="194">
                  <c:v>58.260000000000034</c:v>
                </c:pt>
                <c:pt idx="195">
                  <c:v>60.700000000000038</c:v>
                </c:pt>
                <c:pt idx="196">
                  <c:v>60.950000000000038</c:v>
                </c:pt>
                <c:pt idx="197">
                  <c:v>61.540000000000035</c:v>
                </c:pt>
                <c:pt idx="198">
                  <c:v>61.540000000000035</c:v>
                </c:pt>
                <c:pt idx="199">
                  <c:v>61.540000000000035</c:v>
                </c:pt>
                <c:pt idx="200">
                  <c:v>62.590000000000039</c:v>
                </c:pt>
                <c:pt idx="201">
                  <c:v>62.380000000000038</c:v>
                </c:pt>
                <c:pt idx="202">
                  <c:v>60.810000000000038</c:v>
                </c:pt>
                <c:pt idx="203">
                  <c:v>60.380000000000038</c:v>
                </c:pt>
                <c:pt idx="204">
                  <c:v>60.220000000000034</c:v>
                </c:pt>
                <c:pt idx="205">
                  <c:v>60.220000000000034</c:v>
                </c:pt>
                <c:pt idx="206">
                  <c:v>60.220000000000034</c:v>
                </c:pt>
                <c:pt idx="207">
                  <c:v>69.020000000000039</c:v>
                </c:pt>
                <c:pt idx="208">
                  <c:v>64.55000000000004</c:v>
                </c:pt>
                <c:pt idx="209">
                  <c:v>63.600000000000044</c:v>
                </c:pt>
                <c:pt idx="210">
                  <c:v>64.400000000000048</c:v>
                </c:pt>
                <c:pt idx="211">
                  <c:v>64.280000000000044</c:v>
                </c:pt>
                <c:pt idx="212">
                  <c:v>64.280000000000044</c:v>
                </c:pt>
                <c:pt idx="213">
                  <c:v>64.280000000000044</c:v>
                </c:pt>
                <c:pt idx="214">
                  <c:v>64.770000000000039</c:v>
                </c:pt>
                <c:pt idx="215">
                  <c:v>63.100000000000044</c:v>
                </c:pt>
                <c:pt idx="216">
                  <c:v>62.390000000000043</c:v>
                </c:pt>
                <c:pt idx="217">
                  <c:v>62.740000000000038</c:v>
                </c:pt>
                <c:pt idx="218">
                  <c:v>61.910000000000032</c:v>
                </c:pt>
                <c:pt idx="219">
                  <c:v>61.910000000000032</c:v>
                </c:pt>
                <c:pt idx="220">
                  <c:v>61.910000000000032</c:v>
                </c:pt>
                <c:pt idx="221">
                  <c:v>60.780000000000037</c:v>
                </c:pt>
                <c:pt idx="222">
                  <c:v>58.890000000000036</c:v>
                </c:pt>
                <c:pt idx="223">
                  <c:v>57.690000000000033</c:v>
                </c:pt>
                <c:pt idx="224">
                  <c:v>57.710000000000036</c:v>
                </c:pt>
                <c:pt idx="225">
                  <c:v>58.370000000000033</c:v>
                </c:pt>
                <c:pt idx="226">
                  <c:v>58.370000000000033</c:v>
                </c:pt>
                <c:pt idx="227">
                  <c:v>58.370000000000033</c:v>
                </c:pt>
                <c:pt idx="228">
                  <c:v>58.350000000000037</c:v>
                </c:pt>
                <c:pt idx="229">
                  <c:v>58.240000000000038</c:v>
                </c:pt>
                <c:pt idx="230">
                  <c:v>58.320000000000036</c:v>
                </c:pt>
                <c:pt idx="231">
                  <c:v>59.10000000000003</c:v>
                </c:pt>
                <c:pt idx="232">
                  <c:v>60.510000000000026</c:v>
                </c:pt>
                <c:pt idx="233">
                  <c:v>60.510000000000026</c:v>
                </c:pt>
                <c:pt idx="234">
                  <c:v>60.510000000000026</c:v>
                </c:pt>
                <c:pt idx="235">
                  <c:v>59.35000000000003</c:v>
                </c:pt>
                <c:pt idx="236">
                  <c:v>58.74000000000003</c:v>
                </c:pt>
                <c:pt idx="237">
                  <c:v>59.420000000000023</c:v>
                </c:pt>
                <c:pt idx="238">
                  <c:v>59.910000000000018</c:v>
                </c:pt>
                <c:pt idx="239">
                  <c:v>59.420000000000023</c:v>
                </c:pt>
                <c:pt idx="240">
                  <c:v>59.420000000000023</c:v>
                </c:pt>
                <c:pt idx="241">
                  <c:v>59.420000000000023</c:v>
                </c:pt>
                <c:pt idx="242">
                  <c:v>58.960000000000022</c:v>
                </c:pt>
                <c:pt idx="243">
                  <c:v>59.700000000000024</c:v>
                </c:pt>
                <c:pt idx="244">
                  <c:v>61.170000000000016</c:v>
                </c:pt>
                <c:pt idx="245">
                  <c:v>61.670000000000009</c:v>
                </c:pt>
                <c:pt idx="246">
                  <c:v>62.02</c:v>
                </c:pt>
                <c:pt idx="247">
                  <c:v>62.02</c:v>
                </c:pt>
                <c:pt idx="248">
                  <c:v>62.02</c:v>
                </c:pt>
                <c:pt idx="249">
                  <c:v>61.57</c:v>
                </c:pt>
                <c:pt idx="250">
                  <c:v>61.59</c:v>
                </c:pt>
                <c:pt idx="251">
                  <c:v>60.61</c:v>
                </c:pt>
                <c:pt idx="252">
                  <c:v>60.23</c:v>
                </c:pt>
                <c:pt idx="253">
                  <c:v>61.690000000000005</c:v>
                </c:pt>
                <c:pt idx="254">
                  <c:v>61.690000000000005</c:v>
                </c:pt>
                <c:pt idx="255">
                  <c:v>61.690000000000005</c:v>
                </c:pt>
                <c:pt idx="256">
                  <c:v>62.13</c:v>
                </c:pt>
                <c:pt idx="257">
                  <c:v>62.959999999999994</c:v>
                </c:pt>
                <c:pt idx="258">
                  <c:v>61.739999999999995</c:v>
                </c:pt>
                <c:pt idx="259">
                  <c:v>62.289999999999992</c:v>
                </c:pt>
                <c:pt idx="260">
                  <c:v>62.509999999999984</c:v>
                </c:pt>
                <c:pt idx="261">
                  <c:v>62.509999999999984</c:v>
                </c:pt>
                <c:pt idx="262">
                  <c:v>62.509999999999984</c:v>
                </c:pt>
                <c:pt idx="263">
                  <c:v>62.179999999999986</c:v>
                </c:pt>
                <c:pt idx="264">
                  <c:v>62.059999999999988</c:v>
                </c:pt>
                <c:pt idx="265">
                  <c:v>62.369999999999983</c:v>
                </c:pt>
                <c:pt idx="266">
                  <c:v>62.279999999999987</c:v>
                </c:pt>
                <c:pt idx="267">
                  <c:v>63.29999999999999</c:v>
                </c:pt>
                <c:pt idx="268">
                  <c:v>63.29999999999999</c:v>
                </c:pt>
                <c:pt idx="269">
                  <c:v>63.29999999999999</c:v>
                </c:pt>
                <c:pt idx="270">
                  <c:v>62.439999999999991</c:v>
                </c:pt>
                <c:pt idx="271">
                  <c:v>60.909999999999989</c:v>
                </c:pt>
                <c:pt idx="272">
                  <c:v>62.399999999999991</c:v>
                </c:pt>
                <c:pt idx="273">
                  <c:v>63.969999999999992</c:v>
                </c:pt>
                <c:pt idx="274">
                  <c:v>63.389999999999993</c:v>
                </c:pt>
                <c:pt idx="275">
                  <c:v>63.389999999999993</c:v>
                </c:pt>
                <c:pt idx="276">
                  <c:v>63.389999999999993</c:v>
                </c:pt>
                <c:pt idx="277">
                  <c:v>63.649999999999991</c:v>
                </c:pt>
                <c:pt idx="278">
                  <c:v>64.27</c:v>
                </c:pt>
                <c:pt idx="279">
                  <c:v>64.06</c:v>
                </c:pt>
                <c:pt idx="280">
                  <c:v>63.87</c:v>
                </c:pt>
                <c:pt idx="281">
                  <c:v>62.43</c:v>
                </c:pt>
                <c:pt idx="282">
                  <c:v>62.43</c:v>
                </c:pt>
                <c:pt idx="283">
                  <c:v>62.43</c:v>
                </c:pt>
                <c:pt idx="284">
                  <c:v>60.92</c:v>
                </c:pt>
                <c:pt idx="285">
                  <c:v>60.82</c:v>
                </c:pt>
                <c:pt idx="286">
                  <c:v>63</c:v>
                </c:pt>
                <c:pt idx="287">
                  <c:v>63.390000000000008</c:v>
                </c:pt>
                <c:pt idx="288">
                  <c:v>64.39</c:v>
                </c:pt>
                <c:pt idx="289">
                  <c:v>64.39</c:v>
                </c:pt>
                <c:pt idx="290">
                  <c:v>64.39</c:v>
                </c:pt>
                <c:pt idx="291">
                  <c:v>64.25</c:v>
                </c:pt>
                <c:pt idx="292">
                  <c:v>64.34</c:v>
                </c:pt>
                <c:pt idx="293">
                  <c:v>63.72</c:v>
                </c:pt>
                <c:pt idx="294">
                  <c:v>64.2</c:v>
                </c:pt>
                <c:pt idx="295">
                  <c:v>65.22</c:v>
                </c:pt>
                <c:pt idx="296">
                  <c:v>65.22</c:v>
                </c:pt>
                <c:pt idx="297">
                  <c:v>65.22</c:v>
                </c:pt>
                <c:pt idx="298">
                  <c:v>65.34</c:v>
                </c:pt>
                <c:pt idx="299">
                  <c:v>66.099999999999994</c:v>
                </c:pt>
                <c:pt idx="300">
                  <c:v>66.17</c:v>
                </c:pt>
                <c:pt idx="301">
                  <c:v>66.540000000000006</c:v>
                </c:pt>
                <c:pt idx="302">
                  <c:v>66.14</c:v>
                </c:pt>
                <c:pt idx="303">
                  <c:v>66.14</c:v>
                </c:pt>
                <c:pt idx="304">
                  <c:v>66.14</c:v>
                </c:pt>
                <c:pt idx="305">
                  <c:v>66.39</c:v>
                </c:pt>
                <c:pt idx="306">
                  <c:v>67.2</c:v>
                </c:pt>
                <c:pt idx="307">
                  <c:v>67.2</c:v>
                </c:pt>
                <c:pt idx="308">
                  <c:v>67.92</c:v>
                </c:pt>
                <c:pt idx="309">
                  <c:v>68.16</c:v>
                </c:pt>
                <c:pt idx="310">
                  <c:v>68.16</c:v>
                </c:pt>
                <c:pt idx="311">
                  <c:v>68.16</c:v>
                </c:pt>
                <c:pt idx="312">
                  <c:v>68.44</c:v>
                </c:pt>
                <c:pt idx="313">
                  <c:v>66</c:v>
                </c:pt>
                <c:pt idx="314">
                  <c:v>66</c:v>
                </c:pt>
                <c:pt idx="315">
                  <c:v>66.25</c:v>
                </c:pt>
                <c:pt idx="316">
                  <c:v>68.599999999999994</c:v>
                </c:pt>
                <c:pt idx="317">
                  <c:v>68.599999999999994</c:v>
                </c:pt>
                <c:pt idx="318">
                  <c:v>68.599999999999994</c:v>
                </c:pt>
                <c:pt idx="319">
                  <c:v>68.91</c:v>
                </c:pt>
                <c:pt idx="320">
                  <c:v>68.27</c:v>
                </c:pt>
                <c:pt idx="321">
                  <c:v>65.44</c:v>
                </c:pt>
                <c:pt idx="322">
                  <c:v>65.37</c:v>
                </c:pt>
                <c:pt idx="323">
                  <c:v>64.98</c:v>
                </c:pt>
                <c:pt idx="324">
                  <c:v>64.98</c:v>
                </c:pt>
                <c:pt idx="325">
                  <c:v>64.98</c:v>
                </c:pt>
                <c:pt idx="326">
                  <c:v>64.2</c:v>
                </c:pt>
                <c:pt idx="327">
                  <c:v>64.489999999999995</c:v>
                </c:pt>
                <c:pt idx="328">
                  <c:v>64</c:v>
                </c:pt>
                <c:pt idx="329">
                  <c:v>64.62</c:v>
                </c:pt>
                <c:pt idx="330">
                  <c:v>64.849999999999994</c:v>
                </c:pt>
                <c:pt idx="331">
                  <c:v>64.849999999999994</c:v>
                </c:pt>
                <c:pt idx="332">
                  <c:v>64.849999999999994</c:v>
                </c:pt>
                <c:pt idx="333">
                  <c:v>65.2</c:v>
                </c:pt>
                <c:pt idx="334">
                  <c:v>64.59</c:v>
                </c:pt>
                <c:pt idx="335">
                  <c:v>63.21</c:v>
                </c:pt>
                <c:pt idx="336">
                  <c:v>62.04</c:v>
                </c:pt>
                <c:pt idx="337">
                  <c:v>60.69</c:v>
                </c:pt>
                <c:pt idx="338">
                  <c:v>60.69</c:v>
                </c:pt>
                <c:pt idx="339">
                  <c:v>60.69</c:v>
                </c:pt>
                <c:pt idx="340">
                  <c:v>59.32</c:v>
                </c:pt>
                <c:pt idx="341">
                  <c:v>59.51</c:v>
                </c:pt>
                <c:pt idx="342">
                  <c:v>59.81</c:v>
                </c:pt>
                <c:pt idx="343">
                  <c:v>58.29</c:v>
                </c:pt>
                <c:pt idx="344">
                  <c:v>58.16</c:v>
                </c:pt>
                <c:pt idx="345">
                  <c:v>58.16</c:v>
                </c:pt>
                <c:pt idx="346">
                  <c:v>58.16</c:v>
                </c:pt>
                <c:pt idx="347">
                  <c:v>54.45</c:v>
                </c:pt>
                <c:pt idx="348">
                  <c:v>53.96</c:v>
                </c:pt>
                <c:pt idx="349">
                  <c:v>55.28</c:v>
                </c:pt>
                <c:pt idx="350">
                  <c:v>54.93</c:v>
                </c:pt>
                <c:pt idx="351">
                  <c:v>54.47</c:v>
                </c:pt>
                <c:pt idx="352">
                  <c:v>54.47</c:v>
                </c:pt>
                <c:pt idx="353">
                  <c:v>54.47</c:v>
                </c:pt>
                <c:pt idx="354">
                  <c:v>53.27</c:v>
                </c:pt>
                <c:pt idx="355">
                  <c:v>54.01</c:v>
                </c:pt>
                <c:pt idx="356">
                  <c:v>55.790000000000006</c:v>
                </c:pt>
                <c:pt idx="357">
                  <c:v>56.340000000000011</c:v>
                </c:pt>
                <c:pt idx="358">
                  <c:v>57.320000000000014</c:v>
                </c:pt>
                <c:pt idx="359">
                  <c:v>57.320000000000014</c:v>
                </c:pt>
                <c:pt idx="360">
                  <c:v>57.320000000000014</c:v>
                </c:pt>
                <c:pt idx="361">
                  <c:v>57.670000000000023</c:v>
                </c:pt>
                <c:pt idx="362">
                  <c:v>57.750000000000021</c:v>
                </c:pt>
                <c:pt idx="363">
                  <c:v>59.120000000000012</c:v>
                </c:pt>
                <c:pt idx="364">
                  <c:v>59.310000000000016</c:v>
                </c:pt>
                <c:pt idx="365">
                  <c:v>58.500000000000014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B4-49E2-8B0D-D6077A8E5D3B}"/>
            </c:ext>
          </c:extLst>
        </c:ser>
        <c:ser>
          <c:idx val="2"/>
          <c:order val="2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8"/>
            <c:marker>
              <c:symbol val="picture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 w="9525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DB4-49E2-8B0D-D6077A8E5D3B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200</c:v>
                </c:pt>
                <c:pt idx="323">
                  <c:v>-100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B4-49E2-8B0D-D6077A8E5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938592"/>
        <c:axId val="1091924816"/>
      </c:lineChart>
      <c:dateAx>
        <c:axId val="228747136"/>
        <c:scaling>
          <c:orientation val="minMax"/>
          <c:max val="43882"/>
          <c:min val="43517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8748672"/>
        <c:crossesAt val="60"/>
        <c:auto val="0"/>
        <c:lblOffset val="100"/>
        <c:baseTimeUnit val="days"/>
        <c:majorUnit val="2"/>
        <c:majorTimeUnit val="months"/>
      </c:dateAx>
      <c:valAx>
        <c:axId val="228748672"/>
        <c:scaling>
          <c:orientation val="minMax"/>
          <c:min val="6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he-IL"/>
          </a:p>
        </c:txPr>
        <c:crossAx val="228747136"/>
        <c:crosses val="autoZero"/>
        <c:crossBetween val="between"/>
        <c:majorUnit val="10"/>
      </c:valAx>
      <c:valAx>
        <c:axId val="1091924816"/>
        <c:scaling>
          <c:orientation val="minMax"/>
          <c:max val="80"/>
          <c:min val="5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USD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0.96866179653239937"/>
              <c:y val="3.398565061323487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1091938592"/>
        <c:crosses val="max"/>
        <c:crossBetween val="between"/>
      </c:valAx>
      <c:dateAx>
        <c:axId val="10919385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91924816"/>
        <c:crosses val="autoZero"/>
        <c:auto val="0"/>
        <c:lblOffset val="100"/>
        <c:baseTimeUnit val="day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4983552055993005"/>
          <c:y val="0.93524060109239138"/>
          <c:w val="0.54681531681604811"/>
          <c:h val="4.415326667640406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25: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ינואר 2020</a:t>
            </a:r>
            <a:endParaRPr lang="he-IL" sz="20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0-40BF-A5E0-95CF28D3C4AE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0-40BF-A5E0-95CF28D3C4AE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C0-40BF-A5E0-95CF28D3C4AE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C0-40BF-A5E0-95CF28D3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9992320"/>
        <c:crossesAt val="0"/>
        <c:auto val="1"/>
        <c:lblOffset val="100"/>
        <c:baseTimeUnit val="months"/>
      </c:dateAx>
      <c:valAx>
        <c:axId val="229992320"/>
        <c:scaling>
          <c:orientation val="minMax"/>
          <c:max val="2.5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95936"/>
        <c:axId val="215097728"/>
      </c:lineChart>
      <c:catAx>
        <c:axId val="2150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097728"/>
        <c:crosses val="autoZero"/>
        <c:auto val="1"/>
        <c:lblAlgn val="ctr"/>
        <c:lblOffset val="100"/>
        <c:noMultiLvlLbl val="0"/>
      </c:catAx>
      <c:valAx>
        <c:axId val="2150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095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26: </a:t>
            </a:r>
            <a:r>
              <a:rPr lang="he-IL" sz="2000" dirty="0"/>
              <a:t>מדדי המניות העולמיים העיקריים
</a:t>
            </a:r>
            <a:r>
              <a:rPr lang="he-IL" sz="2000" b="0" i="0" u="none" strike="noStrike" baseline="0" dirty="0" smtClean="0">
                <a:effectLst/>
              </a:rPr>
              <a:t>פברואר</a:t>
            </a:r>
            <a:r>
              <a:rPr lang="he-IL" sz="2000" b="0" dirty="0" smtClean="0"/>
              <a:t> </a:t>
            </a:r>
            <a:r>
              <a:rPr lang="he-IL" sz="2000" b="0" dirty="0"/>
              <a:t>2019 עד </a:t>
            </a:r>
            <a:r>
              <a:rPr lang="he-IL" sz="2000" b="0" dirty="0" smtClean="0"/>
              <a:t>23 ב</a:t>
            </a:r>
            <a:r>
              <a:rPr lang="he-IL" sz="2000" b="0" i="0" u="none" strike="noStrike" baseline="0" dirty="0" smtClean="0">
                <a:effectLst/>
              </a:rPr>
              <a:t>פברואר</a:t>
            </a:r>
            <a:r>
              <a:rPr lang="he-IL" sz="2000" b="0" dirty="0" smtClean="0"/>
              <a:t> </a:t>
            </a:r>
            <a:r>
              <a:rPr lang="he-IL" sz="2000" b="0" dirty="0"/>
              <a:t>2020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2458301298196311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43519</c:v>
                </c:pt>
                <c:pt idx="1">
                  <c:v>43520</c:v>
                </c:pt>
                <c:pt idx="2">
                  <c:v>43521</c:v>
                </c:pt>
                <c:pt idx="3">
                  <c:v>43522</c:v>
                </c:pt>
                <c:pt idx="4">
                  <c:v>43523</c:v>
                </c:pt>
                <c:pt idx="5">
                  <c:v>43524</c:v>
                </c:pt>
                <c:pt idx="6">
                  <c:v>43525</c:v>
                </c:pt>
                <c:pt idx="7">
                  <c:v>43526</c:v>
                </c:pt>
                <c:pt idx="8">
                  <c:v>43527</c:v>
                </c:pt>
                <c:pt idx="9">
                  <c:v>43528</c:v>
                </c:pt>
                <c:pt idx="10">
                  <c:v>43529</c:v>
                </c:pt>
                <c:pt idx="11">
                  <c:v>43530</c:v>
                </c:pt>
                <c:pt idx="12">
                  <c:v>43531</c:v>
                </c:pt>
                <c:pt idx="13">
                  <c:v>43532</c:v>
                </c:pt>
                <c:pt idx="14">
                  <c:v>43533</c:v>
                </c:pt>
                <c:pt idx="15">
                  <c:v>43534</c:v>
                </c:pt>
                <c:pt idx="16">
                  <c:v>43535</c:v>
                </c:pt>
                <c:pt idx="17">
                  <c:v>43536</c:v>
                </c:pt>
                <c:pt idx="18">
                  <c:v>43537</c:v>
                </c:pt>
                <c:pt idx="19">
                  <c:v>43538</c:v>
                </c:pt>
                <c:pt idx="20">
                  <c:v>43539</c:v>
                </c:pt>
                <c:pt idx="21">
                  <c:v>43540</c:v>
                </c:pt>
                <c:pt idx="22">
                  <c:v>43541</c:v>
                </c:pt>
                <c:pt idx="23">
                  <c:v>43542</c:v>
                </c:pt>
                <c:pt idx="24">
                  <c:v>43543</c:v>
                </c:pt>
                <c:pt idx="25">
                  <c:v>43544</c:v>
                </c:pt>
                <c:pt idx="26">
                  <c:v>43545</c:v>
                </c:pt>
                <c:pt idx="27">
                  <c:v>43546</c:v>
                </c:pt>
                <c:pt idx="28">
                  <c:v>43547</c:v>
                </c:pt>
                <c:pt idx="29">
                  <c:v>43548</c:v>
                </c:pt>
                <c:pt idx="30">
                  <c:v>43549</c:v>
                </c:pt>
                <c:pt idx="31">
                  <c:v>43550</c:v>
                </c:pt>
                <c:pt idx="32">
                  <c:v>43551</c:v>
                </c:pt>
                <c:pt idx="33">
                  <c:v>43552</c:v>
                </c:pt>
                <c:pt idx="34">
                  <c:v>43553</c:v>
                </c:pt>
                <c:pt idx="35">
                  <c:v>43554</c:v>
                </c:pt>
                <c:pt idx="36">
                  <c:v>43555</c:v>
                </c:pt>
                <c:pt idx="37">
                  <c:v>43556</c:v>
                </c:pt>
                <c:pt idx="38">
                  <c:v>43557</c:v>
                </c:pt>
                <c:pt idx="39">
                  <c:v>43558</c:v>
                </c:pt>
                <c:pt idx="40">
                  <c:v>43559</c:v>
                </c:pt>
                <c:pt idx="41">
                  <c:v>43560</c:v>
                </c:pt>
                <c:pt idx="42">
                  <c:v>43561</c:v>
                </c:pt>
                <c:pt idx="43">
                  <c:v>43562</c:v>
                </c:pt>
                <c:pt idx="44">
                  <c:v>43563</c:v>
                </c:pt>
                <c:pt idx="45">
                  <c:v>43564</c:v>
                </c:pt>
                <c:pt idx="46">
                  <c:v>43565</c:v>
                </c:pt>
                <c:pt idx="47">
                  <c:v>43566</c:v>
                </c:pt>
                <c:pt idx="48">
                  <c:v>43567</c:v>
                </c:pt>
                <c:pt idx="49">
                  <c:v>43568</c:v>
                </c:pt>
                <c:pt idx="50">
                  <c:v>43569</c:v>
                </c:pt>
                <c:pt idx="51">
                  <c:v>43570</c:v>
                </c:pt>
                <c:pt idx="52">
                  <c:v>43571</c:v>
                </c:pt>
                <c:pt idx="53">
                  <c:v>43572</c:v>
                </c:pt>
                <c:pt idx="54">
                  <c:v>43573</c:v>
                </c:pt>
                <c:pt idx="55">
                  <c:v>43574</c:v>
                </c:pt>
                <c:pt idx="56">
                  <c:v>43575</c:v>
                </c:pt>
                <c:pt idx="57">
                  <c:v>43576</c:v>
                </c:pt>
                <c:pt idx="58">
                  <c:v>43577</c:v>
                </c:pt>
                <c:pt idx="59">
                  <c:v>43578</c:v>
                </c:pt>
                <c:pt idx="60">
                  <c:v>43579</c:v>
                </c:pt>
                <c:pt idx="61">
                  <c:v>43580</c:v>
                </c:pt>
                <c:pt idx="62">
                  <c:v>43581</c:v>
                </c:pt>
                <c:pt idx="63">
                  <c:v>43582</c:v>
                </c:pt>
                <c:pt idx="64">
                  <c:v>43583</c:v>
                </c:pt>
                <c:pt idx="65">
                  <c:v>43584</c:v>
                </c:pt>
                <c:pt idx="66">
                  <c:v>43585</c:v>
                </c:pt>
                <c:pt idx="67">
                  <c:v>43586</c:v>
                </c:pt>
                <c:pt idx="68">
                  <c:v>43587</c:v>
                </c:pt>
                <c:pt idx="69">
                  <c:v>43588</c:v>
                </c:pt>
                <c:pt idx="70">
                  <c:v>43589</c:v>
                </c:pt>
                <c:pt idx="71">
                  <c:v>43590</c:v>
                </c:pt>
                <c:pt idx="72">
                  <c:v>43591</c:v>
                </c:pt>
                <c:pt idx="73">
                  <c:v>43592</c:v>
                </c:pt>
                <c:pt idx="74">
                  <c:v>43593</c:v>
                </c:pt>
                <c:pt idx="75">
                  <c:v>43594</c:v>
                </c:pt>
                <c:pt idx="76">
                  <c:v>43595</c:v>
                </c:pt>
                <c:pt idx="77">
                  <c:v>43596</c:v>
                </c:pt>
                <c:pt idx="78">
                  <c:v>43597</c:v>
                </c:pt>
                <c:pt idx="79">
                  <c:v>43598</c:v>
                </c:pt>
                <c:pt idx="80">
                  <c:v>43599</c:v>
                </c:pt>
                <c:pt idx="81">
                  <c:v>43600</c:v>
                </c:pt>
                <c:pt idx="82">
                  <c:v>43601</c:v>
                </c:pt>
                <c:pt idx="83">
                  <c:v>43602</c:v>
                </c:pt>
                <c:pt idx="84">
                  <c:v>43603</c:v>
                </c:pt>
                <c:pt idx="85">
                  <c:v>43604</c:v>
                </c:pt>
                <c:pt idx="86">
                  <c:v>43605</c:v>
                </c:pt>
                <c:pt idx="87">
                  <c:v>43606</c:v>
                </c:pt>
                <c:pt idx="88">
                  <c:v>43607</c:v>
                </c:pt>
                <c:pt idx="89">
                  <c:v>43608</c:v>
                </c:pt>
                <c:pt idx="90">
                  <c:v>43609</c:v>
                </c:pt>
                <c:pt idx="91">
                  <c:v>43610</c:v>
                </c:pt>
                <c:pt idx="92">
                  <c:v>43611</c:v>
                </c:pt>
                <c:pt idx="93">
                  <c:v>43612</c:v>
                </c:pt>
                <c:pt idx="94">
                  <c:v>43613</c:v>
                </c:pt>
                <c:pt idx="95">
                  <c:v>43614</c:v>
                </c:pt>
                <c:pt idx="96">
                  <c:v>43615</c:v>
                </c:pt>
                <c:pt idx="97">
                  <c:v>43616</c:v>
                </c:pt>
                <c:pt idx="98">
                  <c:v>43617</c:v>
                </c:pt>
                <c:pt idx="99">
                  <c:v>43618</c:v>
                </c:pt>
                <c:pt idx="100">
                  <c:v>43619</c:v>
                </c:pt>
                <c:pt idx="101">
                  <c:v>43620</c:v>
                </c:pt>
                <c:pt idx="102">
                  <c:v>43621</c:v>
                </c:pt>
                <c:pt idx="103">
                  <c:v>43622</c:v>
                </c:pt>
                <c:pt idx="104">
                  <c:v>43623</c:v>
                </c:pt>
                <c:pt idx="105">
                  <c:v>43624</c:v>
                </c:pt>
                <c:pt idx="106">
                  <c:v>43625</c:v>
                </c:pt>
                <c:pt idx="107">
                  <c:v>43626</c:v>
                </c:pt>
                <c:pt idx="108">
                  <c:v>43627</c:v>
                </c:pt>
                <c:pt idx="109">
                  <c:v>43628</c:v>
                </c:pt>
                <c:pt idx="110">
                  <c:v>43629</c:v>
                </c:pt>
                <c:pt idx="111">
                  <c:v>43630</c:v>
                </c:pt>
                <c:pt idx="112">
                  <c:v>43631</c:v>
                </c:pt>
                <c:pt idx="113">
                  <c:v>43632</c:v>
                </c:pt>
                <c:pt idx="114">
                  <c:v>43633</c:v>
                </c:pt>
                <c:pt idx="115">
                  <c:v>43634</c:v>
                </c:pt>
                <c:pt idx="116">
                  <c:v>43635</c:v>
                </c:pt>
                <c:pt idx="117">
                  <c:v>43636</c:v>
                </c:pt>
                <c:pt idx="118">
                  <c:v>43637</c:v>
                </c:pt>
                <c:pt idx="119">
                  <c:v>43638</c:v>
                </c:pt>
                <c:pt idx="120">
                  <c:v>43639</c:v>
                </c:pt>
                <c:pt idx="121">
                  <c:v>43640</c:v>
                </c:pt>
                <c:pt idx="122">
                  <c:v>43641</c:v>
                </c:pt>
                <c:pt idx="123">
                  <c:v>43642</c:v>
                </c:pt>
                <c:pt idx="124">
                  <c:v>43643</c:v>
                </c:pt>
                <c:pt idx="125">
                  <c:v>43644</c:v>
                </c:pt>
                <c:pt idx="126">
                  <c:v>43645</c:v>
                </c:pt>
                <c:pt idx="127">
                  <c:v>43646</c:v>
                </c:pt>
                <c:pt idx="128">
                  <c:v>43647</c:v>
                </c:pt>
                <c:pt idx="129">
                  <c:v>43648</c:v>
                </c:pt>
                <c:pt idx="130">
                  <c:v>43649</c:v>
                </c:pt>
                <c:pt idx="131">
                  <c:v>43650</c:v>
                </c:pt>
                <c:pt idx="132">
                  <c:v>43651</c:v>
                </c:pt>
                <c:pt idx="133">
                  <c:v>43652</c:v>
                </c:pt>
                <c:pt idx="134">
                  <c:v>43653</c:v>
                </c:pt>
                <c:pt idx="135">
                  <c:v>43654</c:v>
                </c:pt>
                <c:pt idx="136">
                  <c:v>43655</c:v>
                </c:pt>
                <c:pt idx="137">
                  <c:v>43656</c:v>
                </c:pt>
                <c:pt idx="138">
                  <c:v>43657</c:v>
                </c:pt>
                <c:pt idx="139">
                  <c:v>43658</c:v>
                </c:pt>
                <c:pt idx="140">
                  <c:v>43659</c:v>
                </c:pt>
                <c:pt idx="141">
                  <c:v>43660</c:v>
                </c:pt>
                <c:pt idx="142">
                  <c:v>43661</c:v>
                </c:pt>
                <c:pt idx="143">
                  <c:v>43662</c:v>
                </c:pt>
                <c:pt idx="144">
                  <c:v>43663</c:v>
                </c:pt>
                <c:pt idx="145">
                  <c:v>43664</c:v>
                </c:pt>
                <c:pt idx="146">
                  <c:v>43665</c:v>
                </c:pt>
                <c:pt idx="147">
                  <c:v>43666</c:v>
                </c:pt>
                <c:pt idx="148">
                  <c:v>43667</c:v>
                </c:pt>
                <c:pt idx="149">
                  <c:v>43668</c:v>
                </c:pt>
                <c:pt idx="150">
                  <c:v>43669</c:v>
                </c:pt>
                <c:pt idx="151">
                  <c:v>43670</c:v>
                </c:pt>
                <c:pt idx="152">
                  <c:v>43671</c:v>
                </c:pt>
                <c:pt idx="153">
                  <c:v>43672</c:v>
                </c:pt>
                <c:pt idx="154">
                  <c:v>43673</c:v>
                </c:pt>
                <c:pt idx="155">
                  <c:v>43674</c:v>
                </c:pt>
                <c:pt idx="156">
                  <c:v>43675</c:v>
                </c:pt>
                <c:pt idx="157">
                  <c:v>43676</c:v>
                </c:pt>
                <c:pt idx="158">
                  <c:v>43677</c:v>
                </c:pt>
                <c:pt idx="159">
                  <c:v>43678</c:v>
                </c:pt>
                <c:pt idx="160">
                  <c:v>43679</c:v>
                </c:pt>
                <c:pt idx="161">
                  <c:v>43680</c:v>
                </c:pt>
                <c:pt idx="162">
                  <c:v>43681</c:v>
                </c:pt>
                <c:pt idx="163">
                  <c:v>43682</c:v>
                </c:pt>
                <c:pt idx="164">
                  <c:v>43683</c:v>
                </c:pt>
                <c:pt idx="165">
                  <c:v>43684</c:v>
                </c:pt>
                <c:pt idx="166">
                  <c:v>43685</c:v>
                </c:pt>
                <c:pt idx="167">
                  <c:v>43686</c:v>
                </c:pt>
                <c:pt idx="168">
                  <c:v>43687</c:v>
                </c:pt>
                <c:pt idx="169">
                  <c:v>43688</c:v>
                </c:pt>
                <c:pt idx="170">
                  <c:v>43689</c:v>
                </c:pt>
                <c:pt idx="171">
                  <c:v>43690</c:v>
                </c:pt>
                <c:pt idx="172">
                  <c:v>43691</c:v>
                </c:pt>
                <c:pt idx="173">
                  <c:v>43692</c:v>
                </c:pt>
                <c:pt idx="174">
                  <c:v>43693</c:v>
                </c:pt>
                <c:pt idx="175">
                  <c:v>43694</c:v>
                </c:pt>
                <c:pt idx="176">
                  <c:v>43695</c:v>
                </c:pt>
                <c:pt idx="177">
                  <c:v>43696</c:v>
                </c:pt>
                <c:pt idx="178">
                  <c:v>43697</c:v>
                </c:pt>
                <c:pt idx="179">
                  <c:v>43698</c:v>
                </c:pt>
                <c:pt idx="180">
                  <c:v>43699</c:v>
                </c:pt>
                <c:pt idx="181">
                  <c:v>43700</c:v>
                </c:pt>
                <c:pt idx="182">
                  <c:v>43701</c:v>
                </c:pt>
                <c:pt idx="183">
                  <c:v>43702</c:v>
                </c:pt>
                <c:pt idx="184">
                  <c:v>43703</c:v>
                </c:pt>
                <c:pt idx="185">
                  <c:v>43704</c:v>
                </c:pt>
                <c:pt idx="186">
                  <c:v>43705</c:v>
                </c:pt>
                <c:pt idx="187">
                  <c:v>43706</c:v>
                </c:pt>
                <c:pt idx="188">
                  <c:v>43707</c:v>
                </c:pt>
                <c:pt idx="189">
                  <c:v>43708</c:v>
                </c:pt>
                <c:pt idx="190">
                  <c:v>43709</c:v>
                </c:pt>
                <c:pt idx="191">
                  <c:v>43710</c:v>
                </c:pt>
                <c:pt idx="192">
                  <c:v>43711</c:v>
                </c:pt>
                <c:pt idx="193">
                  <c:v>43712</c:v>
                </c:pt>
                <c:pt idx="194">
                  <c:v>43713</c:v>
                </c:pt>
                <c:pt idx="195">
                  <c:v>43714</c:v>
                </c:pt>
                <c:pt idx="196">
                  <c:v>43715</c:v>
                </c:pt>
                <c:pt idx="197">
                  <c:v>43716</c:v>
                </c:pt>
                <c:pt idx="198">
                  <c:v>43717</c:v>
                </c:pt>
                <c:pt idx="199">
                  <c:v>43718</c:v>
                </c:pt>
                <c:pt idx="200">
                  <c:v>43719</c:v>
                </c:pt>
                <c:pt idx="201">
                  <c:v>43720</c:v>
                </c:pt>
                <c:pt idx="202">
                  <c:v>43721</c:v>
                </c:pt>
                <c:pt idx="203">
                  <c:v>43722</c:v>
                </c:pt>
                <c:pt idx="204">
                  <c:v>43723</c:v>
                </c:pt>
                <c:pt idx="205">
                  <c:v>43724</c:v>
                </c:pt>
                <c:pt idx="206">
                  <c:v>43725</c:v>
                </c:pt>
                <c:pt idx="207">
                  <c:v>43726</c:v>
                </c:pt>
                <c:pt idx="208">
                  <c:v>43727</c:v>
                </c:pt>
                <c:pt idx="209">
                  <c:v>43728</c:v>
                </c:pt>
                <c:pt idx="210">
                  <c:v>43729</c:v>
                </c:pt>
                <c:pt idx="211">
                  <c:v>43730</c:v>
                </c:pt>
                <c:pt idx="212">
                  <c:v>43731</c:v>
                </c:pt>
                <c:pt idx="213">
                  <c:v>43732</c:v>
                </c:pt>
                <c:pt idx="214">
                  <c:v>43733</c:v>
                </c:pt>
                <c:pt idx="215">
                  <c:v>43734</c:v>
                </c:pt>
                <c:pt idx="216">
                  <c:v>43735</c:v>
                </c:pt>
                <c:pt idx="217">
                  <c:v>43736</c:v>
                </c:pt>
                <c:pt idx="218">
                  <c:v>43737</c:v>
                </c:pt>
                <c:pt idx="219">
                  <c:v>43738</c:v>
                </c:pt>
                <c:pt idx="220">
                  <c:v>43739</c:v>
                </c:pt>
                <c:pt idx="221">
                  <c:v>43740</c:v>
                </c:pt>
                <c:pt idx="222">
                  <c:v>43741</c:v>
                </c:pt>
                <c:pt idx="223">
                  <c:v>43742</c:v>
                </c:pt>
                <c:pt idx="224">
                  <c:v>43743</c:v>
                </c:pt>
                <c:pt idx="225">
                  <c:v>43744</c:v>
                </c:pt>
                <c:pt idx="226">
                  <c:v>43745</c:v>
                </c:pt>
                <c:pt idx="227">
                  <c:v>43746</c:v>
                </c:pt>
                <c:pt idx="228">
                  <c:v>43747</c:v>
                </c:pt>
                <c:pt idx="229">
                  <c:v>43748</c:v>
                </c:pt>
                <c:pt idx="230">
                  <c:v>43749</c:v>
                </c:pt>
                <c:pt idx="231">
                  <c:v>43750</c:v>
                </c:pt>
                <c:pt idx="232">
                  <c:v>43751</c:v>
                </c:pt>
                <c:pt idx="233">
                  <c:v>43752</c:v>
                </c:pt>
                <c:pt idx="234">
                  <c:v>43753</c:v>
                </c:pt>
                <c:pt idx="235">
                  <c:v>43754</c:v>
                </c:pt>
                <c:pt idx="236">
                  <c:v>43755</c:v>
                </c:pt>
                <c:pt idx="237">
                  <c:v>43756</c:v>
                </c:pt>
                <c:pt idx="238">
                  <c:v>43757</c:v>
                </c:pt>
                <c:pt idx="239">
                  <c:v>43758</c:v>
                </c:pt>
                <c:pt idx="240">
                  <c:v>43759</c:v>
                </c:pt>
                <c:pt idx="241">
                  <c:v>43760</c:v>
                </c:pt>
                <c:pt idx="242">
                  <c:v>43761</c:v>
                </c:pt>
                <c:pt idx="243">
                  <c:v>43762</c:v>
                </c:pt>
                <c:pt idx="244">
                  <c:v>43763</c:v>
                </c:pt>
                <c:pt idx="245">
                  <c:v>43764</c:v>
                </c:pt>
                <c:pt idx="246">
                  <c:v>43765</c:v>
                </c:pt>
                <c:pt idx="247">
                  <c:v>43766</c:v>
                </c:pt>
                <c:pt idx="248">
                  <c:v>43767</c:v>
                </c:pt>
                <c:pt idx="249">
                  <c:v>43768</c:v>
                </c:pt>
                <c:pt idx="250">
                  <c:v>43769</c:v>
                </c:pt>
                <c:pt idx="251">
                  <c:v>43770</c:v>
                </c:pt>
                <c:pt idx="252">
                  <c:v>43771</c:v>
                </c:pt>
                <c:pt idx="253">
                  <c:v>43772</c:v>
                </c:pt>
                <c:pt idx="254">
                  <c:v>43773</c:v>
                </c:pt>
                <c:pt idx="255">
                  <c:v>43774</c:v>
                </c:pt>
                <c:pt idx="256">
                  <c:v>43775</c:v>
                </c:pt>
                <c:pt idx="257">
                  <c:v>43776</c:v>
                </c:pt>
                <c:pt idx="258">
                  <c:v>43777</c:v>
                </c:pt>
                <c:pt idx="259">
                  <c:v>43778</c:v>
                </c:pt>
                <c:pt idx="260">
                  <c:v>43779</c:v>
                </c:pt>
                <c:pt idx="261">
                  <c:v>43780</c:v>
                </c:pt>
                <c:pt idx="262">
                  <c:v>43781</c:v>
                </c:pt>
                <c:pt idx="263">
                  <c:v>43782</c:v>
                </c:pt>
                <c:pt idx="264">
                  <c:v>43783</c:v>
                </c:pt>
                <c:pt idx="265">
                  <c:v>43784</c:v>
                </c:pt>
                <c:pt idx="266">
                  <c:v>43785</c:v>
                </c:pt>
                <c:pt idx="267">
                  <c:v>43786</c:v>
                </c:pt>
                <c:pt idx="268">
                  <c:v>43787</c:v>
                </c:pt>
                <c:pt idx="269">
                  <c:v>43788</c:v>
                </c:pt>
                <c:pt idx="270">
                  <c:v>43789</c:v>
                </c:pt>
                <c:pt idx="271">
                  <c:v>43790</c:v>
                </c:pt>
                <c:pt idx="272">
                  <c:v>43791</c:v>
                </c:pt>
                <c:pt idx="273">
                  <c:v>43792</c:v>
                </c:pt>
                <c:pt idx="274">
                  <c:v>43793</c:v>
                </c:pt>
                <c:pt idx="275">
                  <c:v>43794</c:v>
                </c:pt>
                <c:pt idx="276">
                  <c:v>43795</c:v>
                </c:pt>
                <c:pt idx="277">
                  <c:v>43796</c:v>
                </c:pt>
                <c:pt idx="278">
                  <c:v>43797</c:v>
                </c:pt>
                <c:pt idx="279">
                  <c:v>43798</c:v>
                </c:pt>
                <c:pt idx="280">
                  <c:v>43799</c:v>
                </c:pt>
                <c:pt idx="281">
                  <c:v>43800</c:v>
                </c:pt>
                <c:pt idx="282">
                  <c:v>43801</c:v>
                </c:pt>
                <c:pt idx="283">
                  <c:v>43802</c:v>
                </c:pt>
                <c:pt idx="284">
                  <c:v>43803</c:v>
                </c:pt>
                <c:pt idx="285">
                  <c:v>43804</c:v>
                </c:pt>
                <c:pt idx="286">
                  <c:v>43805</c:v>
                </c:pt>
                <c:pt idx="287">
                  <c:v>43806</c:v>
                </c:pt>
                <c:pt idx="288">
                  <c:v>43807</c:v>
                </c:pt>
                <c:pt idx="289">
                  <c:v>43808</c:v>
                </c:pt>
                <c:pt idx="290">
                  <c:v>43809</c:v>
                </c:pt>
                <c:pt idx="291">
                  <c:v>43810</c:v>
                </c:pt>
                <c:pt idx="292">
                  <c:v>43811</c:v>
                </c:pt>
                <c:pt idx="293">
                  <c:v>43812</c:v>
                </c:pt>
                <c:pt idx="294">
                  <c:v>43813</c:v>
                </c:pt>
                <c:pt idx="295">
                  <c:v>43814</c:v>
                </c:pt>
                <c:pt idx="296">
                  <c:v>43815</c:v>
                </c:pt>
                <c:pt idx="297">
                  <c:v>43816</c:v>
                </c:pt>
                <c:pt idx="298">
                  <c:v>43817</c:v>
                </c:pt>
                <c:pt idx="299">
                  <c:v>43818</c:v>
                </c:pt>
                <c:pt idx="300">
                  <c:v>43819</c:v>
                </c:pt>
                <c:pt idx="301">
                  <c:v>43820</c:v>
                </c:pt>
                <c:pt idx="302">
                  <c:v>43821</c:v>
                </c:pt>
                <c:pt idx="303">
                  <c:v>43822</c:v>
                </c:pt>
                <c:pt idx="304">
                  <c:v>43823</c:v>
                </c:pt>
                <c:pt idx="305">
                  <c:v>43824</c:v>
                </c:pt>
                <c:pt idx="306">
                  <c:v>43825</c:v>
                </c:pt>
                <c:pt idx="307">
                  <c:v>43826</c:v>
                </c:pt>
                <c:pt idx="308">
                  <c:v>43827</c:v>
                </c:pt>
                <c:pt idx="309">
                  <c:v>43828</c:v>
                </c:pt>
                <c:pt idx="310">
                  <c:v>43829</c:v>
                </c:pt>
                <c:pt idx="311">
                  <c:v>43830</c:v>
                </c:pt>
                <c:pt idx="312">
                  <c:v>43831</c:v>
                </c:pt>
                <c:pt idx="313">
                  <c:v>43832</c:v>
                </c:pt>
                <c:pt idx="314">
                  <c:v>43833</c:v>
                </c:pt>
                <c:pt idx="315">
                  <c:v>43834</c:v>
                </c:pt>
                <c:pt idx="316">
                  <c:v>43835</c:v>
                </c:pt>
                <c:pt idx="317">
                  <c:v>43836</c:v>
                </c:pt>
                <c:pt idx="318">
                  <c:v>43837</c:v>
                </c:pt>
                <c:pt idx="319">
                  <c:v>43838</c:v>
                </c:pt>
                <c:pt idx="320">
                  <c:v>43839</c:v>
                </c:pt>
                <c:pt idx="321">
                  <c:v>43840</c:v>
                </c:pt>
                <c:pt idx="322">
                  <c:v>43841</c:v>
                </c:pt>
                <c:pt idx="323">
                  <c:v>43842</c:v>
                </c:pt>
                <c:pt idx="324">
                  <c:v>43843</c:v>
                </c:pt>
                <c:pt idx="325">
                  <c:v>43844</c:v>
                </c:pt>
                <c:pt idx="326">
                  <c:v>43845</c:v>
                </c:pt>
                <c:pt idx="327">
                  <c:v>43846</c:v>
                </c:pt>
                <c:pt idx="328">
                  <c:v>43847</c:v>
                </c:pt>
                <c:pt idx="329">
                  <c:v>43848</c:v>
                </c:pt>
                <c:pt idx="330">
                  <c:v>43849</c:v>
                </c:pt>
                <c:pt idx="331">
                  <c:v>43850</c:v>
                </c:pt>
                <c:pt idx="332">
                  <c:v>43851</c:v>
                </c:pt>
                <c:pt idx="333">
                  <c:v>43852</c:v>
                </c:pt>
                <c:pt idx="334">
                  <c:v>43853</c:v>
                </c:pt>
                <c:pt idx="335">
                  <c:v>43854</c:v>
                </c:pt>
                <c:pt idx="336">
                  <c:v>43855</c:v>
                </c:pt>
                <c:pt idx="337">
                  <c:v>43856</c:v>
                </c:pt>
                <c:pt idx="338">
                  <c:v>43857</c:v>
                </c:pt>
                <c:pt idx="339">
                  <c:v>43858</c:v>
                </c:pt>
                <c:pt idx="340">
                  <c:v>43859</c:v>
                </c:pt>
                <c:pt idx="341">
                  <c:v>43860</c:v>
                </c:pt>
                <c:pt idx="342">
                  <c:v>43861</c:v>
                </c:pt>
                <c:pt idx="343">
                  <c:v>43862</c:v>
                </c:pt>
                <c:pt idx="344">
                  <c:v>43863</c:v>
                </c:pt>
                <c:pt idx="345">
                  <c:v>43864</c:v>
                </c:pt>
                <c:pt idx="346">
                  <c:v>43865</c:v>
                </c:pt>
                <c:pt idx="347">
                  <c:v>43866</c:v>
                </c:pt>
                <c:pt idx="348">
                  <c:v>43867</c:v>
                </c:pt>
                <c:pt idx="349">
                  <c:v>43868</c:v>
                </c:pt>
                <c:pt idx="350">
                  <c:v>43869</c:v>
                </c:pt>
                <c:pt idx="351">
                  <c:v>43870</c:v>
                </c:pt>
                <c:pt idx="352">
                  <c:v>43871</c:v>
                </c:pt>
                <c:pt idx="353">
                  <c:v>43872</c:v>
                </c:pt>
                <c:pt idx="354">
                  <c:v>43873</c:v>
                </c:pt>
                <c:pt idx="355">
                  <c:v>43874</c:v>
                </c:pt>
                <c:pt idx="356">
                  <c:v>43875</c:v>
                </c:pt>
                <c:pt idx="357">
                  <c:v>43876</c:v>
                </c:pt>
                <c:pt idx="358">
                  <c:v>43877</c:v>
                </c:pt>
                <c:pt idx="359">
                  <c:v>43878</c:v>
                </c:pt>
                <c:pt idx="360">
                  <c:v>43879</c:v>
                </c:pt>
                <c:pt idx="361">
                  <c:v>43880</c:v>
                </c:pt>
                <c:pt idx="362">
                  <c:v>43881</c:v>
                </c:pt>
                <c:pt idx="363">
                  <c:v>43882</c:v>
                </c:pt>
                <c:pt idx="364">
                  <c:v>43883</c:v>
                </c:pt>
                <c:pt idx="365">
                  <c:v>43884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100.12317960947767</c:v>
                </c:pt>
                <c:pt idx="3">
                  <c:v>100.04404387199347</c:v>
                </c:pt>
                <c:pt idx="4">
                  <c:v>99.989615672456821</c:v>
                </c:pt>
                <c:pt idx="5">
                  <c:v>99.70709034723042</c:v>
                </c:pt>
                <c:pt idx="6">
                  <c:v>100.39460444664067</c:v>
                </c:pt>
                <c:pt idx="7">
                  <c:v>100.39460444664067</c:v>
                </c:pt>
                <c:pt idx="8">
                  <c:v>100.39460444664067</c:v>
                </c:pt>
                <c:pt idx="9">
                  <c:v>100.00501312364153</c:v>
                </c:pt>
                <c:pt idx="10">
                  <c:v>99.891859761446938</c:v>
                </c:pt>
                <c:pt idx="11">
                  <c:v>99.240153688047627</c:v>
                </c:pt>
                <c:pt idx="12">
                  <c:v>98.433756942281036</c:v>
                </c:pt>
                <c:pt idx="13">
                  <c:v>98.223921909856884</c:v>
                </c:pt>
                <c:pt idx="14">
                  <c:v>98.223921909856884</c:v>
                </c:pt>
                <c:pt idx="15">
                  <c:v>98.223921909856884</c:v>
                </c:pt>
                <c:pt idx="16">
                  <c:v>99.664478796277407</c:v>
                </c:pt>
                <c:pt idx="17">
                  <c:v>99.958820770087414</c:v>
                </c:pt>
                <c:pt idx="18">
                  <c:v>100.65349647469985</c:v>
                </c:pt>
                <c:pt idx="19">
                  <c:v>100.56612489123313</c:v>
                </c:pt>
                <c:pt idx="20">
                  <c:v>101.06743725538644</c:v>
                </c:pt>
                <c:pt idx="21">
                  <c:v>101.06743725538644</c:v>
                </c:pt>
                <c:pt idx="22">
                  <c:v>101.06743725538644</c:v>
                </c:pt>
                <c:pt idx="23">
                  <c:v>101.44198920746098</c:v>
                </c:pt>
                <c:pt idx="24">
                  <c:v>101.42874023783693</c:v>
                </c:pt>
                <c:pt idx="25">
                  <c:v>101.13010130090561</c:v>
                </c:pt>
                <c:pt idx="26">
                  <c:v>102.22761729814123</c:v>
                </c:pt>
                <c:pt idx="27">
                  <c:v>100.28789652912806</c:v>
                </c:pt>
                <c:pt idx="28">
                  <c:v>100.28789652912806</c:v>
                </c:pt>
                <c:pt idx="29">
                  <c:v>100.28789652912806</c:v>
                </c:pt>
                <c:pt idx="30">
                  <c:v>100.20374766800234</c:v>
                </c:pt>
                <c:pt idx="31">
                  <c:v>100.92348899082242</c:v>
                </c:pt>
                <c:pt idx="32">
                  <c:v>100.45476193033907</c:v>
                </c:pt>
                <c:pt idx="33">
                  <c:v>100.81534875226936</c:v>
                </c:pt>
                <c:pt idx="34">
                  <c:v>101.49426892543698</c:v>
                </c:pt>
                <c:pt idx="35">
                  <c:v>101.49426892543698</c:v>
                </c:pt>
                <c:pt idx="36">
                  <c:v>101.49426892543698</c:v>
                </c:pt>
                <c:pt idx="37">
                  <c:v>102.66841409833604</c:v>
                </c:pt>
                <c:pt idx="38">
                  <c:v>102.67020449963657</c:v>
                </c:pt>
                <c:pt idx="39">
                  <c:v>102.89078193986403</c:v>
                </c:pt>
                <c:pt idx="40">
                  <c:v>103.10527201566961</c:v>
                </c:pt>
                <c:pt idx="41">
                  <c:v>103.58330916291578</c:v>
                </c:pt>
                <c:pt idx="42">
                  <c:v>103.58330916291578</c:v>
                </c:pt>
                <c:pt idx="43">
                  <c:v>103.58330916291578</c:v>
                </c:pt>
                <c:pt idx="44">
                  <c:v>103.69180748172897</c:v>
                </c:pt>
                <c:pt idx="45">
                  <c:v>103.06266046471657</c:v>
                </c:pt>
                <c:pt idx="46">
                  <c:v>103.42109880508619</c:v>
                </c:pt>
                <c:pt idx="47">
                  <c:v>103.42503768794739</c:v>
                </c:pt>
                <c:pt idx="48">
                  <c:v>104.10861290449641</c:v>
                </c:pt>
                <c:pt idx="49">
                  <c:v>104.10861290449641</c:v>
                </c:pt>
                <c:pt idx="50">
                  <c:v>104.10861290449641</c:v>
                </c:pt>
                <c:pt idx="51">
                  <c:v>104.04308421689637</c:v>
                </c:pt>
                <c:pt idx="52">
                  <c:v>104.09608009539257</c:v>
                </c:pt>
                <c:pt idx="53">
                  <c:v>103.85938904346018</c:v>
                </c:pt>
                <c:pt idx="54">
                  <c:v>104.02338980259034</c:v>
                </c:pt>
                <c:pt idx="55">
                  <c:v>104.02338980259034</c:v>
                </c:pt>
                <c:pt idx="56">
                  <c:v>104.02338980259034</c:v>
                </c:pt>
                <c:pt idx="57">
                  <c:v>104.02338980259034</c:v>
                </c:pt>
                <c:pt idx="58">
                  <c:v>104.12866539906254</c:v>
                </c:pt>
                <c:pt idx="59">
                  <c:v>105.04928974780407</c:v>
                </c:pt>
                <c:pt idx="60">
                  <c:v>104.81904414055366</c:v>
                </c:pt>
                <c:pt idx="61">
                  <c:v>104.78037147246184</c:v>
                </c:pt>
                <c:pt idx="62">
                  <c:v>105.27129950907197</c:v>
                </c:pt>
                <c:pt idx="63">
                  <c:v>105.27129950907197</c:v>
                </c:pt>
                <c:pt idx="64">
                  <c:v>105.27129950907197</c:v>
                </c:pt>
                <c:pt idx="65">
                  <c:v>105.38409479100646</c:v>
                </c:pt>
                <c:pt idx="66">
                  <c:v>105.4843572638371</c:v>
                </c:pt>
                <c:pt idx="67">
                  <c:v>104.6929998889951</c:v>
                </c:pt>
                <c:pt idx="68">
                  <c:v>104.47063204746709</c:v>
                </c:pt>
                <c:pt idx="69">
                  <c:v>105.47755373889501</c:v>
                </c:pt>
                <c:pt idx="70">
                  <c:v>105.47755373889501</c:v>
                </c:pt>
                <c:pt idx="71">
                  <c:v>105.47755373889501</c:v>
                </c:pt>
                <c:pt idx="72">
                  <c:v>105.00596203633079</c:v>
                </c:pt>
                <c:pt idx="73">
                  <c:v>103.2721374168806</c:v>
                </c:pt>
                <c:pt idx="74">
                  <c:v>103.10634625644988</c:v>
                </c:pt>
                <c:pt idx="75">
                  <c:v>102.79481643015461</c:v>
                </c:pt>
                <c:pt idx="76">
                  <c:v>103.17724614795158</c:v>
                </c:pt>
                <c:pt idx="77">
                  <c:v>103.17724614795158</c:v>
                </c:pt>
                <c:pt idx="78">
                  <c:v>103.17724614795158</c:v>
                </c:pt>
                <c:pt idx="79">
                  <c:v>100.68751409941022</c:v>
                </c:pt>
                <c:pt idx="80">
                  <c:v>101.49462700569704</c:v>
                </c:pt>
                <c:pt idx="81">
                  <c:v>102.08724983617826</c:v>
                </c:pt>
                <c:pt idx="82">
                  <c:v>102.99534137581597</c:v>
                </c:pt>
                <c:pt idx="83">
                  <c:v>102.39412461909211</c:v>
                </c:pt>
                <c:pt idx="84">
                  <c:v>102.39412461909211</c:v>
                </c:pt>
                <c:pt idx="85">
                  <c:v>102.39412461909211</c:v>
                </c:pt>
                <c:pt idx="86">
                  <c:v>101.70302971708077</c:v>
                </c:pt>
                <c:pt idx="87">
                  <c:v>102.567077384725</c:v>
                </c:pt>
                <c:pt idx="88">
                  <c:v>102.27739045429639</c:v>
                </c:pt>
                <c:pt idx="89">
                  <c:v>101.05884332914376</c:v>
                </c:pt>
                <c:pt idx="90">
                  <c:v>101.19562998850559</c:v>
                </c:pt>
                <c:pt idx="91">
                  <c:v>101.19562998850559</c:v>
                </c:pt>
                <c:pt idx="92">
                  <c:v>101.19562998850559</c:v>
                </c:pt>
                <c:pt idx="93">
                  <c:v>101.19562998850559</c:v>
                </c:pt>
                <c:pt idx="94">
                  <c:v>100.3480540128264</c:v>
                </c:pt>
                <c:pt idx="95">
                  <c:v>99.654452548994286</c:v>
                </c:pt>
                <c:pt idx="96">
                  <c:v>99.863571420898239</c:v>
                </c:pt>
                <c:pt idx="97">
                  <c:v>98.545836063695262</c:v>
                </c:pt>
                <c:pt idx="98">
                  <c:v>98.545836063695262</c:v>
                </c:pt>
                <c:pt idx="99">
                  <c:v>98.545836063695262</c:v>
                </c:pt>
                <c:pt idx="100">
                  <c:v>98.273336985751925</c:v>
                </c:pt>
                <c:pt idx="101">
                  <c:v>100.37956507571602</c:v>
                </c:pt>
                <c:pt idx="102">
                  <c:v>101.19885271084655</c:v>
                </c:pt>
                <c:pt idx="103">
                  <c:v>101.81976388187643</c:v>
                </c:pt>
                <c:pt idx="104">
                  <c:v>102.8886334583033</c:v>
                </c:pt>
                <c:pt idx="105">
                  <c:v>102.8886334583033</c:v>
                </c:pt>
                <c:pt idx="106">
                  <c:v>102.8886334583033</c:v>
                </c:pt>
                <c:pt idx="107">
                  <c:v>103.36810292658993</c:v>
                </c:pt>
                <c:pt idx="108">
                  <c:v>103.33193682031886</c:v>
                </c:pt>
                <c:pt idx="109">
                  <c:v>103.12138562737448</c:v>
                </c:pt>
                <c:pt idx="110">
                  <c:v>103.54392033430368</c:v>
                </c:pt>
                <c:pt idx="111">
                  <c:v>103.37705493309265</c:v>
                </c:pt>
                <c:pt idx="112">
                  <c:v>103.37705493309265</c:v>
                </c:pt>
                <c:pt idx="113">
                  <c:v>103.37705493309265</c:v>
                </c:pt>
                <c:pt idx="114">
                  <c:v>103.47337852306211</c:v>
                </c:pt>
                <c:pt idx="115">
                  <c:v>104.47886789344959</c:v>
                </c:pt>
                <c:pt idx="116">
                  <c:v>104.79075580000496</c:v>
                </c:pt>
                <c:pt idx="117">
                  <c:v>105.78335428102848</c:v>
                </c:pt>
                <c:pt idx="118">
                  <c:v>105.65014842426775</c:v>
                </c:pt>
                <c:pt idx="119">
                  <c:v>105.65014842426775</c:v>
                </c:pt>
                <c:pt idx="120">
                  <c:v>105.65014842426775</c:v>
                </c:pt>
                <c:pt idx="121">
                  <c:v>105.4671694113518</c:v>
                </c:pt>
                <c:pt idx="122">
                  <c:v>104.46561892382555</c:v>
                </c:pt>
                <c:pt idx="123">
                  <c:v>104.33671003018613</c:v>
                </c:pt>
                <c:pt idx="124">
                  <c:v>104.7356114399481</c:v>
                </c:pt>
                <c:pt idx="125">
                  <c:v>105.33861859797251</c:v>
                </c:pt>
                <c:pt idx="126">
                  <c:v>105.33861859797251</c:v>
                </c:pt>
                <c:pt idx="127">
                  <c:v>105.33861859797251</c:v>
                </c:pt>
                <c:pt idx="128">
                  <c:v>106.14680574503964</c:v>
                </c:pt>
                <c:pt idx="129">
                  <c:v>106.4576194108147</c:v>
                </c:pt>
                <c:pt idx="130">
                  <c:v>107.27440048412447</c:v>
                </c:pt>
                <c:pt idx="131">
                  <c:v>107.27440048412447</c:v>
                </c:pt>
                <c:pt idx="132">
                  <c:v>107.08067906340521</c:v>
                </c:pt>
                <c:pt idx="133">
                  <c:v>107.08067906340521</c:v>
                </c:pt>
                <c:pt idx="134">
                  <c:v>107.08067906340521</c:v>
                </c:pt>
                <c:pt idx="135">
                  <c:v>106.56289500728687</c:v>
                </c:pt>
                <c:pt idx="136">
                  <c:v>106.69466854300718</c:v>
                </c:pt>
                <c:pt idx="137">
                  <c:v>107.17592841259436</c:v>
                </c:pt>
                <c:pt idx="138">
                  <c:v>107.42085531050925</c:v>
                </c:pt>
                <c:pt idx="139">
                  <c:v>107.91715455102103</c:v>
                </c:pt>
                <c:pt idx="140">
                  <c:v>107.91715455102103</c:v>
                </c:pt>
                <c:pt idx="141">
                  <c:v>107.91715455102103</c:v>
                </c:pt>
                <c:pt idx="142">
                  <c:v>107.93613280480683</c:v>
                </c:pt>
                <c:pt idx="143">
                  <c:v>107.56874245793448</c:v>
                </c:pt>
                <c:pt idx="144">
                  <c:v>106.86618898759964</c:v>
                </c:pt>
                <c:pt idx="145">
                  <c:v>107.24897678565669</c:v>
                </c:pt>
                <c:pt idx="146">
                  <c:v>106.58652830445412</c:v>
                </c:pt>
                <c:pt idx="147">
                  <c:v>106.58652830445412</c:v>
                </c:pt>
                <c:pt idx="148">
                  <c:v>106.58652830445412</c:v>
                </c:pt>
                <c:pt idx="149">
                  <c:v>106.88803188346633</c:v>
                </c:pt>
                <c:pt idx="150">
                  <c:v>107.61994793513014</c:v>
                </c:pt>
                <c:pt idx="151">
                  <c:v>108.12448302162444</c:v>
                </c:pt>
                <c:pt idx="152">
                  <c:v>107.55549348831045</c:v>
                </c:pt>
                <c:pt idx="153">
                  <c:v>108.35007358549343</c:v>
                </c:pt>
                <c:pt idx="154">
                  <c:v>108.35007358549343</c:v>
                </c:pt>
                <c:pt idx="155">
                  <c:v>108.35007358549343</c:v>
                </c:pt>
                <c:pt idx="156">
                  <c:v>108.17497233829987</c:v>
                </c:pt>
                <c:pt idx="157">
                  <c:v>107.89602781567457</c:v>
                </c:pt>
                <c:pt idx="158">
                  <c:v>106.72152456251541</c:v>
                </c:pt>
                <c:pt idx="159">
                  <c:v>105.76115330490173</c:v>
                </c:pt>
                <c:pt idx="160">
                  <c:v>104.9909226654062</c:v>
                </c:pt>
                <c:pt idx="161">
                  <c:v>104.9909226654062</c:v>
                </c:pt>
                <c:pt idx="162">
                  <c:v>104.9909226654062</c:v>
                </c:pt>
                <c:pt idx="163">
                  <c:v>101.86452391439015</c:v>
                </c:pt>
                <c:pt idx="164">
                  <c:v>103.19049511757564</c:v>
                </c:pt>
                <c:pt idx="165">
                  <c:v>103.26963085505984</c:v>
                </c:pt>
                <c:pt idx="166">
                  <c:v>105.20720314251237</c:v>
                </c:pt>
                <c:pt idx="167">
                  <c:v>104.51109511685949</c:v>
                </c:pt>
                <c:pt idx="168">
                  <c:v>104.51109511685949</c:v>
                </c:pt>
                <c:pt idx="169">
                  <c:v>104.51109511685949</c:v>
                </c:pt>
                <c:pt idx="170">
                  <c:v>103.26139500907733</c:v>
                </c:pt>
                <c:pt idx="171">
                  <c:v>104.78574267636348</c:v>
                </c:pt>
                <c:pt idx="172">
                  <c:v>101.71627868670484</c:v>
                </c:pt>
                <c:pt idx="173">
                  <c:v>101.96693486878148</c:v>
                </c:pt>
                <c:pt idx="174">
                  <c:v>103.43792857731131</c:v>
                </c:pt>
                <c:pt idx="175">
                  <c:v>103.43792857731131</c:v>
                </c:pt>
                <c:pt idx="176">
                  <c:v>103.43792857731131</c:v>
                </c:pt>
                <c:pt idx="177">
                  <c:v>104.69013524691425</c:v>
                </c:pt>
                <c:pt idx="178">
                  <c:v>103.86153752502088</c:v>
                </c:pt>
                <c:pt idx="179">
                  <c:v>104.71806550720279</c:v>
                </c:pt>
                <c:pt idx="180">
                  <c:v>104.66506962870659</c:v>
                </c:pt>
                <c:pt idx="181">
                  <c:v>101.94938893603614</c:v>
                </c:pt>
                <c:pt idx="182">
                  <c:v>101.94938893603614</c:v>
                </c:pt>
                <c:pt idx="183">
                  <c:v>101.94938893603614</c:v>
                </c:pt>
                <c:pt idx="184">
                  <c:v>103.06910590939856</c:v>
                </c:pt>
                <c:pt idx="185">
                  <c:v>102.7389559095776</c:v>
                </c:pt>
                <c:pt idx="186">
                  <c:v>103.41143063806324</c:v>
                </c:pt>
                <c:pt idx="187">
                  <c:v>104.72343671110445</c:v>
                </c:pt>
                <c:pt idx="188">
                  <c:v>104.79075580000506</c:v>
                </c:pt>
                <c:pt idx="189">
                  <c:v>104.79075580000506</c:v>
                </c:pt>
                <c:pt idx="190">
                  <c:v>104.79075580000506</c:v>
                </c:pt>
                <c:pt idx="191">
                  <c:v>104.79075580000506</c:v>
                </c:pt>
                <c:pt idx="192">
                  <c:v>104.06779175484398</c:v>
                </c:pt>
                <c:pt idx="193">
                  <c:v>105.19610265444902</c:v>
                </c:pt>
                <c:pt idx="194">
                  <c:v>106.56468540858752</c:v>
                </c:pt>
                <c:pt idx="195">
                  <c:v>106.66172515907721</c:v>
                </c:pt>
                <c:pt idx="196">
                  <c:v>106.66172515907721</c:v>
                </c:pt>
                <c:pt idx="197">
                  <c:v>106.66172515907721</c:v>
                </c:pt>
                <c:pt idx="198">
                  <c:v>106.65169891179413</c:v>
                </c:pt>
                <c:pt idx="199">
                  <c:v>106.68607461676463</c:v>
                </c:pt>
                <c:pt idx="200">
                  <c:v>107.45737949704051</c:v>
                </c:pt>
                <c:pt idx="201">
                  <c:v>107.76676084177512</c:v>
                </c:pt>
                <c:pt idx="202">
                  <c:v>107.68869934507124</c:v>
                </c:pt>
                <c:pt idx="203">
                  <c:v>107.68869934507124</c:v>
                </c:pt>
                <c:pt idx="204">
                  <c:v>107.68869934507124</c:v>
                </c:pt>
                <c:pt idx="205">
                  <c:v>107.35102965978798</c:v>
                </c:pt>
                <c:pt idx="206">
                  <c:v>107.62818378111272</c:v>
                </c:pt>
                <c:pt idx="207">
                  <c:v>107.66506604790401</c:v>
                </c:pt>
                <c:pt idx="208">
                  <c:v>107.66721452946467</c:v>
                </c:pt>
                <c:pt idx="209">
                  <c:v>107.1401203865835</c:v>
                </c:pt>
                <c:pt idx="210">
                  <c:v>107.1401203865835</c:v>
                </c:pt>
                <c:pt idx="211">
                  <c:v>107.1401203865835</c:v>
                </c:pt>
                <c:pt idx="212">
                  <c:v>107.12973605904033</c:v>
                </c:pt>
                <c:pt idx="213">
                  <c:v>106.22808996408459</c:v>
                </c:pt>
                <c:pt idx="214">
                  <c:v>106.88230259930465</c:v>
                </c:pt>
                <c:pt idx="215">
                  <c:v>106.62269441072526</c:v>
                </c:pt>
                <c:pt idx="216">
                  <c:v>106.05585335897193</c:v>
                </c:pt>
                <c:pt idx="217">
                  <c:v>106.05585335897193</c:v>
                </c:pt>
                <c:pt idx="218">
                  <c:v>106.05585335897193</c:v>
                </c:pt>
                <c:pt idx="219">
                  <c:v>106.59118334783564</c:v>
                </c:pt>
                <c:pt idx="220">
                  <c:v>105.28454847869608</c:v>
                </c:pt>
                <c:pt idx="221">
                  <c:v>103.39961398947968</c:v>
                </c:pt>
                <c:pt idx="222">
                  <c:v>104.22391474825174</c:v>
                </c:pt>
                <c:pt idx="223">
                  <c:v>105.70565086458487</c:v>
                </c:pt>
                <c:pt idx="224">
                  <c:v>105.70565086458487</c:v>
                </c:pt>
                <c:pt idx="225">
                  <c:v>105.70565086458487</c:v>
                </c:pt>
                <c:pt idx="226">
                  <c:v>105.2322687607201</c:v>
                </c:pt>
                <c:pt idx="227">
                  <c:v>103.59476773123936</c:v>
                </c:pt>
                <c:pt idx="228">
                  <c:v>104.53795113636779</c:v>
                </c:pt>
                <c:pt idx="229">
                  <c:v>105.20863546355288</c:v>
                </c:pt>
                <c:pt idx="230">
                  <c:v>106.35950541954482</c:v>
                </c:pt>
                <c:pt idx="231">
                  <c:v>106.35950541954482</c:v>
                </c:pt>
                <c:pt idx="232">
                  <c:v>106.35950541954482</c:v>
                </c:pt>
                <c:pt idx="233">
                  <c:v>106.21197635237971</c:v>
                </c:pt>
                <c:pt idx="234">
                  <c:v>107.26938736048307</c:v>
                </c:pt>
                <c:pt idx="235">
                  <c:v>107.05489728467748</c:v>
                </c:pt>
                <c:pt idx="236">
                  <c:v>107.35067157952793</c:v>
                </c:pt>
                <c:pt idx="237">
                  <c:v>106.92992727389925</c:v>
                </c:pt>
                <c:pt idx="238">
                  <c:v>106.92992727389925</c:v>
                </c:pt>
                <c:pt idx="239">
                  <c:v>106.92992727389925</c:v>
                </c:pt>
                <c:pt idx="240">
                  <c:v>107.66470796764396</c:v>
                </c:pt>
                <c:pt idx="241">
                  <c:v>107.28048784854647</c:v>
                </c:pt>
                <c:pt idx="242">
                  <c:v>107.58593031041988</c:v>
                </c:pt>
                <c:pt idx="243">
                  <c:v>107.79254262050307</c:v>
                </c:pt>
                <c:pt idx="244">
                  <c:v>108.23154901939733</c:v>
                </c:pt>
                <c:pt idx="245">
                  <c:v>108.23154901939733</c:v>
                </c:pt>
                <c:pt idx="246">
                  <c:v>108.23154901939733</c:v>
                </c:pt>
                <c:pt idx="247">
                  <c:v>108.83563041820206</c:v>
                </c:pt>
                <c:pt idx="248">
                  <c:v>108.74503611239435</c:v>
                </c:pt>
                <c:pt idx="249">
                  <c:v>109.09881940938254</c:v>
                </c:pt>
                <c:pt idx="250">
                  <c:v>108.7690274898217</c:v>
                </c:pt>
                <c:pt idx="251">
                  <c:v>109.81999305324308</c:v>
                </c:pt>
                <c:pt idx="252">
                  <c:v>109.81999305324308</c:v>
                </c:pt>
                <c:pt idx="253">
                  <c:v>109.81999305324308</c:v>
                </c:pt>
                <c:pt idx="254">
                  <c:v>110.22677222872747</c:v>
                </c:pt>
                <c:pt idx="255">
                  <c:v>110.0960729337875</c:v>
                </c:pt>
                <c:pt idx="256">
                  <c:v>110.17341826997115</c:v>
                </c:pt>
                <c:pt idx="257">
                  <c:v>110.47420568846312</c:v>
                </c:pt>
                <c:pt idx="258">
                  <c:v>110.75708909394963</c:v>
                </c:pt>
                <c:pt idx="259">
                  <c:v>110.75708909394963</c:v>
                </c:pt>
                <c:pt idx="260">
                  <c:v>110.75708909394963</c:v>
                </c:pt>
                <c:pt idx="261">
                  <c:v>110.53973437606318</c:v>
                </c:pt>
                <c:pt idx="262">
                  <c:v>110.71268714169605</c:v>
                </c:pt>
                <c:pt idx="263">
                  <c:v>110.79146479892013</c:v>
                </c:pt>
                <c:pt idx="264">
                  <c:v>110.88420758628848</c:v>
                </c:pt>
                <c:pt idx="265">
                  <c:v>111.73751284612943</c:v>
                </c:pt>
                <c:pt idx="266">
                  <c:v>111.73751284612943</c:v>
                </c:pt>
                <c:pt idx="267">
                  <c:v>111.73751284612943</c:v>
                </c:pt>
                <c:pt idx="268">
                  <c:v>111.79373144696663</c:v>
                </c:pt>
                <c:pt idx="269">
                  <c:v>111.72748659884635</c:v>
                </c:pt>
                <c:pt idx="270">
                  <c:v>111.30781653399802</c:v>
                </c:pt>
                <c:pt idx="271">
                  <c:v>111.13164104602414</c:v>
                </c:pt>
                <c:pt idx="272">
                  <c:v>111.37334522159806</c:v>
                </c:pt>
                <c:pt idx="273">
                  <c:v>111.37334522159806</c:v>
                </c:pt>
                <c:pt idx="274">
                  <c:v>111.37334522159806</c:v>
                </c:pt>
                <c:pt idx="275">
                  <c:v>112.20946262895374</c:v>
                </c:pt>
                <c:pt idx="276">
                  <c:v>112.45582184790908</c:v>
                </c:pt>
                <c:pt idx="277">
                  <c:v>112.92526506891265</c:v>
                </c:pt>
                <c:pt idx="278">
                  <c:v>112.92526506891265</c:v>
                </c:pt>
                <c:pt idx="279">
                  <c:v>112.47229353987413</c:v>
                </c:pt>
                <c:pt idx="280">
                  <c:v>112.47229353987413</c:v>
                </c:pt>
                <c:pt idx="281">
                  <c:v>112.47229353987413</c:v>
                </c:pt>
                <c:pt idx="282">
                  <c:v>111.50153795471726</c:v>
                </c:pt>
                <c:pt idx="283">
                  <c:v>110.76138605707092</c:v>
                </c:pt>
                <c:pt idx="284">
                  <c:v>111.46179104584513</c:v>
                </c:pt>
                <c:pt idx="285">
                  <c:v>111.62901452731624</c:v>
                </c:pt>
                <c:pt idx="286">
                  <c:v>112.64882710810811</c:v>
                </c:pt>
                <c:pt idx="287">
                  <c:v>112.64882710810811</c:v>
                </c:pt>
                <c:pt idx="288">
                  <c:v>112.64882710810811</c:v>
                </c:pt>
                <c:pt idx="289">
                  <c:v>112.29253724929916</c:v>
                </c:pt>
                <c:pt idx="290">
                  <c:v>112.16935763982148</c:v>
                </c:pt>
                <c:pt idx="291">
                  <c:v>112.49556875678125</c:v>
                </c:pt>
                <c:pt idx="292">
                  <c:v>113.46023697751626</c:v>
                </c:pt>
                <c:pt idx="293">
                  <c:v>113.46847282349879</c:v>
                </c:pt>
                <c:pt idx="294">
                  <c:v>113.46847282349879</c:v>
                </c:pt>
                <c:pt idx="295">
                  <c:v>113.46847282349879</c:v>
                </c:pt>
                <c:pt idx="296">
                  <c:v>114.27952461264678</c:v>
                </c:pt>
                <c:pt idx="297">
                  <c:v>114.3178392004785</c:v>
                </c:pt>
                <c:pt idx="298">
                  <c:v>114.26842412458339</c:v>
                </c:pt>
                <c:pt idx="299">
                  <c:v>114.77797233471919</c:v>
                </c:pt>
                <c:pt idx="300">
                  <c:v>115.34552954699274</c:v>
                </c:pt>
                <c:pt idx="301">
                  <c:v>115.34552954699274</c:v>
                </c:pt>
                <c:pt idx="302">
                  <c:v>115.34552954699274</c:v>
                </c:pt>
                <c:pt idx="303">
                  <c:v>115.4454339395633</c:v>
                </c:pt>
                <c:pt idx="304">
                  <c:v>115.42287488317639</c:v>
                </c:pt>
                <c:pt idx="305">
                  <c:v>115.42287488317639</c:v>
                </c:pt>
                <c:pt idx="306">
                  <c:v>116.01478155313738</c:v>
                </c:pt>
                <c:pt idx="307">
                  <c:v>116.01872043599859</c:v>
                </c:pt>
                <c:pt idx="308">
                  <c:v>116.01872043599859</c:v>
                </c:pt>
                <c:pt idx="309">
                  <c:v>116.01872043599859</c:v>
                </c:pt>
                <c:pt idx="310">
                  <c:v>115.34803610881349</c:v>
                </c:pt>
                <c:pt idx="311">
                  <c:v>115.68785427565741</c:v>
                </c:pt>
                <c:pt idx="312">
                  <c:v>115.68785427565741</c:v>
                </c:pt>
                <c:pt idx="313">
                  <c:v>116.65717753977383</c:v>
                </c:pt>
                <c:pt idx="314">
                  <c:v>115.83359294152197</c:v>
                </c:pt>
                <c:pt idx="315">
                  <c:v>115.83359294152197</c:v>
                </c:pt>
                <c:pt idx="316">
                  <c:v>115.83359294152197</c:v>
                </c:pt>
                <c:pt idx="317">
                  <c:v>116.24287867882714</c:v>
                </c:pt>
                <c:pt idx="318">
                  <c:v>115.91702564212747</c:v>
                </c:pt>
                <c:pt idx="319">
                  <c:v>116.48529901492127</c:v>
                </c:pt>
                <c:pt idx="320">
                  <c:v>117.26054277805834</c:v>
                </c:pt>
                <c:pt idx="321">
                  <c:v>116.92573773485596</c:v>
                </c:pt>
                <c:pt idx="322">
                  <c:v>116.92573773485596</c:v>
                </c:pt>
                <c:pt idx="323">
                  <c:v>116.92573773485596</c:v>
                </c:pt>
                <c:pt idx="324">
                  <c:v>117.7414445673854</c:v>
                </c:pt>
                <c:pt idx="325">
                  <c:v>117.56312059785087</c:v>
                </c:pt>
                <c:pt idx="326">
                  <c:v>117.78298187755811</c:v>
                </c:pt>
                <c:pt idx="327">
                  <c:v>118.76841875337946</c:v>
                </c:pt>
                <c:pt idx="328">
                  <c:v>119.22711956657973</c:v>
                </c:pt>
                <c:pt idx="329">
                  <c:v>119.22711956657973</c:v>
                </c:pt>
                <c:pt idx="330">
                  <c:v>119.22711956657973</c:v>
                </c:pt>
                <c:pt idx="331">
                  <c:v>119.22711956657973</c:v>
                </c:pt>
                <c:pt idx="332">
                  <c:v>118.91093469690304</c:v>
                </c:pt>
                <c:pt idx="333">
                  <c:v>118.94531040187354</c:v>
                </c:pt>
                <c:pt idx="334">
                  <c:v>119.08102282045505</c:v>
                </c:pt>
                <c:pt idx="335">
                  <c:v>118.00427547830577</c:v>
                </c:pt>
                <c:pt idx="336">
                  <c:v>118.00427547830577</c:v>
                </c:pt>
                <c:pt idx="337">
                  <c:v>118.00427547830577</c:v>
                </c:pt>
                <c:pt idx="338">
                  <c:v>116.14798740989812</c:v>
                </c:pt>
                <c:pt idx="339">
                  <c:v>117.31568713811519</c:v>
                </c:pt>
                <c:pt idx="340">
                  <c:v>117.2139923442441</c:v>
                </c:pt>
                <c:pt idx="341">
                  <c:v>117.58138269111645</c:v>
                </c:pt>
                <c:pt idx="342">
                  <c:v>115.4995040588398</c:v>
                </c:pt>
                <c:pt idx="343">
                  <c:v>115.4995040588398</c:v>
                </c:pt>
                <c:pt idx="344">
                  <c:v>115.4995040588398</c:v>
                </c:pt>
                <c:pt idx="345">
                  <c:v>116.33741186749604</c:v>
                </c:pt>
                <c:pt idx="346">
                  <c:v>118.08018849344897</c:v>
                </c:pt>
                <c:pt idx="347">
                  <c:v>119.40866625845521</c:v>
                </c:pt>
                <c:pt idx="348">
                  <c:v>119.80577726691665</c:v>
                </c:pt>
                <c:pt idx="349">
                  <c:v>119.15872623689877</c:v>
                </c:pt>
                <c:pt idx="350">
                  <c:v>119.15872623689877</c:v>
                </c:pt>
                <c:pt idx="351">
                  <c:v>119.15872623689877</c:v>
                </c:pt>
                <c:pt idx="352">
                  <c:v>120.03172591104573</c:v>
                </c:pt>
                <c:pt idx="353">
                  <c:v>120.23439933826768</c:v>
                </c:pt>
                <c:pt idx="354">
                  <c:v>121.01143350270529</c:v>
                </c:pt>
                <c:pt idx="355">
                  <c:v>120.81413127938497</c:v>
                </c:pt>
                <c:pt idx="356">
                  <c:v>121.03685720117306</c:v>
                </c:pt>
                <c:pt idx="357">
                  <c:v>121.03685720117306</c:v>
                </c:pt>
                <c:pt idx="358">
                  <c:v>121.03685720117306</c:v>
                </c:pt>
                <c:pt idx="359">
                  <c:v>121.03685720117306</c:v>
                </c:pt>
                <c:pt idx="360">
                  <c:v>120.68343198444498</c:v>
                </c:pt>
                <c:pt idx="361">
                  <c:v>121.25134727697866</c:v>
                </c:pt>
                <c:pt idx="362">
                  <c:v>120.78870758091719</c:v>
                </c:pt>
                <c:pt idx="363">
                  <c:v>119.51823881804869</c:v>
                </c:pt>
                <c:pt idx="364">
                  <c:v>119.51823881804869</c:v>
                </c:pt>
                <c:pt idx="365">
                  <c:v>119.51823881804869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BB-4272-9177-4971FEB97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43519</c:v>
                </c:pt>
                <c:pt idx="1">
                  <c:v>43520</c:v>
                </c:pt>
                <c:pt idx="2">
                  <c:v>43521</c:v>
                </c:pt>
                <c:pt idx="3">
                  <c:v>43522</c:v>
                </c:pt>
                <c:pt idx="4">
                  <c:v>43523</c:v>
                </c:pt>
                <c:pt idx="5">
                  <c:v>43524</c:v>
                </c:pt>
                <c:pt idx="6">
                  <c:v>43525</c:v>
                </c:pt>
                <c:pt idx="7">
                  <c:v>43526</c:v>
                </c:pt>
                <c:pt idx="8">
                  <c:v>43527</c:v>
                </c:pt>
                <c:pt idx="9">
                  <c:v>43528</c:v>
                </c:pt>
                <c:pt idx="10">
                  <c:v>43529</c:v>
                </c:pt>
                <c:pt idx="11">
                  <c:v>43530</c:v>
                </c:pt>
                <c:pt idx="12">
                  <c:v>43531</c:v>
                </c:pt>
                <c:pt idx="13">
                  <c:v>43532</c:v>
                </c:pt>
                <c:pt idx="14">
                  <c:v>43533</c:v>
                </c:pt>
                <c:pt idx="15">
                  <c:v>43534</c:v>
                </c:pt>
                <c:pt idx="16">
                  <c:v>43535</c:v>
                </c:pt>
                <c:pt idx="17">
                  <c:v>43536</c:v>
                </c:pt>
                <c:pt idx="18">
                  <c:v>43537</c:v>
                </c:pt>
                <c:pt idx="19">
                  <c:v>43538</c:v>
                </c:pt>
                <c:pt idx="20">
                  <c:v>43539</c:v>
                </c:pt>
                <c:pt idx="21">
                  <c:v>43540</c:v>
                </c:pt>
                <c:pt idx="22">
                  <c:v>43541</c:v>
                </c:pt>
                <c:pt idx="23">
                  <c:v>43542</c:v>
                </c:pt>
                <c:pt idx="24">
                  <c:v>43543</c:v>
                </c:pt>
                <c:pt idx="25">
                  <c:v>43544</c:v>
                </c:pt>
                <c:pt idx="26">
                  <c:v>43545</c:v>
                </c:pt>
                <c:pt idx="27">
                  <c:v>43546</c:v>
                </c:pt>
                <c:pt idx="28">
                  <c:v>43547</c:v>
                </c:pt>
                <c:pt idx="29">
                  <c:v>43548</c:v>
                </c:pt>
                <c:pt idx="30">
                  <c:v>43549</c:v>
                </c:pt>
                <c:pt idx="31">
                  <c:v>43550</c:v>
                </c:pt>
                <c:pt idx="32">
                  <c:v>43551</c:v>
                </c:pt>
                <c:pt idx="33">
                  <c:v>43552</c:v>
                </c:pt>
                <c:pt idx="34">
                  <c:v>43553</c:v>
                </c:pt>
                <c:pt idx="35">
                  <c:v>43554</c:v>
                </c:pt>
                <c:pt idx="36">
                  <c:v>43555</c:v>
                </c:pt>
                <c:pt idx="37">
                  <c:v>43556</c:v>
                </c:pt>
                <c:pt idx="38">
                  <c:v>43557</c:v>
                </c:pt>
                <c:pt idx="39">
                  <c:v>43558</c:v>
                </c:pt>
                <c:pt idx="40">
                  <c:v>43559</c:v>
                </c:pt>
                <c:pt idx="41">
                  <c:v>43560</c:v>
                </c:pt>
                <c:pt idx="42">
                  <c:v>43561</c:v>
                </c:pt>
                <c:pt idx="43">
                  <c:v>43562</c:v>
                </c:pt>
                <c:pt idx="44">
                  <c:v>43563</c:v>
                </c:pt>
                <c:pt idx="45">
                  <c:v>43564</c:v>
                </c:pt>
                <c:pt idx="46">
                  <c:v>43565</c:v>
                </c:pt>
                <c:pt idx="47">
                  <c:v>43566</c:v>
                </c:pt>
                <c:pt idx="48">
                  <c:v>43567</c:v>
                </c:pt>
                <c:pt idx="49">
                  <c:v>43568</c:v>
                </c:pt>
                <c:pt idx="50">
                  <c:v>43569</c:v>
                </c:pt>
                <c:pt idx="51">
                  <c:v>43570</c:v>
                </c:pt>
                <c:pt idx="52">
                  <c:v>43571</c:v>
                </c:pt>
                <c:pt idx="53">
                  <c:v>43572</c:v>
                </c:pt>
                <c:pt idx="54">
                  <c:v>43573</c:v>
                </c:pt>
                <c:pt idx="55">
                  <c:v>43574</c:v>
                </c:pt>
                <c:pt idx="56">
                  <c:v>43575</c:v>
                </c:pt>
                <c:pt idx="57">
                  <c:v>43576</c:v>
                </c:pt>
                <c:pt idx="58">
                  <c:v>43577</c:v>
                </c:pt>
                <c:pt idx="59">
                  <c:v>43578</c:v>
                </c:pt>
                <c:pt idx="60">
                  <c:v>43579</c:v>
                </c:pt>
                <c:pt idx="61">
                  <c:v>43580</c:v>
                </c:pt>
                <c:pt idx="62">
                  <c:v>43581</c:v>
                </c:pt>
                <c:pt idx="63">
                  <c:v>43582</c:v>
                </c:pt>
                <c:pt idx="64">
                  <c:v>43583</c:v>
                </c:pt>
                <c:pt idx="65">
                  <c:v>43584</c:v>
                </c:pt>
                <c:pt idx="66">
                  <c:v>43585</c:v>
                </c:pt>
                <c:pt idx="67">
                  <c:v>43586</c:v>
                </c:pt>
                <c:pt idx="68">
                  <c:v>43587</c:v>
                </c:pt>
                <c:pt idx="69">
                  <c:v>43588</c:v>
                </c:pt>
                <c:pt idx="70">
                  <c:v>43589</c:v>
                </c:pt>
                <c:pt idx="71">
                  <c:v>43590</c:v>
                </c:pt>
                <c:pt idx="72">
                  <c:v>43591</c:v>
                </c:pt>
                <c:pt idx="73">
                  <c:v>43592</c:v>
                </c:pt>
                <c:pt idx="74">
                  <c:v>43593</c:v>
                </c:pt>
                <c:pt idx="75">
                  <c:v>43594</c:v>
                </c:pt>
                <c:pt idx="76">
                  <c:v>43595</c:v>
                </c:pt>
                <c:pt idx="77">
                  <c:v>43596</c:v>
                </c:pt>
                <c:pt idx="78">
                  <c:v>43597</c:v>
                </c:pt>
                <c:pt idx="79">
                  <c:v>43598</c:v>
                </c:pt>
                <c:pt idx="80">
                  <c:v>43599</c:v>
                </c:pt>
                <c:pt idx="81">
                  <c:v>43600</c:v>
                </c:pt>
                <c:pt idx="82">
                  <c:v>43601</c:v>
                </c:pt>
                <c:pt idx="83">
                  <c:v>43602</c:v>
                </c:pt>
                <c:pt idx="84">
                  <c:v>43603</c:v>
                </c:pt>
                <c:pt idx="85">
                  <c:v>43604</c:v>
                </c:pt>
                <c:pt idx="86">
                  <c:v>43605</c:v>
                </c:pt>
                <c:pt idx="87">
                  <c:v>43606</c:v>
                </c:pt>
                <c:pt idx="88">
                  <c:v>43607</c:v>
                </c:pt>
                <c:pt idx="89">
                  <c:v>43608</c:v>
                </c:pt>
                <c:pt idx="90">
                  <c:v>43609</c:v>
                </c:pt>
                <c:pt idx="91">
                  <c:v>43610</c:v>
                </c:pt>
                <c:pt idx="92">
                  <c:v>43611</c:v>
                </c:pt>
                <c:pt idx="93">
                  <c:v>43612</c:v>
                </c:pt>
                <c:pt idx="94">
                  <c:v>43613</c:v>
                </c:pt>
                <c:pt idx="95">
                  <c:v>43614</c:v>
                </c:pt>
                <c:pt idx="96">
                  <c:v>43615</c:v>
                </c:pt>
                <c:pt idx="97">
                  <c:v>43616</c:v>
                </c:pt>
                <c:pt idx="98">
                  <c:v>43617</c:v>
                </c:pt>
                <c:pt idx="99">
                  <c:v>43618</c:v>
                </c:pt>
                <c:pt idx="100">
                  <c:v>43619</c:v>
                </c:pt>
                <c:pt idx="101">
                  <c:v>43620</c:v>
                </c:pt>
                <c:pt idx="102">
                  <c:v>43621</c:v>
                </c:pt>
                <c:pt idx="103">
                  <c:v>43622</c:v>
                </c:pt>
                <c:pt idx="104">
                  <c:v>43623</c:v>
                </c:pt>
                <c:pt idx="105">
                  <c:v>43624</c:v>
                </c:pt>
                <c:pt idx="106">
                  <c:v>43625</c:v>
                </c:pt>
                <c:pt idx="107">
                  <c:v>43626</c:v>
                </c:pt>
                <c:pt idx="108">
                  <c:v>43627</c:v>
                </c:pt>
                <c:pt idx="109">
                  <c:v>43628</c:v>
                </c:pt>
                <c:pt idx="110">
                  <c:v>43629</c:v>
                </c:pt>
                <c:pt idx="111">
                  <c:v>43630</c:v>
                </c:pt>
                <c:pt idx="112">
                  <c:v>43631</c:v>
                </c:pt>
                <c:pt idx="113">
                  <c:v>43632</c:v>
                </c:pt>
                <c:pt idx="114">
                  <c:v>43633</c:v>
                </c:pt>
                <c:pt idx="115">
                  <c:v>43634</c:v>
                </c:pt>
                <c:pt idx="116">
                  <c:v>43635</c:v>
                </c:pt>
                <c:pt idx="117">
                  <c:v>43636</c:v>
                </c:pt>
                <c:pt idx="118">
                  <c:v>43637</c:v>
                </c:pt>
                <c:pt idx="119">
                  <c:v>43638</c:v>
                </c:pt>
                <c:pt idx="120">
                  <c:v>43639</c:v>
                </c:pt>
                <c:pt idx="121">
                  <c:v>43640</c:v>
                </c:pt>
                <c:pt idx="122">
                  <c:v>43641</c:v>
                </c:pt>
                <c:pt idx="123">
                  <c:v>43642</c:v>
                </c:pt>
                <c:pt idx="124">
                  <c:v>43643</c:v>
                </c:pt>
                <c:pt idx="125">
                  <c:v>43644</c:v>
                </c:pt>
                <c:pt idx="126">
                  <c:v>43645</c:v>
                </c:pt>
                <c:pt idx="127">
                  <c:v>43646</c:v>
                </c:pt>
                <c:pt idx="128">
                  <c:v>43647</c:v>
                </c:pt>
                <c:pt idx="129">
                  <c:v>43648</c:v>
                </c:pt>
                <c:pt idx="130">
                  <c:v>43649</c:v>
                </c:pt>
                <c:pt idx="131">
                  <c:v>43650</c:v>
                </c:pt>
                <c:pt idx="132">
                  <c:v>43651</c:v>
                </c:pt>
                <c:pt idx="133">
                  <c:v>43652</c:v>
                </c:pt>
                <c:pt idx="134">
                  <c:v>43653</c:v>
                </c:pt>
                <c:pt idx="135">
                  <c:v>43654</c:v>
                </c:pt>
                <c:pt idx="136">
                  <c:v>43655</c:v>
                </c:pt>
                <c:pt idx="137">
                  <c:v>43656</c:v>
                </c:pt>
                <c:pt idx="138">
                  <c:v>43657</c:v>
                </c:pt>
                <c:pt idx="139">
                  <c:v>43658</c:v>
                </c:pt>
                <c:pt idx="140">
                  <c:v>43659</c:v>
                </c:pt>
                <c:pt idx="141">
                  <c:v>43660</c:v>
                </c:pt>
                <c:pt idx="142">
                  <c:v>43661</c:v>
                </c:pt>
                <c:pt idx="143">
                  <c:v>43662</c:v>
                </c:pt>
                <c:pt idx="144">
                  <c:v>43663</c:v>
                </c:pt>
                <c:pt idx="145">
                  <c:v>43664</c:v>
                </c:pt>
                <c:pt idx="146">
                  <c:v>43665</c:v>
                </c:pt>
                <c:pt idx="147">
                  <c:v>43666</c:v>
                </c:pt>
                <c:pt idx="148">
                  <c:v>43667</c:v>
                </c:pt>
                <c:pt idx="149">
                  <c:v>43668</c:v>
                </c:pt>
                <c:pt idx="150">
                  <c:v>43669</c:v>
                </c:pt>
                <c:pt idx="151">
                  <c:v>43670</c:v>
                </c:pt>
                <c:pt idx="152">
                  <c:v>43671</c:v>
                </c:pt>
                <c:pt idx="153">
                  <c:v>43672</c:v>
                </c:pt>
                <c:pt idx="154">
                  <c:v>43673</c:v>
                </c:pt>
                <c:pt idx="155">
                  <c:v>43674</c:v>
                </c:pt>
                <c:pt idx="156">
                  <c:v>43675</c:v>
                </c:pt>
                <c:pt idx="157">
                  <c:v>43676</c:v>
                </c:pt>
                <c:pt idx="158">
                  <c:v>43677</c:v>
                </c:pt>
                <c:pt idx="159">
                  <c:v>43678</c:v>
                </c:pt>
                <c:pt idx="160">
                  <c:v>43679</c:v>
                </c:pt>
                <c:pt idx="161">
                  <c:v>43680</c:v>
                </c:pt>
                <c:pt idx="162">
                  <c:v>43681</c:v>
                </c:pt>
                <c:pt idx="163">
                  <c:v>43682</c:v>
                </c:pt>
                <c:pt idx="164">
                  <c:v>43683</c:v>
                </c:pt>
                <c:pt idx="165">
                  <c:v>43684</c:v>
                </c:pt>
                <c:pt idx="166">
                  <c:v>43685</c:v>
                </c:pt>
                <c:pt idx="167">
                  <c:v>43686</c:v>
                </c:pt>
                <c:pt idx="168">
                  <c:v>43687</c:v>
                </c:pt>
                <c:pt idx="169">
                  <c:v>43688</c:v>
                </c:pt>
                <c:pt idx="170">
                  <c:v>43689</c:v>
                </c:pt>
                <c:pt idx="171">
                  <c:v>43690</c:v>
                </c:pt>
                <c:pt idx="172">
                  <c:v>43691</c:v>
                </c:pt>
                <c:pt idx="173">
                  <c:v>43692</c:v>
                </c:pt>
                <c:pt idx="174">
                  <c:v>43693</c:v>
                </c:pt>
                <c:pt idx="175">
                  <c:v>43694</c:v>
                </c:pt>
                <c:pt idx="176">
                  <c:v>43695</c:v>
                </c:pt>
                <c:pt idx="177">
                  <c:v>43696</c:v>
                </c:pt>
                <c:pt idx="178">
                  <c:v>43697</c:v>
                </c:pt>
                <c:pt idx="179">
                  <c:v>43698</c:v>
                </c:pt>
                <c:pt idx="180">
                  <c:v>43699</c:v>
                </c:pt>
                <c:pt idx="181">
                  <c:v>43700</c:v>
                </c:pt>
                <c:pt idx="182">
                  <c:v>43701</c:v>
                </c:pt>
                <c:pt idx="183">
                  <c:v>43702</c:v>
                </c:pt>
                <c:pt idx="184">
                  <c:v>43703</c:v>
                </c:pt>
                <c:pt idx="185">
                  <c:v>43704</c:v>
                </c:pt>
                <c:pt idx="186">
                  <c:v>43705</c:v>
                </c:pt>
                <c:pt idx="187">
                  <c:v>43706</c:v>
                </c:pt>
                <c:pt idx="188">
                  <c:v>43707</c:v>
                </c:pt>
                <c:pt idx="189">
                  <c:v>43708</c:v>
                </c:pt>
                <c:pt idx="190">
                  <c:v>43709</c:v>
                </c:pt>
                <c:pt idx="191">
                  <c:v>43710</c:v>
                </c:pt>
                <c:pt idx="192">
                  <c:v>43711</c:v>
                </c:pt>
                <c:pt idx="193">
                  <c:v>43712</c:v>
                </c:pt>
                <c:pt idx="194">
                  <c:v>43713</c:v>
                </c:pt>
                <c:pt idx="195">
                  <c:v>43714</c:v>
                </c:pt>
                <c:pt idx="196">
                  <c:v>43715</c:v>
                </c:pt>
                <c:pt idx="197">
                  <c:v>43716</c:v>
                </c:pt>
                <c:pt idx="198">
                  <c:v>43717</c:v>
                </c:pt>
                <c:pt idx="199">
                  <c:v>43718</c:v>
                </c:pt>
                <c:pt idx="200">
                  <c:v>43719</c:v>
                </c:pt>
                <c:pt idx="201">
                  <c:v>43720</c:v>
                </c:pt>
                <c:pt idx="202">
                  <c:v>43721</c:v>
                </c:pt>
                <c:pt idx="203">
                  <c:v>43722</c:v>
                </c:pt>
                <c:pt idx="204">
                  <c:v>43723</c:v>
                </c:pt>
                <c:pt idx="205">
                  <c:v>43724</c:v>
                </c:pt>
                <c:pt idx="206">
                  <c:v>43725</c:v>
                </c:pt>
                <c:pt idx="207">
                  <c:v>43726</c:v>
                </c:pt>
                <c:pt idx="208">
                  <c:v>43727</c:v>
                </c:pt>
                <c:pt idx="209">
                  <c:v>43728</c:v>
                </c:pt>
                <c:pt idx="210">
                  <c:v>43729</c:v>
                </c:pt>
                <c:pt idx="211">
                  <c:v>43730</c:v>
                </c:pt>
                <c:pt idx="212">
                  <c:v>43731</c:v>
                </c:pt>
                <c:pt idx="213">
                  <c:v>43732</c:v>
                </c:pt>
                <c:pt idx="214">
                  <c:v>43733</c:v>
                </c:pt>
                <c:pt idx="215">
                  <c:v>43734</c:v>
                </c:pt>
                <c:pt idx="216">
                  <c:v>43735</c:v>
                </c:pt>
                <c:pt idx="217">
                  <c:v>43736</c:v>
                </c:pt>
                <c:pt idx="218">
                  <c:v>43737</c:v>
                </c:pt>
                <c:pt idx="219">
                  <c:v>43738</c:v>
                </c:pt>
                <c:pt idx="220">
                  <c:v>43739</c:v>
                </c:pt>
                <c:pt idx="221">
                  <c:v>43740</c:v>
                </c:pt>
                <c:pt idx="222">
                  <c:v>43741</c:v>
                </c:pt>
                <c:pt idx="223">
                  <c:v>43742</c:v>
                </c:pt>
                <c:pt idx="224">
                  <c:v>43743</c:v>
                </c:pt>
                <c:pt idx="225">
                  <c:v>43744</c:v>
                </c:pt>
                <c:pt idx="226">
                  <c:v>43745</c:v>
                </c:pt>
                <c:pt idx="227">
                  <c:v>43746</c:v>
                </c:pt>
                <c:pt idx="228">
                  <c:v>43747</c:v>
                </c:pt>
                <c:pt idx="229">
                  <c:v>43748</c:v>
                </c:pt>
                <c:pt idx="230">
                  <c:v>43749</c:v>
                </c:pt>
                <c:pt idx="231">
                  <c:v>43750</c:v>
                </c:pt>
                <c:pt idx="232">
                  <c:v>43751</c:v>
                </c:pt>
                <c:pt idx="233">
                  <c:v>43752</c:v>
                </c:pt>
                <c:pt idx="234">
                  <c:v>43753</c:v>
                </c:pt>
                <c:pt idx="235">
                  <c:v>43754</c:v>
                </c:pt>
                <c:pt idx="236">
                  <c:v>43755</c:v>
                </c:pt>
                <c:pt idx="237">
                  <c:v>43756</c:v>
                </c:pt>
                <c:pt idx="238">
                  <c:v>43757</c:v>
                </c:pt>
                <c:pt idx="239">
                  <c:v>43758</c:v>
                </c:pt>
                <c:pt idx="240">
                  <c:v>43759</c:v>
                </c:pt>
                <c:pt idx="241">
                  <c:v>43760</c:v>
                </c:pt>
                <c:pt idx="242">
                  <c:v>43761</c:v>
                </c:pt>
                <c:pt idx="243">
                  <c:v>43762</c:v>
                </c:pt>
                <c:pt idx="244">
                  <c:v>43763</c:v>
                </c:pt>
                <c:pt idx="245">
                  <c:v>43764</c:v>
                </c:pt>
                <c:pt idx="246">
                  <c:v>43765</c:v>
                </c:pt>
                <c:pt idx="247">
                  <c:v>43766</c:v>
                </c:pt>
                <c:pt idx="248">
                  <c:v>43767</c:v>
                </c:pt>
                <c:pt idx="249">
                  <c:v>43768</c:v>
                </c:pt>
                <c:pt idx="250">
                  <c:v>43769</c:v>
                </c:pt>
                <c:pt idx="251">
                  <c:v>43770</c:v>
                </c:pt>
                <c:pt idx="252">
                  <c:v>43771</c:v>
                </c:pt>
                <c:pt idx="253">
                  <c:v>43772</c:v>
                </c:pt>
                <c:pt idx="254">
                  <c:v>43773</c:v>
                </c:pt>
                <c:pt idx="255">
                  <c:v>43774</c:v>
                </c:pt>
                <c:pt idx="256">
                  <c:v>43775</c:v>
                </c:pt>
                <c:pt idx="257">
                  <c:v>43776</c:v>
                </c:pt>
                <c:pt idx="258">
                  <c:v>43777</c:v>
                </c:pt>
                <c:pt idx="259">
                  <c:v>43778</c:v>
                </c:pt>
                <c:pt idx="260">
                  <c:v>43779</c:v>
                </c:pt>
                <c:pt idx="261">
                  <c:v>43780</c:v>
                </c:pt>
                <c:pt idx="262">
                  <c:v>43781</c:v>
                </c:pt>
                <c:pt idx="263">
                  <c:v>43782</c:v>
                </c:pt>
                <c:pt idx="264">
                  <c:v>43783</c:v>
                </c:pt>
                <c:pt idx="265">
                  <c:v>43784</c:v>
                </c:pt>
                <c:pt idx="266">
                  <c:v>43785</c:v>
                </c:pt>
                <c:pt idx="267">
                  <c:v>43786</c:v>
                </c:pt>
                <c:pt idx="268">
                  <c:v>43787</c:v>
                </c:pt>
                <c:pt idx="269">
                  <c:v>43788</c:v>
                </c:pt>
                <c:pt idx="270">
                  <c:v>43789</c:v>
                </c:pt>
                <c:pt idx="271">
                  <c:v>43790</c:v>
                </c:pt>
                <c:pt idx="272">
                  <c:v>43791</c:v>
                </c:pt>
                <c:pt idx="273">
                  <c:v>43792</c:v>
                </c:pt>
                <c:pt idx="274">
                  <c:v>43793</c:v>
                </c:pt>
                <c:pt idx="275">
                  <c:v>43794</c:v>
                </c:pt>
                <c:pt idx="276">
                  <c:v>43795</c:v>
                </c:pt>
                <c:pt idx="277">
                  <c:v>43796</c:v>
                </c:pt>
                <c:pt idx="278">
                  <c:v>43797</c:v>
                </c:pt>
                <c:pt idx="279">
                  <c:v>43798</c:v>
                </c:pt>
                <c:pt idx="280">
                  <c:v>43799</c:v>
                </c:pt>
                <c:pt idx="281">
                  <c:v>43800</c:v>
                </c:pt>
                <c:pt idx="282">
                  <c:v>43801</c:v>
                </c:pt>
                <c:pt idx="283">
                  <c:v>43802</c:v>
                </c:pt>
                <c:pt idx="284">
                  <c:v>43803</c:v>
                </c:pt>
                <c:pt idx="285">
                  <c:v>43804</c:v>
                </c:pt>
                <c:pt idx="286">
                  <c:v>43805</c:v>
                </c:pt>
                <c:pt idx="287">
                  <c:v>43806</c:v>
                </c:pt>
                <c:pt idx="288">
                  <c:v>43807</c:v>
                </c:pt>
                <c:pt idx="289">
                  <c:v>43808</c:v>
                </c:pt>
                <c:pt idx="290">
                  <c:v>43809</c:v>
                </c:pt>
                <c:pt idx="291">
                  <c:v>43810</c:v>
                </c:pt>
                <c:pt idx="292">
                  <c:v>43811</c:v>
                </c:pt>
                <c:pt idx="293">
                  <c:v>43812</c:v>
                </c:pt>
                <c:pt idx="294">
                  <c:v>43813</c:v>
                </c:pt>
                <c:pt idx="295">
                  <c:v>43814</c:v>
                </c:pt>
                <c:pt idx="296">
                  <c:v>43815</c:v>
                </c:pt>
                <c:pt idx="297">
                  <c:v>43816</c:v>
                </c:pt>
                <c:pt idx="298">
                  <c:v>43817</c:v>
                </c:pt>
                <c:pt idx="299">
                  <c:v>43818</c:v>
                </c:pt>
                <c:pt idx="300">
                  <c:v>43819</c:v>
                </c:pt>
                <c:pt idx="301">
                  <c:v>43820</c:v>
                </c:pt>
                <c:pt idx="302">
                  <c:v>43821</c:v>
                </c:pt>
                <c:pt idx="303">
                  <c:v>43822</c:v>
                </c:pt>
                <c:pt idx="304">
                  <c:v>43823</c:v>
                </c:pt>
                <c:pt idx="305">
                  <c:v>43824</c:v>
                </c:pt>
                <c:pt idx="306">
                  <c:v>43825</c:v>
                </c:pt>
                <c:pt idx="307">
                  <c:v>43826</c:v>
                </c:pt>
                <c:pt idx="308">
                  <c:v>43827</c:v>
                </c:pt>
                <c:pt idx="309">
                  <c:v>43828</c:v>
                </c:pt>
                <c:pt idx="310">
                  <c:v>43829</c:v>
                </c:pt>
                <c:pt idx="311">
                  <c:v>43830</c:v>
                </c:pt>
                <c:pt idx="312">
                  <c:v>43831</c:v>
                </c:pt>
                <c:pt idx="313">
                  <c:v>43832</c:v>
                </c:pt>
                <c:pt idx="314">
                  <c:v>43833</c:v>
                </c:pt>
                <c:pt idx="315">
                  <c:v>43834</c:v>
                </c:pt>
                <c:pt idx="316">
                  <c:v>43835</c:v>
                </c:pt>
                <c:pt idx="317">
                  <c:v>43836</c:v>
                </c:pt>
                <c:pt idx="318">
                  <c:v>43837</c:v>
                </c:pt>
                <c:pt idx="319">
                  <c:v>43838</c:v>
                </c:pt>
                <c:pt idx="320">
                  <c:v>43839</c:v>
                </c:pt>
                <c:pt idx="321">
                  <c:v>43840</c:v>
                </c:pt>
                <c:pt idx="322">
                  <c:v>43841</c:v>
                </c:pt>
                <c:pt idx="323">
                  <c:v>43842</c:v>
                </c:pt>
                <c:pt idx="324">
                  <c:v>43843</c:v>
                </c:pt>
                <c:pt idx="325">
                  <c:v>43844</c:v>
                </c:pt>
                <c:pt idx="326">
                  <c:v>43845</c:v>
                </c:pt>
                <c:pt idx="327">
                  <c:v>43846</c:v>
                </c:pt>
                <c:pt idx="328">
                  <c:v>43847</c:v>
                </c:pt>
                <c:pt idx="329">
                  <c:v>43848</c:v>
                </c:pt>
                <c:pt idx="330">
                  <c:v>43849</c:v>
                </c:pt>
                <c:pt idx="331">
                  <c:v>43850</c:v>
                </c:pt>
                <c:pt idx="332">
                  <c:v>43851</c:v>
                </c:pt>
                <c:pt idx="333">
                  <c:v>43852</c:v>
                </c:pt>
                <c:pt idx="334">
                  <c:v>43853</c:v>
                </c:pt>
                <c:pt idx="335">
                  <c:v>43854</c:v>
                </c:pt>
                <c:pt idx="336">
                  <c:v>43855</c:v>
                </c:pt>
                <c:pt idx="337">
                  <c:v>43856</c:v>
                </c:pt>
                <c:pt idx="338">
                  <c:v>43857</c:v>
                </c:pt>
                <c:pt idx="339">
                  <c:v>43858</c:v>
                </c:pt>
                <c:pt idx="340">
                  <c:v>43859</c:v>
                </c:pt>
                <c:pt idx="341">
                  <c:v>43860</c:v>
                </c:pt>
                <c:pt idx="342">
                  <c:v>43861</c:v>
                </c:pt>
                <c:pt idx="343">
                  <c:v>43862</c:v>
                </c:pt>
                <c:pt idx="344">
                  <c:v>43863</c:v>
                </c:pt>
                <c:pt idx="345">
                  <c:v>43864</c:v>
                </c:pt>
                <c:pt idx="346">
                  <c:v>43865</c:v>
                </c:pt>
                <c:pt idx="347">
                  <c:v>43866</c:v>
                </c:pt>
                <c:pt idx="348">
                  <c:v>43867</c:v>
                </c:pt>
                <c:pt idx="349">
                  <c:v>43868</c:v>
                </c:pt>
                <c:pt idx="350">
                  <c:v>43869</c:v>
                </c:pt>
                <c:pt idx="351">
                  <c:v>43870</c:v>
                </c:pt>
                <c:pt idx="352">
                  <c:v>43871</c:v>
                </c:pt>
                <c:pt idx="353">
                  <c:v>43872</c:v>
                </c:pt>
                <c:pt idx="354">
                  <c:v>43873</c:v>
                </c:pt>
                <c:pt idx="355">
                  <c:v>43874</c:v>
                </c:pt>
                <c:pt idx="356">
                  <c:v>43875</c:v>
                </c:pt>
                <c:pt idx="357">
                  <c:v>43876</c:v>
                </c:pt>
                <c:pt idx="358">
                  <c:v>43877</c:v>
                </c:pt>
                <c:pt idx="359">
                  <c:v>43878</c:v>
                </c:pt>
                <c:pt idx="360">
                  <c:v>43879</c:v>
                </c:pt>
                <c:pt idx="361">
                  <c:v>43880</c:v>
                </c:pt>
                <c:pt idx="362">
                  <c:v>43881</c:v>
                </c:pt>
                <c:pt idx="363">
                  <c:v>43882</c:v>
                </c:pt>
                <c:pt idx="364">
                  <c:v>43883</c:v>
                </c:pt>
                <c:pt idx="365">
                  <c:v>43884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100.4794284943509</c:v>
                </c:pt>
                <c:pt idx="3">
                  <c:v>100.11145592333625</c:v>
                </c:pt>
                <c:pt idx="4">
                  <c:v>100.61142068496852</c:v>
                </c:pt>
                <c:pt idx="5">
                  <c:v>99.811673094362746</c:v>
                </c:pt>
                <c:pt idx="6">
                  <c:v>100.8269581447536</c:v>
                </c:pt>
                <c:pt idx="7">
                  <c:v>100.8269581447536</c:v>
                </c:pt>
                <c:pt idx="8">
                  <c:v>100.8269581447536</c:v>
                </c:pt>
                <c:pt idx="9">
                  <c:v>101.85073774206542</c:v>
                </c:pt>
                <c:pt idx="10">
                  <c:v>101.40379388868689</c:v>
                </c:pt>
                <c:pt idx="11">
                  <c:v>100.79951422393212</c:v>
                </c:pt>
                <c:pt idx="12">
                  <c:v>100.14235367092778</c:v>
                </c:pt>
                <c:pt idx="13">
                  <c:v>98.133299977456787</c:v>
                </c:pt>
                <c:pt idx="14">
                  <c:v>98.133299977456787</c:v>
                </c:pt>
                <c:pt idx="15">
                  <c:v>98.133299977456787</c:v>
                </c:pt>
                <c:pt idx="16">
                  <c:v>98.597839678028663</c:v>
                </c:pt>
                <c:pt idx="17">
                  <c:v>100.36489213092243</c:v>
                </c:pt>
                <c:pt idx="18">
                  <c:v>99.368649801101583</c:v>
                </c:pt>
                <c:pt idx="19">
                  <c:v>99.353620987318394</c:v>
                </c:pt>
                <c:pt idx="20">
                  <c:v>100.11827023020687</c:v>
                </c:pt>
                <c:pt idx="21">
                  <c:v>100.11827023020687</c:v>
                </c:pt>
                <c:pt idx="22">
                  <c:v>100.11827023020687</c:v>
                </c:pt>
                <c:pt idx="23">
                  <c:v>100.74205934887897</c:v>
                </c:pt>
                <c:pt idx="24">
                  <c:v>100.65968091307977</c:v>
                </c:pt>
                <c:pt idx="25">
                  <c:v>100.85603563229066</c:v>
                </c:pt>
                <c:pt idx="26">
                  <c:v>100.85603563229066</c:v>
                </c:pt>
                <c:pt idx="27">
                  <c:v>100.94200791486411</c:v>
                </c:pt>
                <c:pt idx="28">
                  <c:v>100.94200791486411</c:v>
                </c:pt>
                <c:pt idx="29">
                  <c:v>100.94200791486411</c:v>
                </c:pt>
                <c:pt idx="30">
                  <c:v>97.907167670687883</c:v>
                </c:pt>
                <c:pt idx="31">
                  <c:v>100.01344192040236</c:v>
                </c:pt>
                <c:pt idx="32">
                  <c:v>99.781662140131075</c:v>
                </c:pt>
                <c:pt idx="33">
                  <c:v>98.171572111935703</c:v>
                </c:pt>
                <c:pt idx="34">
                  <c:v>98.97458683597263</c:v>
                </c:pt>
                <c:pt idx="35">
                  <c:v>98.97458683597263</c:v>
                </c:pt>
                <c:pt idx="36">
                  <c:v>98.97458683597263</c:v>
                </c:pt>
                <c:pt idx="37">
                  <c:v>100.38981569166847</c:v>
                </c:pt>
                <c:pt idx="38">
                  <c:v>100.37245321114877</c:v>
                </c:pt>
                <c:pt idx="39">
                  <c:v>101.34279184019422</c:v>
                </c:pt>
                <c:pt idx="40">
                  <c:v>101.39758633516774</c:v>
                </c:pt>
                <c:pt idx="41">
                  <c:v>101.78287471336738</c:v>
                </c:pt>
                <c:pt idx="42">
                  <c:v>101.78287471336738</c:v>
                </c:pt>
                <c:pt idx="43">
                  <c:v>101.78287471336738</c:v>
                </c:pt>
                <c:pt idx="44">
                  <c:v>101.5688774736284</c:v>
                </c:pt>
                <c:pt idx="45">
                  <c:v>101.75995810601474</c:v>
                </c:pt>
                <c:pt idx="46">
                  <c:v>101.22312140994542</c:v>
                </c:pt>
                <c:pt idx="47">
                  <c:v>101.33425061993857</c:v>
                </c:pt>
                <c:pt idx="48">
                  <c:v>102.07719676217744</c:v>
                </c:pt>
                <c:pt idx="49">
                  <c:v>102.07719676217744</c:v>
                </c:pt>
                <c:pt idx="50">
                  <c:v>102.07719676217744</c:v>
                </c:pt>
                <c:pt idx="51">
                  <c:v>103.47062917055416</c:v>
                </c:pt>
                <c:pt idx="52">
                  <c:v>103.71589754456254</c:v>
                </c:pt>
                <c:pt idx="53">
                  <c:v>103.97871509242954</c:v>
                </c:pt>
                <c:pt idx="54">
                  <c:v>103.10195649951855</c:v>
                </c:pt>
                <c:pt idx="55">
                  <c:v>103.61741680828135</c:v>
                </c:pt>
                <c:pt idx="56">
                  <c:v>103.61741680828135</c:v>
                </c:pt>
                <c:pt idx="57">
                  <c:v>103.61741680828135</c:v>
                </c:pt>
                <c:pt idx="58">
                  <c:v>103.6983483707039</c:v>
                </c:pt>
                <c:pt idx="59">
                  <c:v>103.89362960321598</c:v>
                </c:pt>
                <c:pt idx="60">
                  <c:v>103.61480310153644</c:v>
                </c:pt>
                <c:pt idx="61">
                  <c:v>104.11691483656632</c:v>
                </c:pt>
                <c:pt idx="62">
                  <c:v>103.88891559640821</c:v>
                </c:pt>
                <c:pt idx="63">
                  <c:v>103.88891559640821</c:v>
                </c:pt>
                <c:pt idx="64">
                  <c:v>103.88891559640821</c:v>
                </c:pt>
                <c:pt idx="65">
                  <c:v>103.88891559640821</c:v>
                </c:pt>
                <c:pt idx="66">
                  <c:v>103.88891559640821</c:v>
                </c:pt>
                <c:pt idx="67">
                  <c:v>103.88891559640821</c:v>
                </c:pt>
                <c:pt idx="68">
                  <c:v>103.88891559640821</c:v>
                </c:pt>
                <c:pt idx="69">
                  <c:v>103.88891559640821</c:v>
                </c:pt>
                <c:pt idx="70">
                  <c:v>103.88891559640821</c:v>
                </c:pt>
                <c:pt idx="71">
                  <c:v>103.88891559640821</c:v>
                </c:pt>
                <c:pt idx="72">
                  <c:v>103.88891559640821</c:v>
                </c:pt>
                <c:pt idx="73">
                  <c:v>102.32531220960435</c:v>
                </c:pt>
                <c:pt idx="74">
                  <c:v>100.82649141140631</c:v>
                </c:pt>
                <c:pt idx="75">
                  <c:v>99.890877743400281</c:v>
                </c:pt>
                <c:pt idx="76">
                  <c:v>99.623859595407524</c:v>
                </c:pt>
                <c:pt idx="77">
                  <c:v>99.623859595407524</c:v>
                </c:pt>
                <c:pt idx="78">
                  <c:v>99.623859595407524</c:v>
                </c:pt>
                <c:pt idx="79">
                  <c:v>98.906770480609325</c:v>
                </c:pt>
                <c:pt idx="80">
                  <c:v>98.327787763278437</c:v>
                </c:pt>
                <c:pt idx="81">
                  <c:v>98.894075333562654</c:v>
                </c:pt>
                <c:pt idx="82">
                  <c:v>98.307951596018015</c:v>
                </c:pt>
                <c:pt idx="83">
                  <c:v>99.181256362158933</c:v>
                </c:pt>
                <c:pt idx="84">
                  <c:v>99.181256362158933</c:v>
                </c:pt>
                <c:pt idx="85">
                  <c:v>99.181256362158933</c:v>
                </c:pt>
                <c:pt idx="86">
                  <c:v>99.42227746270683</c:v>
                </c:pt>
                <c:pt idx="87">
                  <c:v>99.28561793861617</c:v>
                </c:pt>
                <c:pt idx="88">
                  <c:v>99.336585220141771</c:v>
                </c:pt>
                <c:pt idx="89">
                  <c:v>98.719423715001398</c:v>
                </c:pt>
                <c:pt idx="90">
                  <c:v>98.561107763595814</c:v>
                </c:pt>
                <c:pt idx="91">
                  <c:v>98.561107763595814</c:v>
                </c:pt>
                <c:pt idx="92">
                  <c:v>98.561107763595814</c:v>
                </c:pt>
                <c:pt idx="93">
                  <c:v>98.866164679393862</c:v>
                </c:pt>
                <c:pt idx="94">
                  <c:v>99.228163063562988</c:v>
                </c:pt>
                <c:pt idx="95">
                  <c:v>98.029731847689945</c:v>
                </c:pt>
                <c:pt idx="96">
                  <c:v>97.745771279190052</c:v>
                </c:pt>
                <c:pt idx="97">
                  <c:v>96.152623671501843</c:v>
                </c:pt>
                <c:pt idx="98">
                  <c:v>96.152623671501843</c:v>
                </c:pt>
                <c:pt idx="99">
                  <c:v>96.152623671501843</c:v>
                </c:pt>
                <c:pt idx="100">
                  <c:v>95.264383438247194</c:v>
                </c:pt>
                <c:pt idx="101">
                  <c:v>95.253461877920273</c:v>
                </c:pt>
                <c:pt idx="102">
                  <c:v>96.968986969271654</c:v>
                </c:pt>
                <c:pt idx="103">
                  <c:v>96.959372262317203</c:v>
                </c:pt>
                <c:pt idx="104">
                  <c:v>97.475906057778772</c:v>
                </c:pt>
                <c:pt idx="105">
                  <c:v>97.475906057778772</c:v>
                </c:pt>
                <c:pt idx="106">
                  <c:v>97.475906057778772</c:v>
                </c:pt>
                <c:pt idx="107">
                  <c:v>98.641385899332136</c:v>
                </c:pt>
                <c:pt idx="108">
                  <c:v>98.967445815758879</c:v>
                </c:pt>
                <c:pt idx="109">
                  <c:v>98.619449432008864</c:v>
                </c:pt>
                <c:pt idx="110">
                  <c:v>98.163357605023165</c:v>
                </c:pt>
                <c:pt idx="111">
                  <c:v>98.559567543549718</c:v>
                </c:pt>
                <c:pt idx="112">
                  <c:v>98.559567543549718</c:v>
                </c:pt>
                <c:pt idx="113">
                  <c:v>98.559567543549718</c:v>
                </c:pt>
                <c:pt idx="114">
                  <c:v>98.592752284543039</c:v>
                </c:pt>
                <c:pt idx="115">
                  <c:v>97.886631403406483</c:v>
                </c:pt>
                <c:pt idx="116">
                  <c:v>99.572285560530403</c:v>
                </c:pt>
                <c:pt idx="117">
                  <c:v>100.17432490521813</c:v>
                </c:pt>
                <c:pt idx="118">
                  <c:v>99.221162063353447</c:v>
                </c:pt>
                <c:pt idx="119">
                  <c:v>99.221162063353447</c:v>
                </c:pt>
                <c:pt idx="120">
                  <c:v>99.221162063353447</c:v>
                </c:pt>
                <c:pt idx="121">
                  <c:v>99.348813633841161</c:v>
                </c:pt>
                <c:pt idx="122">
                  <c:v>98.918578834296127</c:v>
                </c:pt>
                <c:pt idx="123">
                  <c:v>98.418147339316533</c:v>
                </c:pt>
                <c:pt idx="124">
                  <c:v>99.592355094464466</c:v>
                </c:pt>
                <c:pt idx="125">
                  <c:v>99.30181358576759</c:v>
                </c:pt>
                <c:pt idx="126">
                  <c:v>99.30181358576759</c:v>
                </c:pt>
                <c:pt idx="127">
                  <c:v>99.30181358576759</c:v>
                </c:pt>
                <c:pt idx="128">
                  <c:v>101.42101634920242</c:v>
                </c:pt>
                <c:pt idx="129">
                  <c:v>101.53443255259734</c:v>
                </c:pt>
                <c:pt idx="130">
                  <c:v>100.9925084630424</c:v>
                </c:pt>
                <c:pt idx="131">
                  <c:v>101.29257133202428</c:v>
                </c:pt>
                <c:pt idx="132">
                  <c:v>101.49760729149502</c:v>
                </c:pt>
                <c:pt idx="133">
                  <c:v>101.49760729149502</c:v>
                </c:pt>
                <c:pt idx="134">
                  <c:v>101.49760729149502</c:v>
                </c:pt>
                <c:pt idx="135">
                  <c:v>100.50799257520588</c:v>
                </c:pt>
                <c:pt idx="136">
                  <c:v>100.65174644617558</c:v>
                </c:pt>
                <c:pt idx="137">
                  <c:v>100.50393199508433</c:v>
                </c:pt>
                <c:pt idx="138">
                  <c:v>101.01757204379261</c:v>
                </c:pt>
                <c:pt idx="139">
                  <c:v>101.21532696304543</c:v>
                </c:pt>
                <c:pt idx="140">
                  <c:v>101.21532696304543</c:v>
                </c:pt>
                <c:pt idx="141">
                  <c:v>101.21532696304543</c:v>
                </c:pt>
                <c:pt idx="142">
                  <c:v>101.21532696304543</c:v>
                </c:pt>
                <c:pt idx="143">
                  <c:v>100.51219317533162</c:v>
                </c:pt>
                <c:pt idx="144">
                  <c:v>100.20382245276772</c:v>
                </c:pt>
                <c:pt idx="145">
                  <c:v>98.229820433679265</c:v>
                </c:pt>
                <c:pt idx="146">
                  <c:v>100.19360099246177</c:v>
                </c:pt>
                <c:pt idx="147">
                  <c:v>100.19360099246177</c:v>
                </c:pt>
                <c:pt idx="148">
                  <c:v>100.19360099246177</c:v>
                </c:pt>
                <c:pt idx="149">
                  <c:v>99.959300852115035</c:v>
                </c:pt>
                <c:pt idx="150">
                  <c:v>100.91185694062821</c:v>
                </c:pt>
                <c:pt idx="151">
                  <c:v>101.32580274635232</c:v>
                </c:pt>
                <c:pt idx="152">
                  <c:v>101.54507407291585</c:v>
                </c:pt>
                <c:pt idx="153">
                  <c:v>101.0858084591685</c:v>
                </c:pt>
                <c:pt idx="154">
                  <c:v>101.0858084591685</c:v>
                </c:pt>
                <c:pt idx="155">
                  <c:v>101.0858084591685</c:v>
                </c:pt>
                <c:pt idx="156">
                  <c:v>100.8928142200582</c:v>
                </c:pt>
                <c:pt idx="157">
                  <c:v>101.32458923964933</c:v>
                </c:pt>
                <c:pt idx="158">
                  <c:v>100.44815736008145</c:v>
                </c:pt>
                <c:pt idx="159">
                  <c:v>100.53898366946686</c:v>
                </c:pt>
                <c:pt idx="160">
                  <c:v>98.420807719396123</c:v>
                </c:pt>
                <c:pt idx="161">
                  <c:v>98.420807719396123</c:v>
                </c:pt>
                <c:pt idx="162">
                  <c:v>98.420807719396123</c:v>
                </c:pt>
                <c:pt idx="163">
                  <c:v>96.708503088141143</c:v>
                </c:pt>
                <c:pt idx="164">
                  <c:v>96.078506415949917</c:v>
                </c:pt>
                <c:pt idx="165">
                  <c:v>95.757627239678271</c:v>
                </c:pt>
                <c:pt idx="166">
                  <c:v>96.116031777073161</c:v>
                </c:pt>
                <c:pt idx="167">
                  <c:v>96.542952769852334</c:v>
                </c:pt>
                <c:pt idx="168">
                  <c:v>96.542952769852334</c:v>
                </c:pt>
                <c:pt idx="169">
                  <c:v>96.542952769852334</c:v>
                </c:pt>
                <c:pt idx="170">
                  <c:v>96.542952769852334</c:v>
                </c:pt>
                <c:pt idx="171">
                  <c:v>95.472359817805923</c:v>
                </c:pt>
                <c:pt idx="172">
                  <c:v>96.404379639037728</c:v>
                </c:pt>
                <c:pt idx="173">
                  <c:v>95.239973284183165</c:v>
                </c:pt>
                <c:pt idx="174">
                  <c:v>95.301395392688391</c:v>
                </c:pt>
                <c:pt idx="175">
                  <c:v>95.301395392688391</c:v>
                </c:pt>
                <c:pt idx="176">
                  <c:v>95.301395392688391</c:v>
                </c:pt>
                <c:pt idx="177">
                  <c:v>95.975124979522008</c:v>
                </c:pt>
                <c:pt idx="178">
                  <c:v>96.507481035457204</c:v>
                </c:pt>
                <c:pt idx="179">
                  <c:v>96.233741927263267</c:v>
                </c:pt>
                <c:pt idx="180">
                  <c:v>96.277801555248772</c:v>
                </c:pt>
                <c:pt idx="181">
                  <c:v>96.664723500163987</c:v>
                </c:pt>
                <c:pt idx="182">
                  <c:v>96.664723500163987</c:v>
                </c:pt>
                <c:pt idx="183">
                  <c:v>96.664723500163987</c:v>
                </c:pt>
                <c:pt idx="184">
                  <c:v>94.56503019064651</c:v>
                </c:pt>
                <c:pt idx="185">
                  <c:v>95.475346911228669</c:v>
                </c:pt>
                <c:pt idx="186">
                  <c:v>95.584282474489456</c:v>
                </c:pt>
                <c:pt idx="187">
                  <c:v>95.49798347857292</c:v>
                </c:pt>
                <c:pt idx="188">
                  <c:v>96.634199139250313</c:v>
                </c:pt>
                <c:pt idx="189">
                  <c:v>96.634199139250313</c:v>
                </c:pt>
                <c:pt idx="190">
                  <c:v>96.634199139250313</c:v>
                </c:pt>
                <c:pt idx="191">
                  <c:v>96.24130300748962</c:v>
                </c:pt>
                <c:pt idx="192">
                  <c:v>96.264499654850638</c:v>
                </c:pt>
                <c:pt idx="193">
                  <c:v>96.376422311534185</c:v>
                </c:pt>
                <c:pt idx="194">
                  <c:v>98.415113572558994</c:v>
                </c:pt>
                <c:pt idx="195">
                  <c:v>98.945462675100771</c:v>
                </c:pt>
                <c:pt idx="196">
                  <c:v>98.945462675100771</c:v>
                </c:pt>
                <c:pt idx="197">
                  <c:v>98.945462675100771</c:v>
                </c:pt>
                <c:pt idx="198">
                  <c:v>99.500175258371826</c:v>
                </c:pt>
                <c:pt idx="199">
                  <c:v>99.844064388665586</c:v>
                </c:pt>
                <c:pt idx="200">
                  <c:v>100.80394819073145</c:v>
                </c:pt>
                <c:pt idx="201">
                  <c:v>101.55935611334334</c:v>
                </c:pt>
                <c:pt idx="202">
                  <c:v>102.62668193195864</c:v>
                </c:pt>
                <c:pt idx="203">
                  <c:v>102.62668193195864</c:v>
                </c:pt>
                <c:pt idx="204">
                  <c:v>102.62668193195864</c:v>
                </c:pt>
                <c:pt idx="205">
                  <c:v>102.62668193195864</c:v>
                </c:pt>
                <c:pt idx="206">
                  <c:v>102.68749728711236</c:v>
                </c:pt>
                <c:pt idx="207">
                  <c:v>102.49795687477211</c:v>
                </c:pt>
                <c:pt idx="208">
                  <c:v>102.88879937980467</c:v>
                </c:pt>
                <c:pt idx="209">
                  <c:v>103.05047581131086</c:v>
                </c:pt>
                <c:pt idx="210">
                  <c:v>103.05047581131086</c:v>
                </c:pt>
                <c:pt idx="211">
                  <c:v>103.05047581131086</c:v>
                </c:pt>
                <c:pt idx="212">
                  <c:v>103.05047581131086</c:v>
                </c:pt>
                <c:pt idx="213">
                  <c:v>103.14265564740343</c:v>
                </c:pt>
                <c:pt idx="214">
                  <c:v>102.77538317640975</c:v>
                </c:pt>
                <c:pt idx="215">
                  <c:v>102.9064885736675</c:v>
                </c:pt>
                <c:pt idx="216">
                  <c:v>102.11612232334254</c:v>
                </c:pt>
                <c:pt idx="217">
                  <c:v>102.11612232334254</c:v>
                </c:pt>
                <c:pt idx="218">
                  <c:v>102.11612232334254</c:v>
                </c:pt>
                <c:pt idx="219">
                  <c:v>101.54176026614995</c:v>
                </c:pt>
                <c:pt idx="220">
                  <c:v>102.14571321756161</c:v>
                </c:pt>
                <c:pt idx="221">
                  <c:v>101.64803544933112</c:v>
                </c:pt>
                <c:pt idx="222">
                  <c:v>99.609017474963196</c:v>
                </c:pt>
                <c:pt idx="223">
                  <c:v>99.92854312452765</c:v>
                </c:pt>
                <c:pt idx="224">
                  <c:v>99.92854312452765</c:v>
                </c:pt>
                <c:pt idx="225">
                  <c:v>99.92854312452765</c:v>
                </c:pt>
                <c:pt idx="226">
                  <c:v>99.765419819644819</c:v>
                </c:pt>
                <c:pt idx="227">
                  <c:v>100.75736820267048</c:v>
                </c:pt>
                <c:pt idx="228">
                  <c:v>100.14408058431275</c:v>
                </c:pt>
                <c:pt idx="229">
                  <c:v>100.59027766433556</c:v>
                </c:pt>
                <c:pt idx="230">
                  <c:v>101.74259562549493</c:v>
                </c:pt>
                <c:pt idx="231">
                  <c:v>101.74259562549493</c:v>
                </c:pt>
                <c:pt idx="232">
                  <c:v>101.74259562549493</c:v>
                </c:pt>
                <c:pt idx="233">
                  <c:v>101.74259562549493</c:v>
                </c:pt>
                <c:pt idx="234">
                  <c:v>103.64845457587697</c:v>
                </c:pt>
                <c:pt idx="235">
                  <c:v>104.88861175299901</c:v>
                </c:pt>
                <c:pt idx="236">
                  <c:v>104.79031771005675</c:v>
                </c:pt>
                <c:pt idx="237">
                  <c:v>104.98083826242633</c:v>
                </c:pt>
                <c:pt idx="238">
                  <c:v>104.98083826242633</c:v>
                </c:pt>
                <c:pt idx="239">
                  <c:v>104.98083826242633</c:v>
                </c:pt>
                <c:pt idx="240">
                  <c:v>105.24323575028076</c:v>
                </c:pt>
                <c:pt idx="241">
                  <c:v>105.24323575028076</c:v>
                </c:pt>
                <c:pt idx="242">
                  <c:v>105.60019341429903</c:v>
                </c:pt>
                <c:pt idx="243">
                  <c:v>106.18463691179335</c:v>
                </c:pt>
                <c:pt idx="244">
                  <c:v>106.41431639200175</c:v>
                </c:pt>
                <c:pt idx="245">
                  <c:v>106.41431639200175</c:v>
                </c:pt>
                <c:pt idx="246">
                  <c:v>106.41431639200175</c:v>
                </c:pt>
                <c:pt idx="247">
                  <c:v>106.72917470809318</c:v>
                </c:pt>
                <c:pt idx="248">
                  <c:v>107.22792596302249</c:v>
                </c:pt>
                <c:pt idx="249">
                  <c:v>106.61645860471923</c:v>
                </c:pt>
                <c:pt idx="250">
                  <c:v>107.00814122977694</c:v>
                </c:pt>
                <c:pt idx="251">
                  <c:v>106.65216370578801</c:v>
                </c:pt>
                <c:pt idx="252">
                  <c:v>106.65216370578801</c:v>
                </c:pt>
                <c:pt idx="253">
                  <c:v>106.65216370578801</c:v>
                </c:pt>
                <c:pt idx="254">
                  <c:v>106.65216370578801</c:v>
                </c:pt>
                <c:pt idx="255">
                  <c:v>108.524791241842</c:v>
                </c:pt>
                <c:pt idx="256">
                  <c:v>108.76669913574976</c:v>
                </c:pt>
                <c:pt idx="257">
                  <c:v>108.89038347278539</c:v>
                </c:pt>
                <c:pt idx="258">
                  <c:v>109.17765784805111</c:v>
                </c:pt>
                <c:pt idx="259">
                  <c:v>109.17765784805111</c:v>
                </c:pt>
                <c:pt idx="260">
                  <c:v>109.17765784805111</c:v>
                </c:pt>
                <c:pt idx="261">
                  <c:v>108.8974778196644</c:v>
                </c:pt>
                <c:pt idx="262">
                  <c:v>109.77572995928675</c:v>
                </c:pt>
                <c:pt idx="263">
                  <c:v>108.8416098379921</c:v>
                </c:pt>
                <c:pt idx="264">
                  <c:v>108.00933093307921</c:v>
                </c:pt>
                <c:pt idx="265">
                  <c:v>108.76436546901326</c:v>
                </c:pt>
                <c:pt idx="266">
                  <c:v>108.76436546901326</c:v>
                </c:pt>
                <c:pt idx="267">
                  <c:v>108.76436546901326</c:v>
                </c:pt>
                <c:pt idx="268">
                  <c:v>109.29382777819517</c:v>
                </c:pt>
                <c:pt idx="269">
                  <c:v>108.71456502085591</c:v>
                </c:pt>
                <c:pt idx="270">
                  <c:v>108.04209561405999</c:v>
                </c:pt>
                <c:pt idx="271">
                  <c:v>107.52873560536008</c:v>
                </c:pt>
                <c:pt idx="272">
                  <c:v>107.87551848240712</c:v>
                </c:pt>
                <c:pt idx="273">
                  <c:v>107.87551848240712</c:v>
                </c:pt>
                <c:pt idx="274">
                  <c:v>107.87551848240712</c:v>
                </c:pt>
                <c:pt idx="275">
                  <c:v>108.7153117942116</c:v>
                </c:pt>
                <c:pt idx="276">
                  <c:v>109.09107881212621</c:v>
                </c:pt>
                <c:pt idx="277">
                  <c:v>109.39188845446378</c:v>
                </c:pt>
                <c:pt idx="278">
                  <c:v>109.25826269713058</c:v>
                </c:pt>
                <c:pt idx="279">
                  <c:v>108.72044586103192</c:v>
                </c:pt>
                <c:pt idx="280">
                  <c:v>108.72044586103192</c:v>
                </c:pt>
                <c:pt idx="281">
                  <c:v>108.72044586103192</c:v>
                </c:pt>
                <c:pt idx="282">
                  <c:v>109.82002295394594</c:v>
                </c:pt>
                <c:pt idx="283">
                  <c:v>109.12136980636626</c:v>
                </c:pt>
                <c:pt idx="284">
                  <c:v>107.9798333855296</c:v>
                </c:pt>
                <c:pt idx="285">
                  <c:v>108.74928998189533</c:v>
                </c:pt>
                <c:pt idx="286">
                  <c:v>109.00277286281627</c:v>
                </c:pt>
                <c:pt idx="287">
                  <c:v>109.00277286281627</c:v>
                </c:pt>
                <c:pt idx="288">
                  <c:v>109.00277286281627</c:v>
                </c:pt>
                <c:pt idx="289">
                  <c:v>109.35889040680939</c:v>
                </c:pt>
                <c:pt idx="290">
                  <c:v>109.26316339727728</c:v>
                </c:pt>
                <c:pt idx="291">
                  <c:v>109.17761117471642</c:v>
                </c:pt>
                <c:pt idx="292">
                  <c:v>109.33139981265315</c:v>
                </c:pt>
                <c:pt idx="293">
                  <c:v>112.12381875623954</c:v>
                </c:pt>
                <c:pt idx="294">
                  <c:v>112.12381875623954</c:v>
                </c:pt>
                <c:pt idx="295">
                  <c:v>112.12381875623954</c:v>
                </c:pt>
                <c:pt idx="296">
                  <c:v>111.79360491302181</c:v>
                </c:pt>
                <c:pt idx="297">
                  <c:v>112.32460744224983</c:v>
                </c:pt>
                <c:pt idx="298">
                  <c:v>111.70996629718491</c:v>
                </c:pt>
                <c:pt idx="299">
                  <c:v>111.38521323413062</c:v>
                </c:pt>
                <c:pt idx="300">
                  <c:v>111.16015441406054</c:v>
                </c:pt>
                <c:pt idx="301">
                  <c:v>111.16015441406054</c:v>
                </c:pt>
                <c:pt idx="302">
                  <c:v>111.16015441406054</c:v>
                </c:pt>
                <c:pt idx="303">
                  <c:v>111.18106406801977</c:v>
                </c:pt>
                <c:pt idx="304">
                  <c:v>111.22526371600948</c:v>
                </c:pt>
                <c:pt idx="305">
                  <c:v>111.00258523601062</c:v>
                </c:pt>
                <c:pt idx="306">
                  <c:v>111.66557995585626</c:v>
                </c:pt>
                <c:pt idx="307">
                  <c:v>111.258588477007</c:v>
                </c:pt>
                <c:pt idx="308">
                  <c:v>111.258588477007</c:v>
                </c:pt>
                <c:pt idx="309">
                  <c:v>111.258588477007</c:v>
                </c:pt>
                <c:pt idx="310">
                  <c:v>110.41333438503905</c:v>
                </c:pt>
                <c:pt idx="311">
                  <c:v>110.41333438503905</c:v>
                </c:pt>
                <c:pt idx="312">
                  <c:v>110.41333438503905</c:v>
                </c:pt>
                <c:pt idx="313">
                  <c:v>110.41333438503905</c:v>
                </c:pt>
                <c:pt idx="314">
                  <c:v>110.41333438503905</c:v>
                </c:pt>
                <c:pt idx="315">
                  <c:v>110.41333438503905</c:v>
                </c:pt>
                <c:pt idx="316">
                  <c:v>110.41333438503905</c:v>
                </c:pt>
                <c:pt idx="317">
                  <c:v>108.30481981525752</c:v>
                </c:pt>
                <c:pt idx="318">
                  <c:v>110.03574710706995</c:v>
                </c:pt>
                <c:pt idx="319">
                  <c:v>108.30435308191021</c:v>
                </c:pt>
                <c:pt idx="320">
                  <c:v>110.80188989666981</c:v>
                </c:pt>
                <c:pt idx="321">
                  <c:v>111.31856371213559</c:v>
                </c:pt>
                <c:pt idx="322">
                  <c:v>111.31856371213559</c:v>
                </c:pt>
                <c:pt idx="323">
                  <c:v>111.31856371213559</c:v>
                </c:pt>
                <c:pt idx="324">
                  <c:v>111.31856371213559</c:v>
                </c:pt>
                <c:pt idx="325">
                  <c:v>112.13348013652873</c:v>
                </c:pt>
                <c:pt idx="326">
                  <c:v>111.62665439469109</c:v>
                </c:pt>
                <c:pt idx="327">
                  <c:v>111.70389876366993</c:v>
                </c:pt>
                <c:pt idx="328">
                  <c:v>112.20857753210996</c:v>
                </c:pt>
                <c:pt idx="329">
                  <c:v>112.20857753210996</c:v>
                </c:pt>
                <c:pt idx="330">
                  <c:v>112.20857753210996</c:v>
                </c:pt>
                <c:pt idx="331">
                  <c:v>112.405772371346</c:v>
                </c:pt>
                <c:pt idx="332">
                  <c:v>111.38385970742343</c:v>
                </c:pt>
                <c:pt idx="333">
                  <c:v>112.16232425739211</c:v>
                </c:pt>
                <c:pt idx="334">
                  <c:v>111.06125361776674</c:v>
                </c:pt>
                <c:pt idx="335">
                  <c:v>111.2093947822011</c:v>
                </c:pt>
                <c:pt idx="336">
                  <c:v>111.2093947822011</c:v>
                </c:pt>
                <c:pt idx="337">
                  <c:v>111.2093947822011</c:v>
                </c:pt>
                <c:pt idx="338">
                  <c:v>108.95194560129478</c:v>
                </c:pt>
                <c:pt idx="339">
                  <c:v>108.35546038343999</c:v>
                </c:pt>
                <c:pt idx="340">
                  <c:v>109.11945619964227</c:v>
                </c:pt>
                <c:pt idx="341">
                  <c:v>107.24482171019488</c:v>
                </c:pt>
                <c:pt idx="342">
                  <c:v>108.30631336196886</c:v>
                </c:pt>
                <c:pt idx="343">
                  <c:v>108.30631336196886</c:v>
                </c:pt>
                <c:pt idx="344">
                  <c:v>108.30631336196886</c:v>
                </c:pt>
                <c:pt idx="345">
                  <c:v>107.21770450271649</c:v>
                </c:pt>
                <c:pt idx="346">
                  <c:v>107.74347961845469</c:v>
                </c:pt>
                <c:pt idx="347">
                  <c:v>108.8401629646154</c:v>
                </c:pt>
                <c:pt idx="348">
                  <c:v>111.42600572868494</c:v>
                </c:pt>
                <c:pt idx="349">
                  <c:v>111.21312864897948</c:v>
                </c:pt>
                <c:pt idx="350">
                  <c:v>111.21312864897948</c:v>
                </c:pt>
                <c:pt idx="351">
                  <c:v>111.21312864897948</c:v>
                </c:pt>
                <c:pt idx="352">
                  <c:v>110.55036729580748</c:v>
                </c:pt>
                <c:pt idx="353">
                  <c:v>110.55036729580748</c:v>
                </c:pt>
                <c:pt idx="354">
                  <c:v>111.36822414028866</c:v>
                </c:pt>
                <c:pt idx="355">
                  <c:v>111.2119618156112</c:v>
                </c:pt>
                <c:pt idx="356">
                  <c:v>110.55788170269908</c:v>
                </c:pt>
                <c:pt idx="357">
                  <c:v>110.55788170269908</c:v>
                </c:pt>
                <c:pt idx="358">
                  <c:v>110.55788170269908</c:v>
                </c:pt>
                <c:pt idx="359">
                  <c:v>109.7908054464046</c:v>
                </c:pt>
                <c:pt idx="360">
                  <c:v>108.25319910704557</c:v>
                </c:pt>
                <c:pt idx="361">
                  <c:v>109.21887040261801</c:v>
                </c:pt>
                <c:pt idx="362">
                  <c:v>109.58502271357816</c:v>
                </c:pt>
                <c:pt idx="363">
                  <c:v>109.15371442733434</c:v>
                </c:pt>
                <c:pt idx="364">
                  <c:v>109.15371442733434</c:v>
                </c:pt>
                <c:pt idx="365">
                  <c:v>109.15371442733434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BB-4272-9177-4971FEB9741E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43519</c:v>
                </c:pt>
                <c:pt idx="1">
                  <c:v>43520</c:v>
                </c:pt>
                <c:pt idx="2">
                  <c:v>43521</c:v>
                </c:pt>
                <c:pt idx="3">
                  <c:v>43522</c:v>
                </c:pt>
                <c:pt idx="4">
                  <c:v>43523</c:v>
                </c:pt>
                <c:pt idx="5">
                  <c:v>43524</c:v>
                </c:pt>
                <c:pt idx="6">
                  <c:v>43525</c:v>
                </c:pt>
                <c:pt idx="7">
                  <c:v>43526</c:v>
                </c:pt>
                <c:pt idx="8">
                  <c:v>43527</c:v>
                </c:pt>
                <c:pt idx="9">
                  <c:v>43528</c:v>
                </c:pt>
                <c:pt idx="10">
                  <c:v>43529</c:v>
                </c:pt>
                <c:pt idx="11">
                  <c:v>43530</c:v>
                </c:pt>
                <c:pt idx="12">
                  <c:v>43531</c:v>
                </c:pt>
                <c:pt idx="13">
                  <c:v>43532</c:v>
                </c:pt>
                <c:pt idx="14">
                  <c:v>43533</c:v>
                </c:pt>
                <c:pt idx="15">
                  <c:v>43534</c:v>
                </c:pt>
                <c:pt idx="16">
                  <c:v>43535</c:v>
                </c:pt>
                <c:pt idx="17">
                  <c:v>43536</c:v>
                </c:pt>
                <c:pt idx="18">
                  <c:v>43537</c:v>
                </c:pt>
                <c:pt idx="19">
                  <c:v>43538</c:v>
                </c:pt>
                <c:pt idx="20">
                  <c:v>43539</c:v>
                </c:pt>
                <c:pt idx="21">
                  <c:v>43540</c:v>
                </c:pt>
                <c:pt idx="22">
                  <c:v>43541</c:v>
                </c:pt>
                <c:pt idx="23">
                  <c:v>43542</c:v>
                </c:pt>
                <c:pt idx="24">
                  <c:v>43543</c:v>
                </c:pt>
                <c:pt idx="25">
                  <c:v>43544</c:v>
                </c:pt>
                <c:pt idx="26">
                  <c:v>43545</c:v>
                </c:pt>
                <c:pt idx="27">
                  <c:v>43546</c:v>
                </c:pt>
                <c:pt idx="28">
                  <c:v>43547</c:v>
                </c:pt>
                <c:pt idx="29">
                  <c:v>43548</c:v>
                </c:pt>
                <c:pt idx="30">
                  <c:v>43549</c:v>
                </c:pt>
                <c:pt idx="31">
                  <c:v>43550</c:v>
                </c:pt>
                <c:pt idx="32">
                  <c:v>43551</c:v>
                </c:pt>
                <c:pt idx="33">
                  <c:v>43552</c:v>
                </c:pt>
                <c:pt idx="34">
                  <c:v>43553</c:v>
                </c:pt>
                <c:pt idx="35">
                  <c:v>43554</c:v>
                </c:pt>
                <c:pt idx="36">
                  <c:v>43555</c:v>
                </c:pt>
                <c:pt idx="37">
                  <c:v>43556</c:v>
                </c:pt>
                <c:pt idx="38">
                  <c:v>43557</c:v>
                </c:pt>
                <c:pt idx="39">
                  <c:v>43558</c:v>
                </c:pt>
                <c:pt idx="40">
                  <c:v>43559</c:v>
                </c:pt>
                <c:pt idx="41">
                  <c:v>43560</c:v>
                </c:pt>
                <c:pt idx="42">
                  <c:v>43561</c:v>
                </c:pt>
                <c:pt idx="43">
                  <c:v>43562</c:v>
                </c:pt>
                <c:pt idx="44">
                  <c:v>43563</c:v>
                </c:pt>
                <c:pt idx="45">
                  <c:v>43564</c:v>
                </c:pt>
                <c:pt idx="46">
                  <c:v>43565</c:v>
                </c:pt>
                <c:pt idx="47">
                  <c:v>43566</c:v>
                </c:pt>
                <c:pt idx="48">
                  <c:v>43567</c:v>
                </c:pt>
                <c:pt idx="49">
                  <c:v>43568</c:v>
                </c:pt>
                <c:pt idx="50">
                  <c:v>43569</c:v>
                </c:pt>
                <c:pt idx="51">
                  <c:v>43570</c:v>
                </c:pt>
                <c:pt idx="52">
                  <c:v>43571</c:v>
                </c:pt>
                <c:pt idx="53">
                  <c:v>43572</c:v>
                </c:pt>
                <c:pt idx="54">
                  <c:v>43573</c:v>
                </c:pt>
                <c:pt idx="55">
                  <c:v>43574</c:v>
                </c:pt>
                <c:pt idx="56">
                  <c:v>43575</c:v>
                </c:pt>
                <c:pt idx="57">
                  <c:v>43576</c:v>
                </c:pt>
                <c:pt idx="58">
                  <c:v>43577</c:v>
                </c:pt>
                <c:pt idx="59">
                  <c:v>43578</c:v>
                </c:pt>
                <c:pt idx="60">
                  <c:v>43579</c:v>
                </c:pt>
                <c:pt idx="61">
                  <c:v>43580</c:v>
                </c:pt>
                <c:pt idx="62">
                  <c:v>43581</c:v>
                </c:pt>
                <c:pt idx="63">
                  <c:v>43582</c:v>
                </c:pt>
                <c:pt idx="64">
                  <c:v>43583</c:v>
                </c:pt>
                <c:pt idx="65">
                  <c:v>43584</c:v>
                </c:pt>
                <c:pt idx="66">
                  <c:v>43585</c:v>
                </c:pt>
                <c:pt idx="67">
                  <c:v>43586</c:v>
                </c:pt>
                <c:pt idx="68">
                  <c:v>43587</c:v>
                </c:pt>
                <c:pt idx="69">
                  <c:v>43588</c:v>
                </c:pt>
                <c:pt idx="70">
                  <c:v>43589</c:v>
                </c:pt>
                <c:pt idx="71">
                  <c:v>43590</c:v>
                </c:pt>
                <c:pt idx="72">
                  <c:v>43591</c:v>
                </c:pt>
                <c:pt idx="73">
                  <c:v>43592</c:v>
                </c:pt>
                <c:pt idx="74">
                  <c:v>43593</c:v>
                </c:pt>
                <c:pt idx="75">
                  <c:v>43594</c:v>
                </c:pt>
                <c:pt idx="76">
                  <c:v>43595</c:v>
                </c:pt>
                <c:pt idx="77">
                  <c:v>43596</c:v>
                </c:pt>
                <c:pt idx="78">
                  <c:v>43597</c:v>
                </c:pt>
                <c:pt idx="79">
                  <c:v>43598</c:v>
                </c:pt>
                <c:pt idx="80">
                  <c:v>43599</c:v>
                </c:pt>
                <c:pt idx="81">
                  <c:v>43600</c:v>
                </c:pt>
                <c:pt idx="82">
                  <c:v>43601</c:v>
                </c:pt>
                <c:pt idx="83">
                  <c:v>43602</c:v>
                </c:pt>
                <c:pt idx="84">
                  <c:v>43603</c:v>
                </c:pt>
                <c:pt idx="85">
                  <c:v>43604</c:v>
                </c:pt>
                <c:pt idx="86">
                  <c:v>43605</c:v>
                </c:pt>
                <c:pt idx="87">
                  <c:v>43606</c:v>
                </c:pt>
                <c:pt idx="88">
                  <c:v>43607</c:v>
                </c:pt>
                <c:pt idx="89">
                  <c:v>43608</c:v>
                </c:pt>
                <c:pt idx="90">
                  <c:v>43609</c:v>
                </c:pt>
                <c:pt idx="91">
                  <c:v>43610</c:v>
                </c:pt>
                <c:pt idx="92">
                  <c:v>43611</c:v>
                </c:pt>
                <c:pt idx="93">
                  <c:v>43612</c:v>
                </c:pt>
                <c:pt idx="94">
                  <c:v>43613</c:v>
                </c:pt>
                <c:pt idx="95">
                  <c:v>43614</c:v>
                </c:pt>
                <c:pt idx="96">
                  <c:v>43615</c:v>
                </c:pt>
                <c:pt idx="97">
                  <c:v>43616</c:v>
                </c:pt>
                <c:pt idx="98">
                  <c:v>43617</c:v>
                </c:pt>
                <c:pt idx="99">
                  <c:v>43618</c:v>
                </c:pt>
                <c:pt idx="100">
                  <c:v>43619</c:v>
                </c:pt>
                <c:pt idx="101">
                  <c:v>43620</c:v>
                </c:pt>
                <c:pt idx="102">
                  <c:v>43621</c:v>
                </c:pt>
                <c:pt idx="103">
                  <c:v>43622</c:v>
                </c:pt>
                <c:pt idx="104">
                  <c:v>43623</c:v>
                </c:pt>
                <c:pt idx="105">
                  <c:v>43624</c:v>
                </c:pt>
                <c:pt idx="106">
                  <c:v>43625</c:v>
                </c:pt>
                <c:pt idx="107">
                  <c:v>43626</c:v>
                </c:pt>
                <c:pt idx="108">
                  <c:v>43627</c:v>
                </c:pt>
                <c:pt idx="109">
                  <c:v>43628</c:v>
                </c:pt>
                <c:pt idx="110">
                  <c:v>43629</c:v>
                </c:pt>
                <c:pt idx="111">
                  <c:v>43630</c:v>
                </c:pt>
                <c:pt idx="112">
                  <c:v>43631</c:v>
                </c:pt>
                <c:pt idx="113">
                  <c:v>43632</c:v>
                </c:pt>
                <c:pt idx="114">
                  <c:v>43633</c:v>
                </c:pt>
                <c:pt idx="115">
                  <c:v>43634</c:v>
                </c:pt>
                <c:pt idx="116">
                  <c:v>43635</c:v>
                </c:pt>
                <c:pt idx="117">
                  <c:v>43636</c:v>
                </c:pt>
                <c:pt idx="118">
                  <c:v>43637</c:v>
                </c:pt>
                <c:pt idx="119">
                  <c:v>43638</c:v>
                </c:pt>
                <c:pt idx="120">
                  <c:v>43639</c:v>
                </c:pt>
                <c:pt idx="121">
                  <c:v>43640</c:v>
                </c:pt>
                <c:pt idx="122">
                  <c:v>43641</c:v>
                </c:pt>
                <c:pt idx="123">
                  <c:v>43642</c:v>
                </c:pt>
                <c:pt idx="124">
                  <c:v>43643</c:v>
                </c:pt>
                <c:pt idx="125">
                  <c:v>43644</c:v>
                </c:pt>
                <c:pt idx="126">
                  <c:v>43645</c:v>
                </c:pt>
                <c:pt idx="127">
                  <c:v>43646</c:v>
                </c:pt>
                <c:pt idx="128">
                  <c:v>43647</c:v>
                </c:pt>
                <c:pt idx="129">
                  <c:v>43648</c:v>
                </c:pt>
                <c:pt idx="130">
                  <c:v>43649</c:v>
                </c:pt>
                <c:pt idx="131">
                  <c:v>43650</c:v>
                </c:pt>
                <c:pt idx="132">
                  <c:v>43651</c:v>
                </c:pt>
                <c:pt idx="133">
                  <c:v>43652</c:v>
                </c:pt>
                <c:pt idx="134">
                  <c:v>43653</c:v>
                </c:pt>
                <c:pt idx="135">
                  <c:v>43654</c:v>
                </c:pt>
                <c:pt idx="136">
                  <c:v>43655</c:v>
                </c:pt>
                <c:pt idx="137">
                  <c:v>43656</c:v>
                </c:pt>
                <c:pt idx="138">
                  <c:v>43657</c:v>
                </c:pt>
                <c:pt idx="139">
                  <c:v>43658</c:v>
                </c:pt>
                <c:pt idx="140">
                  <c:v>43659</c:v>
                </c:pt>
                <c:pt idx="141">
                  <c:v>43660</c:v>
                </c:pt>
                <c:pt idx="142">
                  <c:v>43661</c:v>
                </c:pt>
                <c:pt idx="143">
                  <c:v>43662</c:v>
                </c:pt>
                <c:pt idx="144">
                  <c:v>43663</c:v>
                </c:pt>
                <c:pt idx="145">
                  <c:v>43664</c:v>
                </c:pt>
                <c:pt idx="146">
                  <c:v>43665</c:v>
                </c:pt>
                <c:pt idx="147">
                  <c:v>43666</c:v>
                </c:pt>
                <c:pt idx="148">
                  <c:v>43667</c:v>
                </c:pt>
                <c:pt idx="149">
                  <c:v>43668</c:v>
                </c:pt>
                <c:pt idx="150">
                  <c:v>43669</c:v>
                </c:pt>
                <c:pt idx="151">
                  <c:v>43670</c:v>
                </c:pt>
                <c:pt idx="152">
                  <c:v>43671</c:v>
                </c:pt>
                <c:pt idx="153">
                  <c:v>43672</c:v>
                </c:pt>
                <c:pt idx="154">
                  <c:v>43673</c:v>
                </c:pt>
                <c:pt idx="155">
                  <c:v>43674</c:v>
                </c:pt>
                <c:pt idx="156">
                  <c:v>43675</c:v>
                </c:pt>
                <c:pt idx="157">
                  <c:v>43676</c:v>
                </c:pt>
                <c:pt idx="158">
                  <c:v>43677</c:v>
                </c:pt>
                <c:pt idx="159">
                  <c:v>43678</c:v>
                </c:pt>
                <c:pt idx="160">
                  <c:v>43679</c:v>
                </c:pt>
                <c:pt idx="161">
                  <c:v>43680</c:v>
                </c:pt>
                <c:pt idx="162">
                  <c:v>43681</c:v>
                </c:pt>
                <c:pt idx="163">
                  <c:v>43682</c:v>
                </c:pt>
                <c:pt idx="164">
                  <c:v>43683</c:v>
                </c:pt>
                <c:pt idx="165">
                  <c:v>43684</c:v>
                </c:pt>
                <c:pt idx="166">
                  <c:v>43685</c:v>
                </c:pt>
                <c:pt idx="167">
                  <c:v>43686</c:v>
                </c:pt>
                <c:pt idx="168">
                  <c:v>43687</c:v>
                </c:pt>
                <c:pt idx="169">
                  <c:v>43688</c:v>
                </c:pt>
                <c:pt idx="170">
                  <c:v>43689</c:v>
                </c:pt>
                <c:pt idx="171">
                  <c:v>43690</c:v>
                </c:pt>
                <c:pt idx="172">
                  <c:v>43691</c:v>
                </c:pt>
                <c:pt idx="173">
                  <c:v>43692</c:v>
                </c:pt>
                <c:pt idx="174">
                  <c:v>43693</c:v>
                </c:pt>
                <c:pt idx="175">
                  <c:v>43694</c:v>
                </c:pt>
                <c:pt idx="176">
                  <c:v>43695</c:v>
                </c:pt>
                <c:pt idx="177">
                  <c:v>43696</c:v>
                </c:pt>
                <c:pt idx="178">
                  <c:v>43697</c:v>
                </c:pt>
                <c:pt idx="179">
                  <c:v>43698</c:v>
                </c:pt>
                <c:pt idx="180">
                  <c:v>43699</c:v>
                </c:pt>
                <c:pt idx="181">
                  <c:v>43700</c:v>
                </c:pt>
                <c:pt idx="182">
                  <c:v>43701</c:v>
                </c:pt>
                <c:pt idx="183">
                  <c:v>43702</c:v>
                </c:pt>
                <c:pt idx="184">
                  <c:v>43703</c:v>
                </c:pt>
                <c:pt idx="185">
                  <c:v>43704</c:v>
                </c:pt>
                <c:pt idx="186">
                  <c:v>43705</c:v>
                </c:pt>
                <c:pt idx="187">
                  <c:v>43706</c:v>
                </c:pt>
                <c:pt idx="188">
                  <c:v>43707</c:v>
                </c:pt>
                <c:pt idx="189">
                  <c:v>43708</c:v>
                </c:pt>
                <c:pt idx="190">
                  <c:v>43709</c:v>
                </c:pt>
                <c:pt idx="191">
                  <c:v>43710</c:v>
                </c:pt>
                <c:pt idx="192">
                  <c:v>43711</c:v>
                </c:pt>
                <c:pt idx="193">
                  <c:v>43712</c:v>
                </c:pt>
                <c:pt idx="194">
                  <c:v>43713</c:v>
                </c:pt>
                <c:pt idx="195">
                  <c:v>43714</c:v>
                </c:pt>
                <c:pt idx="196">
                  <c:v>43715</c:v>
                </c:pt>
                <c:pt idx="197">
                  <c:v>43716</c:v>
                </c:pt>
                <c:pt idx="198">
                  <c:v>43717</c:v>
                </c:pt>
                <c:pt idx="199">
                  <c:v>43718</c:v>
                </c:pt>
                <c:pt idx="200">
                  <c:v>43719</c:v>
                </c:pt>
                <c:pt idx="201">
                  <c:v>43720</c:v>
                </c:pt>
                <c:pt idx="202">
                  <c:v>43721</c:v>
                </c:pt>
                <c:pt idx="203">
                  <c:v>43722</c:v>
                </c:pt>
                <c:pt idx="204">
                  <c:v>43723</c:v>
                </c:pt>
                <c:pt idx="205">
                  <c:v>43724</c:v>
                </c:pt>
                <c:pt idx="206">
                  <c:v>43725</c:v>
                </c:pt>
                <c:pt idx="207">
                  <c:v>43726</c:v>
                </c:pt>
                <c:pt idx="208">
                  <c:v>43727</c:v>
                </c:pt>
                <c:pt idx="209">
                  <c:v>43728</c:v>
                </c:pt>
                <c:pt idx="210">
                  <c:v>43729</c:v>
                </c:pt>
                <c:pt idx="211">
                  <c:v>43730</c:v>
                </c:pt>
                <c:pt idx="212">
                  <c:v>43731</c:v>
                </c:pt>
                <c:pt idx="213">
                  <c:v>43732</c:v>
                </c:pt>
                <c:pt idx="214">
                  <c:v>43733</c:v>
                </c:pt>
                <c:pt idx="215">
                  <c:v>43734</c:v>
                </c:pt>
                <c:pt idx="216">
                  <c:v>43735</c:v>
                </c:pt>
                <c:pt idx="217">
                  <c:v>43736</c:v>
                </c:pt>
                <c:pt idx="218">
                  <c:v>43737</c:v>
                </c:pt>
                <c:pt idx="219">
                  <c:v>43738</c:v>
                </c:pt>
                <c:pt idx="220">
                  <c:v>43739</c:v>
                </c:pt>
                <c:pt idx="221">
                  <c:v>43740</c:v>
                </c:pt>
                <c:pt idx="222">
                  <c:v>43741</c:v>
                </c:pt>
                <c:pt idx="223">
                  <c:v>43742</c:v>
                </c:pt>
                <c:pt idx="224">
                  <c:v>43743</c:v>
                </c:pt>
                <c:pt idx="225">
                  <c:v>43744</c:v>
                </c:pt>
                <c:pt idx="226">
                  <c:v>43745</c:v>
                </c:pt>
                <c:pt idx="227">
                  <c:v>43746</c:v>
                </c:pt>
                <c:pt idx="228">
                  <c:v>43747</c:v>
                </c:pt>
                <c:pt idx="229">
                  <c:v>43748</c:v>
                </c:pt>
                <c:pt idx="230">
                  <c:v>43749</c:v>
                </c:pt>
                <c:pt idx="231">
                  <c:v>43750</c:v>
                </c:pt>
                <c:pt idx="232">
                  <c:v>43751</c:v>
                </c:pt>
                <c:pt idx="233">
                  <c:v>43752</c:v>
                </c:pt>
                <c:pt idx="234">
                  <c:v>43753</c:v>
                </c:pt>
                <c:pt idx="235">
                  <c:v>43754</c:v>
                </c:pt>
                <c:pt idx="236">
                  <c:v>43755</c:v>
                </c:pt>
                <c:pt idx="237">
                  <c:v>43756</c:v>
                </c:pt>
                <c:pt idx="238">
                  <c:v>43757</c:v>
                </c:pt>
                <c:pt idx="239">
                  <c:v>43758</c:v>
                </c:pt>
                <c:pt idx="240">
                  <c:v>43759</c:v>
                </c:pt>
                <c:pt idx="241">
                  <c:v>43760</c:v>
                </c:pt>
                <c:pt idx="242">
                  <c:v>43761</c:v>
                </c:pt>
                <c:pt idx="243">
                  <c:v>43762</c:v>
                </c:pt>
                <c:pt idx="244">
                  <c:v>43763</c:v>
                </c:pt>
                <c:pt idx="245">
                  <c:v>43764</c:v>
                </c:pt>
                <c:pt idx="246">
                  <c:v>43765</c:v>
                </c:pt>
                <c:pt idx="247">
                  <c:v>43766</c:v>
                </c:pt>
                <c:pt idx="248">
                  <c:v>43767</c:v>
                </c:pt>
                <c:pt idx="249">
                  <c:v>43768</c:v>
                </c:pt>
                <c:pt idx="250">
                  <c:v>43769</c:v>
                </c:pt>
                <c:pt idx="251">
                  <c:v>43770</c:v>
                </c:pt>
                <c:pt idx="252">
                  <c:v>43771</c:v>
                </c:pt>
                <c:pt idx="253">
                  <c:v>43772</c:v>
                </c:pt>
                <c:pt idx="254">
                  <c:v>43773</c:v>
                </c:pt>
                <c:pt idx="255">
                  <c:v>43774</c:v>
                </c:pt>
                <c:pt idx="256">
                  <c:v>43775</c:v>
                </c:pt>
                <c:pt idx="257">
                  <c:v>43776</c:v>
                </c:pt>
                <c:pt idx="258">
                  <c:v>43777</c:v>
                </c:pt>
                <c:pt idx="259">
                  <c:v>43778</c:v>
                </c:pt>
                <c:pt idx="260">
                  <c:v>43779</c:v>
                </c:pt>
                <c:pt idx="261">
                  <c:v>43780</c:v>
                </c:pt>
                <c:pt idx="262">
                  <c:v>43781</c:v>
                </c:pt>
                <c:pt idx="263">
                  <c:v>43782</c:v>
                </c:pt>
                <c:pt idx="264">
                  <c:v>43783</c:v>
                </c:pt>
                <c:pt idx="265">
                  <c:v>43784</c:v>
                </c:pt>
                <c:pt idx="266">
                  <c:v>43785</c:v>
                </c:pt>
                <c:pt idx="267">
                  <c:v>43786</c:v>
                </c:pt>
                <c:pt idx="268">
                  <c:v>43787</c:v>
                </c:pt>
                <c:pt idx="269">
                  <c:v>43788</c:v>
                </c:pt>
                <c:pt idx="270">
                  <c:v>43789</c:v>
                </c:pt>
                <c:pt idx="271">
                  <c:v>43790</c:v>
                </c:pt>
                <c:pt idx="272">
                  <c:v>43791</c:v>
                </c:pt>
                <c:pt idx="273">
                  <c:v>43792</c:v>
                </c:pt>
                <c:pt idx="274">
                  <c:v>43793</c:v>
                </c:pt>
                <c:pt idx="275">
                  <c:v>43794</c:v>
                </c:pt>
                <c:pt idx="276">
                  <c:v>43795</c:v>
                </c:pt>
                <c:pt idx="277">
                  <c:v>43796</c:v>
                </c:pt>
                <c:pt idx="278">
                  <c:v>43797</c:v>
                </c:pt>
                <c:pt idx="279">
                  <c:v>43798</c:v>
                </c:pt>
                <c:pt idx="280">
                  <c:v>43799</c:v>
                </c:pt>
                <c:pt idx="281">
                  <c:v>43800</c:v>
                </c:pt>
                <c:pt idx="282">
                  <c:v>43801</c:v>
                </c:pt>
                <c:pt idx="283">
                  <c:v>43802</c:v>
                </c:pt>
                <c:pt idx="284">
                  <c:v>43803</c:v>
                </c:pt>
                <c:pt idx="285">
                  <c:v>43804</c:v>
                </c:pt>
                <c:pt idx="286">
                  <c:v>43805</c:v>
                </c:pt>
                <c:pt idx="287">
                  <c:v>43806</c:v>
                </c:pt>
                <c:pt idx="288">
                  <c:v>43807</c:v>
                </c:pt>
                <c:pt idx="289">
                  <c:v>43808</c:v>
                </c:pt>
                <c:pt idx="290">
                  <c:v>43809</c:v>
                </c:pt>
                <c:pt idx="291">
                  <c:v>43810</c:v>
                </c:pt>
                <c:pt idx="292">
                  <c:v>43811</c:v>
                </c:pt>
                <c:pt idx="293">
                  <c:v>43812</c:v>
                </c:pt>
                <c:pt idx="294">
                  <c:v>43813</c:v>
                </c:pt>
                <c:pt idx="295">
                  <c:v>43814</c:v>
                </c:pt>
                <c:pt idx="296">
                  <c:v>43815</c:v>
                </c:pt>
                <c:pt idx="297">
                  <c:v>43816</c:v>
                </c:pt>
                <c:pt idx="298">
                  <c:v>43817</c:v>
                </c:pt>
                <c:pt idx="299">
                  <c:v>43818</c:v>
                </c:pt>
                <c:pt idx="300">
                  <c:v>43819</c:v>
                </c:pt>
                <c:pt idx="301">
                  <c:v>43820</c:v>
                </c:pt>
                <c:pt idx="302">
                  <c:v>43821</c:v>
                </c:pt>
                <c:pt idx="303">
                  <c:v>43822</c:v>
                </c:pt>
                <c:pt idx="304">
                  <c:v>43823</c:v>
                </c:pt>
                <c:pt idx="305">
                  <c:v>43824</c:v>
                </c:pt>
                <c:pt idx="306">
                  <c:v>43825</c:v>
                </c:pt>
                <c:pt idx="307">
                  <c:v>43826</c:v>
                </c:pt>
                <c:pt idx="308">
                  <c:v>43827</c:v>
                </c:pt>
                <c:pt idx="309">
                  <c:v>43828</c:v>
                </c:pt>
                <c:pt idx="310">
                  <c:v>43829</c:v>
                </c:pt>
                <c:pt idx="311">
                  <c:v>43830</c:v>
                </c:pt>
                <c:pt idx="312">
                  <c:v>43831</c:v>
                </c:pt>
                <c:pt idx="313">
                  <c:v>43832</c:v>
                </c:pt>
                <c:pt idx="314">
                  <c:v>43833</c:v>
                </c:pt>
                <c:pt idx="315">
                  <c:v>43834</c:v>
                </c:pt>
                <c:pt idx="316">
                  <c:v>43835</c:v>
                </c:pt>
                <c:pt idx="317">
                  <c:v>43836</c:v>
                </c:pt>
                <c:pt idx="318">
                  <c:v>43837</c:v>
                </c:pt>
                <c:pt idx="319">
                  <c:v>43838</c:v>
                </c:pt>
                <c:pt idx="320">
                  <c:v>43839</c:v>
                </c:pt>
                <c:pt idx="321">
                  <c:v>43840</c:v>
                </c:pt>
                <c:pt idx="322">
                  <c:v>43841</c:v>
                </c:pt>
                <c:pt idx="323">
                  <c:v>43842</c:v>
                </c:pt>
                <c:pt idx="324">
                  <c:v>43843</c:v>
                </c:pt>
                <c:pt idx="325">
                  <c:v>43844</c:v>
                </c:pt>
                <c:pt idx="326">
                  <c:v>43845</c:v>
                </c:pt>
                <c:pt idx="327">
                  <c:v>43846</c:v>
                </c:pt>
                <c:pt idx="328">
                  <c:v>43847</c:v>
                </c:pt>
                <c:pt idx="329">
                  <c:v>43848</c:v>
                </c:pt>
                <c:pt idx="330">
                  <c:v>43849</c:v>
                </c:pt>
                <c:pt idx="331">
                  <c:v>43850</c:v>
                </c:pt>
                <c:pt idx="332">
                  <c:v>43851</c:v>
                </c:pt>
                <c:pt idx="333">
                  <c:v>43852</c:v>
                </c:pt>
                <c:pt idx="334">
                  <c:v>43853</c:v>
                </c:pt>
                <c:pt idx="335">
                  <c:v>43854</c:v>
                </c:pt>
                <c:pt idx="336">
                  <c:v>43855</c:v>
                </c:pt>
                <c:pt idx="337">
                  <c:v>43856</c:v>
                </c:pt>
                <c:pt idx="338">
                  <c:v>43857</c:v>
                </c:pt>
                <c:pt idx="339">
                  <c:v>43858</c:v>
                </c:pt>
                <c:pt idx="340">
                  <c:v>43859</c:v>
                </c:pt>
                <c:pt idx="341">
                  <c:v>43860</c:v>
                </c:pt>
                <c:pt idx="342">
                  <c:v>43861</c:v>
                </c:pt>
                <c:pt idx="343">
                  <c:v>43862</c:v>
                </c:pt>
                <c:pt idx="344">
                  <c:v>43863</c:v>
                </c:pt>
                <c:pt idx="345">
                  <c:v>43864</c:v>
                </c:pt>
                <c:pt idx="346">
                  <c:v>43865</c:v>
                </c:pt>
                <c:pt idx="347">
                  <c:v>43866</c:v>
                </c:pt>
                <c:pt idx="348">
                  <c:v>43867</c:v>
                </c:pt>
                <c:pt idx="349">
                  <c:v>43868</c:v>
                </c:pt>
                <c:pt idx="350">
                  <c:v>43869</c:v>
                </c:pt>
                <c:pt idx="351">
                  <c:v>43870</c:v>
                </c:pt>
                <c:pt idx="352">
                  <c:v>43871</c:v>
                </c:pt>
                <c:pt idx="353">
                  <c:v>43872</c:v>
                </c:pt>
                <c:pt idx="354">
                  <c:v>43873</c:v>
                </c:pt>
                <c:pt idx="355">
                  <c:v>43874</c:v>
                </c:pt>
                <c:pt idx="356">
                  <c:v>43875</c:v>
                </c:pt>
                <c:pt idx="357">
                  <c:v>43876</c:v>
                </c:pt>
                <c:pt idx="358">
                  <c:v>43877</c:v>
                </c:pt>
                <c:pt idx="359">
                  <c:v>43878</c:v>
                </c:pt>
                <c:pt idx="360">
                  <c:v>43879</c:v>
                </c:pt>
                <c:pt idx="361">
                  <c:v>43880</c:v>
                </c:pt>
                <c:pt idx="362">
                  <c:v>43881</c:v>
                </c:pt>
                <c:pt idx="363">
                  <c:v>43882</c:v>
                </c:pt>
                <c:pt idx="364">
                  <c:v>43883</c:v>
                </c:pt>
                <c:pt idx="365">
                  <c:v>43884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100.84919472913616</c:v>
                </c:pt>
                <c:pt idx="3">
                  <c:v>100.59415293061917</c:v>
                </c:pt>
                <c:pt idx="4">
                  <c:v>100.24654040523306</c:v>
                </c:pt>
                <c:pt idx="5">
                  <c:v>99.272658574599717</c:v>
                </c:pt>
                <c:pt idx="6">
                  <c:v>99.328389930571944</c:v>
                </c:pt>
                <c:pt idx="7">
                  <c:v>99.328389930571944</c:v>
                </c:pt>
                <c:pt idx="8">
                  <c:v>99.328389930571944</c:v>
                </c:pt>
                <c:pt idx="9">
                  <c:v>99.524866575355389</c:v>
                </c:pt>
                <c:pt idx="10">
                  <c:v>99.666556463420378</c:v>
                </c:pt>
                <c:pt idx="11">
                  <c:v>99.719454021631321</c:v>
                </c:pt>
                <c:pt idx="12">
                  <c:v>98.574599726066211</c:v>
                </c:pt>
                <c:pt idx="13">
                  <c:v>97.306002928257698</c:v>
                </c:pt>
                <c:pt idx="14">
                  <c:v>97.306002928257698</c:v>
                </c:pt>
                <c:pt idx="15">
                  <c:v>97.306002928257698</c:v>
                </c:pt>
                <c:pt idx="16">
                  <c:v>98.346951305908476</c:v>
                </c:pt>
                <c:pt idx="17">
                  <c:v>99.326500732064417</c:v>
                </c:pt>
                <c:pt idx="18">
                  <c:v>99.226373211165168</c:v>
                </c:pt>
                <c:pt idx="19">
                  <c:v>99.012893779813922</c:v>
                </c:pt>
                <c:pt idx="20">
                  <c:v>99.872479100741501</c:v>
                </c:pt>
                <c:pt idx="21">
                  <c:v>99.872479100741501</c:v>
                </c:pt>
                <c:pt idx="22">
                  <c:v>99.872479100741501</c:v>
                </c:pt>
                <c:pt idx="23">
                  <c:v>101.00221980824634</c:v>
                </c:pt>
                <c:pt idx="24">
                  <c:v>101.1618570821329</c:v>
                </c:pt>
                <c:pt idx="25">
                  <c:v>100.92759646719878</c:v>
                </c:pt>
                <c:pt idx="26">
                  <c:v>101.04189297690455</c:v>
                </c:pt>
                <c:pt idx="27">
                  <c:v>100.09257072686913</c:v>
                </c:pt>
                <c:pt idx="28">
                  <c:v>100.09257072686913</c:v>
                </c:pt>
                <c:pt idx="29">
                  <c:v>100.09257072686913</c:v>
                </c:pt>
                <c:pt idx="30">
                  <c:v>98.966608416379344</c:v>
                </c:pt>
                <c:pt idx="31">
                  <c:v>99.225428611911397</c:v>
                </c:pt>
                <c:pt idx="32">
                  <c:v>98.625608085769599</c:v>
                </c:pt>
                <c:pt idx="33">
                  <c:v>98.730458602937702</c:v>
                </c:pt>
                <c:pt idx="34">
                  <c:v>99.950880838804139</c:v>
                </c:pt>
                <c:pt idx="35">
                  <c:v>99.950880838804139</c:v>
                </c:pt>
                <c:pt idx="36">
                  <c:v>99.950880838804139</c:v>
                </c:pt>
                <c:pt idx="37">
                  <c:v>101.08062154630895</c:v>
                </c:pt>
                <c:pt idx="38">
                  <c:v>101.17980446795445</c:v>
                </c:pt>
                <c:pt idx="39">
                  <c:v>101.99782742171631</c:v>
                </c:pt>
                <c:pt idx="40">
                  <c:v>102.08567515231661</c:v>
                </c:pt>
                <c:pt idx="41">
                  <c:v>102.50224342322767</c:v>
                </c:pt>
                <c:pt idx="42">
                  <c:v>102.50224342322767</c:v>
                </c:pt>
                <c:pt idx="43">
                  <c:v>102.50224342322767</c:v>
                </c:pt>
                <c:pt idx="44">
                  <c:v>102.81962877249323</c:v>
                </c:pt>
                <c:pt idx="45">
                  <c:v>103.28626080385393</c:v>
                </c:pt>
                <c:pt idx="46">
                  <c:v>103.53280120908701</c:v>
                </c:pt>
                <c:pt idx="47">
                  <c:v>102.72422424786281</c:v>
                </c:pt>
                <c:pt idx="48">
                  <c:v>102.87536012846546</c:v>
                </c:pt>
                <c:pt idx="49">
                  <c:v>102.87536012846546</c:v>
                </c:pt>
                <c:pt idx="50">
                  <c:v>102.87536012846546</c:v>
                </c:pt>
                <c:pt idx="51">
                  <c:v>102.60426014263446</c:v>
                </c:pt>
                <c:pt idx="52">
                  <c:v>103.29665139564537</c:v>
                </c:pt>
                <c:pt idx="53">
                  <c:v>103.5649175837151</c:v>
                </c:pt>
                <c:pt idx="54">
                  <c:v>103.19935767250742</c:v>
                </c:pt>
                <c:pt idx="55">
                  <c:v>103.19935767250742</c:v>
                </c:pt>
                <c:pt idx="56">
                  <c:v>103.19935767250742</c:v>
                </c:pt>
                <c:pt idx="57">
                  <c:v>103.19935767250742</c:v>
                </c:pt>
                <c:pt idx="58">
                  <c:v>102.86969253294288</c:v>
                </c:pt>
                <c:pt idx="59">
                  <c:v>102.93864827846785</c:v>
                </c:pt>
                <c:pt idx="60">
                  <c:v>102.44367826949416</c:v>
                </c:pt>
                <c:pt idx="61">
                  <c:v>101.70594625230245</c:v>
                </c:pt>
                <c:pt idx="62">
                  <c:v>101.83346715156092</c:v>
                </c:pt>
                <c:pt idx="63">
                  <c:v>101.83346715156092</c:v>
                </c:pt>
                <c:pt idx="64">
                  <c:v>101.83346715156092</c:v>
                </c:pt>
                <c:pt idx="65">
                  <c:v>102.29159778963772</c:v>
                </c:pt>
                <c:pt idx="66">
                  <c:v>101.94492986350538</c:v>
                </c:pt>
                <c:pt idx="67">
                  <c:v>102.06206017097244</c:v>
                </c:pt>
                <c:pt idx="68">
                  <c:v>101.91753648514616</c:v>
                </c:pt>
                <c:pt idx="69">
                  <c:v>102.278373400085</c:v>
                </c:pt>
                <c:pt idx="70">
                  <c:v>102.278373400085</c:v>
                </c:pt>
                <c:pt idx="71">
                  <c:v>102.278373400085</c:v>
                </c:pt>
                <c:pt idx="72">
                  <c:v>100.37689510225287</c:v>
                </c:pt>
                <c:pt idx="73">
                  <c:v>99.848864119397334</c:v>
                </c:pt>
                <c:pt idx="74">
                  <c:v>99.271713975345961</c:v>
                </c:pt>
                <c:pt idx="75">
                  <c:v>97.14258725735607</c:v>
                </c:pt>
                <c:pt idx="76">
                  <c:v>97.618665281254422</c:v>
                </c:pt>
                <c:pt idx="77">
                  <c:v>97.618665281254422</c:v>
                </c:pt>
                <c:pt idx="78">
                  <c:v>97.618665281254422</c:v>
                </c:pt>
                <c:pt idx="79">
                  <c:v>96.017569546120043</c:v>
                </c:pt>
                <c:pt idx="80">
                  <c:v>95.827705096112965</c:v>
                </c:pt>
                <c:pt idx="81">
                  <c:v>95.968450384924182</c:v>
                </c:pt>
                <c:pt idx="82">
                  <c:v>95.513153544608684</c:v>
                </c:pt>
                <c:pt idx="83">
                  <c:v>94.118925046049199</c:v>
                </c:pt>
                <c:pt idx="84">
                  <c:v>94.118925046049199</c:v>
                </c:pt>
                <c:pt idx="85">
                  <c:v>94.118925046049199</c:v>
                </c:pt>
                <c:pt idx="86">
                  <c:v>93.900722618429114</c:v>
                </c:pt>
                <c:pt idx="87">
                  <c:v>94.362631653520964</c:v>
                </c:pt>
                <c:pt idx="88">
                  <c:v>94.271005525905608</c:v>
                </c:pt>
                <c:pt idx="89">
                  <c:v>93.025079110187477</c:v>
                </c:pt>
                <c:pt idx="90">
                  <c:v>93.19888537288054</c:v>
                </c:pt>
                <c:pt idx="91">
                  <c:v>93.19888537288054</c:v>
                </c:pt>
                <c:pt idx="92">
                  <c:v>93.19888537288054</c:v>
                </c:pt>
                <c:pt idx="93">
                  <c:v>93.435035186322196</c:v>
                </c:pt>
                <c:pt idx="94">
                  <c:v>93.341519860199298</c:v>
                </c:pt>
                <c:pt idx="95">
                  <c:v>93.084588863174801</c:v>
                </c:pt>
                <c:pt idx="96">
                  <c:v>93.981013554999279</c:v>
                </c:pt>
                <c:pt idx="97">
                  <c:v>94.271005525905622</c:v>
                </c:pt>
                <c:pt idx="98">
                  <c:v>94.271005525905622</c:v>
                </c:pt>
                <c:pt idx="99">
                  <c:v>94.271005525905622</c:v>
                </c:pt>
                <c:pt idx="100">
                  <c:v>95.24772115430028</c:v>
                </c:pt>
                <c:pt idx="101">
                  <c:v>94.972842771454197</c:v>
                </c:pt>
                <c:pt idx="102">
                  <c:v>94.90199782742171</c:v>
                </c:pt>
                <c:pt idx="103">
                  <c:v>94.719690171444768</c:v>
                </c:pt>
                <c:pt idx="104">
                  <c:v>95.15798422519245</c:v>
                </c:pt>
                <c:pt idx="105">
                  <c:v>95.15798422519245</c:v>
                </c:pt>
                <c:pt idx="106">
                  <c:v>95.15798422519245</c:v>
                </c:pt>
                <c:pt idx="107">
                  <c:v>96.54087753270673</c:v>
                </c:pt>
                <c:pt idx="108">
                  <c:v>97.468473999905513</c:v>
                </c:pt>
                <c:pt idx="109">
                  <c:v>96.938553818542459</c:v>
                </c:pt>
                <c:pt idx="110">
                  <c:v>96.545600528975569</c:v>
                </c:pt>
                <c:pt idx="111">
                  <c:v>95.884381051338963</c:v>
                </c:pt>
                <c:pt idx="112">
                  <c:v>95.884381051338963</c:v>
                </c:pt>
                <c:pt idx="113">
                  <c:v>95.884381051338963</c:v>
                </c:pt>
                <c:pt idx="114">
                  <c:v>95.496150758040883</c:v>
                </c:pt>
                <c:pt idx="115">
                  <c:v>96.718462192414847</c:v>
                </c:pt>
                <c:pt idx="116">
                  <c:v>98.074906720823662</c:v>
                </c:pt>
                <c:pt idx="117">
                  <c:v>99.539980163415649</c:v>
                </c:pt>
                <c:pt idx="118">
                  <c:v>99.487082605204733</c:v>
                </c:pt>
                <c:pt idx="119">
                  <c:v>99.487082605204733</c:v>
                </c:pt>
                <c:pt idx="120">
                  <c:v>99.487082605204733</c:v>
                </c:pt>
                <c:pt idx="121">
                  <c:v>99.47196901714446</c:v>
                </c:pt>
                <c:pt idx="122">
                  <c:v>98.738959996221595</c:v>
                </c:pt>
                <c:pt idx="123">
                  <c:v>98.985500401454672</c:v>
                </c:pt>
                <c:pt idx="124">
                  <c:v>99.64199688282244</c:v>
                </c:pt>
                <c:pt idx="125">
                  <c:v>99.64199688282244</c:v>
                </c:pt>
                <c:pt idx="126">
                  <c:v>99.64199688282244</c:v>
                </c:pt>
                <c:pt idx="127">
                  <c:v>99.64199688282244</c:v>
                </c:pt>
                <c:pt idx="128">
                  <c:v>100.51386199404901</c:v>
                </c:pt>
                <c:pt idx="129">
                  <c:v>100.47135502762953</c:v>
                </c:pt>
                <c:pt idx="130">
                  <c:v>100.09257072686913</c:v>
                </c:pt>
                <c:pt idx="131">
                  <c:v>100.56487035375241</c:v>
                </c:pt>
                <c:pt idx="132">
                  <c:v>100.12090870448212</c:v>
                </c:pt>
                <c:pt idx="133">
                  <c:v>100.12090870448212</c:v>
                </c:pt>
                <c:pt idx="134">
                  <c:v>100.12090870448212</c:v>
                </c:pt>
                <c:pt idx="135">
                  <c:v>98.828696925329425</c:v>
                </c:pt>
                <c:pt idx="136">
                  <c:v>98.471638407405649</c:v>
                </c:pt>
                <c:pt idx="137">
                  <c:v>99.083738723846395</c:v>
                </c:pt>
                <c:pt idx="138">
                  <c:v>99.669390261181675</c:v>
                </c:pt>
                <c:pt idx="139">
                  <c:v>99.267935578330878</c:v>
                </c:pt>
                <c:pt idx="140">
                  <c:v>99.267935578330878</c:v>
                </c:pt>
                <c:pt idx="141">
                  <c:v>99.267935578330878</c:v>
                </c:pt>
                <c:pt idx="142">
                  <c:v>99.914986067160967</c:v>
                </c:pt>
                <c:pt idx="143">
                  <c:v>100.16341567090159</c:v>
                </c:pt>
                <c:pt idx="144">
                  <c:v>99.645775279837494</c:v>
                </c:pt>
                <c:pt idx="145">
                  <c:v>99.345392717139717</c:v>
                </c:pt>
                <c:pt idx="146">
                  <c:v>99.89042648656303</c:v>
                </c:pt>
                <c:pt idx="147">
                  <c:v>99.89042648656303</c:v>
                </c:pt>
                <c:pt idx="148">
                  <c:v>99.89042648656303</c:v>
                </c:pt>
                <c:pt idx="149">
                  <c:v>99.542813961176918</c:v>
                </c:pt>
                <c:pt idx="150">
                  <c:v>99.701506635809722</c:v>
                </c:pt>
                <c:pt idx="151">
                  <c:v>99.687337647003218</c:v>
                </c:pt>
                <c:pt idx="152">
                  <c:v>99.588154725357739</c:v>
                </c:pt>
                <c:pt idx="153">
                  <c:v>99.056345345487159</c:v>
                </c:pt>
                <c:pt idx="154">
                  <c:v>99.056345345487159</c:v>
                </c:pt>
                <c:pt idx="155">
                  <c:v>99.056345345487159</c:v>
                </c:pt>
                <c:pt idx="156">
                  <c:v>98.779577764133535</c:v>
                </c:pt>
                <c:pt idx="157">
                  <c:v>98.534926557407999</c:v>
                </c:pt>
                <c:pt idx="158">
                  <c:v>97.955887214849071</c:v>
                </c:pt>
                <c:pt idx="159">
                  <c:v>96.779861143909656</c:v>
                </c:pt>
                <c:pt idx="160">
                  <c:v>94.815094696075164</c:v>
                </c:pt>
                <c:pt idx="161">
                  <c:v>94.815094696075164</c:v>
                </c:pt>
                <c:pt idx="162">
                  <c:v>94.815094696075164</c:v>
                </c:pt>
                <c:pt idx="163">
                  <c:v>91.909507391489129</c:v>
                </c:pt>
                <c:pt idx="164">
                  <c:v>91.878335616114825</c:v>
                </c:pt>
                <c:pt idx="165">
                  <c:v>91.876446417607298</c:v>
                </c:pt>
                <c:pt idx="166">
                  <c:v>92.976904548245372</c:v>
                </c:pt>
                <c:pt idx="167">
                  <c:v>92.683134180323975</c:v>
                </c:pt>
                <c:pt idx="168">
                  <c:v>92.683134180323975</c:v>
                </c:pt>
                <c:pt idx="169">
                  <c:v>92.683134180323975</c:v>
                </c:pt>
                <c:pt idx="170">
                  <c:v>92.04930808104659</c:v>
                </c:pt>
                <c:pt idx="171">
                  <c:v>91.519387899683537</c:v>
                </c:pt>
                <c:pt idx="172">
                  <c:v>91.099985831011168</c:v>
                </c:pt>
                <c:pt idx="173">
                  <c:v>91.014027298918407</c:v>
                </c:pt>
                <c:pt idx="174">
                  <c:v>91.651631795210847</c:v>
                </c:pt>
                <c:pt idx="175">
                  <c:v>91.651631795210847</c:v>
                </c:pt>
                <c:pt idx="176">
                  <c:v>91.651631795210847</c:v>
                </c:pt>
                <c:pt idx="177">
                  <c:v>92.356302838520719</c:v>
                </c:pt>
                <c:pt idx="178">
                  <c:v>92.58111746091717</c:v>
                </c:pt>
                <c:pt idx="179">
                  <c:v>92.867331034808458</c:v>
                </c:pt>
                <c:pt idx="180">
                  <c:v>92.160770792991045</c:v>
                </c:pt>
                <c:pt idx="181">
                  <c:v>91.971850942237737</c:v>
                </c:pt>
                <c:pt idx="182">
                  <c:v>91.971850942237737</c:v>
                </c:pt>
                <c:pt idx="183">
                  <c:v>91.971850942237737</c:v>
                </c:pt>
                <c:pt idx="184">
                  <c:v>90.758040901147666</c:v>
                </c:pt>
                <c:pt idx="185">
                  <c:v>91.115099419071456</c:v>
                </c:pt>
                <c:pt idx="186">
                  <c:v>91.186888962357713</c:v>
                </c:pt>
                <c:pt idx="187">
                  <c:v>91.633684409389303</c:v>
                </c:pt>
                <c:pt idx="188">
                  <c:v>92.979738346006698</c:v>
                </c:pt>
                <c:pt idx="189">
                  <c:v>92.979738346006698</c:v>
                </c:pt>
                <c:pt idx="190">
                  <c:v>92.979738346006698</c:v>
                </c:pt>
                <c:pt idx="191">
                  <c:v>92.925896188541998</c:v>
                </c:pt>
                <c:pt idx="192">
                  <c:v>91.935011571340851</c:v>
                </c:pt>
                <c:pt idx="193">
                  <c:v>93.572946677372116</c:v>
                </c:pt>
                <c:pt idx="194">
                  <c:v>94.744249752042677</c:v>
                </c:pt>
                <c:pt idx="195">
                  <c:v>95.211826382657136</c:v>
                </c:pt>
                <c:pt idx="196">
                  <c:v>95.211826382657136</c:v>
                </c:pt>
                <c:pt idx="197">
                  <c:v>95.211826382657136</c:v>
                </c:pt>
                <c:pt idx="198">
                  <c:v>95.45931138714397</c:v>
                </c:pt>
                <c:pt idx="199">
                  <c:v>95.227884569971152</c:v>
                </c:pt>
                <c:pt idx="200">
                  <c:v>96.069522505077188</c:v>
                </c:pt>
                <c:pt idx="201">
                  <c:v>96.569215510319708</c:v>
                </c:pt>
                <c:pt idx="202">
                  <c:v>96.973503990931789</c:v>
                </c:pt>
                <c:pt idx="203">
                  <c:v>96.973503990931789</c:v>
                </c:pt>
                <c:pt idx="204">
                  <c:v>96.973503990931789</c:v>
                </c:pt>
                <c:pt idx="205">
                  <c:v>97.017900155858825</c:v>
                </c:pt>
                <c:pt idx="206">
                  <c:v>96.248051764039062</c:v>
                </c:pt>
                <c:pt idx="207">
                  <c:v>96.477589382704338</c:v>
                </c:pt>
                <c:pt idx="208">
                  <c:v>96.025126340150138</c:v>
                </c:pt>
                <c:pt idx="209">
                  <c:v>96.468143390166659</c:v>
                </c:pt>
                <c:pt idx="210">
                  <c:v>96.468143390166659</c:v>
                </c:pt>
                <c:pt idx="211">
                  <c:v>96.468143390166659</c:v>
                </c:pt>
                <c:pt idx="212">
                  <c:v>95.898550040145409</c:v>
                </c:pt>
                <c:pt idx="213">
                  <c:v>95.53204552968397</c:v>
                </c:pt>
                <c:pt idx="214">
                  <c:v>94.985122561753116</c:v>
                </c:pt>
                <c:pt idx="215">
                  <c:v>95.338402682661837</c:v>
                </c:pt>
                <c:pt idx="216">
                  <c:v>94.601615264723904</c:v>
                </c:pt>
                <c:pt idx="217">
                  <c:v>94.601615264723904</c:v>
                </c:pt>
                <c:pt idx="218">
                  <c:v>94.601615264723904</c:v>
                </c:pt>
                <c:pt idx="219">
                  <c:v>94.55438530203557</c:v>
                </c:pt>
                <c:pt idx="220">
                  <c:v>94.316346290086386</c:v>
                </c:pt>
                <c:pt idx="221">
                  <c:v>93.439758182590992</c:v>
                </c:pt>
                <c:pt idx="222">
                  <c:v>93.730694752751106</c:v>
                </c:pt>
                <c:pt idx="223">
                  <c:v>94.136872431870742</c:v>
                </c:pt>
                <c:pt idx="224">
                  <c:v>94.136872431870742</c:v>
                </c:pt>
                <c:pt idx="225">
                  <c:v>94.136872431870742</c:v>
                </c:pt>
                <c:pt idx="226">
                  <c:v>93.908279412459223</c:v>
                </c:pt>
                <c:pt idx="227">
                  <c:v>93.888442828130138</c:v>
                </c:pt>
                <c:pt idx="228">
                  <c:v>93.79965049827608</c:v>
                </c:pt>
                <c:pt idx="229">
                  <c:v>94.12931563784062</c:v>
                </c:pt>
                <c:pt idx="230">
                  <c:v>95.549992915505555</c:v>
                </c:pt>
                <c:pt idx="231">
                  <c:v>95.549992915505555</c:v>
                </c:pt>
                <c:pt idx="232">
                  <c:v>95.549992915505555</c:v>
                </c:pt>
                <c:pt idx="233">
                  <c:v>96.108251074481615</c:v>
                </c:pt>
                <c:pt idx="234">
                  <c:v>96.278278940159609</c:v>
                </c:pt>
                <c:pt idx="235">
                  <c:v>96.734520379728863</c:v>
                </c:pt>
                <c:pt idx="236">
                  <c:v>97.141642658102285</c:v>
                </c:pt>
                <c:pt idx="237">
                  <c:v>96.728852784206282</c:v>
                </c:pt>
                <c:pt idx="238">
                  <c:v>96.728852784206282</c:v>
                </c:pt>
                <c:pt idx="239">
                  <c:v>96.728852784206282</c:v>
                </c:pt>
                <c:pt idx="240">
                  <c:v>97.15297784914749</c:v>
                </c:pt>
                <c:pt idx="241">
                  <c:v>97.679119633495475</c:v>
                </c:pt>
                <c:pt idx="242">
                  <c:v>97.383460067066551</c:v>
                </c:pt>
                <c:pt idx="243">
                  <c:v>97.993671184999769</c:v>
                </c:pt>
                <c:pt idx="244">
                  <c:v>97.845369102158401</c:v>
                </c:pt>
                <c:pt idx="245">
                  <c:v>97.845369102158401</c:v>
                </c:pt>
                <c:pt idx="246">
                  <c:v>97.845369102158401</c:v>
                </c:pt>
                <c:pt idx="247">
                  <c:v>98.518868370093998</c:v>
                </c:pt>
                <c:pt idx="248">
                  <c:v>98.590657913380241</c:v>
                </c:pt>
                <c:pt idx="249">
                  <c:v>98.380012279790293</c:v>
                </c:pt>
                <c:pt idx="250">
                  <c:v>98.4253530439711</c:v>
                </c:pt>
                <c:pt idx="251">
                  <c:v>99.106409105936805</c:v>
                </c:pt>
                <c:pt idx="252">
                  <c:v>99.106409105936805</c:v>
                </c:pt>
                <c:pt idx="253">
                  <c:v>99.106409105936805</c:v>
                </c:pt>
                <c:pt idx="254">
                  <c:v>100.55731355972227</c:v>
                </c:pt>
                <c:pt idx="255">
                  <c:v>101.18736126198461</c:v>
                </c:pt>
                <c:pt idx="256">
                  <c:v>100.96538043734945</c:v>
                </c:pt>
                <c:pt idx="257">
                  <c:v>101.40934208661976</c:v>
                </c:pt>
                <c:pt idx="258">
                  <c:v>100.58565153733528</c:v>
                </c:pt>
                <c:pt idx="259">
                  <c:v>100.58565153733528</c:v>
                </c:pt>
                <c:pt idx="260">
                  <c:v>100.58565153733528</c:v>
                </c:pt>
                <c:pt idx="261">
                  <c:v>99.454966230576687</c:v>
                </c:pt>
                <c:pt idx="262">
                  <c:v>99.733623010437825</c:v>
                </c:pt>
                <c:pt idx="263">
                  <c:v>98.600103905917919</c:v>
                </c:pt>
                <c:pt idx="264">
                  <c:v>98.450857223822808</c:v>
                </c:pt>
                <c:pt idx="265">
                  <c:v>99.068625135786149</c:v>
                </c:pt>
                <c:pt idx="266">
                  <c:v>99.068625135786149</c:v>
                </c:pt>
                <c:pt idx="267">
                  <c:v>99.068625135786149</c:v>
                </c:pt>
                <c:pt idx="268">
                  <c:v>99.383176687290415</c:v>
                </c:pt>
                <c:pt idx="269">
                  <c:v>99.859254711188797</c:v>
                </c:pt>
                <c:pt idx="270">
                  <c:v>99.371841496245224</c:v>
                </c:pt>
                <c:pt idx="271">
                  <c:v>98.670948849950406</c:v>
                </c:pt>
                <c:pt idx="272">
                  <c:v>99.045954753695739</c:v>
                </c:pt>
                <c:pt idx="273">
                  <c:v>99.045954753695739</c:v>
                </c:pt>
                <c:pt idx="274">
                  <c:v>99.045954753695739</c:v>
                </c:pt>
                <c:pt idx="275">
                  <c:v>99.510697586548915</c:v>
                </c:pt>
                <c:pt idx="276">
                  <c:v>98.978888206678306</c:v>
                </c:pt>
                <c:pt idx="277">
                  <c:v>99.459689226845512</c:v>
                </c:pt>
                <c:pt idx="278">
                  <c:v>99.219761016388802</c:v>
                </c:pt>
                <c:pt idx="279">
                  <c:v>98.24304538799413</c:v>
                </c:pt>
                <c:pt idx="280">
                  <c:v>98.24304538799413</c:v>
                </c:pt>
                <c:pt idx="281">
                  <c:v>98.24304538799413</c:v>
                </c:pt>
                <c:pt idx="282">
                  <c:v>98.259103575308174</c:v>
                </c:pt>
                <c:pt idx="283">
                  <c:v>97.990837387238471</c:v>
                </c:pt>
                <c:pt idx="284">
                  <c:v>97.914324847683361</c:v>
                </c:pt>
                <c:pt idx="285">
                  <c:v>98.507533179048778</c:v>
                </c:pt>
                <c:pt idx="286">
                  <c:v>99.084683323100165</c:v>
                </c:pt>
                <c:pt idx="287">
                  <c:v>99.084683323100165</c:v>
                </c:pt>
                <c:pt idx="288">
                  <c:v>99.084683323100165</c:v>
                </c:pt>
                <c:pt idx="289">
                  <c:v>99.287772162659962</c:v>
                </c:pt>
                <c:pt idx="290">
                  <c:v>99.135691682803554</c:v>
                </c:pt>
                <c:pt idx="291">
                  <c:v>99.960326831341789</c:v>
                </c:pt>
                <c:pt idx="292">
                  <c:v>101.13918670004249</c:v>
                </c:pt>
                <c:pt idx="293">
                  <c:v>102.66943749114436</c:v>
                </c:pt>
                <c:pt idx="294">
                  <c:v>102.66943749114436</c:v>
                </c:pt>
                <c:pt idx="295">
                  <c:v>102.66943749114436</c:v>
                </c:pt>
                <c:pt idx="296">
                  <c:v>102.76862041278984</c:v>
                </c:pt>
                <c:pt idx="297">
                  <c:v>104.15245831955789</c:v>
                </c:pt>
                <c:pt idx="298">
                  <c:v>104.77306002928256</c:v>
                </c:pt>
                <c:pt idx="299">
                  <c:v>104.53218721957209</c:v>
                </c:pt>
                <c:pt idx="300">
                  <c:v>104.62759174420252</c:v>
                </c:pt>
                <c:pt idx="301">
                  <c:v>104.62759174420252</c:v>
                </c:pt>
                <c:pt idx="302">
                  <c:v>104.62759174420252</c:v>
                </c:pt>
                <c:pt idx="303">
                  <c:v>105.00543144570915</c:v>
                </c:pt>
                <c:pt idx="304">
                  <c:v>104.76266943749111</c:v>
                </c:pt>
                <c:pt idx="305">
                  <c:v>104.76928163226749</c:v>
                </c:pt>
                <c:pt idx="306">
                  <c:v>105.04699381287486</c:v>
                </c:pt>
                <c:pt idx="307">
                  <c:v>105.66381712558444</c:v>
                </c:pt>
                <c:pt idx="308">
                  <c:v>105.66381712558444</c:v>
                </c:pt>
                <c:pt idx="309">
                  <c:v>105.66381712558444</c:v>
                </c:pt>
                <c:pt idx="310">
                  <c:v>105.64586973976289</c:v>
                </c:pt>
                <c:pt idx="311">
                  <c:v>105.29070042034665</c:v>
                </c:pt>
                <c:pt idx="312">
                  <c:v>105.28881122183911</c:v>
                </c:pt>
                <c:pt idx="313">
                  <c:v>106.55174042412504</c:v>
                </c:pt>
                <c:pt idx="314">
                  <c:v>106.16067633306567</c:v>
                </c:pt>
                <c:pt idx="315">
                  <c:v>106.16067633306567</c:v>
                </c:pt>
                <c:pt idx="316">
                  <c:v>106.16067633306567</c:v>
                </c:pt>
                <c:pt idx="317">
                  <c:v>105.08950077929435</c:v>
                </c:pt>
                <c:pt idx="318">
                  <c:v>105.40216313229109</c:v>
                </c:pt>
                <c:pt idx="319">
                  <c:v>104.98276106361874</c:v>
                </c:pt>
                <c:pt idx="320">
                  <c:v>106.68020592263727</c:v>
                </c:pt>
                <c:pt idx="321">
                  <c:v>107.08260520474185</c:v>
                </c:pt>
                <c:pt idx="322">
                  <c:v>107.08260520474185</c:v>
                </c:pt>
                <c:pt idx="323">
                  <c:v>107.08260520474185</c:v>
                </c:pt>
                <c:pt idx="324">
                  <c:v>108.06215463089779</c:v>
                </c:pt>
                <c:pt idx="325">
                  <c:v>108.04893024134506</c:v>
                </c:pt>
                <c:pt idx="326">
                  <c:v>107.49350588013031</c:v>
                </c:pt>
                <c:pt idx="327">
                  <c:v>107.74288008312469</c:v>
                </c:pt>
                <c:pt idx="328">
                  <c:v>108.32947621971375</c:v>
                </c:pt>
                <c:pt idx="329">
                  <c:v>108.32947621971375</c:v>
                </c:pt>
                <c:pt idx="330">
                  <c:v>108.32947621971375</c:v>
                </c:pt>
                <c:pt idx="331">
                  <c:v>108.22084730553061</c:v>
                </c:pt>
                <c:pt idx="332">
                  <c:v>106.44216691068812</c:v>
                </c:pt>
                <c:pt idx="333">
                  <c:v>107.06087942190524</c:v>
                </c:pt>
                <c:pt idx="334">
                  <c:v>106.00198365843289</c:v>
                </c:pt>
                <c:pt idx="335">
                  <c:v>105.73749586737826</c:v>
                </c:pt>
                <c:pt idx="336">
                  <c:v>105.73749586737826</c:v>
                </c:pt>
                <c:pt idx="337">
                  <c:v>105.73749586737826</c:v>
                </c:pt>
                <c:pt idx="338">
                  <c:v>104.18740849194727</c:v>
                </c:pt>
                <c:pt idx="339">
                  <c:v>104.06838898597267</c:v>
                </c:pt>
                <c:pt idx="340">
                  <c:v>103.67071270013693</c:v>
                </c:pt>
                <c:pt idx="341">
                  <c:v>101.33566334482592</c:v>
                </c:pt>
                <c:pt idx="342">
                  <c:v>100.34855712463983</c:v>
                </c:pt>
                <c:pt idx="343">
                  <c:v>100.34855712463983</c:v>
                </c:pt>
                <c:pt idx="344">
                  <c:v>100.34855712463983</c:v>
                </c:pt>
                <c:pt idx="345">
                  <c:v>100.15774807537898</c:v>
                </c:pt>
                <c:pt idx="346">
                  <c:v>102.52585840457184</c:v>
                </c:pt>
                <c:pt idx="347">
                  <c:v>102.90464270533222</c:v>
                </c:pt>
                <c:pt idx="348">
                  <c:v>104.13073253672125</c:v>
                </c:pt>
                <c:pt idx="349">
                  <c:v>103.11623293817594</c:v>
                </c:pt>
                <c:pt idx="350">
                  <c:v>103.11623293817594</c:v>
                </c:pt>
                <c:pt idx="351">
                  <c:v>103.11623293817594</c:v>
                </c:pt>
                <c:pt idx="352">
                  <c:v>102.67132668965188</c:v>
                </c:pt>
                <c:pt idx="353">
                  <c:v>103.85018655835258</c:v>
                </c:pt>
                <c:pt idx="354">
                  <c:v>104.82217919047839</c:v>
                </c:pt>
                <c:pt idx="355">
                  <c:v>104.47928966136111</c:v>
                </c:pt>
                <c:pt idx="356">
                  <c:v>104.50101544419773</c:v>
                </c:pt>
                <c:pt idx="357">
                  <c:v>104.50101544419773</c:v>
                </c:pt>
                <c:pt idx="358">
                  <c:v>104.50101544419773</c:v>
                </c:pt>
                <c:pt idx="359">
                  <c:v>104.66065271808431</c:v>
                </c:pt>
                <c:pt idx="360">
                  <c:v>103.49596183819011</c:v>
                </c:pt>
                <c:pt idx="361">
                  <c:v>104.25447503896467</c:v>
                </c:pt>
                <c:pt idx="362">
                  <c:v>103.46384546356202</c:v>
                </c:pt>
                <c:pt idx="363">
                  <c:v>102.41534029188112</c:v>
                </c:pt>
                <c:pt idx="364">
                  <c:v>102.41534029188112</c:v>
                </c:pt>
                <c:pt idx="365">
                  <c:v>102.41534029188112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BB-4272-9177-4971FEB9741E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43519</c:v>
                </c:pt>
                <c:pt idx="1">
                  <c:v>43520</c:v>
                </c:pt>
                <c:pt idx="2">
                  <c:v>43521</c:v>
                </c:pt>
                <c:pt idx="3">
                  <c:v>43522</c:v>
                </c:pt>
                <c:pt idx="4">
                  <c:v>43523</c:v>
                </c:pt>
                <c:pt idx="5">
                  <c:v>43524</c:v>
                </c:pt>
                <c:pt idx="6">
                  <c:v>43525</c:v>
                </c:pt>
                <c:pt idx="7">
                  <c:v>43526</c:v>
                </c:pt>
                <c:pt idx="8">
                  <c:v>43527</c:v>
                </c:pt>
                <c:pt idx="9">
                  <c:v>43528</c:v>
                </c:pt>
                <c:pt idx="10">
                  <c:v>43529</c:v>
                </c:pt>
                <c:pt idx="11">
                  <c:v>43530</c:v>
                </c:pt>
                <c:pt idx="12">
                  <c:v>43531</c:v>
                </c:pt>
                <c:pt idx="13">
                  <c:v>43532</c:v>
                </c:pt>
                <c:pt idx="14">
                  <c:v>43533</c:v>
                </c:pt>
                <c:pt idx="15">
                  <c:v>43534</c:v>
                </c:pt>
                <c:pt idx="16">
                  <c:v>43535</c:v>
                </c:pt>
                <c:pt idx="17">
                  <c:v>43536</c:v>
                </c:pt>
                <c:pt idx="18">
                  <c:v>43537</c:v>
                </c:pt>
                <c:pt idx="19">
                  <c:v>43538</c:v>
                </c:pt>
                <c:pt idx="20">
                  <c:v>43539</c:v>
                </c:pt>
                <c:pt idx="21">
                  <c:v>43540</c:v>
                </c:pt>
                <c:pt idx="22">
                  <c:v>43541</c:v>
                </c:pt>
                <c:pt idx="23">
                  <c:v>43542</c:v>
                </c:pt>
                <c:pt idx="24">
                  <c:v>43543</c:v>
                </c:pt>
                <c:pt idx="25">
                  <c:v>43544</c:v>
                </c:pt>
                <c:pt idx="26">
                  <c:v>43545</c:v>
                </c:pt>
                <c:pt idx="27">
                  <c:v>43546</c:v>
                </c:pt>
                <c:pt idx="28">
                  <c:v>43547</c:v>
                </c:pt>
                <c:pt idx="29">
                  <c:v>43548</c:v>
                </c:pt>
                <c:pt idx="30">
                  <c:v>43549</c:v>
                </c:pt>
                <c:pt idx="31">
                  <c:v>43550</c:v>
                </c:pt>
                <c:pt idx="32">
                  <c:v>43551</c:v>
                </c:pt>
                <c:pt idx="33">
                  <c:v>43552</c:v>
                </c:pt>
                <c:pt idx="34">
                  <c:v>43553</c:v>
                </c:pt>
                <c:pt idx="35">
                  <c:v>43554</c:v>
                </c:pt>
                <c:pt idx="36">
                  <c:v>43555</c:v>
                </c:pt>
                <c:pt idx="37">
                  <c:v>43556</c:v>
                </c:pt>
                <c:pt idx="38">
                  <c:v>43557</c:v>
                </c:pt>
                <c:pt idx="39">
                  <c:v>43558</c:v>
                </c:pt>
                <c:pt idx="40">
                  <c:v>43559</c:v>
                </c:pt>
                <c:pt idx="41">
                  <c:v>43560</c:v>
                </c:pt>
                <c:pt idx="42">
                  <c:v>43561</c:v>
                </c:pt>
                <c:pt idx="43">
                  <c:v>43562</c:v>
                </c:pt>
                <c:pt idx="44">
                  <c:v>43563</c:v>
                </c:pt>
                <c:pt idx="45">
                  <c:v>43564</c:v>
                </c:pt>
                <c:pt idx="46">
                  <c:v>43565</c:v>
                </c:pt>
                <c:pt idx="47">
                  <c:v>43566</c:v>
                </c:pt>
                <c:pt idx="48">
                  <c:v>43567</c:v>
                </c:pt>
                <c:pt idx="49">
                  <c:v>43568</c:v>
                </c:pt>
                <c:pt idx="50">
                  <c:v>43569</c:v>
                </c:pt>
                <c:pt idx="51">
                  <c:v>43570</c:v>
                </c:pt>
                <c:pt idx="52">
                  <c:v>43571</c:v>
                </c:pt>
                <c:pt idx="53">
                  <c:v>43572</c:v>
                </c:pt>
                <c:pt idx="54">
                  <c:v>43573</c:v>
                </c:pt>
                <c:pt idx="55">
                  <c:v>43574</c:v>
                </c:pt>
                <c:pt idx="56">
                  <c:v>43575</c:v>
                </c:pt>
                <c:pt idx="57">
                  <c:v>43576</c:v>
                </c:pt>
                <c:pt idx="58">
                  <c:v>43577</c:v>
                </c:pt>
                <c:pt idx="59">
                  <c:v>43578</c:v>
                </c:pt>
                <c:pt idx="60">
                  <c:v>43579</c:v>
                </c:pt>
                <c:pt idx="61">
                  <c:v>43580</c:v>
                </c:pt>
                <c:pt idx="62">
                  <c:v>43581</c:v>
                </c:pt>
                <c:pt idx="63">
                  <c:v>43582</c:v>
                </c:pt>
                <c:pt idx="64">
                  <c:v>43583</c:v>
                </c:pt>
                <c:pt idx="65">
                  <c:v>43584</c:v>
                </c:pt>
                <c:pt idx="66">
                  <c:v>43585</c:v>
                </c:pt>
                <c:pt idx="67">
                  <c:v>43586</c:v>
                </c:pt>
                <c:pt idx="68">
                  <c:v>43587</c:v>
                </c:pt>
                <c:pt idx="69">
                  <c:v>43588</c:v>
                </c:pt>
                <c:pt idx="70">
                  <c:v>43589</c:v>
                </c:pt>
                <c:pt idx="71">
                  <c:v>43590</c:v>
                </c:pt>
                <c:pt idx="72">
                  <c:v>43591</c:v>
                </c:pt>
                <c:pt idx="73">
                  <c:v>43592</c:v>
                </c:pt>
                <c:pt idx="74">
                  <c:v>43593</c:v>
                </c:pt>
                <c:pt idx="75">
                  <c:v>43594</c:v>
                </c:pt>
                <c:pt idx="76">
                  <c:v>43595</c:v>
                </c:pt>
                <c:pt idx="77">
                  <c:v>43596</c:v>
                </c:pt>
                <c:pt idx="78">
                  <c:v>43597</c:v>
                </c:pt>
                <c:pt idx="79">
                  <c:v>43598</c:v>
                </c:pt>
                <c:pt idx="80">
                  <c:v>43599</c:v>
                </c:pt>
                <c:pt idx="81">
                  <c:v>43600</c:v>
                </c:pt>
                <c:pt idx="82">
                  <c:v>43601</c:v>
                </c:pt>
                <c:pt idx="83">
                  <c:v>43602</c:v>
                </c:pt>
                <c:pt idx="84">
                  <c:v>43603</c:v>
                </c:pt>
                <c:pt idx="85">
                  <c:v>43604</c:v>
                </c:pt>
                <c:pt idx="86">
                  <c:v>43605</c:v>
                </c:pt>
                <c:pt idx="87">
                  <c:v>43606</c:v>
                </c:pt>
                <c:pt idx="88">
                  <c:v>43607</c:v>
                </c:pt>
                <c:pt idx="89">
                  <c:v>43608</c:v>
                </c:pt>
                <c:pt idx="90">
                  <c:v>43609</c:v>
                </c:pt>
                <c:pt idx="91">
                  <c:v>43610</c:v>
                </c:pt>
                <c:pt idx="92">
                  <c:v>43611</c:v>
                </c:pt>
                <c:pt idx="93">
                  <c:v>43612</c:v>
                </c:pt>
                <c:pt idx="94">
                  <c:v>43613</c:v>
                </c:pt>
                <c:pt idx="95">
                  <c:v>43614</c:v>
                </c:pt>
                <c:pt idx="96">
                  <c:v>43615</c:v>
                </c:pt>
                <c:pt idx="97">
                  <c:v>43616</c:v>
                </c:pt>
                <c:pt idx="98">
                  <c:v>43617</c:v>
                </c:pt>
                <c:pt idx="99">
                  <c:v>43618</c:v>
                </c:pt>
                <c:pt idx="100">
                  <c:v>43619</c:v>
                </c:pt>
                <c:pt idx="101">
                  <c:v>43620</c:v>
                </c:pt>
                <c:pt idx="102">
                  <c:v>43621</c:v>
                </c:pt>
                <c:pt idx="103">
                  <c:v>43622</c:v>
                </c:pt>
                <c:pt idx="104">
                  <c:v>43623</c:v>
                </c:pt>
                <c:pt idx="105">
                  <c:v>43624</c:v>
                </c:pt>
                <c:pt idx="106">
                  <c:v>43625</c:v>
                </c:pt>
                <c:pt idx="107">
                  <c:v>43626</c:v>
                </c:pt>
                <c:pt idx="108">
                  <c:v>43627</c:v>
                </c:pt>
                <c:pt idx="109">
                  <c:v>43628</c:v>
                </c:pt>
                <c:pt idx="110">
                  <c:v>43629</c:v>
                </c:pt>
                <c:pt idx="111">
                  <c:v>43630</c:v>
                </c:pt>
                <c:pt idx="112">
                  <c:v>43631</c:v>
                </c:pt>
                <c:pt idx="113">
                  <c:v>43632</c:v>
                </c:pt>
                <c:pt idx="114">
                  <c:v>43633</c:v>
                </c:pt>
                <c:pt idx="115">
                  <c:v>43634</c:v>
                </c:pt>
                <c:pt idx="116">
                  <c:v>43635</c:v>
                </c:pt>
                <c:pt idx="117">
                  <c:v>43636</c:v>
                </c:pt>
                <c:pt idx="118">
                  <c:v>43637</c:v>
                </c:pt>
                <c:pt idx="119">
                  <c:v>43638</c:v>
                </c:pt>
                <c:pt idx="120">
                  <c:v>43639</c:v>
                </c:pt>
                <c:pt idx="121">
                  <c:v>43640</c:v>
                </c:pt>
                <c:pt idx="122">
                  <c:v>43641</c:v>
                </c:pt>
                <c:pt idx="123">
                  <c:v>43642</c:v>
                </c:pt>
                <c:pt idx="124">
                  <c:v>43643</c:v>
                </c:pt>
                <c:pt idx="125">
                  <c:v>43644</c:v>
                </c:pt>
                <c:pt idx="126">
                  <c:v>43645</c:v>
                </c:pt>
                <c:pt idx="127">
                  <c:v>43646</c:v>
                </c:pt>
                <c:pt idx="128">
                  <c:v>43647</c:v>
                </c:pt>
                <c:pt idx="129">
                  <c:v>43648</c:v>
                </c:pt>
                <c:pt idx="130">
                  <c:v>43649</c:v>
                </c:pt>
                <c:pt idx="131">
                  <c:v>43650</c:v>
                </c:pt>
                <c:pt idx="132">
                  <c:v>43651</c:v>
                </c:pt>
                <c:pt idx="133">
                  <c:v>43652</c:v>
                </c:pt>
                <c:pt idx="134">
                  <c:v>43653</c:v>
                </c:pt>
                <c:pt idx="135">
                  <c:v>43654</c:v>
                </c:pt>
                <c:pt idx="136">
                  <c:v>43655</c:v>
                </c:pt>
                <c:pt idx="137">
                  <c:v>43656</c:v>
                </c:pt>
                <c:pt idx="138">
                  <c:v>43657</c:v>
                </c:pt>
                <c:pt idx="139">
                  <c:v>43658</c:v>
                </c:pt>
                <c:pt idx="140">
                  <c:v>43659</c:v>
                </c:pt>
                <c:pt idx="141">
                  <c:v>43660</c:v>
                </c:pt>
                <c:pt idx="142">
                  <c:v>43661</c:v>
                </c:pt>
                <c:pt idx="143">
                  <c:v>43662</c:v>
                </c:pt>
                <c:pt idx="144">
                  <c:v>43663</c:v>
                </c:pt>
                <c:pt idx="145">
                  <c:v>43664</c:v>
                </c:pt>
                <c:pt idx="146">
                  <c:v>43665</c:v>
                </c:pt>
                <c:pt idx="147">
                  <c:v>43666</c:v>
                </c:pt>
                <c:pt idx="148">
                  <c:v>43667</c:v>
                </c:pt>
                <c:pt idx="149">
                  <c:v>43668</c:v>
                </c:pt>
                <c:pt idx="150">
                  <c:v>43669</c:v>
                </c:pt>
                <c:pt idx="151">
                  <c:v>43670</c:v>
                </c:pt>
                <c:pt idx="152">
                  <c:v>43671</c:v>
                </c:pt>
                <c:pt idx="153">
                  <c:v>43672</c:v>
                </c:pt>
                <c:pt idx="154">
                  <c:v>43673</c:v>
                </c:pt>
                <c:pt idx="155">
                  <c:v>43674</c:v>
                </c:pt>
                <c:pt idx="156">
                  <c:v>43675</c:v>
                </c:pt>
                <c:pt idx="157">
                  <c:v>43676</c:v>
                </c:pt>
                <c:pt idx="158">
                  <c:v>43677</c:v>
                </c:pt>
                <c:pt idx="159">
                  <c:v>43678</c:v>
                </c:pt>
                <c:pt idx="160">
                  <c:v>43679</c:v>
                </c:pt>
                <c:pt idx="161">
                  <c:v>43680</c:v>
                </c:pt>
                <c:pt idx="162">
                  <c:v>43681</c:v>
                </c:pt>
                <c:pt idx="163">
                  <c:v>43682</c:v>
                </c:pt>
                <c:pt idx="164">
                  <c:v>43683</c:v>
                </c:pt>
                <c:pt idx="165">
                  <c:v>43684</c:v>
                </c:pt>
                <c:pt idx="166">
                  <c:v>43685</c:v>
                </c:pt>
                <c:pt idx="167">
                  <c:v>43686</c:v>
                </c:pt>
                <c:pt idx="168">
                  <c:v>43687</c:v>
                </c:pt>
                <c:pt idx="169">
                  <c:v>43688</c:v>
                </c:pt>
                <c:pt idx="170">
                  <c:v>43689</c:v>
                </c:pt>
                <c:pt idx="171">
                  <c:v>43690</c:v>
                </c:pt>
                <c:pt idx="172">
                  <c:v>43691</c:v>
                </c:pt>
                <c:pt idx="173">
                  <c:v>43692</c:v>
                </c:pt>
                <c:pt idx="174">
                  <c:v>43693</c:v>
                </c:pt>
                <c:pt idx="175">
                  <c:v>43694</c:v>
                </c:pt>
                <c:pt idx="176">
                  <c:v>43695</c:v>
                </c:pt>
                <c:pt idx="177">
                  <c:v>43696</c:v>
                </c:pt>
                <c:pt idx="178">
                  <c:v>43697</c:v>
                </c:pt>
                <c:pt idx="179">
                  <c:v>43698</c:v>
                </c:pt>
                <c:pt idx="180">
                  <c:v>43699</c:v>
                </c:pt>
                <c:pt idx="181">
                  <c:v>43700</c:v>
                </c:pt>
                <c:pt idx="182">
                  <c:v>43701</c:v>
                </c:pt>
                <c:pt idx="183">
                  <c:v>43702</c:v>
                </c:pt>
                <c:pt idx="184">
                  <c:v>43703</c:v>
                </c:pt>
                <c:pt idx="185">
                  <c:v>43704</c:v>
                </c:pt>
                <c:pt idx="186">
                  <c:v>43705</c:v>
                </c:pt>
                <c:pt idx="187">
                  <c:v>43706</c:v>
                </c:pt>
                <c:pt idx="188">
                  <c:v>43707</c:v>
                </c:pt>
                <c:pt idx="189">
                  <c:v>43708</c:v>
                </c:pt>
                <c:pt idx="190">
                  <c:v>43709</c:v>
                </c:pt>
                <c:pt idx="191">
                  <c:v>43710</c:v>
                </c:pt>
                <c:pt idx="192">
                  <c:v>43711</c:v>
                </c:pt>
                <c:pt idx="193">
                  <c:v>43712</c:v>
                </c:pt>
                <c:pt idx="194">
                  <c:v>43713</c:v>
                </c:pt>
                <c:pt idx="195">
                  <c:v>43714</c:v>
                </c:pt>
                <c:pt idx="196">
                  <c:v>43715</c:v>
                </c:pt>
                <c:pt idx="197">
                  <c:v>43716</c:v>
                </c:pt>
                <c:pt idx="198">
                  <c:v>43717</c:v>
                </c:pt>
                <c:pt idx="199">
                  <c:v>43718</c:v>
                </c:pt>
                <c:pt idx="200">
                  <c:v>43719</c:v>
                </c:pt>
                <c:pt idx="201">
                  <c:v>43720</c:v>
                </c:pt>
                <c:pt idx="202">
                  <c:v>43721</c:v>
                </c:pt>
                <c:pt idx="203">
                  <c:v>43722</c:v>
                </c:pt>
                <c:pt idx="204">
                  <c:v>43723</c:v>
                </c:pt>
                <c:pt idx="205">
                  <c:v>43724</c:v>
                </c:pt>
                <c:pt idx="206">
                  <c:v>43725</c:v>
                </c:pt>
                <c:pt idx="207">
                  <c:v>43726</c:v>
                </c:pt>
                <c:pt idx="208">
                  <c:v>43727</c:v>
                </c:pt>
                <c:pt idx="209">
                  <c:v>43728</c:v>
                </c:pt>
                <c:pt idx="210">
                  <c:v>43729</c:v>
                </c:pt>
                <c:pt idx="211">
                  <c:v>43730</c:v>
                </c:pt>
                <c:pt idx="212">
                  <c:v>43731</c:v>
                </c:pt>
                <c:pt idx="213">
                  <c:v>43732</c:v>
                </c:pt>
                <c:pt idx="214">
                  <c:v>43733</c:v>
                </c:pt>
                <c:pt idx="215">
                  <c:v>43734</c:v>
                </c:pt>
                <c:pt idx="216">
                  <c:v>43735</c:v>
                </c:pt>
                <c:pt idx="217">
                  <c:v>43736</c:v>
                </c:pt>
                <c:pt idx="218">
                  <c:v>43737</c:v>
                </c:pt>
                <c:pt idx="219">
                  <c:v>43738</c:v>
                </c:pt>
                <c:pt idx="220">
                  <c:v>43739</c:v>
                </c:pt>
                <c:pt idx="221">
                  <c:v>43740</c:v>
                </c:pt>
                <c:pt idx="222">
                  <c:v>43741</c:v>
                </c:pt>
                <c:pt idx="223">
                  <c:v>43742</c:v>
                </c:pt>
                <c:pt idx="224">
                  <c:v>43743</c:v>
                </c:pt>
                <c:pt idx="225">
                  <c:v>43744</c:v>
                </c:pt>
                <c:pt idx="226">
                  <c:v>43745</c:v>
                </c:pt>
                <c:pt idx="227">
                  <c:v>43746</c:v>
                </c:pt>
                <c:pt idx="228">
                  <c:v>43747</c:v>
                </c:pt>
                <c:pt idx="229">
                  <c:v>43748</c:v>
                </c:pt>
                <c:pt idx="230">
                  <c:v>43749</c:v>
                </c:pt>
                <c:pt idx="231">
                  <c:v>43750</c:v>
                </c:pt>
                <c:pt idx="232">
                  <c:v>43751</c:v>
                </c:pt>
                <c:pt idx="233">
                  <c:v>43752</c:v>
                </c:pt>
                <c:pt idx="234">
                  <c:v>43753</c:v>
                </c:pt>
                <c:pt idx="235">
                  <c:v>43754</c:v>
                </c:pt>
                <c:pt idx="236">
                  <c:v>43755</c:v>
                </c:pt>
                <c:pt idx="237">
                  <c:v>43756</c:v>
                </c:pt>
                <c:pt idx="238">
                  <c:v>43757</c:v>
                </c:pt>
                <c:pt idx="239">
                  <c:v>43758</c:v>
                </c:pt>
                <c:pt idx="240">
                  <c:v>43759</c:v>
                </c:pt>
                <c:pt idx="241">
                  <c:v>43760</c:v>
                </c:pt>
                <c:pt idx="242">
                  <c:v>43761</c:v>
                </c:pt>
                <c:pt idx="243">
                  <c:v>43762</c:v>
                </c:pt>
                <c:pt idx="244">
                  <c:v>43763</c:v>
                </c:pt>
                <c:pt idx="245">
                  <c:v>43764</c:v>
                </c:pt>
                <c:pt idx="246">
                  <c:v>43765</c:v>
                </c:pt>
                <c:pt idx="247">
                  <c:v>43766</c:v>
                </c:pt>
                <c:pt idx="248">
                  <c:v>43767</c:v>
                </c:pt>
                <c:pt idx="249">
                  <c:v>43768</c:v>
                </c:pt>
                <c:pt idx="250">
                  <c:v>43769</c:v>
                </c:pt>
                <c:pt idx="251">
                  <c:v>43770</c:v>
                </c:pt>
                <c:pt idx="252">
                  <c:v>43771</c:v>
                </c:pt>
                <c:pt idx="253">
                  <c:v>43772</c:v>
                </c:pt>
                <c:pt idx="254">
                  <c:v>43773</c:v>
                </c:pt>
                <c:pt idx="255">
                  <c:v>43774</c:v>
                </c:pt>
                <c:pt idx="256">
                  <c:v>43775</c:v>
                </c:pt>
                <c:pt idx="257">
                  <c:v>43776</c:v>
                </c:pt>
                <c:pt idx="258">
                  <c:v>43777</c:v>
                </c:pt>
                <c:pt idx="259">
                  <c:v>43778</c:v>
                </c:pt>
                <c:pt idx="260">
                  <c:v>43779</c:v>
                </c:pt>
                <c:pt idx="261">
                  <c:v>43780</c:v>
                </c:pt>
                <c:pt idx="262">
                  <c:v>43781</c:v>
                </c:pt>
                <c:pt idx="263">
                  <c:v>43782</c:v>
                </c:pt>
                <c:pt idx="264">
                  <c:v>43783</c:v>
                </c:pt>
                <c:pt idx="265">
                  <c:v>43784</c:v>
                </c:pt>
                <c:pt idx="266">
                  <c:v>43785</c:v>
                </c:pt>
                <c:pt idx="267">
                  <c:v>43786</c:v>
                </c:pt>
                <c:pt idx="268">
                  <c:v>43787</c:v>
                </c:pt>
                <c:pt idx="269">
                  <c:v>43788</c:v>
                </c:pt>
                <c:pt idx="270">
                  <c:v>43789</c:v>
                </c:pt>
                <c:pt idx="271">
                  <c:v>43790</c:v>
                </c:pt>
                <c:pt idx="272">
                  <c:v>43791</c:v>
                </c:pt>
                <c:pt idx="273">
                  <c:v>43792</c:v>
                </c:pt>
                <c:pt idx="274">
                  <c:v>43793</c:v>
                </c:pt>
                <c:pt idx="275">
                  <c:v>43794</c:v>
                </c:pt>
                <c:pt idx="276">
                  <c:v>43795</c:v>
                </c:pt>
                <c:pt idx="277">
                  <c:v>43796</c:v>
                </c:pt>
                <c:pt idx="278">
                  <c:v>43797</c:v>
                </c:pt>
                <c:pt idx="279">
                  <c:v>43798</c:v>
                </c:pt>
                <c:pt idx="280">
                  <c:v>43799</c:v>
                </c:pt>
                <c:pt idx="281">
                  <c:v>43800</c:v>
                </c:pt>
                <c:pt idx="282">
                  <c:v>43801</c:v>
                </c:pt>
                <c:pt idx="283">
                  <c:v>43802</c:v>
                </c:pt>
                <c:pt idx="284">
                  <c:v>43803</c:v>
                </c:pt>
                <c:pt idx="285">
                  <c:v>43804</c:v>
                </c:pt>
                <c:pt idx="286">
                  <c:v>43805</c:v>
                </c:pt>
                <c:pt idx="287">
                  <c:v>43806</c:v>
                </c:pt>
                <c:pt idx="288">
                  <c:v>43807</c:v>
                </c:pt>
                <c:pt idx="289">
                  <c:v>43808</c:v>
                </c:pt>
                <c:pt idx="290">
                  <c:v>43809</c:v>
                </c:pt>
                <c:pt idx="291">
                  <c:v>43810</c:v>
                </c:pt>
                <c:pt idx="292">
                  <c:v>43811</c:v>
                </c:pt>
                <c:pt idx="293">
                  <c:v>43812</c:v>
                </c:pt>
                <c:pt idx="294">
                  <c:v>43813</c:v>
                </c:pt>
                <c:pt idx="295">
                  <c:v>43814</c:v>
                </c:pt>
                <c:pt idx="296">
                  <c:v>43815</c:v>
                </c:pt>
                <c:pt idx="297">
                  <c:v>43816</c:v>
                </c:pt>
                <c:pt idx="298">
                  <c:v>43817</c:v>
                </c:pt>
                <c:pt idx="299">
                  <c:v>43818</c:v>
                </c:pt>
                <c:pt idx="300">
                  <c:v>43819</c:v>
                </c:pt>
                <c:pt idx="301">
                  <c:v>43820</c:v>
                </c:pt>
                <c:pt idx="302">
                  <c:v>43821</c:v>
                </c:pt>
                <c:pt idx="303">
                  <c:v>43822</c:v>
                </c:pt>
                <c:pt idx="304">
                  <c:v>43823</c:v>
                </c:pt>
                <c:pt idx="305">
                  <c:v>43824</c:v>
                </c:pt>
                <c:pt idx="306">
                  <c:v>43825</c:v>
                </c:pt>
                <c:pt idx="307">
                  <c:v>43826</c:v>
                </c:pt>
                <c:pt idx="308">
                  <c:v>43827</c:v>
                </c:pt>
                <c:pt idx="309">
                  <c:v>43828</c:v>
                </c:pt>
                <c:pt idx="310">
                  <c:v>43829</c:v>
                </c:pt>
                <c:pt idx="311">
                  <c:v>43830</c:v>
                </c:pt>
                <c:pt idx="312">
                  <c:v>43831</c:v>
                </c:pt>
                <c:pt idx="313">
                  <c:v>43832</c:v>
                </c:pt>
                <c:pt idx="314">
                  <c:v>43833</c:v>
                </c:pt>
                <c:pt idx="315">
                  <c:v>43834</c:v>
                </c:pt>
                <c:pt idx="316">
                  <c:v>43835</c:v>
                </c:pt>
                <c:pt idx="317">
                  <c:v>43836</c:v>
                </c:pt>
                <c:pt idx="318">
                  <c:v>43837</c:v>
                </c:pt>
                <c:pt idx="319">
                  <c:v>43838</c:v>
                </c:pt>
                <c:pt idx="320">
                  <c:v>43839</c:v>
                </c:pt>
                <c:pt idx="321">
                  <c:v>43840</c:v>
                </c:pt>
                <c:pt idx="322">
                  <c:v>43841</c:v>
                </c:pt>
                <c:pt idx="323">
                  <c:v>43842</c:v>
                </c:pt>
                <c:pt idx="324">
                  <c:v>43843</c:v>
                </c:pt>
                <c:pt idx="325">
                  <c:v>43844</c:v>
                </c:pt>
                <c:pt idx="326">
                  <c:v>43845</c:v>
                </c:pt>
                <c:pt idx="327">
                  <c:v>43846</c:v>
                </c:pt>
                <c:pt idx="328">
                  <c:v>43847</c:v>
                </c:pt>
                <c:pt idx="329">
                  <c:v>43848</c:v>
                </c:pt>
                <c:pt idx="330">
                  <c:v>43849</c:v>
                </c:pt>
                <c:pt idx="331">
                  <c:v>43850</c:v>
                </c:pt>
                <c:pt idx="332">
                  <c:v>43851</c:v>
                </c:pt>
                <c:pt idx="333">
                  <c:v>43852</c:v>
                </c:pt>
                <c:pt idx="334">
                  <c:v>43853</c:v>
                </c:pt>
                <c:pt idx="335">
                  <c:v>43854</c:v>
                </c:pt>
                <c:pt idx="336">
                  <c:v>43855</c:v>
                </c:pt>
                <c:pt idx="337">
                  <c:v>43856</c:v>
                </c:pt>
                <c:pt idx="338">
                  <c:v>43857</c:v>
                </c:pt>
                <c:pt idx="339">
                  <c:v>43858</c:v>
                </c:pt>
                <c:pt idx="340">
                  <c:v>43859</c:v>
                </c:pt>
                <c:pt idx="341">
                  <c:v>43860</c:v>
                </c:pt>
                <c:pt idx="342">
                  <c:v>43861</c:v>
                </c:pt>
                <c:pt idx="343">
                  <c:v>43862</c:v>
                </c:pt>
                <c:pt idx="344">
                  <c:v>43863</c:v>
                </c:pt>
                <c:pt idx="345">
                  <c:v>43864</c:v>
                </c:pt>
                <c:pt idx="346">
                  <c:v>43865</c:v>
                </c:pt>
                <c:pt idx="347">
                  <c:v>43866</c:v>
                </c:pt>
                <c:pt idx="348">
                  <c:v>43867</c:v>
                </c:pt>
                <c:pt idx="349">
                  <c:v>43868</c:v>
                </c:pt>
                <c:pt idx="350">
                  <c:v>43869</c:v>
                </c:pt>
                <c:pt idx="351">
                  <c:v>43870</c:v>
                </c:pt>
                <c:pt idx="352">
                  <c:v>43871</c:v>
                </c:pt>
                <c:pt idx="353">
                  <c:v>43872</c:v>
                </c:pt>
                <c:pt idx="354">
                  <c:v>43873</c:v>
                </c:pt>
                <c:pt idx="355">
                  <c:v>43874</c:v>
                </c:pt>
                <c:pt idx="356">
                  <c:v>43875</c:v>
                </c:pt>
                <c:pt idx="357">
                  <c:v>43876</c:v>
                </c:pt>
                <c:pt idx="358">
                  <c:v>43877</c:v>
                </c:pt>
                <c:pt idx="359">
                  <c:v>43878</c:v>
                </c:pt>
                <c:pt idx="360">
                  <c:v>43879</c:v>
                </c:pt>
                <c:pt idx="361">
                  <c:v>43880</c:v>
                </c:pt>
                <c:pt idx="362">
                  <c:v>43881</c:v>
                </c:pt>
                <c:pt idx="363">
                  <c:v>43882</c:v>
                </c:pt>
                <c:pt idx="364">
                  <c:v>43883</c:v>
                </c:pt>
                <c:pt idx="365">
                  <c:v>43884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100.28924798581278</c:v>
                </c:pt>
                <c:pt idx="3">
                  <c:v>100.57390958707251</c:v>
                </c:pt>
                <c:pt idx="4">
                  <c:v>100.37363746158903</c:v>
                </c:pt>
                <c:pt idx="5">
                  <c:v>100.84725810643469</c:v>
                </c:pt>
                <c:pt idx="6">
                  <c:v>101.27042852119673</c:v>
                </c:pt>
                <c:pt idx="7">
                  <c:v>101.27042852119673</c:v>
                </c:pt>
                <c:pt idx="8">
                  <c:v>101.27042852119673</c:v>
                </c:pt>
                <c:pt idx="9">
                  <c:v>101.42391952423905</c:v>
                </c:pt>
                <c:pt idx="10">
                  <c:v>101.73181880723428</c:v>
                </c:pt>
                <c:pt idx="11">
                  <c:v>101.65476754674292</c:v>
                </c:pt>
                <c:pt idx="12">
                  <c:v>101.17105685588052</c:v>
                </c:pt>
                <c:pt idx="13">
                  <c:v>100.39901545611596</c:v>
                </c:pt>
                <c:pt idx="14">
                  <c:v>100.39901545611596</c:v>
                </c:pt>
                <c:pt idx="15">
                  <c:v>100.39901545611596</c:v>
                </c:pt>
                <c:pt idx="16">
                  <c:v>101.03621715002066</c:v>
                </c:pt>
                <c:pt idx="17">
                  <c:v>101.02123496048067</c:v>
                </c:pt>
                <c:pt idx="18">
                  <c:v>101.61746495237804</c:v>
                </c:pt>
                <c:pt idx="19">
                  <c:v>102.1855651190167</c:v>
                </c:pt>
                <c:pt idx="20">
                  <c:v>103.53243338276437</c:v>
                </c:pt>
                <c:pt idx="21">
                  <c:v>103.53243338276437</c:v>
                </c:pt>
                <c:pt idx="22">
                  <c:v>103.53243338276437</c:v>
                </c:pt>
                <c:pt idx="23">
                  <c:v>103.58930455122228</c:v>
                </c:pt>
                <c:pt idx="24">
                  <c:v>104.23323294247146</c:v>
                </c:pt>
                <c:pt idx="25">
                  <c:v>103.11354359358519</c:v>
                </c:pt>
                <c:pt idx="26">
                  <c:v>102.96127562642371</c:v>
                </c:pt>
                <c:pt idx="27">
                  <c:v>101.07566005717695</c:v>
                </c:pt>
                <c:pt idx="28">
                  <c:v>101.07566005717695</c:v>
                </c:pt>
                <c:pt idx="29">
                  <c:v>101.07566005717695</c:v>
                </c:pt>
                <c:pt idx="30">
                  <c:v>100.91513659781995</c:v>
                </c:pt>
                <c:pt idx="31">
                  <c:v>101.49760743605817</c:v>
                </c:pt>
                <c:pt idx="32">
                  <c:v>101.57435293757932</c:v>
                </c:pt>
                <c:pt idx="33">
                  <c:v>101.52084511779366</c:v>
                </c:pt>
                <c:pt idx="34">
                  <c:v>102.48153980217396</c:v>
                </c:pt>
                <c:pt idx="35">
                  <c:v>102.48153980217396</c:v>
                </c:pt>
                <c:pt idx="36">
                  <c:v>102.48153980217396</c:v>
                </c:pt>
                <c:pt idx="37">
                  <c:v>103.51103025485011</c:v>
                </c:pt>
                <c:pt idx="38">
                  <c:v>103.82657351210042</c:v>
                </c:pt>
                <c:pt idx="39">
                  <c:v>105.04532876733273</c:v>
                </c:pt>
                <c:pt idx="40">
                  <c:v>105.24009723135255</c:v>
                </c:pt>
                <c:pt idx="41">
                  <c:v>105.40948770084545</c:v>
                </c:pt>
                <c:pt idx="42">
                  <c:v>105.40948770084545</c:v>
                </c:pt>
                <c:pt idx="43">
                  <c:v>105.40948770084545</c:v>
                </c:pt>
                <c:pt idx="44">
                  <c:v>105.12176850988368</c:v>
                </c:pt>
                <c:pt idx="45">
                  <c:v>104.48456681597898</c:v>
                </c:pt>
                <c:pt idx="46">
                  <c:v>104.71174573084039</c:v>
                </c:pt>
                <c:pt idx="47">
                  <c:v>105.03860206998824</c:v>
                </c:pt>
                <c:pt idx="48">
                  <c:v>105.42049502377277</c:v>
                </c:pt>
                <c:pt idx="49">
                  <c:v>105.42049502377277</c:v>
                </c:pt>
                <c:pt idx="50">
                  <c:v>105.42049502377277</c:v>
                </c:pt>
                <c:pt idx="51">
                  <c:v>105.50090963293637</c:v>
                </c:pt>
                <c:pt idx="52">
                  <c:v>105.89533870449927</c:v>
                </c:pt>
                <c:pt idx="53">
                  <c:v>106.33471434468211</c:v>
                </c:pt>
                <c:pt idx="54">
                  <c:v>106.99209613062025</c:v>
                </c:pt>
                <c:pt idx="55">
                  <c:v>106.99209613062025</c:v>
                </c:pt>
                <c:pt idx="56">
                  <c:v>106.99209613062025</c:v>
                </c:pt>
                <c:pt idx="57">
                  <c:v>106.99209613062025</c:v>
                </c:pt>
                <c:pt idx="58">
                  <c:v>106.99209613062025</c:v>
                </c:pt>
                <c:pt idx="59">
                  <c:v>107.13335677485441</c:v>
                </c:pt>
                <c:pt idx="60">
                  <c:v>107.09605418048955</c:v>
                </c:pt>
                <c:pt idx="61">
                  <c:v>106.76858632340128</c:v>
                </c:pt>
                <c:pt idx="62">
                  <c:v>107.02817568910429</c:v>
                </c:pt>
                <c:pt idx="63">
                  <c:v>107.02817568910429</c:v>
                </c:pt>
                <c:pt idx="64">
                  <c:v>107.02817568910429</c:v>
                </c:pt>
                <c:pt idx="65">
                  <c:v>107.07495681154548</c:v>
                </c:pt>
                <c:pt idx="66">
                  <c:v>107.46265918576388</c:v>
                </c:pt>
                <c:pt idx="67">
                  <c:v>107.46265918576388</c:v>
                </c:pt>
                <c:pt idx="68">
                  <c:v>106.67716439131036</c:v>
                </c:pt>
                <c:pt idx="69">
                  <c:v>107.0914677959365</c:v>
                </c:pt>
                <c:pt idx="70">
                  <c:v>107.0914677959365</c:v>
                </c:pt>
                <c:pt idx="71">
                  <c:v>107.0914677959365</c:v>
                </c:pt>
                <c:pt idx="72">
                  <c:v>105.88280258672091</c:v>
                </c:pt>
                <c:pt idx="73">
                  <c:v>103.99351790983171</c:v>
                </c:pt>
                <c:pt idx="74">
                  <c:v>104.48578985185982</c:v>
                </c:pt>
                <c:pt idx="75">
                  <c:v>102.4509639051536</c:v>
                </c:pt>
                <c:pt idx="76">
                  <c:v>102.76711868034432</c:v>
                </c:pt>
                <c:pt idx="77">
                  <c:v>102.76711868034432</c:v>
                </c:pt>
                <c:pt idx="78">
                  <c:v>102.76711868034432</c:v>
                </c:pt>
                <c:pt idx="79">
                  <c:v>101.53582730733368</c:v>
                </c:pt>
                <c:pt idx="80">
                  <c:v>102.8689364174222</c:v>
                </c:pt>
                <c:pt idx="81">
                  <c:v>103.52326061365831</c:v>
                </c:pt>
                <c:pt idx="82">
                  <c:v>105.1370564583939</c:v>
                </c:pt>
                <c:pt idx="83">
                  <c:v>104.7420158688906</c:v>
                </c:pt>
                <c:pt idx="84">
                  <c:v>104.7420158688906</c:v>
                </c:pt>
                <c:pt idx="85">
                  <c:v>104.7420158688906</c:v>
                </c:pt>
                <c:pt idx="86">
                  <c:v>103.03404626133225</c:v>
                </c:pt>
                <c:pt idx="87">
                  <c:v>103.54558101848318</c:v>
                </c:pt>
                <c:pt idx="88">
                  <c:v>103.55200195685744</c:v>
                </c:pt>
                <c:pt idx="89">
                  <c:v>101.73212456620449</c:v>
                </c:pt>
                <c:pt idx="90">
                  <c:v>102.4506581461834</c:v>
                </c:pt>
                <c:pt idx="91">
                  <c:v>102.4506581461834</c:v>
                </c:pt>
                <c:pt idx="92">
                  <c:v>102.4506581461834</c:v>
                </c:pt>
                <c:pt idx="93">
                  <c:v>102.85854061243525</c:v>
                </c:pt>
                <c:pt idx="94">
                  <c:v>102.3943984956659</c:v>
                </c:pt>
                <c:pt idx="95">
                  <c:v>100.83349895277554</c:v>
                </c:pt>
                <c:pt idx="96">
                  <c:v>101.45541269817005</c:v>
                </c:pt>
                <c:pt idx="97">
                  <c:v>100.30208986256136</c:v>
                </c:pt>
                <c:pt idx="98">
                  <c:v>100.30208986256136</c:v>
                </c:pt>
                <c:pt idx="99">
                  <c:v>100.30208986256136</c:v>
                </c:pt>
                <c:pt idx="100">
                  <c:v>100.90718686459465</c:v>
                </c:pt>
                <c:pt idx="101">
                  <c:v>101.92444695846265</c:v>
                </c:pt>
                <c:pt idx="102">
                  <c:v>102.12196725321431</c:v>
                </c:pt>
                <c:pt idx="103">
                  <c:v>102.07488037180292</c:v>
                </c:pt>
                <c:pt idx="104">
                  <c:v>103.29699897570745</c:v>
                </c:pt>
                <c:pt idx="105">
                  <c:v>103.29699897570745</c:v>
                </c:pt>
                <c:pt idx="106">
                  <c:v>103.29699897570745</c:v>
                </c:pt>
                <c:pt idx="107">
                  <c:v>103.54374646466189</c:v>
                </c:pt>
                <c:pt idx="108">
                  <c:v>103.99168335601045</c:v>
                </c:pt>
                <c:pt idx="109">
                  <c:v>103.54925012612557</c:v>
                </c:pt>
                <c:pt idx="110">
                  <c:v>103.66757884759443</c:v>
                </c:pt>
                <c:pt idx="111">
                  <c:v>103.32176545229395</c:v>
                </c:pt>
                <c:pt idx="112">
                  <c:v>103.32176545229395</c:v>
                </c:pt>
                <c:pt idx="113">
                  <c:v>103.32176545229395</c:v>
                </c:pt>
                <c:pt idx="114">
                  <c:v>103.44468055831587</c:v>
                </c:pt>
                <c:pt idx="115">
                  <c:v>105.57520906269585</c:v>
                </c:pt>
                <c:pt idx="116">
                  <c:v>105.63055143630274</c:v>
                </c:pt>
                <c:pt idx="117">
                  <c:v>106.03965693843541</c:v>
                </c:pt>
                <c:pt idx="118">
                  <c:v>106.00418889789178</c:v>
                </c:pt>
                <c:pt idx="119">
                  <c:v>106.00418889789178</c:v>
                </c:pt>
                <c:pt idx="120">
                  <c:v>106.00418889789178</c:v>
                </c:pt>
                <c:pt idx="121">
                  <c:v>105.65715246671049</c:v>
                </c:pt>
                <c:pt idx="122">
                  <c:v>105.31439666111203</c:v>
                </c:pt>
                <c:pt idx="123">
                  <c:v>105.27128464631329</c:v>
                </c:pt>
                <c:pt idx="124">
                  <c:v>105.25385638501167</c:v>
                </c:pt>
                <c:pt idx="125">
                  <c:v>106.21118772071974</c:v>
                </c:pt>
                <c:pt idx="126">
                  <c:v>106.21118772071974</c:v>
                </c:pt>
                <c:pt idx="127">
                  <c:v>106.21118772071974</c:v>
                </c:pt>
                <c:pt idx="128">
                  <c:v>106.9419516595068</c:v>
                </c:pt>
                <c:pt idx="129">
                  <c:v>107.25963522954854</c:v>
                </c:pt>
                <c:pt idx="130">
                  <c:v>108.2579382672639</c:v>
                </c:pt>
                <c:pt idx="131">
                  <c:v>108.36556542477564</c:v>
                </c:pt>
                <c:pt idx="132">
                  <c:v>107.8711531699561</c:v>
                </c:pt>
                <c:pt idx="133">
                  <c:v>107.8711531699561</c:v>
                </c:pt>
                <c:pt idx="134">
                  <c:v>107.8711531699561</c:v>
                </c:pt>
                <c:pt idx="135">
                  <c:v>107.74212288453012</c:v>
                </c:pt>
                <c:pt idx="136">
                  <c:v>107.3137545672746</c:v>
                </c:pt>
                <c:pt idx="137">
                  <c:v>107.06211493479688</c:v>
                </c:pt>
                <c:pt idx="138">
                  <c:v>106.91565638806927</c:v>
                </c:pt>
                <c:pt idx="139">
                  <c:v>106.94317469538761</c:v>
                </c:pt>
                <c:pt idx="140">
                  <c:v>106.94317469538761</c:v>
                </c:pt>
                <c:pt idx="141">
                  <c:v>106.94317469538761</c:v>
                </c:pt>
                <c:pt idx="142">
                  <c:v>107.08351806271115</c:v>
                </c:pt>
                <c:pt idx="143">
                  <c:v>107.66874073168121</c:v>
                </c:pt>
                <c:pt idx="144">
                  <c:v>107.06394948861812</c:v>
                </c:pt>
                <c:pt idx="145">
                  <c:v>106.49065141948601</c:v>
                </c:pt>
                <c:pt idx="146">
                  <c:v>106.409625292382</c:v>
                </c:pt>
                <c:pt idx="147">
                  <c:v>106.409625292382</c:v>
                </c:pt>
                <c:pt idx="148">
                  <c:v>106.409625292382</c:v>
                </c:pt>
                <c:pt idx="149">
                  <c:v>106.70743452936048</c:v>
                </c:pt>
                <c:pt idx="150">
                  <c:v>108.02066930638576</c:v>
                </c:pt>
                <c:pt idx="151">
                  <c:v>108.02158658329637</c:v>
                </c:pt>
                <c:pt idx="152">
                  <c:v>107.32598492608275</c:v>
                </c:pt>
                <c:pt idx="153">
                  <c:v>107.76383177141457</c:v>
                </c:pt>
                <c:pt idx="154">
                  <c:v>107.76383177141457</c:v>
                </c:pt>
                <c:pt idx="155">
                  <c:v>107.76383177141457</c:v>
                </c:pt>
                <c:pt idx="156">
                  <c:v>107.73661922306644</c:v>
                </c:pt>
                <c:pt idx="157">
                  <c:v>105.87974499701883</c:v>
                </c:pt>
                <c:pt idx="158">
                  <c:v>106.00204858510035</c:v>
                </c:pt>
                <c:pt idx="159">
                  <c:v>106.71079787803275</c:v>
                </c:pt>
                <c:pt idx="160">
                  <c:v>103.2278974484414</c:v>
                </c:pt>
                <c:pt idx="161">
                  <c:v>103.2278974484414</c:v>
                </c:pt>
                <c:pt idx="162">
                  <c:v>103.2278974484414</c:v>
                </c:pt>
                <c:pt idx="163">
                  <c:v>101.2346547216829</c:v>
                </c:pt>
                <c:pt idx="164">
                  <c:v>100.6454571861002</c:v>
                </c:pt>
                <c:pt idx="165">
                  <c:v>101.20591337848374</c:v>
                </c:pt>
                <c:pt idx="166">
                  <c:v>103.20527128464632</c:v>
                </c:pt>
                <c:pt idx="167">
                  <c:v>101.93209093271773</c:v>
                </c:pt>
                <c:pt idx="168">
                  <c:v>101.93209093271773</c:v>
                </c:pt>
                <c:pt idx="169">
                  <c:v>101.93209093271773</c:v>
                </c:pt>
                <c:pt idx="170">
                  <c:v>101.71225023314121</c:v>
                </c:pt>
                <c:pt idx="171">
                  <c:v>102.64817844093498</c:v>
                </c:pt>
                <c:pt idx="172">
                  <c:v>100.55495253091985</c:v>
                </c:pt>
                <c:pt idx="173">
                  <c:v>100.37394322055921</c:v>
                </c:pt>
                <c:pt idx="174">
                  <c:v>101.78960725260274</c:v>
                </c:pt>
                <c:pt idx="175">
                  <c:v>101.78960725260274</c:v>
                </c:pt>
                <c:pt idx="176">
                  <c:v>101.78960725260274</c:v>
                </c:pt>
                <c:pt idx="177">
                  <c:v>103.01600648209012</c:v>
                </c:pt>
                <c:pt idx="178">
                  <c:v>102.43628747458374</c:v>
                </c:pt>
                <c:pt idx="179">
                  <c:v>103.80180703551385</c:v>
                </c:pt>
                <c:pt idx="180">
                  <c:v>103.15298650074142</c:v>
                </c:pt>
                <c:pt idx="181">
                  <c:v>101.94768464019808</c:v>
                </c:pt>
                <c:pt idx="182">
                  <c:v>101.94768464019808</c:v>
                </c:pt>
                <c:pt idx="183">
                  <c:v>101.94768464019808</c:v>
                </c:pt>
                <c:pt idx="184">
                  <c:v>102.39378697772541</c:v>
                </c:pt>
                <c:pt idx="185">
                  <c:v>103.05514363027621</c:v>
                </c:pt>
                <c:pt idx="186">
                  <c:v>102.89951231444248</c:v>
                </c:pt>
                <c:pt idx="187">
                  <c:v>104.30447478252887</c:v>
                </c:pt>
                <c:pt idx="188">
                  <c:v>104.77626087355334</c:v>
                </c:pt>
                <c:pt idx="189">
                  <c:v>104.77626087355334</c:v>
                </c:pt>
                <c:pt idx="190">
                  <c:v>104.77626087355334</c:v>
                </c:pt>
                <c:pt idx="191">
                  <c:v>104.95298955833113</c:v>
                </c:pt>
                <c:pt idx="192">
                  <c:v>104.59219397349065</c:v>
                </c:pt>
                <c:pt idx="193">
                  <c:v>105.51222271483385</c:v>
                </c:pt>
                <c:pt idx="194">
                  <c:v>106.54782834691409</c:v>
                </c:pt>
                <c:pt idx="195">
                  <c:v>106.86856950665788</c:v>
                </c:pt>
                <c:pt idx="196">
                  <c:v>106.86856950665788</c:v>
                </c:pt>
                <c:pt idx="197">
                  <c:v>106.86856950665788</c:v>
                </c:pt>
                <c:pt idx="198">
                  <c:v>106.86337160416441</c:v>
                </c:pt>
                <c:pt idx="199">
                  <c:v>106.98475791533532</c:v>
                </c:pt>
                <c:pt idx="200">
                  <c:v>107.5299261592087</c:v>
                </c:pt>
                <c:pt idx="201">
                  <c:v>108.20381892953785</c:v>
                </c:pt>
                <c:pt idx="202">
                  <c:v>108.54779777101712</c:v>
                </c:pt>
                <c:pt idx="203">
                  <c:v>108.54779777101712</c:v>
                </c:pt>
                <c:pt idx="204">
                  <c:v>108.54779777101712</c:v>
                </c:pt>
                <c:pt idx="205">
                  <c:v>107.57976487135191</c:v>
                </c:pt>
                <c:pt idx="206">
                  <c:v>107.66568314197919</c:v>
                </c:pt>
                <c:pt idx="207">
                  <c:v>107.87298772377734</c:v>
                </c:pt>
                <c:pt idx="208">
                  <c:v>108.62546054944887</c:v>
                </c:pt>
                <c:pt idx="209">
                  <c:v>109.19845285961077</c:v>
                </c:pt>
                <c:pt idx="210">
                  <c:v>109.19845285961077</c:v>
                </c:pt>
                <c:pt idx="211">
                  <c:v>109.19845285961077</c:v>
                </c:pt>
                <c:pt idx="212">
                  <c:v>108.14603048416932</c:v>
                </c:pt>
                <c:pt idx="213">
                  <c:v>107.99559707082906</c:v>
                </c:pt>
                <c:pt idx="214">
                  <c:v>107.41404350950145</c:v>
                </c:pt>
                <c:pt idx="215">
                  <c:v>107.99957193744169</c:v>
                </c:pt>
                <c:pt idx="216">
                  <c:v>108.41846172662089</c:v>
                </c:pt>
                <c:pt idx="217">
                  <c:v>108.41846172662089</c:v>
                </c:pt>
                <c:pt idx="218">
                  <c:v>108.41846172662089</c:v>
                </c:pt>
                <c:pt idx="219">
                  <c:v>109.1391356193912</c:v>
                </c:pt>
                <c:pt idx="220">
                  <c:v>107.57364969194781</c:v>
                </c:pt>
                <c:pt idx="221">
                  <c:v>104.36501505862925</c:v>
                </c:pt>
                <c:pt idx="222">
                  <c:v>104.48915320053199</c:v>
                </c:pt>
                <c:pt idx="223">
                  <c:v>105.38625001910991</c:v>
                </c:pt>
                <c:pt idx="224">
                  <c:v>105.38625001910991</c:v>
                </c:pt>
                <c:pt idx="225">
                  <c:v>105.38625001910991</c:v>
                </c:pt>
                <c:pt idx="226">
                  <c:v>106.13627677301979</c:v>
                </c:pt>
                <c:pt idx="227">
                  <c:v>104.95971625567562</c:v>
                </c:pt>
                <c:pt idx="228">
                  <c:v>105.85711883322374</c:v>
                </c:pt>
                <c:pt idx="229">
                  <c:v>106.8309611533228</c:v>
                </c:pt>
                <c:pt idx="230">
                  <c:v>109.15350629099079</c:v>
                </c:pt>
                <c:pt idx="231">
                  <c:v>109.15350629099079</c:v>
                </c:pt>
                <c:pt idx="232">
                  <c:v>109.15350629099079</c:v>
                </c:pt>
                <c:pt idx="233">
                  <c:v>108.73583953769243</c:v>
                </c:pt>
                <c:pt idx="234">
                  <c:v>110.03195181238628</c:v>
                </c:pt>
                <c:pt idx="235">
                  <c:v>110.0502973505985</c:v>
                </c:pt>
                <c:pt idx="236">
                  <c:v>109.72527556527186</c:v>
                </c:pt>
                <c:pt idx="237">
                  <c:v>109.44367155371417</c:v>
                </c:pt>
                <c:pt idx="238">
                  <c:v>109.44367155371417</c:v>
                </c:pt>
                <c:pt idx="239">
                  <c:v>109.44367155371417</c:v>
                </c:pt>
                <c:pt idx="240">
                  <c:v>110.07567534512539</c:v>
                </c:pt>
                <c:pt idx="241">
                  <c:v>110.22060509700201</c:v>
                </c:pt>
                <c:pt idx="242">
                  <c:v>110.28389720383419</c:v>
                </c:pt>
                <c:pt idx="243">
                  <c:v>110.72663619268927</c:v>
                </c:pt>
                <c:pt idx="244">
                  <c:v>110.82784241182672</c:v>
                </c:pt>
                <c:pt idx="245">
                  <c:v>110.82784241182672</c:v>
                </c:pt>
                <c:pt idx="246">
                  <c:v>110.82784241182672</c:v>
                </c:pt>
                <c:pt idx="247">
                  <c:v>110.85872406781732</c:v>
                </c:pt>
                <c:pt idx="248">
                  <c:v>110.74865083854395</c:v>
                </c:pt>
                <c:pt idx="249">
                  <c:v>110.69361422390726</c:v>
                </c:pt>
                <c:pt idx="250">
                  <c:v>110.20806897922364</c:v>
                </c:pt>
                <c:pt idx="251">
                  <c:v>110.79910106862756</c:v>
                </c:pt>
                <c:pt idx="252">
                  <c:v>110.79910106862756</c:v>
                </c:pt>
                <c:pt idx="253">
                  <c:v>110.79910106862756</c:v>
                </c:pt>
                <c:pt idx="254">
                  <c:v>112.06708351806267</c:v>
                </c:pt>
                <c:pt idx="255">
                  <c:v>112.41289691336317</c:v>
                </c:pt>
                <c:pt idx="256">
                  <c:v>112.7865343749522</c:v>
                </c:pt>
                <c:pt idx="257">
                  <c:v>113.3350659674978</c:v>
                </c:pt>
                <c:pt idx="258">
                  <c:v>113.12011741144454</c:v>
                </c:pt>
                <c:pt idx="259">
                  <c:v>113.12011741144454</c:v>
                </c:pt>
                <c:pt idx="260">
                  <c:v>113.12011741144454</c:v>
                </c:pt>
                <c:pt idx="261">
                  <c:v>113.03358762287687</c:v>
                </c:pt>
                <c:pt idx="262">
                  <c:v>113.50384491905029</c:v>
                </c:pt>
                <c:pt idx="263">
                  <c:v>113.11553102689149</c:v>
                </c:pt>
                <c:pt idx="264">
                  <c:v>112.78867468774364</c:v>
                </c:pt>
                <c:pt idx="265">
                  <c:v>113.48580513980828</c:v>
                </c:pt>
                <c:pt idx="266">
                  <c:v>113.48580513980828</c:v>
                </c:pt>
                <c:pt idx="267">
                  <c:v>113.48580513980828</c:v>
                </c:pt>
                <c:pt idx="268">
                  <c:v>113.28125238874195</c:v>
                </c:pt>
                <c:pt idx="269">
                  <c:v>113.02563788965158</c:v>
                </c:pt>
                <c:pt idx="270">
                  <c:v>112.63793551543317</c:v>
                </c:pt>
                <c:pt idx="271">
                  <c:v>112.50890523000717</c:v>
                </c:pt>
                <c:pt idx="272">
                  <c:v>112.74311660118329</c:v>
                </c:pt>
                <c:pt idx="273">
                  <c:v>112.74311660118329</c:v>
                </c:pt>
                <c:pt idx="274">
                  <c:v>112.74311660118329</c:v>
                </c:pt>
                <c:pt idx="275">
                  <c:v>113.36564186451818</c:v>
                </c:pt>
                <c:pt idx="276">
                  <c:v>113.30051520386479</c:v>
                </c:pt>
                <c:pt idx="277">
                  <c:v>113.52371925211354</c:v>
                </c:pt>
                <c:pt idx="278">
                  <c:v>113.26779899405297</c:v>
                </c:pt>
                <c:pt idx="279">
                  <c:v>113.24028068673464</c:v>
                </c:pt>
                <c:pt idx="280">
                  <c:v>113.24028068673464</c:v>
                </c:pt>
                <c:pt idx="281">
                  <c:v>113.24028068673464</c:v>
                </c:pt>
                <c:pt idx="282">
                  <c:v>110.88838268792709</c:v>
                </c:pt>
                <c:pt idx="283">
                  <c:v>110.40925838161775</c:v>
                </c:pt>
                <c:pt idx="284">
                  <c:v>111.90839461252693</c:v>
                </c:pt>
                <c:pt idx="285">
                  <c:v>111.54484719695463</c:v>
                </c:pt>
                <c:pt idx="286">
                  <c:v>112.89660760422559</c:v>
                </c:pt>
                <c:pt idx="287">
                  <c:v>112.89660760422559</c:v>
                </c:pt>
                <c:pt idx="288">
                  <c:v>112.89660760422559</c:v>
                </c:pt>
                <c:pt idx="289">
                  <c:v>112.28019752029475</c:v>
                </c:pt>
                <c:pt idx="290">
                  <c:v>112.26796716148661</c:v>
                </c:pt>
                <c:pt idx="291">
                  <c:v>112.74709146779594</c:v>
                </c:pt>
                <c:pt idx="292">
                  <c:v>113.3249759214811</c:v>
                </c:pt>
                <c:pt idx="293">
                  <c:v>114.08081209582487</c:v>
                </c:pt>
                <c:pt idx="294">
                  <c:v>114.08081209582487</c:v>
                </c:pt>
                <c:pt idx="295">
                  <c:v>114.08081209582487</c:v>
                </c:pt>
                <c:pt idx="296">
                  <c:v>115.35490972466405</c:v>
                </c:pt>
                <c:pt idx="297">
                  <c:v>114.51529559248446</c:v>
                </c:pt>
                <c:pt idx="298">
                  <c:v>114.32327895919647</c:v>
                </c:pt>
                <c:pt idx="299">
                  <c:v>114.32847686168994</c:v>
                </c:pt>
                <c:pt idx="300">
                  <c:v>115.47170965128188</c:v>
                </c:pt>
                <c:pt idx="301">
                  <c:v>115.47170965128188</c:v>
                </c:pt>
                <c:pt idx="302">
                  <c:v>115.47170965128188</c:v>
                </c:pt>
                <c:pt idx="303">
                  <c:v>115.47476724098391</c:v>
                </c:pt>
                <c:pt idx="304">
                  <c:v>115.40535995474765</c:v>
                </c:pt>
                <c:pt idx="305">
                  <c:v>115.40535995474765</c:v>
                </c:pt>
                <c:pt idx="306">
                  <c:v>115.40535995474765</c:v>
                </c:pt>
                <c:pt idx="307">
                  <c:v>115.64629802326823</c:v>
                </c:pt>
                <c:pt idx="308">
                  <c:v>115.64629802326823</c:v>
                </c:pt>
                <c:pt idx="309">
                  <c:v>115.64629802326823</c:v>
                </c:pt>
                <c:pt idx="310">
                  <c:v>114.61283270397942</c:v>
                </c:pt>
                <c:pt idx="311">
                  <c:v>114.51132072587177</c:v>
                </c:pt>
                <c:pt idx="312">
                  <c:v>114.51132072587177</c:v>
                </c:pt>
                <c:pt idx="313">
                  <c:v>115.98171561358178</c:v>
                </c:pt>
                <c:pt idx="314">
                  <c:v>115.37417253978685</c:v>
                </c:pt>
                <c:pt idx="315">
                  <c:v>115.37417253978685</c:v>
                </c:pt>
                <c:pt idx="316">
                  <c:v>115.37417253978685</c:v>
                </c:pt>
                <c:pt idx="317">
                  <c:v>114.73666508691196</c:v>
                </c:pt>
                <c:pt idx="318">
                  <c:v>114.94244087385911</c:v>
                </c:pt>
                <c:pt idx="319">
                  <c:v>115.34940606320035</c:v>
                </c:pt>
                <c:pt idx="320">
                  <c:v>116.06243598171559</c:v>
                </c:pt>
                <c:pt idx="321">
                  <c:v>115.86797327666598</c:v>
                </c:pt>
                <c:pt idx="322">
                  <c:v>115.86797327666598</c:v>
                </c:pt>
                <c:pt idx="323">
                  <c:v>115.86797327666598</c:v>
                </c:pt>
                <c:pt idx="324">
                  <c:v>115.56710644998545</c:v>
                </c:pt>
                <c:pt idx="325">
                  <c:v>115.42034214428763</c:v>
                </c:pt>
                <c:pt idx="326">
                  <c:v>115.23933283392699</c:v>
                </c:pt>
                <c:pt idx="327">
                  <c:v>115.39771598049255</c:v>
                </c:pt>
                <c:pt idx="328">
                  <c:v>116.44096558682787</c:v>
                </c:pt>
                <c:pt idx="329">
                  <c:v>116.44096558682787</c:v>
                </c:pt>
                <c:pt idx="330">
                  <c:v>116.44096558682787</c:v>
                </c:pt>
                <c:pt idx="331">
                  <c:v>116.15875005732978</c:v>
                </c:pt>
                <c:pt idx="332">
                  <c:v>115.85574291785781</c:v>
                </c:pt>
                <c:pt idx="333">
                  <c:v>115.26471082845389</c:v>
                </c:pt>
                <c:pt idx="334">
                  <c:v>114.25754078060261</c:v>
                </c:pt>
                <c:pt idx="335">
                  <c:v>115.55120698353483</c:v>
                </c:pt>
                <c:pt idx="336">
                  <c:v>115.55120698353483</c:v>
                </c:pt>
                <c:pt idx="337">
                  <c:v>115.55120698353483</c:v>
                </c:pt>
                <c:pt idx="338">
                  <c:v>112.45325709743005</c:v>
                </c:pt>
                <c:pt idx="339">
                  <c:v>113.71848771613331</c:v>
                </c:pt>
                <c:pt idx="340">
                  <c:v>114.24255859106262</c:v>
                </c:pt>
                <c:pt idx="341">
                  <c:v>112.84890920487375</c:v>
                </c:pt>
                <c:pt idx="342">
                  <c:v>111.32408922046744</c:v>
                </c:pt>
                <c:pt idx="343">
                  <c:v>111.32408922046744</c:v>
                </c:pt>
                <c:pt idx="344">
                  <c:v>111.32408922046744</c:v>
                </c:pt>
                <c:pt idx="345">
                  <c:v>111.94661448380236</c:v>
                </c:pt>
                <c:pt idx="346">
                  <c:v>114.11780893121947</c:v>
                </c:pt>
                <c:pt idx="347">
                  <c:v>115.51084679946793</c:v>
                </c:pt>
                <c:pt idx="348">
                  <c:v>116.35718762899201</c:v>
                </c:pt>
                <c:pt idx="349">
                  <c:v>116.14223907293874</c:v>
                </c:pt>
                <c:pt idx="350">
                  <c:v>116.14223907293874</c:v>
                </c:pt>
                <c:pt idx="351">
                  <c:v>116.14223907293874</c:v>
                </c:pt>
                <c:pt idx="352">
                  <c:v>115.97988105976053</c:v>
                </c:pt>
                <c:pt idx="353">
                  <c:v>116.97848985644612</c:v>
                </c:pt>
                <c:pt idx="354">
                  <c:v>117.85265475225873</c:v>
                </c:pt>
                <c:pt idx="355">
                  <c:v>117.61752610417201</c:v>
                </c:pt>
                <c:pt idx="356">
                  <c:v>117.44110317836443</c:v>
                </c:pt>
                <c:pt idx="357">
                  <c:v>117.44110317836443</c:v>
                </c:pt>
                <c:pt idx="358">
                  <c:v>117.44110317836443</c:v>
                </c:pt>
                <c:pt idx="359">
                  <c:v>117.8171867117151</c:v>
                </c:pt>
                <c:pt idx="360">
                  <c:v>117.30565195456415</c:v>
                </c:pt>
                <c:pt idx="361">
                  <c:v>118.18134564522781</c:v>
                </c:pt>
                <c:pt idx="362">
                  <c:v>116.89104279096783</c:v>
                </c:pt>
                <c:pt idx="363">
                  <c:v>116.20002751830728</c:v>
                </c:pt>
                <c:pt idx="364">
                  <c:v>116.20002751830728</c:v>
                </c:pt>
                <c:pt idx="365">
                  <c:v>116.20002751830728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BB-4272-9177-4971FEB9741E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D3BB-4272-9177-4971FEB9741E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200</c:v>
                </c:pt>
                <c:pt idx="321">
                  <c:v>-100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3BB-4272-9177-4971FEB9741E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100.28154300856093</c:v>
                </c:pt>
                <c:pt idx="2">
                  <c:v>101.14910313901345</c:v>
                </c:pt>
                <c:pt idx="3">
                  <c:v>100.80577354260089</c:v>
                </c:pt>
                <c:pt idx="4">
                  <c:v>99.596157766000815</c:v>
                </c:pt>
                <c:pt idx="5">
                  <c:v>100.08216979209132</c:v>
                </c:pt>
                <c:pt idx="6">
                  <c:v>100.08216979209132</c:v>
                </c:pt>
                <c:pt idx="7">
                  <c:v>100.08216979209132</c:v>
                </c:pt>
                <c:pt idx="8">
                  <c:v>100.53951793721973</c:v>
                </c:pt>
                <c:pt idx="9">
                  <c:v>100.89176518548716</c:v>
                </c:pt>
                <c:pt idx="10">
                  <c:v>100.01974622910721</c:v>
                </c:pt>
                <c:pt idx="11">
                  <c:v>99.7152721157766</c:v>
                </c:pt>
                <c:pt idx="12">
                  <c:v>98.274434366082332</c:v>
                </c:pt>
                <c:pt idx="13">
                  <c:v>98.274434366082332</c:v>
                </c:pt>
                <c:pt idx="14">
                  <c:v>98.274434366082332</c:v>
                </c:pt>
                <c:pt idx="15">
                  <c:v>97.978877904606591</c:v>
                </c:pt>
                <c:pt idx="16">
                  <c:v>98.533683245006102</c:v>
                </c:pt>
                <c:pt idx="17">
                  <c:v>97.959768650631858</c:v>
                </c:pt>
                <c:pt idx="18">
                  <c:v>99.234992865878496</c:v>
                </c:pt>
                <c:pt idx="19">
                  <c:v>98.859814512841396</c:v>
                </c:pt>
                <c:pt idx="20">
                  <c:v>98.859814512841396</c:v>
                </c:pt>
                <c:pt idx="21">
                  <c:v>98.859814512841396</c:v>
                </c:pt>
                <c:pt idx="22">
                  <c:v>99.511440073379504</c:v>
                </c:pt>
                <c:pt idx="23">
                  <c:v>99.162377700774528</c:v>
                </c:pt>
                <c:pt idx="24">
                  <c:v>99.115878516102697</c:v>
                </c:pt>
                <c:pt idx="25">
                  <c:v>98.801212800652223</c:v>
                </c:pt>
                <c:pt idx="26">
                  <c:v>98.801212800652223</c:v>
                </c:pt>
                <c:pt idx="27">
                  <c:v>98.801212800652223</c:v>
                </c:pt>
                <c:pt idx="28">
                  <c:v>98.801212800652223</c:v>
                </c:pt>
                <c:pt idx="29">
                  <c:v>97.502420505503437</c:v>
                </c:pt>
                <c:pt idx="30">
                  <c:v>96.985196697920884</c:v>
                </c:pt>
                <c:pt idx="31">
                  <c:v>98.287810843864634</c:v>
                </c:pt>
                <c:pt idx="32">
                  <c:v>98.304372197309391</c:v>
                </c:pt>
                <c:pt idx="33">
                  <c:v>97.288396860986524</c:v>
                </c:pt>
                <c:pt idx="34">
                  <c:v>97.288396860986524</c:v>
                </c:pt>
                <c:pt idx="35">
                  <c:v>97.288396860986524</c:v>
                </c:pt>
                <c:pt idx="36">
                  <c:v>98.27252344068485</c:v>
                </c:pt>
                <c:pt idx="37">
                  <c:v>99.031160823481429</c:v>
                </c:pt>
                <c:pt idx="38">
                  <c:v>99.085940684875638</c:v>
                </c:pt>
                <c:pt idx="39">
                  <c:v>99.287861801875223</c:v>
                </c:pt>
                <c:pt idx="40">
                  <c:v>98.726686710150815</c:v>
                </c:pt>
                <c:pt idx="41">
                  <c:v>98.726686710150815</c:v>
                </c:pt>
                <c:pt idx="42">
                  <c:v>98.726686710150815</c:v>
                </c:pt>
                <c:pt idx="43">
                  <c:v>99.464940888707673</c:v>
                </c:pt>
                <c:pt idx="44">
                  <c:v>100.10573787199344</c:v>
                </c:pt>
                <c:pt idx="45">
                  <c:v>100.10573787199344</c:v>
                </c:pt>
                <c:pt idx="46">
                  <c:v>100.87010803098244</c:v>
                </c:pt>
                <c:pt idx="47">
                  <c:v>101.04081736648997</c:v>
                </c:pt>
                <c:pt idx="48">
                  <c:v>101.04081736648997</c:v>
                </c:pt>
                <c:pt idx="49">
                  <c:v>101.04081736648997</c:v>
                </c:pt>
                <c:pt idx="50">
                  <c:v>101.84467998369341</c:v>
                </c:pt>
                <c:pt idx="51">
                  <c:v>101.70900428047287</c:v>
                </c:pt>
                <c:pt idx="52">
                  <c:v>102.29756930289439</c:v>
                </c:pt>
                <c:pt idx="53">
                  <c:v>101.50262433754583</c:v>
                </c:pt>
                <c:pt idx="54">
                  <c:v>100.93253159396653</c:v>
                </c:pt>
                <c:pt idx="55">
                  <c:v>100.93253159396653</c:v>
                </c:pt>
                <c:pt idx="56">
                  <c:v>100.93253159396653</c:v>
                </c:pt>
                <c:pt idx="57">
                  <c:v>101.49561761108843</c:v>
                </c:pt>
                <c:pt idx="58">
                  <c:v>100.93571646962899</c:v>
                </c:pt>
                <c:pt idx="59">
                  <c:v>101.66377904606601</c:v>
                </c:pt>
                <c:pt idx="60">
                  <c:v>102.85046371789643</c:v>
                </c:pt>
                <c:pt idx="61">
                  <c:v>102.85046371789643</c:v>
                </c:pt>
                <c:pt idx="62">
                  <c:v>102.85046371789643</c:v>
                </c:pt>
                <c:pt idx="63">
                  <c:v>102.85046371789643</c:v>
                </c:pt>
                <c:pt idx="64">
                  <c:v>103.64668263350995</c:v>
                </c:pt>
                <c:pt idx="65">
                  <c:v>103.23901854871582</c:v>
                </c:pt>
                <c:pt idx="66">
                  <c:v>101.85741948634322</c:v>
                </c:pt>
                <c:pt idx="67">
                  <c:v>101.82748165511615</c:v>
                </c:pt>
                <c:pt idx="68">
                  <c:v>101.17776701997552</c:v>
                </c:pt>
                <c:pt idx="69">
                  <c:v>101.17776701997552</c:v>
                </c:pt>
                <c:pt idx="70">
                  <c:v>101.17776701997552</c:v>
                </c:pt>
                <c:pt idx="71">
                  <c:v>101.27458724011413</c:v>
                </c:pt>
                <c:pt idx="72">
                  <c:v>100.28663880962085</c:v>
                </c:pt>
                <c:pt idx="73">
                  <c:v>100.95737362413371</c:v>
                </c:pt>
                <c:pt idx="74">
                  <c:v>100.95737362413371</c:v>
                </c:pt>
                <c:pt idx="75">
                  <c:v>100.95737362413371</c:v>
                </c:pt>
                <c:pt idx="76">
                  <c:v>100.95737362413371</c:v>
                </c:pt>
                <c:pt idx="77">
                  <c:v>100.95737362413371</c:v>
                </c:pt>
                <c:pt idx="78">
                  <c:v>100.36689767631471</c:v>
                </c:pt>
                <c:pt idx="79">
                  <c:v>97.971871178149186</c:v>
                </c:pt>
                <c:pt idx="80">
                  <c:v>99.013962494904192</c:v>
                </c:pt>
                <c:pt idx="81">
                  <c:v>98.302461271911923</c:v>
                </c:pt>
                <c:pt idx="82">
                  <c:v>99.978979820627771</c:v>
                </c:pt>
                <c:pt idx="83">
                  <c:v>99.978979820627771</c:v>
                </c:pt>
                <c:pt idx="84">
                  <c:v>99.978979820627771</c:v>
                </c:pt>
                <c:pt idx="85">
                  <c:v>100.16179168365264</c:v>
                </c:pt>
                <c:pt idx="86">
                  <c:v>99.458571137382762</c:v>
                </c:pt>
                <c:pt idx="87">
                  <c:v>100.06433448838153</c:v>
                </c:pt>
                <c:pt idx="88">
                  <c:v>100.75800040766404</c:v>
                </c:pt>
                <c:pt idx="89">
                  <c:v>99.620999796167922</c:v>
                </c:pt>
                <c:pt idx="90">
                  <c:v>99.620999796167922</c:v>
                </c:pt>
                <c:pt idx="91">
                  <c:v>99.620999796167922</c:v>
                </c:pt>
                <c:pt idx="92">
                  <c:v>99.99490419894002</c:v>
                </c:pt>
                <c:pt idx="93">
                  <c:v>99.74202507134116</c:v>
                </c:pt>
                <c:pt idx="94">
                  <c:v>99.500611496127135</c:v>
                </c:pt>
                <c:pt idx="95">
                  <c:v>97.967412352221714</c:v>
                </c:pt>
                <c:pt idx="96">
                  <c:v>98.376987362413331</c:v>
                </c:pt>
                <c:pt idx="97">
                  <c:v>98.376987362413331</c:v>
                </c:pt>
                <c:pt idx="98">
                  <c:v>98.376987362413331</c:v>
                </c:pt>
                <c:pt idx="99">
                  <c:v>97.078832042397011</c:v>
                </c:pt>
                <c:pt idx="100">
                  <c:v>97.334896045658326</c:v>
                </c:pt>
                <c:pt idx="101">
                  <c:v>98.146402364451646</c:v>
                </c:pt>
                <c:pt idx="102">
                  <c:v>98.442595801059895</c:v>
                </c:pt>
                <c:pt idx="103">
                  <c:v>98.175703220546239</c:v>
                </c:pt>
                <c:pt idx="104">
                  <c:v>98.175703220546239</c:v>
                </c:pt>
                <c:pt idx="105">
                  <c:v>98.175703220546239</c:v>
                </c:pt>
                <c:pt idx="106">
                  <c:v>98.175703220546239</c:v>
                </c:pt>
                <c:pt idx="107">
                  <c:v>99.355381165919255</c:v>
                </c:pt>
                <c:pt idx="108">
                  <c:v>98.976380962087219</c:v>
                </c:pt>
                <c:pt idx="109">
                  <c:v>98.270612515287397</c:v>
                </c:pt>
                <c:pt idx="110">
                  <c:v>99.237540766408486</c:v>
                </c:pt>
                <c:pt idx="111">
                  <c:v>99.237540766408486</c:v>
                </c:pt>
                <c:pt idx="112">
                  <c:v>99.237540766408486</c:v>
                </c:pt>
                <c:pt idx="113">
                  <c:v>98.97510701182226</c:v>
                </c:pt>
                <c:pt idx="114">
                  <c:v>98.655982470444357</c:v>
                </c:pt>
                <c:pt idx="115">
                  <c:v>99.542651854871593</c:v>
                </c:pt>
                <c:pt idx="116">
                  <c:v>99.792983081940505</c:v>
                </c:pt>
                <c:pt idx="117">
                  <c:v>100.39938340807177</c:v>
                </c:pt>
                <c:pt idx="118">
                  <c:v>100.39938340807177</c:v>
                </c:pt>
                <c:pt idx="119">
                  <c:v>100.39938340807177</c:v>
                </c:pt>
                <c:pt idx="120">
                  <c:v>100.45734814512844</c:v>
                </c:pt>
                <c:pt idx="121">
                  <c:v>100.26179677945376</c:v>
                </c:pt>
                <c:pt idx="122">
                  <c:v>99.935028536485973</c:v>
                </c:pt>
                <c:pt idx="123">
                  <c:v>100.21975642070934</c:v>
                </c:pt>
                <c:pt idx="124">
                  <c:v>100.58155829596413</c:v>
                </c:pt>
                <c:pt idx="125">
                  <c:v>100.58155829596413</c:v>
                </c:pt>
                <c:pt idx="126">
                  <c:v>100.58155829596413</c:v>
                </c:pt>
                <c:pt idx="127">
                  <c:v>101.7918110476967</c:v>
                </c:pt>
                <c:pt idx="128">
                  <c:v>101.53511006930289</c:v>
                </c:pt>
                <c:pt idx="129">
                  <c:v>101.60645128414187</c:v>
                </c:pt>
                <c:pt idx="130">
                  <c:v>102.01730024459843</c:v>
                </c:pt>
                <c:pt idx="131">
                  <c:v>102.32050040766406</c:v>
                </c:pt>
                <c:pt idx="132">
                  <c:v>102.32050040766406</c:v>
                </c:pt>
                <c:pt idx="133">
                  <c:v>102.32050040766406</c:v>
                </c:pt>
                <c:pt idx="134">
                  <c:v>102.16061964940886</c:v>
                </c:pt>
                <c:pt idx="135">
                  <c:v>101.73830513656745</c:v>
                </c:pt>
                <c:pt idx="136">
                  <c:v>101.91920607419483</c:v>
                </c:pt>
                <c:pt idx="137">
                  <c:v>102.17399612719116</c:v>
                </c:pt>
                <c:pt idx="138">
                  <c:v>101.76760599266201</c:v>
                </c:pt>
                <c:pt idx="139">
                  <c:v>101.76760599266201</c:v>
                </c:pt>
                <c:pt idx="140">
                  <c:v>101.76760599266201</c:v>
                </c:pt>
                <c:pt idx="141">
                  <c:v>102.22304321239294</c:v>
                </c:pt>
                <c:pt idx="142">
                  <c:v>101.84786485935585</c:v>
                </c:pt>
                <c:pt idx="143">
                  <c:v>101.42937219730936</c:v>
                </c:pt>
                <c:pt idx="144">
                  <c:v>100.29937831227063</c:v>
                </c:pt>
                <c:pt idx="145">
                  <c:v>99.642019975540109</c:v>
                </c:pt>
                <c:pt idx="146">
                  <c:v>99.642019975540109</c:v>
                </c:pt>
                <c:pt idx="147">
                  <c:v>99.642019975540109</c:v>
                </c:pt>
                <c:pt idx="148">
                  <c:v>99.645841826335058</c:v>
                </c:pt>
                <c:pt idx="149">
                  <c:v>100.01337647778227</c:v>
                </c:pt>
                <c:pt idx="150">
                  <c:v>101.28732674276392</c:v>
                </c:pt>
                <c:pt idx="151">
                  <c:v>102.58420811251524</c:v>
                </c:pt>
                <c:pt idx="152">
                  <c:v>102.52242152466363</c:v>
                </c:pt>
                <c:pt idx="153">
                  <c:v>102.52242152466363</c:v>
                </c:pt>
                <c:pt idx="154">
                  <c:v>102.52242152466363</c:v>
                </c:pt>
                <c:pt idx="155">
                  <c:v>103.28679168365262</c:v>
                </c:pt>
                <c:pt idx="156">
                  <c:v>102.80906033428451</c:v>
                </c:pt>
                <c:pt idx="157">
                  <c:v>102.5873929881777</c:v>
                </c:pt>
                <c:pt idx="158">
                  <c:v>103.47151447207497</c:v>
                </c:pt>
                <c:pt idx="159">
                  <c:v>103.89637688544636</c:v>
                </c:pt>
                <c:pt idx="160">
                  <c:v>103.89637688544636</c:v>
                </c:pt>
                <c:pt idx="161">
                  <c:v>103.89637688544636</c:v>
                </c:pt>
                <c:pt idx="162">
                  <c:v>103.65623726049731</c:v>
                </c:pt>
                <c:pt idx="163">
                  <c:v>101.52045964125557</c:v>
                </c:pt>
                <c:pt idx="164">
                  <c:v>102.07208010599263</c:v>
                </c:pt>
                <c:pt idx="165">
                  <c:v>100.95036689767628</c:v>
                </c:pt>
                <c:pt idx="166">
                  <c:v>102.84154606604156</c:v>
                </c:pt>
                <c:pt idx="167">
                  <c:v>102.84154606604156</c:v>
                </c:pt>
                <c:pt idx="168">
                  <c:v>102.84154606604156</c:v>
                </c:pt>
                <c:pt idx="169">
                  <c:v>102.84154606604156</c:v>
                </c:pt>
                <c:pt idx="170">
                  <c:v>102.26508357113737</c:v>
                </c:pt>
                <c:pt idx="171">
                  <c:v>102.61860476966977</c:v>
                </c:pt>
                <c:pt idx="172">
                  <c:v>99.649663677130036</c:v>
                </c:pt>
                <c:pt idx="173">
                  <c:v>98.93561455360782</c:v>
                </c:pt>
                <c:pt idx="174">
                  <c:v>98.93561455360782</c:v>
                </c:pt>
                <c:pt idx="175">
                  <c:v>98.93561455360782</c:v>
                </c:pt>
                <c:pt idx="176">
                  <c:v>99.01141459437423</c:v>
                </c:pt>
                <c:pt idx="177">
                  <c:v>100.41721871178147</c:v>
                </c:pt>
                <c:pt idx="178">
                  <c:v>100.69302894415</c:v>
                </c:pt>
                <c:pt idx="179">
                  <c:v>101.3605788830004</c:v>
                </c:pt>
                <c:pt idx="180">
                  <c:v>101.60071850794945</c:v>
                </c:pt>
                <c:pt idx="181">
                  <c:v>101.60071850794945</c:v>
                </c:pt>
                <c:pt idx="182">
                  <c:v>101.60071850794945</c:v>
                </c:pt>
                <c:pt idx="183">
                  <c:v>98.322844476151658</c:v>
                </c:pt>
                <c:pt idx="184">
                  <c:v>99.149001222992268</c:v>
                </c:pt>
                <c:pt idx="185">
                  <c:v>98.796753974724837</c:v>
                </c:pt>
                <c:pt idx="186">
                  <c:v>98.059136771300473</c:v>
                </c:pt>
                <c:pt idx="187">
                  <c:v>99.494241744802295</c:v>
                </c:pt>
                <c:pt idx="188">
                  <c:v>99.494241744802295</c:v>
                </c:pt>
                <c:pt idx="189">
                  <c:v>99.494241744802295</c:v>
                </c:pt>
                <c:pt idx="190">
                  <c:v>99.384682022013862</c:v>
                </c:pt>
                <c:pt idx="191">
                  <c:v>99.203144109253984</c:v>
                </c:pt>
                <c:pt idx="192">
                  <c:v>98.449602527517314</c:v>
                </c:pt>
                <c:pt idx="193">
                  <c:v>99.269389523033027</c:v>
                </c:pt>
                <c:pt idx="194">
                  <c:v>99.513350998777014</c:v>
                </c:pt>
                <c:pt idx="195">
                  <c:v>99.513350998777014</c:v>
                </c:pt>
                <c:pt idx="196">
                  <c:v>99.513350998777014</c:v>
                </c:pt>
                <c:pt idx="197">
                  <c:v>100.14268242967795</c:v>
                </c:pt>
                <c:pt idx="198">
                  <c:v>100.40002038320425</c:v>
                </c:pt>
                <c:pt idx="199">
                  <c:v>100.94781899714634</c:v>
                </c:pt>
                <c:pt idx="200">
                  <c:v>102.2491591928251</c:v>
                </c:pt>
                <c:pt idx="201">
                  <c:v>102.91033938035058</c:v>
                </c:pt>
                <c:pt idx="202">
                  <c:v>102.91033938035058</c:v>
                </c:pt>
                <c:pt idx="203">
                  <c:v>102.91033938035058</c:v>
                </c:pt>
                <c:pt idx="204">
                  <c:v>102.499490419894</c:v>
                </c:pt>
                <c:pt idx="205">
                  <c:v>102.47464838972685</c:v>
                </c:pt>
                <c:pt idx="206">
                  <c:v>102.47464838972685</c:v>
                </c:pt>
                <c:pt idx="207">
                  <c:v>102.97276294333469</c:v>
                </c:pt>
                <c:pt idx="208">
                  <c:v>103.28488075825518</c:v>
                </c:pt>
                <c:pt idx="209">
                  <c:v>103.28488075825518</c:v>
                </c:pt>
                <c:pt idx="210">
                  <c:v>103.28488075825518</c:v>
                </c:pt>
                <c:pt idx="211">
                  <c:v>102.63007032205462</c:v>
                </c:pt>
                <c:pt idx="212">
                  <c:v>102.35680799021607</c:v>
                </c:pt>
                <c:pt idx="213">
                  <c:v>102.43197105584998</c:v>
                </c:pt>
                <c:pt idx="214">
                  <c:v>102.25043314309011</c:v>
                </c:pt>
                <c:pt idx="215">
                  <c:v>102.90205870362823</c:v>
                </c:pt>
                <c:pt idx="216">
                  <c:v>102.90205870362823</c:v>
                </c:pt>
                <c:pt idx="217">
                  <c:v>102.90205870362823</c:v>
                </c:pt>
                <c:pt idx="218">
                  <c:v>102.90205870362823</c:v>
                </c:pt>
                <c:pt idx="219">
                  <c:v>102.90205870362823</c:v>
                </c:pt>
                <c:pt idx="220">
                  <c:v>102.90205870362823</c:v>
                </c:pt>
                <c:pt idx="221">
                  <c:v>102.10010701182227</c:v>
                </c:pt>
                <c:pt idx="222">
                  <c:v>101.27076538931921</c:v>
                </c:pt>
                <c:pt idx="223">
                  <c:v>101.27076538931921</c:v>
                </c:pt>
                <c:pt idx="224">
                  <c:v>101.27076538931921</c:v>
                </c:pt>
                <c:pt idx="225">
                  <c:v>102.78294435385244</c:v>
                </c:pt>
                <c:pt idx="226">
                  <c:v>102.76001324908279</c:v>
                </c:pt>
                <c:pt idx="227">
                  <c:v>102.76001324908279</c:v>
                </c:pt>
                <c:pt idx="228">
                  <c:v>102.76001324908279</c:v>
                </c:pt>
                <c:pt idx="229">
                  <c:v>102.64599470036694</c:v>
                </c:pt>
                <c:pt idx="230">
                  <c:v>102.64599470036694</c:v>
                </c:pt>
                <c:pt idx="231">
                  <c:v>102.64599470036694</c:v>
                </c:pt>
                <c:pt idx="232">
                  <c:v>102.64599470036694</c:v>
                </c:pt>
                <c:pt idx="233">
                  <c:v>102.64599470036694</c:v>
                </c:pt>
                <c:pt idx="234">
                  <c:v>103.87854158173668</c:v>
                </c:pt>
                <c:pt idx="235">
                  <c:v>105.14038931920101</c:v>
                </c:pt>
                <c:pt idx="236">
                  <c:v>105.02063799429273</c:v>
                </c:pt>
                <c:pt idx="237">
                  <c:v>105.02063799429273</c:v>
                </c:pt>
                <c:pt idx="238">
                  <c:v>105.02063799429273</c:v>
                </c:pt>
                <c:pt idx="239">
                  <c:v>105.02063799429273</c:v>
                </c:pt>
                <c:pt idx="240">
                  <c:v>105.02063799429273</c:v>
                </c:pt>
                <c:pt idx="241">
                  <c:v>105.50919792091319</c:v>
                </c:pt>
                <c:pt idx="242">
                  <c:v>105.29581125152876</c:v>
                </c:pt>
                <c:pt idx="243">
                  <c:v>105.30345495311866</c:v>
                </c:pt>
                <c:pt idx="244">
                  <c:v>105.30345495311866</c:v>
                </c:pt>
                <c:pt idx="245">
                  <c:v>105.30345495311866</c:v>
                </c:pt>
                <c:pt idx="246">
                  <c:v>105.61366184264169</c:v>
                </c:pt>
                <c:pt idx="247">
                  <c:v>105.79074092947414</c:v>
                </c:pt>
                <c:pt idx="248">
                  <c:v>105.79074092947414</c:v>
                </c:pt>
                <c:pt idx="249">
                  <c:v>105.29835915205872</c:v>
                </c:pt>
                <c:pt idx="250">
                  <c:v>105.36396759070529</c:v>
                </c:pt>
                <c:pt idx="251">
                  <c:v>105.36396759070529</c:v>
                </c:pt>
                <c:pt idx="252">
                  <c:v>105.36396759070529</c:v>
                </c:pt>
                <c:pt idx="253">
                  <c:v>106.26847227884225</c:v>
                </c:pt>
                <c:pt idx="254">
                  <c:v>106.26273950264985</c:v>
                </c:pt>
                <c:pt idx="255">
                  <c:v>106.47676314716675</c:v>
                </c:pt>
                <c:pt idx="256">
                  <c:v>105.99520994700369</c:v>
                </c:pt>
                <c:pt idx="257">
                  <c:v>106.29586220953937</c:v>
                </c:pt>
                <c:pt idx="258">
                  <c:v>106.29586220953937</c:v>
                </c:pt>
                <c:pt idx="259">
                  <c:v>106.29586220953937</c:v>
                </c:pt>
                <c:pt idx="260">
                  <c:v>106.21369241744806</c:v>
                </c:pt>
                <c:pt idx="261">
                  <c:v>105.75124847125973</c:v>
                </c:pt>
                <c:pt idx="262">
                  <c:v>105.66461985324096</c:v>
                </c:pt>
                <c:pt idx="263">
                  <c:v>105.65188035059116</c:v>
                </c:pt>
                <c:pt idx="264">
                  <c:v>105.99712087240118</c:v>
                </c:pt>
                <c:pt idx="265">
                  <c:v>105.99712087240118</c:v>
                </c:pt>
                <c:pt idx="266">
                  <c:v>105.99712087240118</c:v>
                </c:pt>
                <c:pt idx="267">
                  <c:v>106.63536995515699</c:v>
                </c:pt>
                <c:pt idx="268">
                  <c:v>106.10604362005711</c:v>
                </c:pt>
                <c:pt idx="269">
                  <c:v>106.5226253567061</c:v>
                </c:pt>
                <c:pt idx="270">
                  <c:v>106.07929066449249</c:v>
                </c:pt>
                <c:pt idx="271">
                  <c:v>105.61875764370164</c:v>
                </c:pt>
                <c:pt idx="272">
                  <c:v>105.61875764370164</c:v>
                </c:pt>
                <c:pt idx="273">
                  <c:v>105.61875764370164</c:v>
                </c:pt>
                <c:pt idx="274">
                  <c:v>105.74296779453734</c:v>
                </c:pt>
                <c:pt idx="275">
                  <c:v>107.08443742356303</c:v>
                </c:pt>
                <c:pt idx="276">
                  <c:v>107.54560741948639</c:v>
                </c:pt>
                <c:pt idx="277">
                  <c:v>107.67809824704447</c:v>
                </c:pt>
                <c:pt idx="278">
                  <c:v>108.44629025682841</c:v>
                </c:pt>
                <c:pt idx="279">
                  <c:v>108.44629025682841</c:v>
                </c:pt>
                <c:pt idx="280">
                  <c:v>108.44629025682841</c:v>
                </c:pt>
                <c:pt idx="281">
                  <c:v>107.9615521810029</c:v>
                </c:pt>
                <c:pt idx="282">
                  <c:v>107.40292498980844</c:v>
                </c:pt>
                <c:pt idx="283">
                  <c:v>106.53472788422343</c:v>
                </c:pt>
                <c:pt idx="284">
                  <c:v>107.12456685690994</c:v>
                </c:pt>
                <c:pt idx="285">
                  <c:v>106.86404402772119</c:v>
                </c:pt>
                <c:pt idx="286">
                  <c:v>106.86404402772119</c:v>
                </c:pt>
                <c:pt idx="287">
                  <c:v>106.86404402772119</c:v>
                </c:pt>
                <c:pt idx="288">
                  <c:v>107.55134019567879</c:v>
                </c:pt>
                <c:pt idx="289">
                  <c:v>107.53032001630659</c:v>
                </c:pt>
                <c:pt idx="290">
                  <c:v>107.51439563799431</c:v>
                </c:pt>
                <c:pt idx="291">
                  <c:v>107.66535874439462</c:v>
                </c:pt>
                <c:pt idx="292">
                  <c:v>107.74816551161842</c:v>
                </c:pt>
                <c:pt idx="293">
                  <c:v>107.74816551161842</c:v>
                </c:pt>
                <c:pt idx="294">
                  <c:v>107.74816551161842</c:v>
                </c:pt>
                <c:pt idx="295">
                  <c:v>107.55261414594374</c:v>
                </c:pt>
                <c:pt idx="296">
                  <c:v>107.81568487566244</c:v>
                </c:pt>
                <c:pt idx="297">
                  <c:v>107.47617713004483</c:v>
                </c:pt>
                <c:pt idx="298">
                  <c:v>107.44241744802282</c:v>
                </c:pt>
                <c:pt idx="299">
                  <c:v>106.85640032613126</c:v>
                </c:pt>
                <c:pt idx="300">
                  <c:v>106.85640032613126</c:v>
                </c:pt>
                <c:pt idx="301">
                  <c:v>106.85640032613126</c:v>
                </c:pt>
                <c:pt idx="302">
                  <c:v>107.23157867916838</c:v>
                </c:pt>
                <c:pt idx="303">
                  <c:v>106.81244904198941</c:v>
                </c:pt>
                <c:pt idx="304">
                  <c:v>107.51248471259682</c:v>
                </c:pt>
                <c:pt idx="305">
                  <c:v>107.76281593966573</c:v>
                </c:pt>
                <c:pt idx="306">
                  <c:v>107.3615216061965</c:v>
                </c:pt>
                <c:pt idx="307">
                  <c:v>107.3615216061965</c:v>
                </c:pt>
                <c:pt idx="308">
                  <c:v>107.3615216061965</c:v>
                </c:pt>
                <c:pt idx="309">
                  <c:v>107.05768446799837</c:v>
                </c:pt>
                <c:pt idx="310">
                  <c:v>106.69970444353852</c:v>
                </c:pt>
                <c:pt idx="311">
                  <c:v>107.22138707704852</c:v>
                </c:pt>
                <c:pt idx="312">
                  <c:v>107.362158581329</c:v>
                </c:pt>
                <c:pt idx="313">
                  <c:v>107.89084794129639</c:v>
                </c:pt>
                <c:pt idx="314">
                  <c:v>107.89084794129639</c:v>
                </c:pt>
                <c:pt idx="315">
                  <c:v>107.89084794129639</c:v>
                </c:pt>
                <c:pt idx="316">
                  <c:v>107.30100896860988</c:v>
                </c:pt>
                <c:pt idx="317">
                  <c:v>107.01819200978395</c:v>
                </c:pt>
                <c:pt idx="318">
                  <c:v>106.66530778638402</c:v>
                </c:pt>
                <c:pt idx="319">
                  <c:v>106.78187423562984</c:v>
                </c:pt>
                <c:pt idx="320">
                  <c:v>106.93920709335507</c:v>
                </c:pt>
                <c:pt idx="321">
                  <c:v>106.93920709335507</c:v>
                </c:pt>
                <c:pt idx="322">
                  <c:v>106.93920709335507</c:v>
                </c:pt>
                <c:pt idx="323">
                  <c:v>106.87678353037097</c:v>
                </c:pt>
                <c:pt idx="324">
                  <c:v>106.96659702405216</c:v>
                </c:pt>
                <c:pt idx="325">
                  <c:v>107.55197717081123</c:v>
                </c:pt>
                <c:pt idx="326">
                  <c:v>108.67432735426004</c:v>
                </c:pt>
                <c:pt idx="327">
                  <c:v>109.45398491642881</c:v>
                </c:pt>
                <c:pt idx="328">
                  <c:v>109.45398491642881</c:v>
                </c:pt>
                <c:pt idx="329">
                  <c:v>109.45398491642881</c:v>
                </c:pt>
                <c:pt idx="330">
                  <c:v>109.92980534039947</c:v>
                </c:pt>
                <c:pt idx="331">
                  <c:v>109.81451284141863</c:v>
                </c:pt>
                <c:pt idx="332">
                  <c:v>109.8801212800652</c:v>
                </c:pt>
                <c:pt idx="333">
                  <c:v>110.79163269465957</c:v>
                </c:pt>
                <c:pt idx="334">
                  <c:v>110.57123929881774</c:v>
                </c:pt>
                <c:pt idx="335">
                  <c:v>110.57123929881774</c:v>
                </c:pt>
                <c:pt idx="336">
                  <c:v>110.57123929881774</c:v>
                </c:pt>
                <c:pt idx="337">
                  <c:v>109.55717488789234</c:v>
                </c:pt>
                <c:pt idx="338">
                  <c:v>108.01442111699956</c:v>
                </c:pt>
                <c:pt idx="339">
                  <c:v>108.07111190379125</c:v>
                </c:pt>
                <c:pt idx="340">
                  <c:v>108.37049021606191</c:v>
                </c:pt>
                <c:pt idx="341">
                  <c:v>107.70485120260901</c:v>
                </c:pt>
                <c:pt idx="342">
                  <c:v>107.70485120260901</c:v>
                </c:pt>
                <c:pt idx="343">
                  <c:v>107.70485120260901</c:v>
                </c:pt>
                <c:pt idx="344">
                  <c:v>104.63144618834077</c:v>
                </c:pt>
                <c:pt idx="345">
                  <c:v>105.93979311047693</c:v>
                </c:pt>
                <c:pt idx="346">
                  <c:v>107.7042142274765</c:v>
                </c:pt>
                <c:pt idx="347">
                  <c:v>109.22849571952705</c:v>
                </c:pt>
                <c:pt idx="348">
                  <c:v>110.0094272319608</c:v>
                </c:pt>
                <c:pt idx="349">
                  <c:v>110.0094272319608</c:v>
                </c:pt>
                <c:pt idx="350">
                  <c:v>110.0094272319608</c:v>
                </c:pt>
                <c:pt idx="351">
                  <c:v>108.47495413779041</c:v>
                </c:pt>
                <c:pt idx="352">
                  <c:v>109.1418671015083</c:v>
                </c:pt>
                <c:pt idx="353">
                  <c:v>110.35976355483075</c:v>
                </c:pt>
                <c:pt idx="354">
                  <c:v>111.58466673461061</c:v>
                </c:pt>
                <c:pt idx="355">
                  <c:v>110.20370464737049</c:v>
                </c:pt>
                <c:pt idx="356">
                  <c:v>110.20370464737049</c:v>
                </c:pt>
                <c:pt idx="357">
                  <c:v>110.20370464737049</c:v>
                </c:pt>
                <c:pt idx="358">
                  <c:v>110.23364247859756</c:v>
                </c:pt>
                <c:pt idx="359">
                  <c:v>110.05847431716259</c:v>
                </c:pt>
                <c:pt idx="360">
                  <c:v>109.17881165919276</c:v>
                </c:pt>
                <c:pt idx="361">
                  <c:v>110.45849470036683</c:v>
                </c:pt>
                <c:pt idx="362">
                  <c:v>109.8839431308601</c:v>
                </c:pt>
                <c:pt idx="363">
                  <c:v>109.8839431308601</c:v>
                </c:pt>
                <c:pt idx="364">
                  <c:v>109.8839431308601</c:v>
                </c:pt>
                <c:pt idx="365">
                  <c:v>107.33922747655926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3BB-4272-9177-4971FEB97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in val="43519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30"/>
          <c:min val="9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1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(9.2%)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0.37558035151699753</c:v>
                </c:pt>
                <c:pt idx="1">
                  <c:v>0.49719454319860285</c:v>
                </c:pt>
                <c:pt idx="2">
                  <c:v>0.2205382449897548</c:v>
                </c:pt>
                <c:pt idx="3">
                  <c:v>-0.40756276978056427</c:v>
                </c:pt>
                <c:pt idx="4">
                  <c:v>-0.6884402205552016</c:v>
                </c:pt>
                <c:pt idx="5">
                  <c:v>6.6313654567725491E-2</c:v>
                </c:pt>
                <c:pt idx="6">
                  <c:v>0.20242952382021112</c:v>
                </c:pt>
                <c:pt idx="7">
                  <c:v>-0.21537147402740556</c:v>
                </c:pt>
                <c:pt idx="8">
                  <c:v>-0.59603579676263274</c:v>
                </c:pt>
                <c:pt idx="9">
                  <c:v>-0.79298506687755321</c:v>
                </c:pt>
                <c:pt idx="10">
                  <c:v>-0.45453634085675026</c:v>
                </c:pt>
                <c:pt idx="11">
                  <c:v>-0.22702859994697244</c:v>
                </c:pt>
                <c:pt idx="12">
                  <c:v>-0.13562449060793255</c:v>
                </c:pt>
                <c:pt idx="13">
                  <c:v>-0.71384794810166119</c:v>
                </c:pt>
                <c:pt idx="14">
                  <c:v>-0.62526929584565838</c:v>
                </c:pt>
                <c:pt idx="15">
                  <c:v>-0.1246712498697088</c:v>
                </c:pt>
                <c:pt idx="16">
                  <c:v>0.4746312485595327</c:v>
                </c:pt>
                <c:pt idx="17">
                  <c:v>-1.6227000912775989E-2</c:v>
                </c:pt>
                <c:pt idx="18">
                  <c:v>0.26739911175004777</c:v>
                </c:pt>
                <c:pt idx="19">
                  <c:v>-0.31448378770043395</c:v>
                </c:pt>
                <c:pt idx="20">
                  <c:v>-0.6893761316168181</c:v>
                </c:pt>
                <c:pt idx="21">
                  <c:v>-0.17116066946648281</c:v>
                </c:pt>
                <c:pt idx="22">
                  <c:v>-0.43929318761184244</c:v>
                </c:pt>
                <c:pt idx="23">
                  <c:v>-0.83060056259513504</c:v>
                </c:pt>
                <c:pt idx="24">
                  <c:v>-1.7727495731860885</c:v>
                </c:pt>
                <c:pt idx="25">
                  <c:v>-1.9632582603880409</c:v>
                </c:pt>
                <c:pt idx="26">
                  <c:v>-1.5934462042482094</c:v>
                </c:pt>
                <c:pt idx="27">
                  <c:v>-1.4764107437265763</c:v>
                </c:pt>
                <c:pt idx="28">
                  <c:v>-1.4008496864466584</c:v>
                </c:pt>
                <c:pt idx="29">
                  <c:v>-1.3194791743498782</c:v>
                </c:pt>
                <c:pt idx="30">
                  <c:v>-1.4409618198743199</c:v>
                </c:pt>
                <c:pt idx="31">
                  <c:v>-1.5736337218954195</c:v>
                </c:pt>
                <c:pt idx="32">
                  <c:v>-1.9857751628287255</c:v>
                </c:pt>
                <c:pt idx="33">
                  <c:v>-1.9301202566349602</c:v>
                </c:pt>
                <c:pt idx="34">
                  <c:v>-1.7593612402341383</c:v>
                </c:pt>
                <c:pt idx="35">
                  <c:v>-1.5091085192008307</c:v>
                </c:pt>
                <c:pt idx="36">
                  <c:v>-0.97093586680748634</c:v>
                </c:pt>
                <c:pt idx="37">
                  <c:v>-0.72681090052155983</c:v>
                </c:pt>
                <c:pt idx="38">
                  <c:v>-1.6545096214181714</c:v>
                </c:pt>
                <c:pt idx="39">
                  <c:v>-1.2189643763303015</c:v>
                </c:pt>
                <c:pt idx="40">
                  <c:v>-1.3396240184384574</c:v>
                </c:pt>
                <c:pt idx="41">
                  <c:v>-1.0784666552002602</c:v>
                </c:pt>
                <c:pt idx="42">
                  <c:v>-1.1665251425138723</c:v>
                </c:pt>
                <c:pt idx="43">
                  <c:v>-1.199907822398165</c:v>
                </c:pt>
                <c:pt idx="44">
                  <c:v>-0.26312036052432963</c:v>
                </c:pt>
                <c:pt idx="45">
                  <c:v>-0.36107202172940484</c:v>
                </c:pt>
                <c:pt idx="46">
                  <c:v>0.11184481353288976</c:v>
                </c:pt>
                <c:pt idx="47">
                  <c:v>-6.7751435475436453E-2</c:v>
                </c:pt>
                <c:pt idx="48">
                  <c:v>0.60418349812736616</c:v>
                </c:pt>
                <c:pt idx="49">
                  <c:v>0.69185590604755975</c:v>
                </c:pt>
                <c:pt idx="50">
                  <c:v>0.90074218572169451</c:v>
                </c:pt>
                <c:pt idx="51">
                  <c:v>0.20572218467435663</c:v>
                </c:pt>
                <c:pt idx="52">
                  <c:v>0.26848300895985416</c:v>
                </c:pt>
                <c:pt idx="53">
                  <c:v>-2.2867631157068642E-2</c:v>
                </c:pt>
                <c:pt idx="54">
                  <c:v>-0.28639334412764939</c:v>
                </c:pt>
                <c:pt idx="55">
                  <c:v>0.38305187971254262</c:v>
                </c:pt>
                <c:pt idx="56">
                  <c:v>7.0121616588467717E-2</c:v>
                </c:pt>
                <c:pt idx="57">
                  <c:v>0.28573847054854901</c:v>
                </c:pt>
                <c:pt idx="58">
                  <c:v>7.2795060096422434E-2</c:v>
                </c:pt>
                <c:pt idx="59">
                  <c:v>0.30458854642915145</c:v>
                </c:pt>
                <c:pt idx="60">
                  <c:v>8.4680216474468523E-2</c:v>
                </c:pt>
                <c:pt idx="61">
                  <c:v>0.22925598424243346</c:v>
                </c:pt>
                <c:pt idx="62">
                  <c:v>0.15454816805549526</c:v>
                </c:pt>
                <c:pt idx="63">
                  <c:v>0.6114695665462998</c:v>
                </c:pt>
                <c:pt idx="64">
                  <c:v>0.70164980879111449</c:v>
                </c:pt>
                <c:pt idx="65">
                  <c:v>0.95402260350310242</c:v>
                </c:pt>
                <c:pt idx="66">
                  <c:v>1.1717418551093199</c:v>
                </c:pt>
                <c:pt idx="67">
                  <c:v>0.98605449357719588</c:v>
                </c:pt>
                <c:pt idx="68">
                  <c:v>0.92686032576822985</c:v>
                </c:pt>
                <c:pt idx="69">
                  <c:v>0.81298795733005125</c:v>
                </c:pt>
                <c:pt idx="70">
                  <c:v>0.67964034280444019</c:v>
                </c:pt>
                <c:pt idx="71">
                  <c:v>-0.12021744245377712</c:v>
                </c:pt>
                <c:pt idx="72">
                  <c:v>-0.47696818685150472</c:v>
                </c:pt>
                <c:pt idx="73">
                  <c:v>-0.48275003833027841</c:v>
                </c:pt>
                <c:pt idx="74">
                  <c:v>-3.2165163180426261E-2</c:v>
                </c:pt>
                <c:pt idx="75">
                  <c:v>-9.2414943825224072E-3</c:v>
                </c:pt>
                <c:pt idx="76">
                  <c:v>7.0442097287157404E-2</c:v>
                </c:pt>
                <c:pt idx="77">
                  <c:v>-0.3032180033980662</c:v>
                </c:pt>
                <c:pt idx="78">
                  <c:v>-0.31378446921741343</c:v>
                </c:pt>
                <c:pt idx="79">
                  <c:v>-0.41536310297493173</c:v>
                </c:pt>
                <c:pt idx="80">
                  <c:v>-0.69527923527092872</c:v>
                </c:pt>
                <c:pt idx="81">
                  <c:v>-0.55178437212932685</c:v>
                </c:pt>
                <c:pt idx="82">
                  <c:v>-0.51168047545289586</c:v>
                </c:pt>
                <c:pt idx="83">
                  <c:v>0.19400983858533516</c:v>
                </c:pt>
                <c:pt idx="84">
                  <c:v>0.48160335676760219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F3C-B03E-A5943941A005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(90.8%)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-5.0666756998344914E-2</c:v>
                </c:pt>
                <c:pt idx="13">
                  <c:v>-0.2299789061273122</c:v>
                </c:pt>
                <c:pt idx="14">
                  <c:v>-0.36296289953169147</c:v>
                </c:pt>
                <c:pt idx="15">
                  <c:v>-0.72191563319837593</c:v>
                </c:pt>
                <c:pt idx="16">
                  <c:v>-1.1930270181556326</c:v>
                </c:pt>
                <c:pt idx="17">
                  <c:v>-1.1856715739163255</c:v>
                </c:pt>
                <c:pt idx="18">
                  <c:v>-1.5670814905189687</c:v>
                </c:pt>
                <c:pt idx="19">
                  <c:v>-1.7005053499491023</c:v>
                </c:pt>
                <c:pt idx="20">
                  <c:v>-1.8095533689630159</c:v>
                </c:pt>
                <c:pt idx="21">
                  <c:v>-1.6156133698020108</c:v>
                </c:pt>
                <c:pt idx="22">
                  <c:v>-1.3148239436213729</c:v>
                </c:pt>
                <c:pt idx="23">
                  <c:v>-1.116829332805866</c:v>
                </c:pt>
                <c:pt idx="24">
                  <c:v>-0.53880915026361853</c:v>
                </c:pt>
                <c:pt idx="25">
                  <c:v>-0.71768689761671989</c:v>
                </c:pt>
                <c:pt idx="26">
                  <c:v>-0.78972606938765488</c:v>
                </c:pt>
                <c:pt idx="27">
                  <c:v>-0.14635360525718832</c:v>
                </c:pt>
                <c:pt idx="28">
                  <c:v>-0.35159970682574149</c:v>
                </c:pt>
                <c:pt idx="29">
                  <c:v>-0.49687188174905983</c:v>
                </c:pt>
                <c:pt idx="30">
                  <c:v>-0.10730566383692275</c:v>
                </c:pt>
                <c:pt idx="31">
                  <c:v>-7.6556393079556084E-2</c:v>
                </c:pt>
                <c:pt idx="32">
                  <c:v>-0.45624692236109388</c:v>
                </c:pt>
                <c:pt idx="33">
                  <c:v>-1.1484691827571296</c:v>
                </c:pt>
                <c:pt idx="34">
                  <c:v>-1.3636718064882738</c:v>
                </c:pt>
                <c:pt idx="35">
                  <c:v>-1.825830483789892</c:v>
                </c:pt>
                <c:pt idx="36">
                  <c:v>-1.8751320386185391</c:v>
                </c:pt>
                <c:pt idx="37">
                  <c:v>-1.7747547942874</c:v>
                </c:pt>
                <c:pt idx="38">
                  <c:v>-1.7744223301046558</c:v>
                </c:pt>
                <c:pt idx="39">
                  <c:v>-2.3632011033297324</c:v>
                </c:pt>
                <c:pt idx="40">
                  <c:v>-1.8163961460512887</c:v>
                </c:pt>
                <c:pt idx="41">
                  <c:v>-1.7327916608397789</c:v>
                </c:pt>
                <c:pt idx="42">
                  <c:v>-2.0285787412294138</c:v>
                </c:pt>
                <c:pt idx="43">
                  <c:v>-2.2218913604936805</c:v>
                </c:pt>
                <c:pt idx="44">
                  <c:v>-1.9284902141979603</c:v>
                </c:pt>
                <c:pt idx="45">
                  <c:v>-1.4690486609869648</c:v>
                </c:pt>
                <c:pt idx="46">
                  <c:v>-1.7642885801268229</c:v>
                </c:pt>
                <c:pt idx="47">
                  <c:v>-1.6161766965817534</c:v>
                </c:pt>
                <c:pt idx="48">
                  <c:v>-1.955634060604478</c:v>
                </c:pt>
                <c:pt idx="49">
                  <c:v>-1.9627158627888928</c:v>
                </c:pt>
                <c:pt idx="50">
                  <c:v>-1.5291538959839932</c:v>
                </c:pt>
                <c:pt idx="51">
                  <c:v>-1.3341881947680456</c:v>
                </c:pt>
                <c:pt idx="52">
                  <c:v>-0.74547361932095346</c:v>
                </c:pt>
                <c:pt idx="53">
                  <c:v>-2.4066610820692498</c:v>
                </c:pt>
                <c:pt idx="54">
                  <c:v>-2.3866241577034053</c:v>
                </c:pt>
                <c:pt idx="55">
                  <c:v>-1.9057256057943908</c:v>
                </c:pt>
                <c:pt idx="56">
                  <c:v>-1.783360332713956</c:v>
                </c:pt>
                <c:pt idx="57">
                  <c:v>-1.7512599253596453</c:v>
                </c:pt>
                <c:pt idx="58">
                  <c:v>-1.4176794556957877</c:v>
                </c:pt>
                <c:pt idx="59">
                  <c:v>-1.3961125513653698</c:v>
                </c:pt>
                <c:pt idx="60">
                  <c:v>-1.1499087979029963</c:v>
                </c:pt>
                <c:pt idx="61">
                  <c:v>-0.71355048816966427</c:v>
                </c:pt>
                <c:pt idx="62">
                  <c:v>-0.45830330239959621</c:v>
                </c:pt>
                <c:pt idx="63">
                  <c:v>-0.68208742114148413</c:v>
                </c:pt>
                <c:pt idx="64">
                  <c:v>-1.1172651587991254</c:v>
                </c:pt>
                <c:pt idx="65">
                  <c:v>-0.76180899368845856</c:v>
                </c:pt>
                <c:pt idx="66">
                  <c:v>-0.14026166197119738</c:v>
                </c:pt>
                <c:pt idx="67">
                  <c:v>-0.19811399141044783</c:v>
                </c:pt>
                <c:pt idx="68">
                  <c:v>-0.21967309041285266</c:v>
                </c:pt>
                <c:pt idx="69">
                  <c:v>-0.27053216490298826</c:v>
                </c:pt>
                <c:pt idx="70">
                  <c:v>-0.41879250607157581</c:v>
                </c:pt>
                <c:pt idx="71">
                  <c:v>-0.41791570192488497</c:v>
                </c:pt>
                <c:pt idx="72">
                  <c:v>7.3814081903460893E-2</c:v>
                </c:pt>
                <c:pt idx="73">
                  <c:v>-0.2077297766759777</c:v>
                </c:pt>
                <c:pt idx="74">
                  <c:v>-0.2176380371836866</c:v>
                </c:pt>
                <c:pt idx="75">
                  <c:v>-2.8302182411052881E-2</c:v>
                </c:pt>
                <c:pt idx="76">
                  <c:v>0.33535764922620931</c:v>
                </c:pt>
                <c:pt idx="77">
                  <c:v>0.32223219055522029</c:v>
                </c:pt>
                <c:pt idx="78">
                  <c:v>-0.42256630554760122</c:v>
                </c:pt>
                <c:pt idx="79">
                  <c:v>-0.46934744733329581</c:v>
                </c:pt>
                <c:pt idx="80">
                  <c:v>-0.52143800792365136</c:v>
                </c:pt>
                <c:pt idx="81">
                  <c:v>-0.25483217259418389</c:v>
                </c:pt>
                <c:pt idx="82">
                  <c:v>-0.57664490582609584</c:v>
                </c:pt>
                <c:pt idx="83">
                  <c:v>-0.95517808008618965</c:v>
                </c:pt>
                <c:pt idx="84">
                  <c:v>-1.4735449280032589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-0.18629124760627747</c:v>
                </c:pt>
                <c:pt idx="13" formatCode="0.0">
                  <c:v>-0.94382685422897339</c:v>
                </c:pt>
                <c:pt idx="14" formatCode="0.0">
                  <c:v>-0.98823219537734985</c:v>
                </c:pt>
                <c:pt idx="15" formatCode="0.0">
                  <c:v>-0.84658688306808472</c:v>
                </c:pt>
                <c:pt idx="16" formatCode="0.0">
                  <c:v>-0.71839576959609985</c:v>
                </c:pt>
                <c:pt idx="17" formatCode="0.0">
                  <c:v>-1.2018985748291016</c:v>
                </c:pt>
                <c:pt idx="18" formatCode="0.0">
                  <c:v>-1.2996823787689209</c:v>
                </c:pt>
                <c:pt idx="19" formatCode="0.0">
                  <c:v>-2.0149891376495361</c:v>
                </c:pt>
                <c:pt idx="20" formatCode="0.0">
                  <c:v>-2.498929500579834</c:v>
                </c:pt>
                <c:pt idx="21" formatCode="0.0">
                  <c:v>-1.7867740392684937</c:v>
                </c:pt>
                <c:pt idx="22" formatCode="0.0">
                  <c:v>-1.7541171312332153</c:v>
                </c:pt>
                <c:pt idx="23" formatCode="0.0">
                  <c:v>-1.947429895401001</c:v>
                </c:pt>
                <c:pt idx="24" formatCode="0.0">
                  <c:v>-2.311558723449707</c:v>
                </c:pt>
                <c:pt idx="25" formatCode="0.0">
                  <c:v>-2.6809451580047607</c:v>
                </c:pt>
                <c:pt idx="26" formatCode="0.0">
                  <c:v>-2.3831722736358643</c:v>
                </c:pt>
                <c:pt idx="27" formatCode="0.0">
                  <c:v>-1.6227643489837646</c:v>
                </c:pt>
                <c:pt idx="28" formatCode="0.0">
                  <c:v>-1.7524493932723999</c:v>
                </c:pt>
                <c:pt idx="29" formatCode="0.0">
                  <c:v>-1.816351056098938</c:v>
                </c:pt>
                <c:pt idx="30" formatCode="0.0">
                  <c:v>-1.5482674837112427</c:v>
                </c:pt>
                <c:pt idx="31" formatCode="0.0">
                  <c:v>-1.6501901149749756</c:v>
                </c:pt>
                <c:pt idx="32" formatCode="0.0">
                  <c:v>-2.4420220851898193</c:v>
                </c:pt>
                <c:pt idx="33" formatCode="0.0">
                  <c:v>-3.0785894393920898</c:v>
                </c:pt>
                <c:pt idx="34" formatCode="0.0">
                  <c:v>-3.1230330467224121</c:v>
                </c:pt>
                <c:pt idx="35" formatCode="0.0">
                  <c:v>-3.3349390029907227</c:v>
                </c:pt>
                <c:pt idx="36" formatCode="0.0">
                  <c:v>-2.8460679054260254</c:v>
                </c:pt>
                <c:pt idx="37" formatCode="0.0">
                  <c:v>-2.50156569480896</c:v>
                </c:pt>
                <c:pt idx="38" formatCode="0.0">
                  <c:v>-3.4289319515228271</c:v>
                </c:pt>
                <c:pt idx="39" formatCode="0.0">
                  <c:v>-3.5821654796600342</c:v>
                </c:pt>
                <c:pt idx="40" formatCode="0.0">
                  <c:v>-3.1560201644897461</c:v>
                </c:pt>
                <c:pt idx="41" formatCode="0.0">
                  <c:v>-2.8112583160400391</c:v>
                </c:pt>
                <c:pt idx="42" formatCode="0.0">
                  <c:v>-3.1951038837432861</c:v>
                </c:pt>
                <c:pt idx="43" formatCode="0.0">
                  <c:v>-3.4217991828918457</c:v>
                </c:pt>
                <c:pt idx="44" formatCode="0.0">
                  <c:v>-2.19161057472229</c:v>
                </c:pt>
                <c:pt idx="45" formatCode="0.0">
                  <c:v>-1.8301206827163696</c:v>
                </c:pt>
                <c:pt idx="46" formatCode="0.0">
                  <c:v>-1.6524437665939331</c:v>
                </c:pt>
                <c:pt idx="47" formatCode="0.0">
                  <c:v>-1.6839281320571899</c:v>
                </c:pt>
                <c:pt idx="48" formatCode="0.0">
                  <c:v>-1.3514505624771118</c:v>
                </c:pt>
                <c:pt idx="49" formatCode="0.0">
                  <c:v>-1.270859956741333</c:v>
                </c:pt>
                <c:pt idx="50" formatCode="0.0">
                  <c:v>-0.62841171026229858</c:v>
                </c:pt>
                <c:pt idx="51" formatCode="0.0">
                  <c:v>-1.128466010093689</c:v>
                </c:pt>
                <c:pt idx="52" formatCode="0.0">
                  <c:v>-0.47699061036109924</c:v>
                </c:pt>
                <c:pt idx="53" formatCode="0.0">
                  <c:v>-2.4295287132263184</c:v>
                </c:pt>
                <c:pt idx="54" formatCode="0.0">
                  <c:v>-2.6730175018310547</c:v>
                </c:pt>
                <c:pt idx="55" formatCode="0.0">
                  <c:v>-1.5226737260818481</c:v>
                </c:pt>
                <c:pt idx="56" formatCode="0.0">
                  <c:v>-1.7132387161254883</c:v>
                </c:pt>
                <c:pt idx="57" formatCode="0.0">
                  <c:v>-1.4655214548110962</c:v>
                </c:pt>
                <c:pt idx="58" formatCode="0.0">
                  <c:v>-1.3448843955993652</c:v>
                </c:pt>
                <c:pt idx="59" formatCode="0.0">
                  <c:v>-1.0915240049362183</c:v>
                </c:pt>
                <c:pt idx="60" formatCode="0.0">
                  <c:v>-1.0652285814285278</c:v>
                </c:pt>
                <c:pt idx="61" formatCode="0.0">
                  <c:v>-0.48429450392723083</c:v>
                </c:pt>
                <c:pt idx="62" formatCode="0.0">
                  <c:v>-0.30375513434410095</c:v>
                </c:pt>
                <c:pt idx="63" formatCode="0.0">
                  <c:v>-7.0617854595184326E-2</c:v>
                </c:pt>
                <c:pt idx="64" formatCode="0.0">
                  <c:v>-0.41561535000801086</c:v>
                </c:pt>
                <c:pt idx="65" formatCode="0.0">
                  <c:v>0.19221360981464386</c:v>
                </c:pt>
                <c:pt idx="66" formatCode="0.0">
                  <c:v>1.0314801931381226</c:v>
                </c:pt>
                <c:pt idx="67" formatCode="0.0">
                  <c:v>0.78794050216674805</c:v>
                </c:pt>
                <c:pt idx="68" formatCode="0.0">
                  <c:v>0.7071872353553772</c:v>
                </c:pt>
                <c:pt idx="69" formatCode="0.0">
                  <c:v>0.54245579242706299</c:v>
                </c:pt>
                <c:pt idx="70" formatCode="0.0">
                  <c:v>0.26084783673286438</c:v>
                </c:pt>
                <c:pt idx="71" formatCode="0.0">
                  <c:v>-0.53813314437866211</c:v>
                </c:pt>
                <c:pt idx="72" formatCode="0.0">
                  <c:v>-0.40315410494804382</c:v>
                </c:pt>
                <c:pt idx="73" formatCode="0.0">
                  <c:v>-0.6904798150062561</c:v>
                </c:pt>
                <c:pt idx="74" formatCode="0.0">
                  <c:v>-0.24980320036411285</c:v>
                </c:pt>
                <c:pt idx="75" formatCode="0.0">
                  <c:v>-3.7543676793575287E-2</c:v>
                </c:pt>
                <c:pt idx="76" formatCode="0.0">
                  <c:v>0.4057997465133667</c:v>
                </c:pt>
                <c:pt idx="77" formatCode="0.0">
                  <c:v>1.9014187157154083E-2</c:v>
                </c:pt>
                <c:pt idx="78" formatCode="0.0">
                  <c:v>-0.73635077476501465</c:v>
                </c:pt>
                <c:pt idx="79" formatCode="0.0">
                  <c:v>-0.88471055030822754</c:v>
                </c:pt>
                <c:pt idx="80" formatCode="0.0">
                  <c:v>-1.2167172431945801</c:v>
                </c:pt>
                <c:pt idx="81" formatCode="0.0">
                  <c:v>-0.80661654472351074</c:v>
                </c:pt>
                <c:pt idx="82" formatCode="0.0">
                  <c:v>-1.0883253812789917</c:v>
                </c:pt>
                <c:pt idx="83" formatCode="0.0">
                  <c:v>-0.76116824150085449</c:v>
                </c:pt>
                <c:pt idx="84" formatCode="0.0">
                  <c:v>-0.99194157123565674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in val="42736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278336"/>
        <c:crosses val="autoZero"/>
        <c:auto val="0"/>
        <c:lblOffset val="100"/>
        <c:baseTimeUnit val="months"/>
      </c:dateAx>
      <c:valAx>
        <c:axId val="215278336"/>
        <c:scaling>
          <c:orientation val="minMax"/>
          <c:max val="3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1.2499497224453688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0.97824139386600872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1.0373563108667017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1.0447864698063782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0.86018985962374528</c:v>
                </c:pt>
                <c:pt idx="80">
                  <c:v>0.70951665404203301</c:v>
                </c:pt>
                <c:pt idx="81">
                  <c:v>0.52026860323842994</c:v>
                </c:pt>
                <c:pt idx="82">
                  <c:v>0.59544314118907049</c:v>
                </c:pt>
                <c:pt idx="83">
                  <c:v>0.82667621361953147</c:v>
                </c:pt>
                <c:pt idx="84">
                  <c:v>0.85168512807958618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6-49EE-BA0D-95944E91A85D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(3.3%)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-0.52187803851283354</c:v>
                </c:pt>
                <c:pt idx="1">
                  <c:v>-0.60816312621189594</c:v>
                </c:pt>
                <c:pt idx="2">
                  <c:v>-0.72130481057375984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-0.64539391455618922</c:v>
                </c:pt>
                <c:pt idx="10">
                  <c:v>-0.55642700217936081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-0.33937033702223618</c:v>
                </c:pt>
                <c:pt idx="22">
                  <c:v>-0.33937033702223618</c:v>
                </c:pt>
                <c:pt idx="23">
                  <c:v>-0.33244441177688544</c:v>
                </c:pt>
                <c:pt idx="24">
                  <c:v>-0.25982261605677281</c:v>
                </c:pt>
                <c:pt idx="25">
                  <c:v>-0.25384380343856872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-0.30165708594790142</c:v>
                </c:pt>
                <c:pt idx="35">
                  <c:v>-0.30670144958420126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-0.1289748481436612</c:v>
                </c:pt>
                <c:pt idx="47">
                  <c:v>-0.1289748481436612</c:v>
                </c:pt>
                <c:pt idx="48">
                  <c:v>-0.1135568135507555</c:v>
                </c:pt>
                <c:pt idx="49">
                  <c:v>-0.14633958280845447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-0.23299562972207913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-0.23405186063644157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-0.20795025171321163</c:v>
                </c:pt>
                <c:pt idx="65">
                  <c:v>-0.22449416731371277</c:v>
                </c:pt>
                <c:pt idx="66">
                  <c:v>-0.21678331782401009</c:v>
                </c:pt>
                <c:pt idx="67">
                  <c:v>-0.17183439352524527</c:v>
                </c:pt>
                <c:pt idx="68">
                  <c:v>-0.17201876519211831</c:v>
                </c:pt>
                <c:pt idx="69">
                  <c:v>-0.17220353293131452</c:v>
                </c:pt>
                <c:pt idx="70">
                  <c:v>-0.16433289731925749</c:v>
                </c:pt>
                <c:pt idx="71">
                  <c:v>-0.16046506316293674</c:v>
                </c:pt>
                <c:pt idx="72">
                  <c:v>-0.14348470929793652</c:v>
                </c:pt>
                <c:pt idx="73">
                  <c:v>-0.13451340211356427</c:v>
                </c:pt>
                <c:pt idx="74">
                  <c:v>-0.13408853312637078</c:v>
                </c:pt>
                <c:pt idx="75">
                  <c:v>-0.14372663201278454</c:v>
                </c:pt>
                <c:pt idx="76">
                  <c:v>-0.15357786726887568</c:v>
                </c:pt>
                <c:pt idx="77">
                  <c:v>-0.13280263396579375</c:v>
                </c:pt>
                <c:pt idx="78">
                  <c:v>-0.13280263396579375</c:v>
                </c:pt>
                <c:pt idx="79">
                  <c:v>-0.1170296372156361</c:v>
                </c:pt>
                <c:pt idx="80">
                  <c:v>-0.11679328848434774</c:v>
                </c:pt>
                <c:pt idx="81">
                  <c:v>-0.12995704026157429</c:v>
                </c:pt>
                <c:pt idx="82">
                  <c:v>-0.13644255405065123</c:v>
                </c:pt>
                <c:pt idx="83">
                  <c:v>-0.14630037816077188</c:v>
                </c:pt>
                <c:pt idx="84">
                  <c:v>-0.13507170997156248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6-49EE-BA0D-95944E91A85D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(4.5%)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0.33844569979892458</c:v>
                </c:pt>
                <c:pt idx="1">
                  <c:v>0.21840526431946644</c:v>
                </c:pt>
                <c:pt idx="2">
                  <c:v>0.14206989329592631</c:v>
                </c:pt>
                <c:pt idx="3">
                  <c:v>0.25365242510702024</c:v>
                </c:pt>
                <c:pt idx="4">
                  <c:v>6.7046526367867593E-2</c:v>
                </c:pt>
                <c:pt idx="5">
                  <c:v>0.3527802110577285</c:v>
                </c:pt>
                <c:pt idx="6">
                  <c:v>0.44210094328573396</c:v>
                </c:pt>
                <c:pt idx="7">
                  <c:v>-5.3023899070563166E-2</c:v>
                </c:pt>
                <c:pt idx="8">
                  <c:v>-0.1926278184190291</c:v>
                </c:pt>
                <c:pt idx="9">
                  <c:v>0.19713761720042181</c:v>
                </c:pt>
                <c:pt idx="10">
                  <c:v>0.38591205236542603</c:v>
                </c:pt>
                <c:pt idx="11">
                  <c:v>0.56008939437570759</c:v>
                </c:pt>
                <c:pt idx="12">
                  <c:v>0.25839582504657371</c:v>
                </c:pt>
                <c:pt idx="13">
                  <c:v>7.6054071379209456E-2</c:v>
                </c:pt>
                <c:pt idx="14">
                  <c:v>0.17431048891944576</c:v>
                </c:pt>
                <c:pt idx="15">
                  <c:v>-1.8289380210146838E-2</c:v>
                </c:pt>
                <c:pt idx="16">
                  <c:v>-8.665151771421695E-3</c:v>
                </c:pt>
                <c:pt idx="17">
                  <c:v>-0.11108479083700624</c:v>
                </c:pt>
                <c:pt idx="18">
                  <c:v>-0.16872318976500067</c:v>
                </c:pt>
                <c:pt idx="19">
                  <c:v>0.12998037173032276</c:v>
                </c:pt>
                <c:pt idx="20">
                  <c:v>-1.506700645125195E-2</c:v>
                </c:pt>
                <c:pt idx="21">
                  <c:v>-0.22408784541622806</c:v>
                </c:pt>
                <c:pt idx="22">
                  <c:v>-0.15275824419493664</c:v>
                </c:pt>
                <c:pt idx="23">
                  <c:v>-0.43386556110721974</c:v>
                </c:pt>
                <c:pt idx="24">
                  <c:v>-0.47650154485344653</c:v>
                </c:pt>
                <c:pt idx="25">
                  <c:v>-0.31688168262915495</c:v>
                </c:pt>
                <c:pt idx="26">
                  <c:v>-0.35943114579218727</c:v>
                </c:pt>
                <c:pt idx="27">
                  <c:v>1.3728434966643464E-2</c:v>
                </c:pt>
                <c:pt idx="28">
                  <c:v>0.18792882992400625</c:v>
                </c:pt>
                <c:pt idx="29">
                  <c:v>0.10952143717119352</c:v>
                </c:pt>
                <c:pt idx="30">
                  <c:v>8.8330831347430042E-2</c:v>
                </c:pt>
                <c:pt idx="31">
                  <c:v>-0.14881233355448273</c:v>
                </c:pt>
                <c:pt idx="32">
                  <c:v>0.32514872465326777</c:v>
                </c:pt>
                <c:pt idx="33">
                  <c:v>0.50989473742627822</c:v>
                </c:pt>
                <c:pt idx="34">
                  <c:v>0.51846465179549983</c:v>
                </c:pt>
                <c:pt idx="35">
                  <c:v>0.49510625552077075</c:v>
                </c:pt>
                <c:pt idx="36">
                  <c:v>0.51905553247218073</c:v>
                </c:pt>
                <c:pt idx="37">
                  <c:v>0.38497823340591081</c:v>
                </c:pt>
                <c:pt idx="38">
                  <c:v>0.27966396199129967</c:v>
                </c:pt>
                <c:pt idx="39">
                  <c:v>-5.504631670370868E-2</c:v>
                </c:pt>
                <c:pt idx="40">
                  <c:v>-4.5610489216304471E-2</c:v>
                </c:pt>
                <c:pt idx="41">
                  <c:v>-2.9367854718569272E-2</c:v>
                </c:pt>
                <c:pt idx="42">
                  <c:v>0.16036265545083683</c:v>
                </c:pt>
                <c:pt idx="43">
                  <c:v>0.26383448777720275</c:v>
                </c:pt>
                <c:pt idx="44">
                  <c:v>-0.15271047272099378</c:v>
                </c:pt>
                <c:pt idx="45">
                  <c:v>-0.26691320288474207</c:v>
                </c:pt>
                <c:pt idx="46">
                  <c:v>-0.37811915736897289</c:v>
                </c:pt>
                <c:pt idx="47">
                  <c:v>-0.10968944032129214</c:v>
                </c:pt>
                <c:pt idx="48">
                  <c:v>-0.12956104808154051</c:v>
                </c:pt>
                <c:pt idx="49">
                  <c:v>0.13902542104981599</c:v>
                </c:pt>
                <c:pt idx="50">
                  <c:v>0.3161254981783283</c:v>
                </c:pt>
                <c:pt idx="51">
                  <c:v>0.3991517776669829</c:v>
                </c:pt>
                <c:pt idx="52">
                  <c:v>0.28167725744209399</c:v>
                </c:pt>
                <c:pt idx="53">
                  <c:v>0.10639144338848913</c:v>
                </c:pt>
                <c:pt idx="54">
                  <c:v>-0.1458166764337463</c:v>
                </c:pt>
                <c:pt idx="55">
                  <c:v>-0.11067393489488597</c:v>
                </c:pt>
                <c:pt idx="56">
                  <c:v>0.10760422106690973</c:v>
                </c:pt>
                <c:pt idx="57">
                  <c:v>8.1296289341761682E-2</c:v>
                </c:pt>
                <c:pt idx="58">
                  <c:v>2.8910545353658904E-2</c:v>
                </c:pt>
                <c:pt idx="59">
                  <c:v>-0.17810949125396658</c:v>
                </c:pt>
                <c:pt idx="60">
                  <c:v>-0.17915598162595234</c:v>
                </c:pt>
                <c:pt idx="61">
                  <c:v>-0.25960573434874923</c:v>
                </c:pt>
                <c:pt idx="62">
                  <c:v>-0.36841442142304304</c:v>
                </c:pt>
                <c:pt idx="63">
                  <c:v>-0.29808696840665488</c:v>
                </c:pt>
                <c:pt idx="64">
                  <c:v>-5.39278615511719E-2</c:v>
                </c:pt>
                <c:pt idx="65">
                  <c:v>0.38649765441544748</c:v>
                </c:pt>
                <c:pt idx="66">
                  <c:v>0.48498777768733442</c:v>
                </c:pt>
                <c:pt idx="67">
                  <c:v>0.30210408506084252</c:v>
                </c:pt>
                <c:pt idx="68">
                  <c:v>0.2416961833506118</c:v>
                </c:pt>
                <c:pt idx="69">
                  <c:v>0.19970944181851491</c:v>
                </c:pt>
                <c:pt idx="70">
                  <c:v>0.41747255765643115</c:v>
                </c:pt>
                <c:pt idx="71">
                  <c:v>0.57352491136768868</c:v>
                </c:pt>
                <c:pt idx="72">
                  <c:v>0.8068811512504237</c:v>
                </c:pt>
                <c:pt idx="73">
                  <c:v>0.82624193387536349</c:v>
                </c:pt>
                <c:pt idx="74">
                  <c:v>0.98452329629946811</c:v>
                </c:pt>
                <c:pt idx="75">
                  <c:v>0.79407944796554386</c:v>
                </c:pt>
                <c:pt idx="76">
                  <c:v>0.59930334144129593</c:v>
                </c:pt>
                <c:pt idx="77">
                  <c:v>-1.5997047313981508E-2</c:v>
                </c:pt>
                <c:pt idx="78">
                  <c:v>-0.28410497673062857</c:v>
                </c:pt>
                <c:pt idx="79">
                  <c:v>-3.1825874614743864E-2</c:v>
                </c:pt>
                <c:pt idx="80">
                  <c:v>1.3783532267490753E-2</c:v>
                </c:pt>
                <c:pt idx="81">
                  <c:v>8.5540149633264936E-2</c:v>
                </c:pt>
                <c:pt idx="82">
                  <c:v>-8.1877564895818725E-3</c:v>
                </c:pt>
                <c:pt idx="83">
                  <c:v>-0.13633343868829345</c:v>
                </c:pt>
                <c:pt idx="84">
                  <c:v>-0.15454826006949279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36-49EE-BA0D-95944E91A85D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הבלתי סחירים (53.2%)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1.440083822492447</c:v>
                </c:pt>
                <c:pt idx="13">
                  <c:v>1.4207571087857109</c:v>
                </c:pt>
                <c:pt idx="14">
                  <c:v>1.3245747822606575</c:v>
                </c:pt>
                <c:pt idx="15">
                  <c:v>1.3976075240067085</c:v>
                </c:pt>
                <c:pt idx="16">
                  <c:v>1.2572844398120531</c:v>
                </c:pt>
                <c:pt idx="17">
                  <c:v>0.82439816164538948</c:v>
                </c:pt>
                <c:pt idx="18">
                  <c:v>0.59570942628443968</c:v>
                </c:pt>
                <c:pt idx="19">
                  <c:v>0.5780115539731886</c:v>
                </c:pt>
                <c:pt idx="20">
                  <c:v>0.37931584168039462</c:v>
                </c:pt>
                <c:pt idx="21">
                  <c:v>0.32390701052058513</c:v>
                </c:pt>
                <c:pt idx="22">
                  <c:v>0.33239191838657367</c:v>
                </c:pt>
                <c:pt idx="23">
                  <c:v>0.25720825204513753</c:v>
                </c:pt>
                <c:pt idx="24">
                  <c:v>0.12502946996739972</c:v>
                </c:pt>
                <c:pt idx="25">
                  <c:v>-0.39038613705857073</c:v>
                </c:pt>
                <c:pt idx="26">
                  <c:v>-0.35191448338529263</c:v>
                </c:pt>
                <c:pt idx="27">
                  <c:v>-0.30221667411160125</c:v>
                </c:pt>
                <c:pt idx="28">
                  <c:v>-0.28097874344282092</c:v>
                </c:pt>
                <c:pt idx="29">
                  <c:v>-0.17031175100016799</c:v>
                </c:pt>
                <c:pt idx="30">
                  <c:v>-0.18391051632342914</c:v>
                </c:pt>
                <c:pt idx="31">
                  <c:v>-0.19898681419319939</c:v>
                </c:pt>
                <c:pt idx="32">
                  <c:v>-0.33142823197556009</c:v>
                </c:pt>
                <c:pt idx="33">
                  <c:v>-0.38524643580636564</c:v>
                </c:pt>
                <c:pt idx="34">
                  <c:v>-0.49093876098662581</c:v>
                </c:pt>
                <c:pt idx="35">
                  <c:v>-0.51392445180169921</c:v>
                </c:pt>
                <c:pt idx="36">
                  <c:v>-0.51118988977763169</c:v>
                </c:pt>
                <c:pt idx="37">
                  <c:v>-8.948532801488368E-2</c:v>
                </c:pt>
                <c:pt idx="38">
                  <c:v>-0.20784405206598291</c:v>
                </c:pt>
                <c:pt idx="39">
                  <c:v>-0.14436116944010244</c:v>
                </c:pt>
                <c:pt idx="40">
                  <c:v>-0.1945792948509035</c:v>
                </c:pt>
                <c:pt idx="41">
                  <c:v>-0.22987801377844902</c:v>
                </c:pt>
                <c:pt idx="42">
                  <c:v>-1.1544868325989638E-2</c:v>
                </c:pt>
                <c:pt idx="43">
                  <c:v>-5.0655372631014856E-2</c:v>
                </c:pt>
                <c:pt idx="44">
                  <c:v>9.3465138718658886E-2</c:v>
                </c:pt>
                <c:pt idx="45">
                  <c:v>0.10663268856363778</c:v>
                </c:pt>
                <c:pt idx="46">
                  <c:v>0.19803720969396957</c:v>
                </c:pt>
                <c:pt idx="47">
                  <c:v>0.26872449705875279</c:v>
                </c:pt>
                <c:pt idx="48">
                  <c:v>0.50598175297856085</c:v>
                </c:pt>
                <c:pt idx="49">
                  <c:v>0.66705716824709793</c:v>
                </c:pt>
                <c:pt idx="50">
                  <c:v>0.85016484341180654</c:v>
                </c:pt>
                <c:pt idx="51">
                  <c:v>0.78606794910559485</c:v>
                </c:pt>
                <c:pt idx="52">
                  <c:v>0.71162542460563505</c:v>
                </c:pt>
                <c:pt idx="53">
                  <c:v>0.47331279635659806</c:v>
                </c:pt>
                <c:pt idx="54">
                  <c:v>0.33682970700963777</c:v>
                </c:pt>
                <c:pt idx="55">
                  <c:v>0.47894432073810722</c:v>
                </c:pt>
                <c:pt idx="56">
                  <c:v>0.48624890461005887</c:v>
                </c:pt>
                <c:pt idx="57">
                  <c:v>0.49608158559120796</c:v>
                </c:pt>
                <c:pt idx="58">
                  <c:v>0.57838421937986761</c:v>
                </c:pt>
                <c:pt idx="59">
                  <c:v>0.58171343425462052</c:v>
                </c:pt>
                <c:pt idx="60">
                  <c:v>0.40911628181104231</c:v>
                </c:pt>
                <c:pt idx="61">
                  <c:v>0.37929270351716082</c:v>
                </c:pt>
                <c:pt idx="62">
                  <c:v>0.39698280815659914</c:v>
                </c:pt>
                <c:pt idx="63">
                  <c:v>0.23922400879100211</c:v>
                </c:pt>
                <c:pt idx="64">
                  <c:v>0.39357405264701389</c:v>
                </c:pt>
                <c:pt idx="65">
                  <c:v>0.60670624455549038</c:v>
                </c:pt>
                <c:pt idx="66">
                  <c:v>0.55329599984605671</c:v>
                </c:pt>
                <c:pt idx="67">
                  <c:v>0.54477639510045472</c:v>
                </c:pt>
                <c:pt idx="68">
                  <c:v>0.64297003203028946</c:v>
                </c:pt>
                <c:pt idx="69">
                  <c:v>0.73347620514025214</c:v>
                </c:pt>
                <c:pt idx="70">
                  <c:v>0.599782554261304</c:v>
                </c:pt>
                <c:pt idx="71">
                  <c:v>0.50209811092750078</c:v>
                </c:pt>
                <c:pt idx="72">
                  <c:v>0.64676390122290273</c:v>
                </c:pt>
                <c:pt idx="73">
                  <c:v>0.71515636035504038</c:v>
                </c:pt>
                <c:pt idx="74">
                  <c:v>0.59439998276266581</c:v>
                </c:pt>
                <c:pt idx="75">
                  <c:v>0.71989906460558262</c:v>
                </c:pt>
                <c:pt idx="76">
                  <c:v>0.8458897601151697</c:v>
                </c:pt>
                <c:pt idx="77">
                  <c:v>0.83016296441807447</c:v>
                </c:pt>
                <c:pt idx="78">
                  <c:v>0.88356371248130805</c:v>
                </c:pt>
                <c:pt idx="79">
                  <c:v>0.92271542542288221</c:v>
                </c:pt>
                <c:pt idx="80">
                  <c:v>0.7983507376728709</c:v>
                </c:pt>
                <c:pt idx="81">
                  <c:v>0.6548330207806875</c:v>
                </c:pt>
                <c:pt idx="82">
                  <c:v>0.8064455845733306</c:v>
                </c:pt>
                <c:pt idx="83">
                  <c:v>0.84632868744279066</c:v>
                </c:pt>
                <c:pt idx="84">
                  <c:v>0.46816703304728452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2.3254828453063965</c:v>
                </c:pt>
                <c:pt idx="13" formatCode="0.0">
                  <c:v>2.3557507991790771</c:v>
                </c:pt>
                <c:pt idx="14" formatCode="0.0">
                  <c:v>2.4964323043823242</c:v>
                </c:pt>
                <c:pt idx="15" formatCode="0.0">
                  <c:v>2.0578329563140869</c:v>
                </c:pt>
                <c:pt idx="16" formatCode="0.0">
                  <c:v>1.9974057674407959</c:v>
                </c:pt>
                <c:pt idx="17" formatCode="0.0">
                  <c:v>1.432442307472229</c:v>
                </c:pt>
                <c:pt idx="18" formatCode="0.0">
                  <c:v>1.0993461608886719</c:v>
                </c:pt>
                <c:pt idx="19" formatCode="0.0">
                  <c:v>1.1599230766296387</c:v>
                </c:pt>
                <c:pt idx="20" formatCode="0.0">
                  <c:v>0.84771835803985596</c:v>
                </c:pt>
                <c:pt idx="21" formatCode="0.0">
                  <c:v>0.62669426202774048</c:v>
                </c:pt>
                <c:pt idx="22" formatCode="0.0">
                  <c:v>0.89785915613174438</c:v>
                </c:pt>
                <c:pt idx="23" formatCode="0.0">
                  <c:v>0.70306915044784546</c:v>
                </c:pt>
                <c:pt idx="24" formatCode="0.0">
                  <c:v>0.44870957732200623</c:v>
                </c:pt>
                <c:pt idx="25" formatCode="0.0">
                  <c:v>-1.6100980341434479E-2</c:v>
                </c:pt>
                <c:pt idx="26" formatCode="0.0">
                  <c:v>-0.11949308961629868</c:v>
                </c:pt>
                <c:pt idx="27" formatCode="0.0">
                  <c:v>0.2176072895526886</c:v>
                </c:pt>
                <c:pt idx="28" formatCode="0.0">
                  <c:v>0.41234451532363892</c:v>
                </c:pt>
                <c:pt idx="29" formatCode="0.0">
                  <c:v>0.49204203486442566</c:v>
                </c:pt>
                <c:pt idx="30" formatCode="0.0">
                  <c:v>0.50653547048568726</c:v>
                </c:pt>
                <c:pt idx="31" formatCode="0.0">
                  <c:v>0.36536920070648193</c:v>
                </c:pt>
                <c:pt idx="32" formatCode="0.0">
                  <c:v>0.74560421705245972</c:v>
                </c:pt>
                <c:pt idx="33" formatCode="0.0">
                  <c:v>0.61710923910140991</c:v>
                </c:pt>
                <c:pt idx="34" formatCode="0.0">
                  <c:v>0.44163516163825989</c:v>
                </c:pt>
                <c:pt idx="35" formatCode="0.0">
                  <c:v>0.50578439235687256</c:v>
                </c:pt>
                <c:pt idx="36" formatCode="0.0">
                  <c:v>0.70049369335174561</c:v>
                </c:pt>
                <c:pt idx="37" formatCode="0.0">
                  <c:v>1.0997179746627808</c:v>
                </c:pt>
                <c:pt idx="38" formatCode="0.0">
                  <c:v>0.78623872995376587</c:v>
                </c:pt>
                <c:pt idx="39" formatCode="0.0">
                  <c:v>0.63006860017776489</c:v>
                </c:pt>
                <c:pt idx="40" formatCode="0.0">
                  <c:v>0.47178491950035095</c:v>
                </c:pt>
                <c:pt idx="41" formatCode="0.0">
                  <c:v>0.33534997701644897</c:v>
                </c:pt>
                <c:pt idx="42" formatCode="0.0">
                  <c:v>0.82041275501251221</c:v>
                </c:pt>
                <c:pt idx="43" formatCode="0.0">
                  <c:v>0.82179677486419678</c:v>
                </c:pt>
                <c:pt idx="44" formatCode="0.0">
                  <c:v>0.54358619451522827</c:v>
                </c:pt>
                <c:pt idx="45" formatCode="0.0">
                  <c:v>0.49662956595420837</c:v>
                </c:pt>
                <c:pt idx="46" formatCode="0.0">
                  <c:v>0.43927094340324402</c:v>
                </c:pt>
                <c:pt idx="47" formatCode="0.0">
                  <c:v>0.5891411304473877</c:v>
                </c:pt>
                <c:pt idx="48" formatCode="0.0">
                  <c:v>0.83850187063217163</c:v>
                </c:pt>
                <c:pt idx="49" formatCode="0.0">
                  <c:v>1.3161889314651489</c:v>
                </c:pt>
                <c:pt idx="50" formatCode="0.0">
                  <c:v>1.8277308940887451</c:v>
                </c:pt>
                <c:pt idx="51" formatCode="0.0">
                  <c:v>1.7341253757476807</c:v>
                </c:pt>
                <c:pt idx="52" formatCode="0.0">
                  <c:v>1.4042041301727295</c:v>
                </c:pt>
                <c:pt idx="53" formatCode="0.0">
                  <c:v>1.0274076461791992</c:v>
                </c:pt>
                <c:pt idx="54" formatCode="0.0">
                  <c:v>0.51844686269760132</c:v>
                </c:pt>
                <c:pt idx="55" formatCode="0.0">
                  <c:v>0.72131460905075073</c:v>
                </c:pt>
                <c:pt idx="56" formatCode="0.0">
                  <c:v>1.069022536277771</c:v>
                </c:pt>
                <c:pt idx="57" formatCode="0.0">
                  <c:v>1.179172158241272</c:v>
                </c:pt>
                <c:pt idx="58" formatCode="0.0">
                  <c:v>1.2004730701446533</c:v>
                </c:pt>
                <c:pt idx="59" formatCode="0.0">
                  <c:v>1.1052999496459961</c:v>
                </c:pt>
                <c:pt idx="60" formatCode="0.0">
                  <c:v>0.88748306035995483</c:v>
                </c:pt>
                <c:pt idx="61" formatCode="0.0">
                  <c:v>0.55155807733535767</c:v>
                </c:pt>
                <c:pt idx="62" formatCode="0.0">
                  <c:v>0.4973641037940979</c:v>
                </c:pt>
                <c:pt idx="63" formatCode="0.0">
                  <c:v>0.56598883867263794</c:v>
                </c:pt>
                <c:pt idx="64" formatCode="0.0">
                  <c:v>1.1071121692657471</c:v>
                </c:pt>
                <c:pt idx="65" formatCode="0.0">
                  <c:v>1.8590147495269775</c:v>
                </c:pt>
                <c:pt idx="66" formatCode="0.0">
                  <c:v>1.5548222064971924</c:v>
                </c:pt>
                <c:pt idx="67" formatCode="0.0">
                  <c:v>1.3273390531539917</c:v>
                </c:pt>
                <c:pt idx="68" formatCode="0.0">
                  <c:v>1.4388495683670044</c:v>
                </c:pt>
                <c:pt idx="69" formatCode="0.0">
                  <c:v>1.6400688886642456</c:v>
                </c:pt>
                <c:pt idx="70" formatCode="0.0">
                  <c:v>1.6946049928665161</c:v>
                </c:pt>
                <c:pt idx="71" formatCode="0.0">
                  <c:v>1.6788398027420044</c:v>
                </c:pt>
                <c:pt idx="72" formatCode="0.0">
                  <c:v>2.1192402839660645</c:v>
                </c:pt>
                <c:pt idx="73" formatCode="0.0">
                  <c:v>2.4516713619232178</c:v>
                </c:pt>
                <c:pt idx="74" formatCode="0.0">
                  <c:v>2.4544863700866699</c:v>
                </c:pt>
                <c:pt idx="75" formatCode="0.0">
                  <c:v>2.2246954441070557</c:v>
                </c:pt>
                <c:pt idx="76" formatCode="0.0">
                  <c:v>2.1460587978363037</c:v>
                </c:pt>
                <c:pt idx="77" formatCode="0.0">
                  <c:v>1.3830757141113281</c:v>
                </c:pt>
                <c:pt idx="78" formatCode="0.0">
                  <c:v>1.3243043422698975</c:v>
                </c:pt>
                <c:pt idx="79" formatCode="0.0">
                  <c:v>1.6340497732162476</c:v>
                </c:pt>
                <c:pt idx="80" formatCode="0.0">
                  <c:v>1.4048576354980469</c:v>
                </c:pt>
                <c:pt idx="81" formatCode="0.0">
                  <c:v>1.1306847333908081</c:v>
                </c:pt>
                <c:pt idx="82" formatCode="0.0">
                  <c:v>1.257258415222168</c:v>
                </c:pt>
                <c:pt idx="83" formatCode="0.0">
                  <c:v>1.3903710842132568</c:v>
                </c:pt>
                <c:pt idx="84" formatCode="0.0">
                  <c:v>1.0302321910858154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in val="42736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406848"/>
        <c:crosses val="autoZero"/>
        <c:auto val="0"/>
        <c:lblOffset val="100"/>
        <c:baseTimeUnit val="months"/>
      </c:dateAx>
      <c:valAx>
        <c:axId val="215406848"/>
        <c:scaling>
          <c:orientation val="minMax"/>
          <c:max val="3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>
                <a:effectLst/>
              </a:rPr>
              <a:t>איור 4: הציפיות לאינפלציה לשנה מהמקורות השונים
</a:t>
            </a:r>
            <a:r>
              <a:rPr lang="he-IL" sz="2000" b="0">
                <a:effectLst/>
              </a:rPr>
              <a:t>נתונים יומיים, מרץ 2019 עד פברואר 2020</a:t>
            </a:r>
            <a:endParaRPr lang="he-IL" sz="1600" b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0.86317142599999996</c:v>
                </c:pt>
                <c:pt idx="1163">
                  <c:v>0.86396880457142855</c:v>
                </c:pt>
                <c:pt idx="1164">
                  <c:v>0.86433784728571417</c:v>
                </c:pt>
                <c:pt idx="1165">
                  <c:v>0.86442396914285702</c:v>
                </c:pt>
                <c:pt idx="1166">
                  <c:v>0.86465035992857142</c:v>
                </c:pt>
                <c:pt idx="1167">
                  <c:v>0.86538062164285712</c:v>
                </c:pt>
                <c:pt idx="1168">
                  <c:v>0.86655077292857119</c:v>
                </c:pt>
                <c:pt idx="1169">
                  <c:v>0.86756673278571428</c:v>
                </c:pt>
                <c:pt idx="1170">
                  <c:v>0.86858269264285715</c:v>
                </c:pt>
                <c:pt idx="1171">
                  <c:v>0.86931309528571443</c:v>
                </c:pt>
                <c:pt idx="1172">
                  <c:v>0.87004112135714295</c:v>
                </c:pt>
                <c:pt idx="1173">
                  <c:v>0.87227884428571445</c:v>
                </c:pt>
                <c:pt idx="1174">
                  <c:v>0.87582425071428582</c:v>
                </c:pt>
                <c:pt idx="1175">
                  <c:v>0.87886903314285725</c:v>
                </c:pt>
                <c:pt idx="1176">
                  <c:v>0.88307486028571436</c:v>
                </c:pt>
                <c:pt idx="1177">
                  <c:v>0.88728068742857147</c:v>
                </c:pt>
                <c:pt idx="1178">
                  <c:v>0.89177207178571416</c:v>
                </c:pt>
                <c:pt idx="1179">
                  <c:v>0.8964035984285712</c:v>
                </c:pt>
                <c:pt idx="1180">
                  <c:v>0.90089381449999983</c:v>
                </c:pt>
                <c:pt idx="1181">
                  <c:v>0.90552060249999966</c:v>
                </c:pt>
                <c:pt idx="1182">
                  <c:v>0.9112250905</c:v>
                </c:pt>
                <c:pt idx="1183">
                  <c:v>0.91765721700000003</c:v>
                </c:pt>
                <c:pt idx="1184">
                  <c:v>0.92408934349999983</c:v>
                </c:pt>
                <c:pt idx="1185">
                  <c:v>0.93052146999999985</c:v>
                </c:pt>
                <c:pt idx="1186">
                  <c:v>0.93724153035714275</c:v>
                </c:pt>
                <c:pt idx="1187">
                  <c:v>0.94294561857142845</c:v>
                </c:pt>
                <c:pt idx="1188">
                  <c:v>0.94777547785714267</c:v>
                </c:pt>
                <c:pt idx="1189">
                  <c:v>0.95332123364285704</c:v>
                </c:pt>
                <c:pt idx="1190">
                  <c:v>0.95799454899999981</c:v>
                </c:pt>
                <c:pt idx="1191">
                  <c:v>0.96266786435714291</c:v>
                </c:pt>
                <c:pt idx="1192">
                  <c:v>0.96705562242857135</c:v>
                </c:pt>
                <c:pt idx="1193">
                  <c:v>0.97130060192857137</c:v>
                </c:pt>
                <c:pt idx="1194">
                  <c:v>0.97540133478571434</c:v>
                </c:pt>
                <c:pt idx="1195">
                  <c:v>0.97978939714285718</c:v>
                </c:pt>
                <c:pt idx="1196">
                  <c:v>0.98237687128571416</c:v>
                </c:pt>
                <c:pt idx="1197">
                  <c:v>0.98452536935714274</c:v>
                </c:pt>
                <c:pt idx="1198">
                  <c:v>0.98667386742857133</c:v>
                </c:pt>
                <c:pt idx="1199">
                  <c:v>0.98867958685714274</c:v>
                </c:pt>
                <c:pt idx="1200">
                  <c:v>0.990542527642857</c:v>
                </c:pt>
                <c:pt idx="1201">
                  <c:v>0.99241236842857117</c:v>
                </c:pt>
                <c:pt idx="1202">
                  <c:v>0.99371568200000004</c:v>
                </c:pt>
                <c:pt idx="1203">
                  <c:v>0.99444587771428539</c:v>
                </c:pt>
                <c:pt idx="1204">
                  <c:v>0.99488746914285697</c:v>
                </c:pt>
                <c:pt idx="1205">
                  <c:v>0.99532906057142845</c:v>
                </c:pt>
                <c:pt idx="1206">
                  <c:v>0.9961989879285712</c:v>
                </c:pt>
                <c:pt idx="1207">
                  <c:v>0.99706891521428553</c:v>
                </c:pt>
                <c:pt idx="1208">
                  <c:v>0.99793884249999976</c:v>
                </c:pt>
                <c:pt idx="1209">
                  <c:v>0.99866260249999983</c:v>
                </c:pt>
                <c:pt idx="1210">
                  <c:v>0.99952658249999993</c:v>
                </c:pt>
                <c:pt idx="1211">
                  <c:v>1.0001019000714286</c:v>
                </c:pt>
                <c:pt idx="1212">
                  <c:v>1.0006772176428573</c:v>
                </c:pt>
                <c:pt idx="1213">
                  <c:v>1.0012525352142858</c:v>
                </c:pt>
                <c:pt idx="1214">
                  <c:v>1.0015422955000002</c:v>
                </c:pt>
                <c:pt idx="1215">
                  <c:v>1.0022609333571428</c:v>
                </c:pt>
                <c:pt idx="1216">
                  <c:v>1.0026861024285716</c:v>
                </c:pt>
                <c:pt idx="1217">
                  <c:v>1.0028257142142858</c:v>
                </c:pt>
                <c:pt idx="1218">
                  <c:v>1.002965326</c:v>
                </c:pt>
                <c:pt idx="1219">
                  <c:v>1.0031049377857142</c:v>
                </c:pt>
                <c:pt idx="1220">
                  <c:v>1.0032445495714284</c:v>
                </c:pt>
                <c:pt idx="1221">
                  <c:v>1.0035269399999998</c:v>
                </c:pt>
                <c:pt idx="1222">
                  <c:v>1.0039521089999999</c:v>
                </c:pt>
                <c:pt idx="1223">
                  <c:v>1.0048200000714285</c:v>
                </c:pt>
                <c:pt idx="1224">
                  <c:v>1.0056878911428571</c:v>
                </c:pt>
                <c:pt idx="1225">
                  <c:v>1.0065557822142854</c:v>
                </c:pt>
                <c:pt idx="1226">
                  <c:v>1.007423673285714</c:v>
                </c:pt>
                <c:pt idx="1227">
                  <c:v>1.0084343429999996</c:v>
                </c:pt>
                <c:pt idx="1228">
                  <c:v>1.0098733486428568</c:v>
                </c:pt>
                <c:pt idx="1229">
                  <c:v>1.0108834767142854</c:v>
                </c:pt>
                <c:pt idx="1230">
                  <c:v>1.0120367032142854</c:v>
                </c:pt>
                <c:pt idx="1231">
                  <c:v>1.0131899297142855</c:v>
                </c:pt>
                <c:pt idx="1232">
                  <c:v>1.0104473642142855</c:v>
                </c:pt>
                <c:pt idx="1233">
                  <c:v>1.0077047987142858</c:v>
                </c:pt>
                <c:pt idx="1234">
                  <c:v>1.0043197294285713</c:v>
                </c:pt>
                <c:pt idx="1235">
                  <c:v>1.0006491028571429</c:v>
                </c:pt>
                <c:pt idx="1236">
                  <c:v>0.9967665208571429</c:v>
                </c:pt>
                <c:pt idx="1237">
                  <c:v>0.99215904821428569</c:v>
                </c:pt>
                <c:pt idx="1238">
                  <c:v>0.9878377414285715</c:v>
                </c:pt>
                <c:pt idx="1239">
                  <c:v>0.98351643464285721</c:v>
                </c:pt>
                <c:pt idx="1240">
                  <c:v>0.9791951278571428</c:v>
                </c:pt>
                <c:pt idx="1241">
                  <c:v>0.97458822100000009</c:v>
                </c:pt>
                <c:pt idx="1242">
                  <c:v>0.96969575685714282</c:v>
                </c:pt>
                <c:pt idx="1243">
                  <c:v>0.96480329271428567</c:v>
                </c:pt>
                <c:pt idx="1244">
                  <c:v>0.95976791235714287</c:v>
                </c:pt>
                <c:pt idx="1245">
                  <c:v>0.95501811064285724</c:v>
                </c:pt>
                <c:pt idx="1246">
                  <c:v>0.95416420328571427</c:v>
                </c:pt>
                <c:pt idx="1247">
                  <c:v>0.95331029592857153</c:v>
                </c:pt>
                <c:pt idx="1248">
                  <c:v>0.95295611371428568</c:v>
                </c:pt>
                <c:pt idx="1249">
                  <c:v>0.95116449507142853</c:v>
                </c:pt>
                <c:pt idx="1250">
                  <c:v>0.95022820992857138</c:v>
                </c:pt>
                <c:pt idx="1251">
                  <c:v>0.94900632478571434</c:v>
                </c:pt>
                <c:pt idx="1252">
                  <c:v>0.94736452407142857</c:v>
                </c:pt>
                <c:pt idx="1253">
                  <c:v>0.94500682685714288</c:v>
                </c:pt>
                <c:pt idx="1254">
                  <c:v>0.94264912964285708</c:v>
                </c:pt>
                <c:pt idx="1255">
                  <c:v>0.94057703250000002</c:v>
                </c:pt>
                <c:pt idx="1256">
                  <c:v>0.93836213535714286</c:v>
                </c:pt>
                <c:pt idx="1257">
                  <c:v>0.93614535071428573</c:v>
                </c:pt>
                <c:pt idx="1258">
                  <c:v>0.93428793649999997</c:v>
                </c:pt>
                <c:pt idx="1259">
                  <c:v>0.93214492228571433</c:v>
                </c:pt>
                <c:pt idx="1260">
                  <c:v>0.93152179464285723</c:v>
                </c:pt>
                <c:pt idx="1261">
                  <c:v>0.93089866700000012</c:v>
                </c:pt>
                <c:pt idx="1262">
                  <c:v>0.93027553935714302</c:v>
                </c:pt>
                <c:pt idx="1263">
                  <c:v>0.93152957285714311</c:v>
                </c:pt>
                <c:pt idx="1264">
                  <c:v>0.9322855160000002</c:v>
                </c:pt>
                <c:pt idx="1265">
                  <c:v>0.93332705914285718</c:v>
                </c:pt>
                <c:pt idx="1266">
                  <c:v>0.93450235199999987</c:v>
                </c:pt>
                <c:pt idx="1267">
                  <c:v>0.93596065071428569</c:v>
                </c:pt>
                <c:pt idx="1268">
                  <c:v>0.93741894942857129</c:v>
                </c:pt>
                <c:pt idx="1269">
                  <c:v>0.93859164807142836</c:v>
                </c:pt>
                <c:pt idx="1270">
                  <c:v>0.94004994671428566</c:v>
                </c:pt>
                <c:pt idx="1271">
                  <c:v>0.9415108445</c:v>
                </c:pt>
                <c:pt idx="1272">
                  <c:v>0.94232251092857144</c:v>
                </c:pt>
                <c:pt idx="1273">
                  <c:v>0.94313417735714289</c:v>
                </c:pt>
                <c:pt idx="1274">
                  <c:v>0.9421373985</c:v>
                </c:pt>
                <c:pt idx="1275">
                  <c:v>0.94114061964285722</c:v>
                </c:pt>
                <c:pt idx="1276">
                  <c:v>0.94014384078571445</c:v>
                </c:pt>
                <c:pt idx="1277">
                  <c:v>0.93899289450000012</c:v>
                </c:pt>
                <c:pt idx="1278">
                  <c:v>0.93769850992857162</c:v>
                </c:pt>
                <c:pt idx="1279">
                  <c:v>0.93640271828571442</c:v>
                </c:pt>
                <c:pt idx="1280">
                  <c:v>0.93437891735714296</c:v>
                </c:pt>
                <c:pt idx="1281">
                  <c:v>0.9331473766428573</c:v>
                </c:pt>
                <c:pt idx="1282">
                  <c:v>0.93191583592857163</c:v>
                </c:pt>
                <c:pt idx="1283">
                  <c:v>0.9309698952857145</c:v>
                </c:pt>
                <c:pt idx="1284">
                  <c:v>0.92988115464285737</c:v>
                </c:pt>
                <c:pt idx="1285">
                  <c:v>0.92850196678571451</c:v>
                </c:pt>
                <c:pt idx="1286">
                  <c:v>0.92726920221428588</c:v>
                </c:pt>
                <c:pt idx="1287">
                  <c:v>0.92617923764285737</c:v>
                </c:pt>
                <c:pt idx="1288">
                  <c:v>0.92537772942857166</c:v>
                </c:pt>
                <c:pt idx="1289">
                  <c:v>0.92457622121428584</c:v>
                </c:pt>
                <c:pt idx="1290">
                  <c:v>0.92377471300000025</c:v>
                </c:pt>
                <c:pt idx="1291">
                  <c:v>0.92340160485714307</c:v>
                </c:pt>
                <c:pt idx="1292">
                  <c:v>0.92216584757142872</c:v>
                </c:pt>
                <c:pt idx="1293">
                  <c:v>0.9200751774285717</c:v>
                </c:pt>
                <c:pt idx="1294">
                  <c:v>0.91784116021428575</c:v>
                </c:pt>
                <c:pt idx="1295">
                  <c:v>0.91452122785714285</c:v>
                </c:pt>
                <c:pt idx="1296">
                  <c:v>0.91120129549999995</c:v>
                </c:pt>
                <c:pt idx="1297">
                  <c:v>0.90788136314285706</c:v>
                </c:pt>
                <c:pt idx="1298">
                  <c:v>0.90441863078571416</c:v>
                </c:pt>
                <c:pt idx="1299">
                  <c:v>0.90138841949999993</c:v>
                </c:pt>
                <c:pt idx="1300">
                  <c:v>0.89850176207142873</c:v>
                </c:pt>
                <c:pt idx="1301">
                  <c:v>0.89561510464285732</c:v>
                </c:pt>
                <c:pt idx="1302">
                  <c:v>0.89201165271428573</c:v>
                </c:pt>
                <c:pt idx="1303">
                  <c:v>0.88840820078571425</c:v>
                </c:pt>
                <c:pt idx="1304">
                  <c:v>0.88480474885714266</c:v>
                </c:pt>
                <c:pt idx="1305">
                  <c:v>0.88063009685714277</c:v>
                </c:pt>
                <c:pt idx="1306">
                  <c:v>0.87717346600000001</c:v>
                </c:pt>
                <c:pt idx="1307">
                  <c:v>0.87370380935714287</c:v>
                </c:pt>
                <c:pt idx="1308">
                  <c:v>0.87037976607142853</c:v>
                </c:pt>
                <c:pt idx="1309">
                  <c:v>0.86778194471428571</c:v>
                </c:pt>
                <c:pt idx="1310">
                  <c:v>0.86518412335714301</c:v>
                </c:pt>
                <c:pt idx="1311">
                  <c:v>0.86258630200000019</c:v>
                </c:pt>
                <c:pt idx="1312">
                  <c:v>0.86671333457142874</c:v>
                </c:pt>
                <c:pt idx="1313">
                  <c:v>0.87069758164285715</c:v>
                </c:pt>
                <c:pt idx="1314">
                  <c:v>0.87483410292857133</c:v>
                </c:pt>
                <c:pt idx="1315">
                  <c:v>0.87896680728571408</c:v>
                </c:pt>
                <c:pt idx="1316">
                  <c:v>0.883816306142857</c:v>
                </c:pt>
                <c:pt idx="1317">
                  <c:v>0.8886658049999997</c:v>
                </c:pt>
                <c:pt idx="1318">
                  <c:v>0.89351530385714273</c:v>
                </c:pt>
                <c:pt idx="1319">
                  <c:v>0.89850760271428565</c:v>
                </c:pt>
                <c:pt idx="1320">
                  <c:v>0.90349990157142845</c:v>
                </c:pt>
                <c:pt idx="1321">
                  <c:v>0.90935919457142844</c:v>
                </c:pt>
                <c:pt idx="1322">
                  <c:v>0.91594423057142849</c:v>
                </c:pt>
                <c:pt idx="1323">
                  <c:v>0.9216337758571429</c:v>
                </c:pt>
                <c:pt idx="1324">
                  <c:v>0.92732332114285732</c:v>
                </c:pt>
                <c:pt idx="1325">
                  <c:v>0.93301286642857162</c:v>
                </c:pt>
                <c:pt idx="1326">
                  <c:v>0.93212035778571445</c:v>
                </c:pt>
                <c:pt idx="1327">
                  <c:v>0.9292472186428572</c:v>
                </c:pt>
                <c:pt idx="1328">
                  <c:v>0.92528914207142876</c:v>
                </c:pt>
                <c:pt idx="1329">
                  <c:v>0.92133488242857153</c:v>
                </c:pt>
                <c:pt idx="1330">
                  <c:v>0.91738062278571442</c:v>
                </c:pt>
                <c:pt idx="1331">
                  <c:v>0.91342636314285741</c:v>
                </c:pt>
                <c:pt idx="1332">
                  <c:v>0.90947210350000041</c:v>
                </c:pt>
                <c:pt idx="1333">
                  <c:v>0.90551784385714307</c:v>
                </c:pt>
                <c:pt idx="1334">
                  <c:v>0.90156358421428606</c:v>
                </c:pt>
                <c:pt idx="1335">
                  <c:v>0.89760968864285751</c:v>
                </c:pt>
                <c:pt idx="1336">
                  <c:v>0.89365579307142895</c:v>
                </c:pt>
                <c:pt idx="1337">
                  <c:v>0.88933200207142871</c:v>
                </c:pt>
                <c:pt idx="1338">
                  <c:v>0.88500821107142869</c:v>
                </c:pt>
                <c:pt idx="1339">
                  <c:v>0.88068442007142866</c:v>
                </c:pt>
                <c:pt idx="1340">
                  <c:v>0.87369008271428583</c:v>
                </c:pt>
                <c:pt idx="1341">
                  <c:v>0.86867718857142862</c:v>
                </c:pt>
                <c:pt idx="1342">
                  <c:v>0.86473975764285727</c:v>
                </c:pt>
                <c:pt idx="1343">
                  <c:v>0.8608023267142858</c:v>
                </c:pt>
                <c:pt idx="1344">
                  <c:v>0.85686489578571456</c:v>
                </c:pt>
                <c:pt idx="1345">
                  <c:v>0.8529274648571431</c:v>
                </c:pt>
                <c:pt idx="1346">
                  <c:v>0.84899003392857164</c:v>
                </c:pt>
                <c:pt idx="1347">
                  <c:v>0.84487271928571439</c:v>
                </c:pt>
                <c:pt idx="1348">
                  <c:v>0.84076067728571435</c:v>
                </c:pt>
                <c:pt idx="1349">
                  <c:v>0.83665062278571434</c:v>
                </c:pt>
                <c:pt idx="1350">
                  <c:v>0.83253988949999991</c:v>
                </c:pt>
                <c:pt idx="1351">
                  <c:v>0.82969486599999986</c:v>
                </c:pt>
                <c:pt idx="1352">
                  <c:v>0.82684984249999971</c:v>
                </c:pt>
                <c:pt idx="1353">
                  <c:v>0.82400481899999978</c:v>
                </c:pt>
                <c:pt idx="1354">
                  <c:v>0.82383034185714266</c:v>
                </c:pt>
                <c:pt idx="1355">
                  <c:v>0.82365505199999978</c:v>
                </c:pt>
                <c:pt idx="1356">
                  <c:v>0.82365220114285709</c:v>
                </c:pt>
                <c:pt idx="1357">
                  <c:v>0.8236493502857144</c:v>
                </c:pt>
                <c:pt idx="1358">
                  <c:v>0.82364649942857149</c:v>
                </c:pt>
                <c:pt idx="1359">
                  <c:v>0.8236436485714288</c:v>
                </c:pt>
                <c:pt idx="1360">
                  <c:v>0.82364079771428589</c:v>
                </c:pt>
                <c:pt idx="1361">
                  <c:v>0.82381783057142877</c:v>
                </c:pt>
                <c:pt idx="1362">
                  <c:v>0.82398959078571443</c:v>
                </c:pt>
                <c:pt idx="1363">
                  <c:v>0.82416442285714298</c:v>
                </c:pt>
                <c:pt idx="1364">
                  <c:v>0.82433993371428571</c:v>
                </c:pt>
                <c:pt idx="1365">
                  <c:v>0.82487524571428572</c:v>
                </c:pt>
                <c:pt idx="1366">
                  <c:v>0.82541055771428573</c:v>
                </c:pt>
                <c:pt idx="1367">
                  <c:v>0.82594586971428563</c:v>
                </c:pt>
                <c:pt idx="1368">
                  <c:v>0.82648118171428586</c:v>
                </c:pt>
                <c:pt idx="1369">
                  <c:v>0.82701649371428587</c:v>
                </c:pt>
                <c:pt idx="1370">
                  <c:v>0.82737936671428591</c:v>
                </c:pt>
                <c:pt idx="1371">
                  <c:v>0.82756284528571444</c:v>
                </c:pt>
                <c:pt idx="1372">
                  <c:v>0.82774632385714297</c:v>
                </c:pt>
                <c:pt idx="1373">
                  <c:v>0.8279298024285715</c:v>
                </c:pt>
                <c:pt idx="1374">
                  <c:v>0.82811328100000003</c:v>
                </c:pt>
                <c:pt idx="1375">
                  <c:v>0.82811685878571428</c:v>
                </c:pt>
                <c:pt idx="1376">
                  <c:v>0.82812043657142864</c:v>
                </c:pt>
                <c:pt idx="1377">
                  <c:v>0.82812094250000012</c:v>
                </c:pt>
                <c:pt idx="1378">
                  <c:v>0.82811902714285723</c:v>
                </c:pt>
                <c:pt idx="1379">
                  <c:v>0.82739756364285721</c:v>
                </c:pt>
                <c:pt idx="1380">
                  <c:v>0.8266761001428572</c:v>
                </c:pt>
                <c:pt idx="1381">
                  <c:v>0.82595463664285707</c:v>
                </c:pt>
                <c:pt idx="1382">
                  <c:v>0.82523317314285705</c:v>
                </c:pt>
                <c:pt idx="1383">
                  <c:v>0.82451170964285703</c:v>
                </c:pt>
                <c:pt idx="1384">
                  <c:v>0.82379024614285701</c:v>
                </c:pt>
                <c:pt idx="1385">
                  <c:v>0.82324138564285698</c:v>
                </c:pt>
                <c:pt idx="1386">
                  <c:v>0.8239519064285713</c:v>
                </c:pt>
                <c:pt idx="1387">
                  <c:v>0.82466242721428562</c:v>
                </c:pt>
                <c:pt idx="1388">
                  <c:v>0.82537294799999994</c:v>
                </c:pt>
                <c:pt idx="1389">
                  <c:v>0.82626336957142843</c:v>
                </c:pt>
                <c:pt idx="1390">
                  <c:v>0.82715379114285703</c:v>
                </c:pt>
                <c:pt idx="1391">
                  <c:v>0.82804421271428552</c:v>
                </c:pt>
                <c:pt idx="1392">
                  <c:v>0.82893417964285709</c:v>
                </c:pt>
                <c:pt idx="1393">
                  <c:v>0.82928834985714273</c:v>
                </c:pt>
                <c:pt idx="1394">
                  <c:v>0.82964252007142847</c:v>
                </c:pt>
                <c:pt idx="1395">
                  <c:v>0.82999669028571421</c:v>
                </c:pt>
                <c:pt idx="1396">
                  <c:v>0.83035086049999995</c:v>
                </c:pt>
                <c:pt idx="1397">
                  <c:v>0.83070503071428559</c:v>
                </c:pt>
                <c:pt idx="1398">
                  <c:v>0.83069929728571423</c:v>
                </c:pt>
                <c:pt idx="1399">
                  <c:v>0.83069960935714271</c:v>
                </c:pt>
                <c:pt idx="1400">
                  <c:v>0.8285436469285713</c:v>
                </c:pt>
                <c:pt idx="1401">
                  <c:v>0.8263876845</c:v>
                </c:pt>
                <c:pt idx="1402">
                  <c:v>0.82423172207142847</c:v>
                </c:pt>
                <c:pt idx="1403">
                  <c:v>0.82207575964285706</c:v>
                </c:pt>
                <c:pt idx="1404">
                  <c:v>0.81991979721428565</c:v>
                </c:pt>
                <c:pt idx="1405">
                  <c:v>0.81776499250000001</c:v>
                </c:pt>
                <c:pt idx="1406">
                  <c:v>0.81561306371428588</c:v>
                </c:pt>
                <c:pt idx="1407">
                  <c:v>0.81435667864285732</c:v>
                </c:pt>
                <c:pt idx="1408">
                  <c:v>0.81310029357142877</c:v>
                </c:pt>
                <c:pt idx="1409">
                  <c:v>0.8118439085000001</c:v>
                </c:pt>
                <c:pt idx="1410">
                  <c:v>0.81094742521428576</c:v>
                </c:pt>
                <c:pt idx="1411">
                  <c:v>0.81004867992857144</c:v>
                </c:pt>
                <c:pt idx="1412">
                  <c:v>0.80950983828571421</c:v>
                </c:pt>
                <c:pt idx="1413">
                  <c:v>0.80897174257142834</c:v>
                </c:pt>
                <c:pt idx="1414">
                  <c:v>0.8102359965</c:v>
                </c:pt>
                <c:pt idx="1415">
                  <c:v>0.81150025042857143</c:v>
                </c:pt>
                <c:pt idx="1416">
                  <c:v>0.81276450435714298</c:v>
                </c:pt>
                <c:pt idx="1417">
                  <c:v>0.81448672692857149</c:v>
                </c:pt>
                <c:pt idx="1418">
                  <c:v>0.81620894950000011</c:v>
                </c:pt>
                <c:pt idx="1419">
                  <c:v>0.81758017278571438</c:v>
                </c:pt>
                <c:pt idx="1420">
                  <c:v>0.81894851742857155</c:v>
                </c:pt>
                <c:pt idx="1421">
                  <c:v>0.81941140557142866</c:v>
                </c:pt>
                <c:pt idx="1422">
                  <c:v>0.81987429371428588</c:v>
                </c:pt>
                <c:pt idx="1423">
                  <c:v>0.82033718185714288</c:v>
                </c:pt>
                <c:pt idx="1424">
                  <c:v>0.82044016821428578</c:v>
                </c:pt>
                <c:pt idx="1425">
                  <c:v>0.81964591585714286</c:v>
                </c:pt>
                <c:pt idx="1426">
                  <c:v>0.81668852864285724</c:v>
                </c:pt>
                <c:pt idx="1427">
                  <c:v>0.81372258935714292</c:v>
                </c:pt>
                <c:pt idx="1428">
                  <c:v>0.80985119364285718</c:v>
                </c:pt>
                <c:pt idx="1429">
                  <c:v>0.80597979792857133</c:v>
                </c:pt>
                <c:pt idx="1430">
                  <c:v>0.80210840221428559</c:v>
                </c:pt>
                <c:pt idx="1431">
                  <c:v>0.79777903785714277</c:v>
                </c:pt>
                <c:pt idx="1432">
                  <c:v>0.79344967349999984</c:v>
                </c:pt>
                <c:pt idx="1433">
                  <c:v>0.78947348849999988</c:v>
                </c:pt>
                <c:pt idx="1434">
                  <c:v>0.78550018214285711</c:v>
                </c:pt>
                <c:pt idx="1435">
                  <c:v>0.78207287285714278</c:v>
                </c:pt>
                <c:pt idx="1436">
                  <c:v>0.77864556357142856</c:v>
                </c:pt>
                <c:pt idx="1437">
                  <c:v>0.77521825428571423</c:v>
                </c:pt>
                <c:pt idx="1438">
                  <c:v>0.77179094500000001</c:v>
                </c:pt>
                <c:pt idx="1439">
                  <c:v>0.76927078342857147</c:v>
                </c:pt>
                <c:pt idx="1440">
                  <c:v>0.76891375671428563</c:v>
                </c:pt>
                <c:pt idx="1441">
                  <c:v>0.76802624021428567</c:v>
                </c:pt>
                <c:pt idx="1442">
                  <c:v>0.76713872371428571</c:v>
                </c:pt>
                <c:pt idx="1443">
                  <c:v>0.76625120721428563</c:v>
                </c:pt>
                <c:pt idx="1444">
                  <c:v>0.76536369071428556</c:v>
                </c:pt>
                <c:pt idx="1445">
                  <c:v>0.76312241899999989</c:v>
                </c:pt>
                <c:pt idx="1446">
                  <c:v>0.7592637297857141</c:v>
                </c:pt>
                <c:pt idx="1447">
                  <c:v>0.75540170278571417</c:v>
                </c:pt>
                <c:pt idx="1448">
                  <c:v>0.75153967578571412</c:v>
                </c:pt>
                <c:pt idx="1449">
                  <c:v>0.74677521400000002</c:v>
                </c:pt>
                <c:pt idx="1450">
                  <c:v>0.7420107522142857</c:v>
                </c:pt>
                <c:pt idx="1451">
                  <c:v>0.73724629042857148</c:v>
                </c:pt>
                <c:pt idx="1452">
                  <c:v>0.73248182864285716</c:v>
                </c:pt>
                <c:pt idx="1453">
                  <c:v>0.72770971985714283</c:v>
                </c:pt>
                <c:pt idx="1454">
                  <c:v>0.72293806114285719</c:v>
                </c:pt>
                <c:pt idx="1455">
                  <c:v>0.71870544428571448</c:v>
                </c:pt>
                <c:pt idx="1456">
                  <c:v>0.71447282742857154</c:v>
                </c:pt>
                <c:pt idx="1457">
                  <c:v>0.71024021057142861</c:v>
                </c:pt>
                <c:pt idx="1458">
                  <c:v>0.70600759371428568</c:v>
                </c:pt>
                <c:pt idx="1459">
                  <c:v>0.70312873207142867</c:v>
                </c:pt>
                <c:pt idx="1460">
                  <c:v>0.70186687385714297</c:v>
                </c:pt>
                <c:pt idx="1461">
                  <c:v>0.70060501564285715</c:v>
                </c:pt>
                <c:pt idx="1462">
                  <c:v>0.69934315742857145</c:v>
                </c:pt>
                <c:pt idx="1463">
                  <c:v>0.69934319342857154</c:v>
                </c:pt>
                <c:pt idx="1464">
                  <c:v>0.69934322942857141</c:v>
                </c:pt>
                <c:pt idx="1465">
                  <c:v>0.6993432654285715</c:v>
                </c:pt>
                <c:pt idx="1466">
                  <c:v>0.69988206071428571</c:v>
                </c:pt>
                <c:pt idx="1467">
                  <c:v>0.70078010614285713</c:v>
                </c:pt>
                <c:pt idx="1468">
                  <c:v>0.70203763599999991</c:v>
                </c:pt>
                <c:pt idx="1469">
                  <c:v>0.7032951658571428</c:v>
                </c:pt>
                <c:pt idx="1470">
                  <c:v>0.70437302585714268</c:v>
                </c:pt>
                <c:pt idx="1471">
                  <c:v>0.70545088585714277</c:v>
                </c:pt>
                <c:pt idx="1472">
                  <c:v>0.70652874585714276</c:v>
                </c:pt>
                <c:pt idx="1473">
                  <c:v>0.70760701164285711</c:v>
                </c:pt>
                <c:pt idx="1474">
                  <c:v>0.70868569150000016</c:v>
                </c:pt>
                <c:pt idx="1475">
                  <c:v>0.7097643713571431</c:v>
                </c:pt>
                <c:pt idx="1476">
                  <c:v>0.70994167814285736</c:v>
                </c:pt>
                <c:pt idx="1477">
                  <c:v>0.71011682264285725</c:v>
                </c:pt>
                <c:pt idx="1478">
                  <c:v>0.71029196714285725</c:v>
                </c:pt>
                <c:pt idx="1479">
                  <c:v>0.71046711164285714</c:v>
                </c:pt>
                <c:pt idx="1480">
                  <c:v>0.71010349685714291</c:v>
                </c:pt>
                <c:pt idx="1481">
                  <c:v>0.70900882728571424</c:v>
                </c:pt>
                <c:pt idx="1482">
                  <c:v>0.70755422321428563</c:v>
                </c:pt>
                <c:pt idx="1483">
                  <c:v>0.70609961914285713</c:v>
                </c:pt>
                <c:pt idx="1484">
                  <c:v>0.696587611</c:v>
                </c:pt>
                <c:pt idx="1485">
                  <c:v>0.696587611</c:v>
                </c:pt>
                <c:pt idx="1486">
                  <c:v>0.696587611</c:v>
                </c:pt>
                <c:pt idx="1487">
                  <c:v>0.696587611</c:v>
                </c:pt>
                <c:pt idx="1488">
                  <c:v>0.69150321800000003</c:v>
                </c:pt>
                <c:pt idx="1489">
                  <c:v>0.69150321800000003</c:v>
                </c:pt>
                <c:pt idx="1490">
                  <c:v>0.69150321800000003</c:v>
                </c:pt>
                <c:pt idx="1491">
                  <c:v>0.68647504999999998</c:v>
                </c:pt>
                <c:pt idx="1492">
                  <c:v>0.68647504999999998</c:v>
                </c:pt>
                <c:pt idx="1493">
                  <c:v>0.68647504999999998</c:v>
                </c:pt>
                <c:pt idx="1494">
                  <c:v>0.68647686900000005</c:v>
                </c:pt>
                <c:pt idx="1495">
                  <c:v>0.68647686900000005</c:v>
                </c:pt>
                <c:pt idx="1496">
                  <c:v>0.68144969700000002</c:v>
                </c:pt>
                <c:pt idx="1497">
                  <c:v>0.68146858399999999</c:v>
                </c:pt>
                <c:pt idx="1498">
                  <c:v>0.68649576400000001</c:v>
                </c:pt>
                <c:pt idx="1499">
                  <c:v>0.68649576400000001</c:v>
                </c:pt>
                <c:pt idx="1500">
                  <c:v>0.68649576400000001</c:v>
                </c:pt>
                <c:pt idx="1501">
                  <c:v>0.68649576400000001</c:v>
                </c:pt>
                <c:pt idx="1502">
                  <c:v>0.68398217500000003</c:v>
                </c:pt>
                <c:pt idx="1503">
                  <c:v>0.68398217500000003</c:v>
                </c:pt>
                <c:pt idx="1504">
                  <c:v>0.68398217500000003</c:v>
                </c:pt>
                <c:pt idx="1505">
                  <c:v>0.68649576400000001</c:v>
                </c:pt>
                <c:pt idx="1506">
                  <c:v>0.68649576400000001</c:v>
                </c:pt>
                <c:pt idx="1507">
                  <c:v>0.68649576400000001</c:v>
                </c:pt>
                <c:pt idx="1508">
                  <c:v>0.68916911400000003</c:v>
                </c:pt>
                <c:pt idx="1509">
                  <c:v>0.68916911400000003</c:v>
                </c:pt>
                <c:pt idx="1510">
                  <c:v>0.68916911400000003</c:v>
                </c:pt>
                <c:pt idx="1511">
                  <c:v>0.68916911400000003</c:v>
                </c:pt>
                <c:pt idx="1512">
                  <c:v>0.68916911400000003</c:v>
                </c:pt>
                <c:pt idx="1513">
                  <c:v>0.68916911400000003</c:v>
                </c:pt>
                <c:pt idx="1514">
                  <c:v>0.68916911400000003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E4-400D-9D53-6891DB566CC6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1.2149248462212856</c:v>
                </c:pt>
                <c:pt idx="1163">
                  <c:v>1.223211819149</c:v>
                </c:pt>
                <c:pt idx="1164">
                  <c:v>1.2296711302350716</c:v>
                </c:pt>
                <c:pt idx="1165">
                  <c:v>1.2376452072855713</c:v>
                </c:pt>
                <c:pt idx="1166">
                  <c:v>1.2400392002863572</c:v>
                </c:pt>
                <c:pt idx="1167">
                  <c:v>1.2359374340790712</c:v>
                </c:pt>
                <c:pt idx="1168">
                  <c:v>1.227037220487357</c:v>
                </c:pt>
                <c:pt idx="1169">
                  <c:v>1.218137006895643</c:v>
                </c:pt>
                <c:pt idx="1170">
                  <c:v>1.2092367933039283</c:v>
                </c:pt>
                <c:pt idx="1171">
                  <c:v>1.1893763698624997</c:v>
                </c:pt>
                <c:pt idx="1172">
                  <c:v>1.1728396255935714</c:v>
                </c:pt>
                <c:pt idx="1173">
                  <c:v>1.1596741738950713</c:v>
                </c:pt>
                <c:pt idx="1174">
                  <c:v>1.1500687818169286</c:v>
                </c:pt>
                <c:pt idx="1175">
                  <c:v>1.1375999743311429</c:v>
                </c:pt>
                <c:pt idx="1176">
                  <c:v>1.1251311668453572</c:v>
                </c:pt>
                <c:pt idx="1177">
                  <c:v>1.1126623593595715</c:v>
                </c:pt>
                <c:pt idx="1178">
                  <c:v>1.1000710310226431</c:v>
                </c:pt>
                <c:pt idx="1179">
                  <c:v>1.0877046191424287</c:v>
                </c:pt>
                <c:pt idx="1180">
                  <c:v>1.0774793067777144</c:v>
                </c:pt>
                <c:pt idx="1181">
                  <c:v>1.0731612351891429</c:v>
                </c:pt>
                <c:pt idx="1182">
                  <c:v>1.0642148679067858</c:v>
                </c:pt>
                <c:pt idx="1183">
                  <c:v>1.0552685006244285</c:v>
                </c:pt>
                <c:pt idx="1184">
                  <c:v>1.0463221333420714</c:v>
                </c:pt>
                <c:pt idx="1185">
                  <c:v>1.0498764964517857</c:v>
                </c:pt>
                <c:pt idx="1186">
                  <c:v>1.0543676727586428</c:v>
                </c:pt>
                <c:pt idx="1187">
                  <c:v>1.0608896035844284</c:v>
                </c:pt>
                <c:pt idx="1188">
                  <c:v>1.0648757377609286</c:v>
                </c:pt>
                <c:pt idx="1189">
                  <c:v>1.063267384519357</c:v>
                </c:pt>
                <c:pt idx="1190">
                  <c:v>1.0616590312777858</c:v>
                </c:pt>
                <c:pt idx="1191">
                  <c:v>1.0600506780362142</c:v>
                </c:pt>
                <c:pt idx="1192">
                  <c:v>1.059391841876143</c:v>
                </c:pt>
                <c:pt idx="1193">
                  <c:v>1.0626784031062144</c:v>
                </c:pt>
                <c:pt idx="1194">
                  <c:v>1.0634143898285717</c:v>
                </c:pt>
                <c:pt idx="1195">
                  <c:v>1.0594776830615715</c:v>
                </c:pt>
                <c:pt idx="1196">
                  <c:v>1.0577283120238572</c:v>
                </c:pt>
                <c:pt idx="1197">
                  <c:v>1.0559789409861431</c:v>
                </c:pt>
                <c:pt idx="1198">
                  <c:v>1.0542295699484288</c:v>
                </c:pt>
                <c:pt idx="1199">
                  <c:v>1.0504236291886426</c:v>
                </c:pt>
                <c:pt idx="1200">
                  <c:v>1.0433986452332855</c:v>
                </c:pt>
                <c:pt idx="1201">
                  <c:v>1.0383773902354998</c:v>
                </c:pt>
                <c:pt idx="1202">
                  <c:v>1.0286388172792855</c:v>
                </c:pt>
                <c:pt idx="1203">
                  <c:v>1.0265479669407858</c:v>
                </c:pt>
                <c:pt idx="1204">
                  <c:v>1.0244571166022858</c:v>
                </c:pt>
                <c:pt idx="1205">
                  <c:v>1.0223662662637858</c:v>
                </c:pt>
                <c:pt idx="1206">
                  <c:v>1.0210379992073573</c:v>
                </c:pt>
                <c:pt idx="1207">
                  <c:v>1.0175880167760001</c:v>
                </c:pt>
                <c:pt idx="1208">
                  <c:v>1.0143608386077858</c:v>
                </c:pt>
                <c:pt idx="1209">
                  <c:v>1.0193506823498573</c:v>
                </c:pt>
                <c:pt idx="1210">
                  <c:v>1.0263931501276429</c:v>
                </c:pt>
                <c:pt idx="1211">
                  <c:v>1.0334356179054285</c:v>
                </c:pt>
                <c:pt idx="1212">
                  <c:v>1.0404780856832141</c:v>
                </c:pt>
                <c:pt idx="1213">
                  <c:v>1.0477728294574284</c:v>
                </c:pt>
                <c:pt idx="1214">
                  <c:v>1.0634689571987856</c:v>
                </c:pt>
                <c:pt idx="1215">
                  <c:v>1.0744161442007856</c:v>
                </c:pt>
                <c:pt idx="1216">
                  <c:v>1.0860973882524998</c:v>
                </c:pt>
                <c:pt idx="1217">
                  <c:v>1.0946681130242857</c:v>
                </c:pt>
                <c:pt idx="1218">
                  <c:v>1.1032388377960713</c:v>
                </c:pt>
                <c:pt idx="1219">
                  <c:v>1.111809562567857</c:v>
                </c:pt>
                <c:pt idx="1220">
                  <c:v>1.1315705350254999</c:v>
                </c:pt>
                <c:pt idx="1221">
                  <c:v>1.1536621253370714</c:v>
                </c:pt>
                <c:pt idx="1222">
                  <c:v>1.1758872399975715</c:v>
                </c:pt>
                <c:pt idx="1223">
                  <c:v>1.1915450425585714</c:v>
                </c:pt>
                <c:pt idx="1224">
                  <c:v>1.2072028451195715</c:v>
                </c:pt>
                <c:pt idx="1225">
                  <c:v>1.2228606476805715</c:v>
                </c:pt>
                <c:pt idx="1226">
                  <c:v>1.2385184502415714</c:v>
                </c:pt>
                <c:pt idx="1227">
                  <c:v>1.2536186543416432</c:v>
                </c:pt>
                <c:pt idx="1228">
                  <c:v>1.2623166650146429</c:v>
                </c:pt>
                <c:pt idx="1229">
                  <c:v>1.2710767366471429</c:v>
                </c:pt>
                <c:pt idx="1230">
                  <c:v>1.2856842368369286</c:v>
                </c:pt>
                <c:pt idx="1231">
                  <c:v>1.2989508517394999</c:v>
                </c:pt>
                <c:pt idx="1232">
                  <c:v>1.3122174666420712</c:v>
                </c:pt>
                <c:pt idx="1233">
                  <c:v>1.3254840815446427</c:v>
                </c:pt>
                <c:pt idx="1234">
                  <c:v>1.3266009480417857</c:v>
                </c:pt>
                <c:pt idx="1235">
                  <c:v>1.3251594644562859</c:v>
                </c:pt>
                <c:pt idx="1236">
                  <c:v>1.3235447027564287</c:v>
                </c:pt>
                <c:pt idx="1237">
                  <c:v>1.3206508758182145</c:v>
                </c:pt>
                <c:pt idx="1238">
                  <c:v>1.314946518682357</c:v>
                </c:pt>
                <c:pt idx="1239">
                  <c:v>1.3092421615465</c:v>
                </c:pt>
                <c:pt idx="1240">
                  <c:v>1.3035378044106427</c:v>
                </c:pt>
                <c:pt idx="1241">
                  <c:v>1.2936159541353569</c:v>
                </c:pt>
                <c:pt idx="1242">
                  <c:v>1.2870870408144282</c:v>
                </c:pt>
                <c:pt idx="1243">
                  <c:v>1.279581700881357</c:v>
                </c:pt>
                <c:pt idx="1244">
                  <c:v>1.2671367264502142</c:v>
                </c:pt>
                <c:pt idx="1245">
                  <c:v>1.2590731395597143</c:v>
                </c:pt>
                <c:pt idx="1246">
                  <c:v>1.2510095526692144</c:v>
                </c:pt>
                <c:pt idx="1247">
                  <c:v>1.2429459657787143</c:v>
                </c:pt>
                <c:pt idx="1248">
                  <c:v>1.2343366138527141</c:v>
                </c:pt>
                <c:pt idx="1249">
                  <c:v>1.2254040634892143</c:v>
                </c:pt>
                <c:pt idx="1250">
                  <c:v>1.219828156722357</c:v>
                </c:pt>
                <c:pt idx="1251">
                  <c:v>1.2151780967069998</c:v>
                </c:pt>
                <c:pt idx="1252">
                  <c:v>1.2209092334504998</c:v>
                </c:pt>
                <c:pt idx="1253">
                  <c:v>1.2266403701939999</c:v>
                </c:pt>
                <c:pt idx="1254">
                  <c:v>1.2323715069375001</c:v>
                </c:pt>
                <c:pt idx="1255">
                  <c:v>1.2420940983697144</c:v>
                </c:pt>
                <c:pt idx="1256">
                  <c:v>1.2479928148131429</c:v>
                </c:pt>
                <c:pt idx="1257">
                  <c:v>1.2564050008861432</c:v>
                </c:pt>
                <c:pt idx="1258">
                  <c:v>1.2654205925547859</c:v>
                </c:pt>
                <c:pt idx="1259">
                  <c:v>1.2762617314987146</c:v>
                </c:pt>
                <c:pt idx="1260">
                  <c:v>1.2871028704426433</c:v>
                </c:pt>
                <c:pt idx="1261">
                  <c:v>1.2979440093865715</c:v>
                </c:pt>
                <c:pt idx="1262">
                  <c:v>1.3127429086823572</c:v>
                </c:pt>
                <c:pt idx="1263">
                  <c:v>1.3320862145277144</c:v>
                </c:pt>
                <c:pt idx="1264">
                  <c:v>1.3488676558318571</c:v>
                </c:pt>
                <c:pt idx="1265">
                  <c:v>1.3660441019776428</c:v>
                </c:pt>
                <c:pt idx="1266">
                  <c:v>1.3761524543492141</c:v>
                </c:pt>
                <c:pt idx="1267">
                  <c:v>1.3862608067207858</c:v>
                </c:pt>
                <c:pt idx="1268">
                  <c:v>1.396369159092357</c:v>
                </c:pt>
                <c:pt idx="1269">
                  <c:v>1.4102971515317857</c:v>
                </c:pt>
                <c:pt idx="1270">
                  <c:v>1.4200765323022857</c:v>
                </c:pt>
                <c:pt idx="1271">
                  <c:v>1.4312362727915</c:v>
                </c:pt>
                <c:pt idx="1272">
                  <c:v>1.4391750458259285</c:v>
                </c:pt>
                <c:pt idx="1273">
                  <c:v>1.4417513352336429</c:v>
                </c:pt>
                <c:pt idx="1274">
                  <c:v>1.4443276246413572</c:v>
                </c:pt>
                <c:pt idx="1275">
                  <c:v>1.4469039140490716</c:v>
                </c:pt>
                <c:pt idx="1276">
                  <c:v>1.4445842186495714</c:v>
                </c:pt>
                <c:pt idx="1277">
                  <c:v>1.4386334399328571</c:v>
                </c:pt>
                <c:pt idx="1278">
                  <c:v>1.4314526356730712</c:v>
                </c:pt>
                <c:pt idx="1279">
                  <c:v>1.4261095732112856</c:v>
                </c:pt>
                <c:pt idx="1280">
                  <c:v>1.4166834007838571</c:v>
                </c:pt>
                <c:pt idx="1281">
                  <c:v>1.4072572283564284</c:v>
                </c:pt>
                <c:pt idx="1282">
                  <c:v>1.3978310559289999</c:v>
                </c:pt>
                <c:pt idx="1283">
                  <c:v>1.3803340170325</c:v>
                </c:pt>
                <c:pt idx="1284">
                  <c:v>1.3721763639135001</c:v>
                </c:pt>
                <c:pt idx="1285">
                  <c:v>1.3593644768172144</c:v>
                </c:pt>
                <c:pt idx="1286">
                  <c:v>1.352043239633143</c:v>
                </c:pt>
                <c:pt idx="1287">
                  <c:v>1.3464120421577144</c:v>
                </c:pt>
                <c:pt idx="1288">
                  <c:v>1.3407808446822855</c:v>
                </c:pt>
                <c:pt idx="1289">
                  <c:v>1.3351496472068571</c:v>
                </c:pt>
                <c:pt idx="1290">
                  <c:v>1.333225386776643</c:v>
                </c:pt>
                <c:pt idx="1291">
                  <c:v>1.3306995281597145</c:v>
                </c:pt>
                <c:pt idx="1292">
                  <c:v>1.3382386334436429</c:v>
                </c:pt>
                <c:pt idx="1293">
                  <c:v>1.3350060879192858</c:v>
                </c:pt>
                <c:pt idx="1294">
                  <c:v>1.3355327579145713</c:v>
                </c:pt>
                <c:pt idx="1295">
                  <c:v>1.336059427909857</c:v>
                </c:pt>
                <c:pt idx="1296">
                  <c:v>1.3365860979051425</c:v>
                </c:pt>
                <c:pt idx="1297">
                  <c:v>1.3357967261739998</c:v>
                </c:pt>
                <c:pt idx="1298">
                  <c:v>1.3280700053697854</c:v>
                </c:pt>
                <c:pt idx="1299">
                  <c:v>1.3289548626342143</c:v>
                </c:pt>
                <c:pt idx="1300">
                  <c:v>1.3275725922032144</c:v>
                </c:pt>
                <c:pt idx="1301">
                  <c:v>1.3256981734920714</c:v>
                </c:pt>
                <c:pt idx="1302">
                  <c:v>1.3238237547809286</c:v>
                </c:pt>
                <c:pt idx="1303">
                  <c:v>1.3219493360697856</c:v>
                </c:pt>
                <c:pt idx="1304">
                  <c:v>1.3118807125215712</c:v>
                </c:pt>
                <c:pt idx="1305">
                  <c:v>1.3033084387131428</c:v>
                </c:pt>
                <c:pt idx="1306">
                  <c:v>1.2821922312076428</c:v>
                </c:pt>
                <c:pt idx="1307">
                  <c:v>1.2699602018824283</c:v>
                </c:pt>
                <c:pt idx="1308">
                  <c:v>1.2649127950854282</c:v>
                </c:pt>
                <c:pt idx="1309">
                  <c:v>1.2598653882884285</c:v>
                </c:pt>
                <c:pt idx="1310">
                  <c:v>1.2548179814914289</c:v>
                </c:pt>
                <c:pt idx="1311">
                  <c:v>1.2547962382107858</c:v>
                </c:pt>
                <c:pt idx="1312">
                  <c:v>1.2500206111729288</c:v>
                </c:pt>
                <c:pt idx="1313">
                  <c:v>1.2411727787674285</c:v>
                </c:pt>
                <c:pt idx="1314">
                  <c:v>1.2303032394372142</c:v>
                </c:pt>
                <c:pt idx="1315">
                  <c:v>1.2148356435225001</c:v>
                </c:pt>
                <c:pt idx="1316">
                  <c:v>1.1993680476077857</c:v>
                </c:pt>
                <c:pt idx="1317">
                  <c:v>1.1839004516930716</c:v>
                </c:pt>
                <c:pt idx="1318">
                  <c:v>1.1745466817254286</c:v>
                </c:pt>
                <c:pt idx="1319">
                  <c:v>1.1588744943662856</c:v>
                </c:pt>
                <c:pt idx="1320">
                  <c:v>1.143085156432857</c:v>
                </c:pt>
                <c:pt idx="1321">
                  <c:v>1.1286776597704284</c:v>
                </c:pt>
                <c:pt idx="1322">
                  <c:v>1.1061552533996426</c:v>
                </c:pt>
                <c:pt idx="1323">
                  <c:v>1.083632847028857</c:v>
                </c:pt>
                <c:pt idx="1324">
                  <c:v>1.0611104406580711</c:v>
                </c:pt>
                <c:pt idx="1325">
                  <c:v>1.0404368203116425</c:v>
                </c:pt>
                <c:pt idx="1326">
                  <c:v>1.0287089419163569</c:v>
                </c:pt>
                <c:pt idx="1327">
                  <c:v>1.0206135978974999</c:v>
                </c:pt>
                <c:pt idx="1328">
                  <c:v>1.0099433548689285</c:v>
                </c:pt>
                <c:pt idx="1329">
                  <c:v>1.0031897874388571</c:v>
                </c:pt>
                <c:pt idx="1330">
                  <c:v>0.99643622000878584</c:v>
                </c:pt>
                <c:pt idx="1331">
                  <c:v>0.98968265257871446</c:v>
                </c:pt>
                <c:pt idx="1332">
                  <c:v>0.98244622666578585</c:v>
                </c:pt>
                <c:pt idx="1333">
                  <c:v>0.98006766371707155</c:v>
                </c:pt>
                <c:pt idx="1334">
                  <c:v>0.98100559149414301</c:v>
                </c:pt>
                <c:pt idx="1335">
                  <c:v>0.98302555698499994</c:v>
                </c:pt>
                <c:pt idx="1336">
                  <c:v>0.98581826038478571</c:v>
                </c:pt>
                <c:pt idx="1337">
                  <c:v>0.98861096378457136</c:v>
                </c:pt>
                <c:pt idx="1338">
                  <c:v>0.99140366718435702</c:v>
                </c:pt>
                <c:pt idx="1339">
                  <c:v>0.99277716610521427</c:v>
                </c:pt>
                <c:pt idx="1340">
                  <c:v>0.99379276770164282</c:v>
                </c:pt>
                <c:pt idx="1341">
                  <c:v>0.98581837237664305</c:v>
                </c:pt>
                <c:pt idx="1342">
                  <c:v>0.98177775382885724</c:v>
                </c:pt>
                <c:pt idx="1343">
                  <c:v>0.97232794647014287</c:v>
                </c:pt>
                <c:pt idx="1344">
                  <c:v>0.96287813911142861</c:v>
                </c:pt>
                <c:pt idx="1345">
                  <c:v>0.95342833175271424</c:v>
                </c:pt>
                <c:pt idx="1346">
                  <c:v>0.94559698037100015</c:v>
                </c:pt>
                <c:pt idx="1347">
                  <c:v>0.94287437269635743</c:v>
                </c:pt>
                <c:pt idx="1348">
                  <c:v>0.94245561032128577</c:v>
                </c:pt>
                <c:pt idx="1349">
                  <c:v>0.948204421354643</c:v>
                </c:pt>
                <c:pt idx="1350">
                  <c:v>0.95446784439028576</c:v>
                </c:pt>
                <c:pt idx="1351">
                  <c:v>0.96073126742592863</c:v>
                </c:pt>
                <c:pt idx="1352">
                  <c:v>0.96699469046157149</c:v>
                </c:pt>
                <c:pt idx="1353">
                  <c:v>0.98399619146371442</c:v>
                </c:pt>
                <c:pt idx="1354">
                  <c:v>1.0026957694570715</c:v>
                </c:pt>
                <c:pt idx="1355">
                  <c:v>1.0242851348346429</c:v>
                </c:pt>
                <c:pt idx="1356">
                  <c:v>1.0388230410355714</c:v>
                </c:pt>
                <c:pt idx="1357">
                  <c:v>1.0574826761941429</c:v>
                </c:pt>
                <c:pt idx="1358">
                  <c:v>1.0761423113527144</c:v>
                </c:pt>
                <c:pt idx="1359">
                  <c:v>1.0948019465112859</c:v>
                </c:pt>
                <c:pt idx="1360">
                  <c:v>1.1145413265592858</c:v>
                </c:pt>
                <c:pt idx="1361">
                  <c:v>1.1287640514462143</c:v>
                </c:pt>
                <c:pt idx="1362">
                  <c:v>1.1417449544476428</c:v>
                </c:pt>
                <c:pt idx="1363">
                  <c:v>1.1459544395282857</c:v>
                </c:pt>
                <c:pt idx="1364">
                  <c:v>1.1458579726148572</c:v>
                </c:pt>
                <c:pt idx="1365">
                  <c:v>1.1457615057014288</c:v>
                </c:pt>
                <c:pt idx="1366">
                  <c:v>1.1456650387880001</c:v>
                </c:pt>
                <c:pt idx="1367">
                  <c:v>1.1349425169739289</c:v>
                </c:pt>
                <c:pt idx="1368">
                  <c:v>1.1221863270952144</c:v>
                </c:pt>
                <c:pt idx="1369">
                  <c:v>1.1094301372165003</c:v>
                </c:pt>
                <c:pt idx="1370">
                  <c:v>1.1027276808772861</c:v>
                </c:pt>
                <c:pt idx="1371">
                  <c:v>1.0926090251835003</c:v>
                </c:pt>
                <c:pt idx="1372">
                  <c:v>1.0824903694897141</c:v>
                </c:pt>
                <c:pt idx="1373">
                  <c:v>1.0723717137959283</c:v>
                </c:pt>
                <c:pt idx="1374">
                  <c:v>1.0587664383062141</c:v>
                </c:pt>
                <c:pt idx="1375">
                  <c:v>1.044227080274714</c:v>
                </c:pt>
                <c:pt idx="1376">
                  <c:v>1.0281575244637857</c:v>
                </c:pt>
                <c:pt idx="1377">
                  <c:v>1.0122358786556427</c:v>
                </c:pt>
                <c:pt idx="1378">
                  <c:v>0.99855367372878567</c:v>
                </c:pt>
                <c:pt idx="1379">
                  <c:v>0.98487146880192833</c:v>
                </c:pt>
                <c:pt idx="1380">
                  <c:v>0.97118926387507121</c:v>
                </c:pt>
                <c:pt idx="1381">
                  <c:v>0.95750705894821397</c:v>
                </c:pt>
                <c:pt idx="1382">
                  <c:v>0.94382485402135696</c:v>
                </c:pt>
                <c:pt idx="1383">
                  <c:v>0.93098323617135692</c:v>
                </c:pt>
                <c:pt idx="1384">
                  <c:v>0.93376704659135701</c:v>
                </c:pt>
                <c:pt idx="1385">
                  <c:v>0.93554958495992846</c:v>
                </c:pt>
                <c:pt idx="1386">
                  <c:v>0.9373321233284998</c:v>
                </c:pt>
                <c:pt idx="1387">
                  <c:v>0.93911466169707125</c:v>
                </c:pt>
                <c:pt idx="1388">
                  <c:v>0.94216847747799992</c:v>
                </c:pt>
                <c:pt idx="1389">
                  <c:v>0.94843635999307119</c:v>
                </c:pt>
                <c:pt idx="1390">
                  <c:v>0.9561791505266426</c:v>
                </c:pt>
                <c:pt idx="1391">
                  <c:v>0.96415371756392843</c:v>
                </c:pt>
                <c:pt idx="1392">
                  <c:v>0.97259436607035699</c:v>
                </c:pt>
                <c:pt idx="1393">
                  <c:v>0.98103501457678555</c:v>
                </c:pt>
                <c:pt idx="1394">
                  <c:v>0.98947566308321411</c:v>
                </c:pt>
                <c:pt idx="1395">
                  <c:v>0.99971702675364271</c:v>
                </c:pt>
                <c:pt idx="1396">
                  <c:v>1.0087486815557143</c:v>
                </c:pt>
                <c:pt idx="1397">
                  <c:v>1.0159417276115714</c:v>
                </c:pt>
                <c:pt idx="1398">
                  <c:v>1.0103888733857855</c:v>
                </c:pt>
                <c:pt idx="1399">
                  <c:v>1.0095661070784998</c:v>
                </c:pt>
                <c:pt idx="1400">
                  <c:v>1.0087433407712143</c:v>
                </c:pt>
                <c:pt idx="1401">
                  <c:v>1.0079205744639286</c:v>
                </c:pt>
                <c:pt idx="1402">
                  <c:v>1.0075448699242857</c:v>
                </c:pt>
                <c:pt idx="1403">
                  <c:v>1.0079759264591428</c:v>
                </c:pt>
                <c:pt idx="1404">
                  <c:v>1.0062537418338573</c:v>
                </c:pt>
                <c:pt idx="1405">
                  <c:v>1.0057686274000717</c:v>
                </c:pt>
                <c:pt idx="1406">
                  <c:v>1.0069275201687857</c:v>
                </c:pt>
                <c:pt idx="1407">
                  <c:v>1.0080864129375</c:v>
                </c:pt>
                <c:pt idx="1408">
                  <c:v>1.0092453057062143</c:v>
                </c:pt>
                <c:pt idx="1409">
                  <c:v>1.0106139780805714</c:v>
                </c:pt>
                <c:pt idx="1410">
                  <c:v>1.0098211484654998</c:v>
                </c:pt>
                <c:pt idx="1411">
                  <c:v>1.0096967758539284</c:v>
                </c:pt>
                <c:pt idx="1412">
                  <c:v>1.0084700889813571</c:v>
                </c:pt>
                <c:pt idx="1413">
                  <c:v>1.0066766488900001</c:v>
                </c:pt>
                <c:pt idx="1414">
                  <c:v>1.004883208798643</c:v>
                </c:pt>
                <c:pt idx="1415">
                  <c:v>1.0030897687072857</c:v>
                </c:pt>
                <c:pt idx="1416">
                  <c:v>0.99895047612700005</c:v>
                </c:pt>
                <c:pt idx="1417">
                  <c:v>0.99478933777564282</c:v>
                </c:pt>
                <c:pt idx="1418">
                  <c:v>0.98753052702150002</c:v>
                </c:pt>
                <c:pt idx="1419">
                  <c:v>0.97828436151978571</c:v>
                </c:pt>
                <c:pt idx="1420">
                  <c:v>0.97195591316357122</c:v>
                </c:pt>
                <c:pt idx="1421">
                  <c:v>0.96562746480735717</c:v>
                </c:pt>
                <c:pt idx="1422">
                  <c:v>0.95929901645114268</c:v>
                </c:pt>
                <c:pt idx="1423">
                  <c:v>0.9489107566607855</c:v>
                </c:pt>
                <c:pt idx="1424">
                  <c:v>0.93845158280442853</c:v>
                </c:pt>
                <c:pt idx="1425">
                  <c:v>0.9249637862639285</c:v>
                </c:pt>
                <c:pt idx="1426">
                  <c:v>0.91051666318692859</c:v>
                </c:pt>
                <c:pt idx="1427">
                  <c:v>0.90316373695507135</c:v>
                </c:pt>
                <c:pt idx="1428">
                  <c:v>0.89581081072321411</c:v>
                </c:pt>
                <c:pt idx="1429">
                  <c:v>0.88845788449135676</c:v>
                </c:pt>
                <c:pt idx="1430">
                  <c:v>0.87781288409457126</c:v>
                </c:pt>
                <c:pt idx="1431">
                  <c:v>0.86689721237485695</c:v>
                </c:pt>
                <c:pt idx="1432">
                  <c:v>0.86413779383592837</c:v>
                </c:pt>
                <c:pt idx="1433">
                  <c:v>0.85985957771164279</c:v>
                </c:pt>
                <c:pt idx="1434">
                  <c:v>0.85221643544314285</c:v>
                </c:pt>
                <c:pt idx="1435">
                  <c:v>0.84457329317464302</c:v>
                </c:pt>
                <c:pt idx="1436">
                  <c:v>0.83693015090614309</c:v>
                </c:pt>
                <c:pt idx="1437">
                  <c:v>0.83448183132107168</c:v>
                </c:pt>
                <c:pt idx="1438">
                  <c:v>0.83426658605057147</c:v>
                </c:pt>
                <c:pt idx="1439">
                  <c:v>0.83596997142342855</c:v>
                </c:pt>
                <c:pt idx="1440">
                  <c:v>0.83777222935149998</c:v>
                </c:pt>
                <c:pt idx="1441">
                  <c:v>0.83449015228414269</c:v>
                </c:pt>
                <c:pt idx="1442">
                  <c:v>0.83120807521678564</c:v>
                </c:pt>
                <c:pt idx="1443">
                  <c:v>0.82792599814942847</c:v>
                </c:pt>
                <c:pt idx="1444">
                  <c:v>0.82984709238235699</c:v>
                </c:pt>
                <c:pt idx="1445">
                  <c:v>0.83454304853171402</c:v>
                </c:pt>
                <c:pt idx="1446">
                  <c:v>0.83359161258092851</c:v>
                </c:pt>
                <c:pt idx="1447">
                  <c:v>0.82757430927871423</c:v>
                </c:pt>
                <c:pt idx="1448">
                  <c:v>0.82129804459378586</c:v>
                </c:pt>
                <c:pt idx="1449">
                  <c:v>0.81502177990885738</c:v>
                </c:pt>
                <c:pt idx="1450">
                  <c:v>0.80874551522392879</c:v>
                </c:pt>
                <c:pt idx="1451">
                  <c:v>0.80288810441535741</c:v>
                </c:pt>
                <c:pt idx="1452">
                  <c:v>0.79928635563064321</c:v>
                </c:pt>
                <c:pt idx="1453">
                  <c:v>0.79590111895057158</c:v>
                </c:pt>
                <c:pt idx="1454">
                  <c:v>0.79550437807085717</c:v>
                </c:pt>
                <c:pt idx="1455">
                  <c:v>0.79700311120278566</c:v>
                </c:pt>
                <c:pt idx="1456">
                  <c:v>0.79850184433471427</c:v>
                </c:pt>
                <c:pt idx="1457">
                  <c:v>0.80000057746664299</c:v>
                </c:pt>
                <c:pt idx="1458">
                  <c:v>0.79900777447257154</c:v>
                </c:pt>
                <c:pt idx="1459">
                  <c:v>0.79954225547964275</c:v>
                </c:pt>
                <c:pt idx="1460">
                  <c:v>0.80471903820328561</c:v>
                </c:pt>
                <c:pt idx="1461">
                  <c:v>0.81728372515735703</c:v>
                </c:pt>
                <c:pt idx="1462">
                  <c:v>0.82911990570078564</c:v>
                </c:pt>
                <c:pt idx="1463">
                  <c:v>0.84095608624421436</c:v>
                </c:pt>
                <c:pt idx="1464">
                  <c:v>0.85279226678764297</c:v>
                </c:pt>
                <c:pt idx="1465">
                  <c:v>0.86702833451350003</c:v>
                </c:pt>
                <c:pt idx="1466">
                  <c:v>0.88316905102064303</c:v>
                </c:pt>
                <c:pt idx="1467">
                  <c:v>0.89902452361157148</c:v>
                </c:pt>
                <c:pt idx="1468">
                  <c:v>0.91424700493435718</c:v>
                </c:pt>
                <c:pt idx="1469">
                  <c:v>0.92340530123828568</c:v>
                </c:pt>
                <c:pt idx="1470">
                  <c:v>0.93256359754221418</c:v>
                </c:pt>
                <c:pt idx="1471">
                  <c:v>0.94172189384614291</c:v>
                </c:pt>
                <c:pt idx="1472">
                  <c:v>0.95310414695221435</c:v>
                </c:pt>
                <c:pt idx="1473">
                  <c:v>0.96225169552792866</c:v>
                </c:pt>
                <c:pt idx="1474">
                  <c:v>0.96805890879857148</c:v>
                </c:pt>
                <c:pt idx="1475">
                  <c:v>0.97071746943735715</c:v>
                </c:pt>
                <c:pt idx="1476">
                  <c:v>0.98163020469221429</c:v>
                </c:pt>
                <c:pt idx="1477">
                  <c:v>0.99254293994707155</c:v>
                </c:pt>
                <c:pt idx="1478">
                  <c:v>1.0034556752019286</c:v>
                </c:pt>
                <c:pt idx="1479">
                  <c:v>1.0070483264610002</c:v>
                </c:pt>
                <c:pt idx="1480">
                  <c:v>1.0077713980044287</c:v>
                </c:pt>
                <c:pt idx="1481">
                  <c:v>1.0101254585774286</c:v>
                </c:pt>
                <c:pt idx="1482">
                  <c:v>1.0108386601961428</c:v>
                </c:pt>
                <c:pt idx="1483">
                  <c:v>1.015092619502</c:v>
                </c:pt>
                <c:pt idx="1484">
                  <c:v>1.0234182209</c:v>
                </c:pt>
                <c:pt idx="1485">
                  <c:v>1.0234182209</c:v>
                </c:pt>
                <c:pt idx="1486">
                  <c:v>1.0104601325460001</c:v>
                </c:pt>
                <c:pt idx="1487">
                  <c:v>0.97533214453899997</c:v>
                </c:pt>
                <c:pt idx="1488">
                  <c:v>0.96752926321599997</c:v>
                </c:pt>
                <c:pt idx="1489">
                  <c:v>0.97718948785399995</c:v>
                </c:pt>
                <c:pt idx="1490">
                  <c:v>0.93798524831899999</c:v>
                </c:pt>
                <c:pt idx="1491">
                  <c:v>0.93798524831899999</c:v>
                </c:pt>
                <c:pt idx="1492">
                  <c:v>0.93798524831899999</c:v>
                </c:pt>
                <c:pt idx="1493">
                  <c:v>0.86189525520700006</c:v>
                </c:pt>
                <c:pt idx="1494">
                  <c:v>0.89564512599799995</c:v>
                </c:pt>
                <c:pt idx="1495">
                  <c:v>0.92676092704599999</c:v>
                </c:pt>
                <c:pt idx="1496">
                  <c:v>0.95686340136400005</c:v>
                </c:pt>
                <c:pt idx="1497">
                  <c:v>1.0034772580510001</c:v>
                </c:pt>
                <c:pt idx="1498">
                  <c:v>1.0034772580510001</c:v>
                </c:pt>
                <c:pt idx="1499">
                  <c:v>1.0034772580510001</c:v>
                </c:pt>
                <c:pt idx="1500">
                  <c:v>1.0190213013410001</c:v>
                </c:pt>
                <c:pt idx="1501">
                  <c:v>0.99250284302199998</c:v>
                </c:pt>
                <c:pt idx="1502">
                  <c:v>1.003200697529</c:v>
                </c:pt>
                <c:pt idx="1503">
                  <c:v>1.0356679422540001</c:v>
                </c:pt>
                <c:pt idx="1504">
                  <c:v>1.048379838427</c:v>
                </c:pt>
                <c:pt idx="1505">
                  <c:v>1.048379838427</c:v>
                </c:pt>
                <c:pt idx="1506">
                  <c:v>1.048379838427</c:v>
                </c:pt>
                <c:pt idx="1507">
                  <c:v>1.1955140563069999</c:v>
                </c:pt>
                <c:pt idx="1508">
                  <c:v>1.118191044449</c:v>
                </c:pt>
                <c:pt idx="1509">
                  <c:v>1.0880287441500001</c:v>
                </c:pt>
                <c:pt idx="1510">
                  <c:v>1.0570852923780001</c:v>
                </c:pt>
                <c:pt idx="1511">
                  <c:v>1.0459221733749999</c:v>
                </c:pt>
                <c:pt idx="1512">
                  <c:v>1.0459221733749999</c:v>
                </c:pt>
                <c:pt idx="1513">
                  <c:v>1.0459221733749999</c:v>
                </c:pt>
                <c:pt idx="1514">
                  <c:v>0.92945016125299995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E4-400D-9D53-6891DB566CC6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1.2249999999999999</c:v>
                </c:pt>
                <c:pt idx="1163">
                  <c:v>1.2249999999999999</c:v>
                </c:pt>
                <c:pt idx="1164">
                  <c:v>1.2250000000000001</c:v>
                </c:pt>
                <c:pt idx="1165">
                  <c:v>1.2250000000000001</c:v>
                </c:pt>
                <c:pt idx="1166">
                  <c:v>1.2250000000000001</c:v>
                </c:pt>
                <c:pt idx="1167">
                  <c:v>1.2249999999999999</c:v>
                </c:pt>
                <c:pt idx="1168">
                  <c:v>1.2249999999999999</c:v>
                </c:pt>
                <c:pt idx="1169">
                  <c:v>1.2249999999999999</c:v>
                </c:pt>
                <c:pt idx="1170">
                  <c:v>1.2249999999999999</c:v>
                </c:pt>
                <c:pt idx="1171">
                  <c:v>1.2234714285714283</c:v>
                </c:pt>
                <c:pt idx="1172">
                  <c:v>1.2219428571428568</c:v>
                </c:pt>
                <c:pt idx="1173">
                  <c:v>1.2264928571428568</c:v>
                </c:pt>
                <c:pt idx="1174">
                  <c:v>1.2300642857142854</c:v>
                </c:pt>
                <c:pt idx="1175">
                  <c:v>1.2336357142857144</c:v>
                </c:pt>
                <c:pt idx="1176">
                  <c:v>1.2372071428571429</c:v>
                </c:pt>
                <c:pt idx="1177">
                  <c:v>1.2407785714285715</c:v>
                </c:pt>
                <c:pt idx="1178">
                  <c:v>1.2443500000000003</c:v>
                </c:pt>
                <c:pt idx="1179">
                  <c:v>1.2479214285714288</c:v>
                </c:pt>
                <c:pt idx="1180">
                  <c:v>1.2525142857142859</c:v>
                </c:pt>
                <c:pt idx="1181">
                  <c:v>1.257107142857143</c:v>
                </c:pt>
                <c:pt idx="1182">
                  <c:v>1.2617</c:v>
                </c:pt>
                <c:pt idx="1183">
                  <c:v>1.2662928571428573</c:v>
                </c:pt>
                <c:pt idx="1184">
                  <c:v>1.2708857142857144</c:v>
                </c:pt>
                <c:pt idx="1185">
                  <c:v>1.2770071428571428</c:v>
                </c:pt>
                <c:pt idx="1186">
                  <c:v>1.2841500000000001</c:v>
                </c:pt>
                <c:pt idx="1187">
                  <c:v>1.2847000000000002</c:v>
                </c:pt>
                <c:pt idx="1188">
                  <c:v>1.2862285714285715</c:v>
                </c:pt>
                <c:pt idx="1189">
                  <c:v>1.2877571428571433</c:v>
                </c:pt>
                <c:pt idx="1190">
                  <c:v>1.2892857142857146</c:v>
                </c:pt>
                <c:pt idx="1191">
                  <c:v>1.2908142857142859</c:v>
                </c:pt>
                <c:pt idx="1192">
                  <c:v>1.2923428571428575</c:v>
                </c:pt>
                <c:pt idx="1193">
                  <c:v>1.2943785714285716</c:v>
                </c:pt>
                <c:pt idx="1194">
                  <c:v>1.2959071428571429</c:v>
                </c:pt>
                <c:pt idx="1195">
                  <c:v>1.2974357142857145</c:v>
                </c:pt>
                <c:pt idx="1196">
                  <c:v>1.2989642857142858</c:v>
                </c:pt>
                <c:pt idx="1197">
                  <c:v>1.3004928571428571</c:v>
                </c:pt>
                <c:pt idx="1198">
                  <c:v>1.3020214285714284</c:v>
                </c:pt>
                <c:pt idx="1199">
                  <c:v>1.3030428571428572</c:v>
                </c:pt>
                <c:pt idx="1200">
                  <c:v>1.3030428571428572</c:v>
                </c:pt>
                <c:pt idx="1201">
                  <c:v>1.2969214285714288</c:v>
                </c:pt>
                <c:pt idx="1202">
                  <c:v>1.296371428571429</c:v>
                </c:pt>
                <c:pt idx="1203">
                  <c:v>1.2948428571428574</c:v>
                </c:pt>
                <c:pt idx="1204">
                  <c:v>1.2933142857142861</c:v>
                </c:pt>
                <c:pt idx="1205">
                  <c:v>1.2917857142857145</c:v>
                </c:pt>
                <c:pt idx="1206">
                  <c:v>1.2902571428571432</c:v>
                </c:pt>
                <c:pt idx="1207">
                  <c:v>1.2882214285714289</c:v>
                </c:pt>
                <c:pt idx="1208">
                  <c:v>1.2861857142857147</c:v>
                </c:pt>
                <c:pt idx="1209">
                  <c:v>1.2841500000000003</c:v>
                </c:pt>
                <c:pt idx="1210">
                  <c:v>1.282114285714286</c:v>
                </c:pt>
                <c:pt idx="1211">
                  <c:v>1.2800785714285718</c:v>
                </c:pt>
                <c:pt idx="1212">
                  <c:v>1.2780428571428575</c:v>
                </c:pt>
                <c:pt idx="1213">
                  <c:v>1.2770214285714288</c:v>
                </c:pt>
                <c:pt idx="1214">
                  <c:v>1.276</c:v>
                </c:pt>
                <c:pt idx="1215">
                  <c:v>1.2811000000000001</c:v>
                </c:pt>
                <c:pt idx="1216">
                  <c:v>1.2811428571428571</c:v>
                </c:pt>
                <c:pt idx="1217">
                  <c:v>1.2821642857142859</c:v>
                </c:pt>
                <c:pt idx="1218">
                  <c:v>1.2831857142857144</c:v>
                </c:pt>
                <c:pt idx="1219">
                  <c:v>1.2842071428571429</c:v>
                </c:pt>
                <c:pt idx="1220">
                  <c:v>1.2857357142857142</c:v>
                </c:pt>
                <c:pt idx="1221">
                  <c:v>1.2877714285714283</c:v>
                </c:pt>
                <c:pt idx="1222">
                  <c:v>1.2898071428571427</c:v>
                </c:pt>
                <c:pt idx="1223">
                  <c:v>1.2918428571428571</c:v>
                </c:pt>
                <c:pt idx="1224">
                  <c:v>1.2938785714285712</c:v>
                </c:pt>
                <c:pt idx="1225">
                  <c:v>1.2959142857142856</c:v>
                </c:pt>
                <c:pt idx="1226">
                  <c:v>1.2979499999999999</c:v>
                </c:pt>
                <c:pt idx="1227">
                  <c:v>1.3005</c:v>
                </c:pt>
                <c:pt idx="1228">
                  <c:v>1.30305</c:v>
                </c:pt>
                <c:pt idx="1229">
                  <c:v>1.3056000000000001</c:v>
                </c:pt>
                <c:pt idx="1230">
                  <c:v>1.3076357142857145</c:v>
                </c:pt>
                <c:pt idx="1231">
                  <c:v>1.2986214285714286</c:v>
                </c:pt>
                <c:pt idx="1232">
                  <c:v>1.289607142857143</c:v>
                </c:pt>
                <c:pt idx="1233">
                  <c:v>1.2805928571428571</c:v>
                </c:pt>
                <c:pt idx="1234">
                  <c:v>1.2780428571428573</c:v>
                </c:pt>
                <c:pt idx="1235">
                  <c:v>1.2727714285714289</c:v>
                </c:pt>
                <c:pt idx="1236">
                  <c:v>1.2675000000000001</c:v>
                </c:pt>
                <c:pt idx="1237">
                  <c:v>1.262707142857143</c:v>
                </c:pt>
                <c:pt idx="1238">
                  <c:v>1.2579142857142855</c:v>
                </c:pt>
                <c:pt idx="1239">
                  <c:v>1.2531214285714285</c:v>
                </c:pt>
                <c:pt idx="1240">
                  <c:v>1.2483285714285712</c:v>
                </c:pt>
                <c:pt idx="1241">
                  <c:v>1.2425142857142857</c:v>
                </c:pt>
                <c:pt idx="1242">
                  <c:v>1.2367000000000001</c:v>
                </c:pt>
                <c:pt idx="1243">
                  <c:v>1.2308857142857144</c:v>
                </c:pt>
                <c:pt idx="1244">
                  <c:v>1.2250714285714286</c:v>
                </c:pt>
                <c:pt idx="1245">
                  <c:v>1.2303071428571428</c:v>
                </c:pt>
                <c:pt idx="1246">
                  <c:v>1.2355428571428571</c:v>
                </c:pt>
                <c:pt idx="1247">
                  <c:v>1.2407785714285713</c:v>
                </c:pt>
                <c:pt idx="1248">
                  <c:v>1.2414214285714285</c:v>
                </c:pt>
                <c:pt idx="1249">
                  <c:v>1.2442785714285716</c:v>
                </c:pt>
                <c:pt idx="1250">
                  <c:v>1.2471357142857145</c:v>
                </c:pt>
                <c:pt idx="1251">
                  <c:v>1.2495142857142858</c:v>
                </c:pt>
                <c:pt idx="1252">
                  <c:v>1.2518928571428574</c:v>
                </c:pt>
                <c:pt idx="1253">
                  <c:v>1.2542714285714287</c:v>
                </c:pt>
                <c:pt idx="1254">
                  <c:v>1.2566500000000003</c:v>
                </c:pt>
                <c:pt idx="1255">
                  <c:v>1.2590285714285716</c:v>
                </c:pt>
                <c:pt idx="1256">
                  <c:v>1.2614071428571432</c:v>
                </c:pt>
                <c:pt idx="1257">
                  <c:v>1.2637857142857143</c:v>
                </c:pt>
                <c:pt idx="1258">
                  <c:v>1.2661642857142859</c:v>
                </c:pt>
                <c:pt idx="1259">
                  <c:v>1.2685428571428574</c:v>
                </c:pt>
                <c:pt idx="1260">
                  <c:v>1.2709214285714288</c:v>
                </c:pt>
                <c:pt idx="1261">
                  <c:v>1.2733000000000003</c:v>
                </c:pt>
                <c:pt idx="1262">
                  <c:v>1.2725285714285717</c:v>
                </c:pt>
                <c:pt idx="1263">
                  <c:v>1.2732428571428576</c:v>
                </c:pt>
                <c:pt idx="1264">
                  <c:v>1.2741285714285715</c:v>
                </c:pt>
                <c:pt idx="1265">
                  <c:v>1.2727000000000002</c:v>
                </c:pt>
                <c:pt idx="1266">
                  <c:v>1.2712714285714288</c:v>
                </c:pt>
                <c:pt idx="1267">
                  <c:v>1.2698428571428571</c:v>
                </c:pt>
                <c:pt idx="1268">
                  <c:v>1.2684142857142857</c:v>
                </c:pt>
                <c:pt idx="1269">
                  <c:v>1.2669857142857144</c:v>
                </c:pt>
                <c:pt idx="1270">
                  <c:v>1.2655571428571426</c:v>
                </c:pt>
                <c:pt idx="1271">
                  <c:v>1.2641285714285713</c:v>
                </c:pt>
                <c:pt idx="1272">
                  <c:v>1.2626999999999999</c:v>
                </c:pt>
                <c:pt idx="1273">
                  <c:v>1.2612714285714284</c:v>
                </c:pt>
                <c:pt idx="1274">
                  <c:v>1.259842857142857</c:v>
                </c:pt>
                <c:pt idx="1275">
                  <c:v>1.2584142857142857</c:v>
                </c:pt>
                <c:pt idx="1276">
                  <c:v>1.2572857142857143</c:v>
                </c:pt>
                <c:pt idx="1277">
                  <c:v>1.2546714285714284</c:v>
                </c:pt>
                <c:pt idx="1278">
                  <c:v>1.2518857142857143</c:v>
                </c:pt>
                <c:pt idx="1279">
                  <c:v>1.2514142857142858</c:v>
                </c:pt>
                <c:pt idx="1280">
                  <c:v>1.2509428571428571</c:v>
                </c:pt>
                <c:pt idx="1281">
                  <c:v>1.2504714285714287</c:v>
                </c:pt>
                <c:pt idx="1282">
                  <c:v>1.2500000000000002</c:v>
                </c:pt>
                <c:pt idx="1283">
                  <c:v>1.2495285714285718</c:v>
                </c:pt>
                <c:pt idx="1284">
                  <c:v>1.2490571428571431</c:v>
                </c:pt>
                <c:pt idx="1285">
                  <c:v>1.2481071428571429</c:v>
                </c:pt>
                <c:pt idx="1286">
                  <c:v>1.2471571428571429</c:v>
                </c:pt>
                <c:pt idx="1287">
                  <c:v>1.2462071428571428</c:v>
                </c:pt>
                <c:pt idx="1288">
                  <c:v>1.2452571428571428</c:v>
                </c:pt>
                <c:pt idx="1289">
                  <c:v>1.2443071428571426</c:v>
                </c:pt>
                <c:pt idx="1290">
                  <c:v>1.2428785714285715</c:v>
                </c:pt>
                <c:pt idx="1291">
                  <c:v>1.2409714285714286</c:v>
                </c:pt>
                <c:pt idx="1292">
                  <c:v>1.2322785714285713</c:v>
                </c:pt>
                <c:pt idx="1293">
                  <c:v>1.2354928571428572</c:v>
                </c:pt>
                <c:pt idx="1294">
                  <c:v>1.2352214285714285</c:v>
                </c:pt>
                <c:pt idx="1295">
                  <c:v>1.23495</c:v>
                </c:pt>
                <c:pt idx="1296">
                  <c:v>1.2346785714285713</c:v>
                </c:pt>
                <c:pt idx="1297">
                  <c:v>1.2349142857142859</c:v>
                </c:pt>
                <c:pt idx="1298">
                  <c:v>1.2346428571428574</c:v>
                </c:pt>
                <c:pt idx="1299">
                  <c:v>1.23485</c:v>
                </c:pt>
                <c:pt idx="1300">
                  <c:v>1.2350571428571429</c:v>
                </c:pt>
                <c:pt idx="1301">
                  <c:v>1.2352642857142857</c:v>
                </c:pt>
                <c:pt idx="1302">
                  <c:v>1.2354714285714288</c:v>
                </c:pt>
                <c:pt idx="1303">
                  <c:v>1.2356785714285716</c:v>
                </c:pt>
                <c:pt idx="1304">
                  <c:v>1.2368357142857143</c:v>
                </c:pt>
                <c:pt idx="1305">
                  <c:v>1.2384714285714284</c:v>
                </c:pt>
                <c:pt idx="1306">
                  <c:v>1.2463785714285718</c:v>
                </c:pt>
                <c:pt idx="1307">
                  <c:v>1.2423785714285718</c:v>
                </c:pt>
                <c:pt idx="1308">
                  <c:v>1.241357142857143</c:v>
                </c:pt>
                <c:pt idx="1309">
                  <c:v>1.2403357142857143</c:v>
                </c:pt>
                <c:pt idx="1310">
                  <c:v>1.2393142857142856</c:v>
                </c:pt>
                <c:pt idx="1311">
                  <c:v>1.2372714285714284</c:v>
                </c:pt>
                <c:pt idx="1312">
                  <c:v>1.2357357142857139</c:v>
                </c:pt>
                <c:pt idx="1313">
                  <c:v>1.2341999999999997</c:v>
                </c:pt>
                <c:pt idx="1314">
                  <c:v>1.2321571428571427</c:v>
                </c:pt>
                <c:pt idx="1315">
                  <c:v>1.2301142857142859</c:v>
                </c:pt>
                <c:pt idx="1316">
                  <c:v>1.2280714285714285</c:v>
                </c:pt>
                <c:pt idx="1317">
                  <c:v>1.2260285714285712</c:v>
                </c:pt>
                <c:pt idx="1318">
                  <c:v>1.2239857142857142</c:v>
                </c:pt>
                <c:pt idx="1319">
                  <c:v>1.2209214285714285</c:v>
                </c:pt>
                <c:pt idx="1320">
                  <c:v>1.2183714285714284</c:v>
                </c:pt>
                <c:pt idx="1321">
                  <c:v>1.2158214285714284</c:v>
                </c:pt>
                <c:pt idx="1322">
                  <c:v>1.2137785714285714</c:v>
                </c:pt>
                <c:pt idx="1323">
                  <c:v>1.2117357142857141</c:v>
                </c:pt>
                <c:pt idx="1324">
                  <c:v>1.2096928571428569</c:v>
                </c:pt>
                <c:pt idx="1325">
                  <c:v>1.2103071428571426</c:v>
                </c:pt>
                <c:pt idx="1326">
                  <c:v>1.208128571428571</c:v>
                </c:pt>
                <c:pt idx="1327">
                  <c:v>1.2054071428571425</c:v>
                </c:pt>
                <c:pt idx="1328">
                  <c:v>1.203192857142857</c:v>
                </c:pt>
                <c:pt idx="1329">
                  <c:v>1.2009785714285712</c:v>
                </c:pt>
                <c:pt idx="1330">
                  <c:v>1.1987642857142853</c:v>
                </c:pt>
                <c:pt idx="1331">
                  <c:v>1.1965499999999998</c:v>
                </c:pt>
                <c:pt idx="1332">
                  <c:v>1.1937428571428568</c:v>
                </c:pt>
                <c:pt idx="1333">
                  <c:v>1.1919571428571427</c:v>
                </c:pt>
                <c:pt idx="1334">
                  <c:v>1.1901714285714284</c:v>
                </c:pt>
                <c:pt idx="1335">
                  <c:v>1.1883857142857142</c:v>
                </c:pt>
                <c:pt idx="1336">
                  <c:v>1.1866000000000001</c:v>
                </c:pt>
                <c:pt idx="1337">
                  <c:v>1.1848142857142858</c:v>
                </c:pt>
                <c:pt idx="1338">
                  <c:v>1.1830285714285718</c:v>
                </c:pt>
                <c:pt idx="1339">
                  <c:v>1.1791000000000003</c:v>
                </c:pt>
                <c:pt idx="1340">
                  <c:v>1.177964285714286</c:v>
                </c:pt>
                <c:pt idx="1341">
                  <c:v>1.1773714285714287</c:v>
                </c:pt>
                <c:pt idx="1342">
                  <c:v>1.1767785714285719</c:v>
                </c:pt>
                <c:pt idx="1343">
                  <c:v>1.1752214285714289</c:v>
                </c:pt>
                <c:pt idx="1344">
                  <c:v>1.173664285714286</c:v>
                </c:pt>
                <c:pt idx="1345">
                  <c:v>1.172107142857143</c:v>
                </c:pt>
                <c:pt idx="1346">
                  <c:v>1.1711428571428573</c:v>
                </c:pt>
                <c:pt idx="1347">
                  <c:v>1.1690857142857143</c:v>
                </c:pt>
                <c:pt idx="1348">
                  <c:v>1.1670285714285715</c:v>
                </c:pt>
                <c:pt idx="1349">
                  <c:v>1.1649714285714285</c:v>
                </c:pt>
                <c:pt idx="1350">
                  <c:v>1.1629142857142856</c:v>
                </c:pt>
                <c:pt idx="1351">
                  <c:v>1.160857142857143</c:v>
                </c:pt>
                <c:pt idx="1352">
                  <c:v>1.1588000000000001</c:v>
                </c:pt>
                <c:pt idx="1353">
                  <c:v>1.1572857142857145</c:v>
                </c:pt>
                <c:pt idx="1354">
                  <c:v>1.1546071428571432</c:v>
                </c:pt>
                <c:pt idx="1355">
                  <c:v>1.1519285714285716</c:v>
                </c:pt>
                <c:pt idx="1356">
                  <c:v>1.1608571428571428</c:v>
                </c:pt>
                <c:pt idx="1357">
                  <c:v>1.1677714285714287</c:v>
                </c:pt>
                <c:pt idx="1358">
                  <c:v>1.1746857142857141</c:v>
                </c:pt>
                <c:pt idx="1359">
                  <c:v>1.1816</c:v>
                </c:pt>
                <c:pt idx="1360">
                  <c:v>1.1885142857142856</c:v>
                </c:pt>
                <c:pt idx="1361">
                  <c:v>1.1965214285714285</c:v>
                </c:pt>
                <c:pt idx="1362">
                  <c:v>1.2031142857142858</c:v>
                </c:pt>
                <c:pt idx="1363">
                  <c:v>1.2091571428571428</c:v>
                </c:pt>
                <c:pt idx="1364">
                  <c:v>1.2152000000000001</c:v>
                </c:pt>
                <c:pt idx="1365">
                  <c:v>1.2212428571428571</c:v>
                </c:pt>
                <c:pt idx="1366">
                  <c:v>1.2272857142857145</c:v>
                </c:pt>
                <c:pt idx="1367">
                  <c:v>1.2327857142857144</c:v>
                </c:pt>
                <c:pt idx="1368">
                  <c:v>1.2394499999999999</c:v>
                </c:pt>
                <c:pt idx="1369">
                  <c:v>1.2461142857142857</c:v>
                </c:pt>
                <c:pt idx="1370">
                  <c:v>1.2399928571428573</c:v>
                </c:pt>
                <c:pt idx="1371">
                  <c:v>1.2368500000000002</c:v>
                </c:pt>
                <c:pt idx="1372">
                  <c:v>1.2337071428571431</c:v>
                </c:pt>
                <c:pt idx="1373">
                  <c:v>1.2305642857142858</c:v>
                </c:pt>
                <c:pt idx="1374">
                  <c:v>1.2274214285714287</c:v>
                </c:pt>
                <c:pt idx="1375">
                  <c:v>1.2232571428571428</c:v>
                </c:pt>
                <c:pt idx="1376">
                  <c:v>1.2205071428571428</c:v>
                </c:pt>
                <c:pt idx="1377">
                  <c:v>1.2183071428571426</c:v>
                </c:pt>
                <c:pt idx="1378">
                  <c:v>1.2161071428571426</c:v>
                </c:pt>
                <c:pt idx="1379">
                  <c:v>1.2139071428571424</c:v>
                </c:pt>
                <c:pt idx="1380">
                  <c:v>1.2117071428571424</c:v>
                </c:pt>
                <c:pt idx="1381">
                  <c:v>1.2095071428571427</c:v>
                </c:pt>
                <c:pt idx="1382">
                  <c:v>1.2073071428571425</c:v>
                </c:pt>
                <c:pt idx="1383">
                  <c:v>1.2051071428571425</c:v>
                </c:pt>
                <c:pt idx="1384">
                  <c:v>1.1969428571428569</c:v>
                </c:pt>
                <c:pt idx="1385">
                  <c:v>1.1887785714285712</c:v>
                </c:pt>
                <c:pt idx="1386">
                  <c:v>1.1806142857142856</c:v>
                </c:pt>
                <c:pt idx="1387">
                  <c:v>1.1724499999999998</c:v>
                </c:pt>
                <c:pt idx="1388">
                  <c:v>1.1642857142857141</c:v>
                </c:pt>
                <c:pt idx="1389">
                  <c:v>1.157142857142857</c:v>
                </c:pt>
                <c:pt idx="1390">
                  <c:v>1.1526785714285714</c:v>
                </c:pt>
                <c:pt idx="1391">
                  <c:v>1.1498214285714283</c:v>
                </c:pt>
                <c:pt idx="1392">
                  <c:v>1.1514714285714283</c:v>
                </c:pt>
                <c:pt idx="1393">
                  <c:v>1.1531214285714284</c:v>
                </c:pt>
                <c:pt idx="1394">
                  <c:v>1.1547714285714286</c:v>
                </c:pt>
                <c:pt idx="1395">
                  <c:v>1.1564214285714285</c:v>
                </c:pt>
                <c:pt idx="1396">
                  <c:v>1.1580714285714286</c:v>
                </c:pt>
                <c:pt idx="1397">
                  <c:v>1.1597214285714286</c:v>
                </c:pt>
                <c:pt idx="1398">
                  <c:v>1.1690642857142859</c:v>
                </c:pt>
                <c:pt idx="1399">
                  <c:v>1.178407142857143</c:v>
                </c:pt>
                <c:pt idx="1400">
                  <c:v>1.1877500000000001</c:v>
                </c:pt>
                <c:pt idx="1401">
                  <c:v>1.1970928571428574</c:v>
                </c:pt>
                <c:pt idx="1402">
                  <c:v>1.2075357142857146</c:v>
                </c:pt>
                <c:pt idx="1403">
                  <c:v>1.2182500000000001</c:v>
                </c:pt>
                <c:pt idx="1404">
                  <c:v>1.2262857142857144</c:v>
                </c:pt>
                <c:pt idx="1405">
                  <c:v>1.2327142857142859</c:v>
                </c:pt>
                <c:pt idx="1406">
                  <c:v>1.2346357142857143</c:v>
                </c:pt>
                <c:pt idx="1407">
                  <c:v>1.2365571428571429</c:v>
                </c:pt>
                <c:pt idx="1408">
                  <c:v>1.2384785714285715</c:v>
                </c:pt>
                <c:pt idx="1409">
                  <c:v>1.2403999999999999</c:v>
                </c:pt>
                <c:pt idx="1410">
                  <c:v>1.2418142857142855</c:v>
                </c:pt>
                <c:pt idx="1411">
                  <c:v>1.2432285714285711</c:v>
                </c:pt>
                <c:pt idx="1412">
                  <c:v>1.2440928571428569</c:v>
                </c:pt>
                <c:pt idx="1413">
                  <c:v>1.2449571428571427</c:v>
                </c:pt>
                <c:pt idx="1414">
                  <c:v>1.2458214285714286</c:v>
                </c:pt>
                <c:pt idx="1415">
                  <c:v>1.2466857142857144</c:v>
                </c:pt>
                <c:pt idx="1416">
                  <c:v>1.2362428571428574</c:v>
                </c:pt>
                <c:pt idx="1417">
                  <c:v>1.2268285714285718</c:v>
                </c:pt>
                <c:pt idx="1418">
                  <c:v>1.2167642857142857</c:v>
                </c:pt>
                <c:pt idx="1419">
                  <c:v>1.2060500000000001</c:v>
                </c:pt>
                <c:pt idx="1420">
                  <c:v>1.1953357142857144</c:v>
                </c:pt>
                <c:pt idx="1421">
                  <c:v>1.1846214285714285</c:v>
                </c:pt>
                <c:pt idx="1422">
                  <c:v>1.1739071428571426</c:v>
                </c:pt>
                <c:pt idx="1423">
                  <c:v>1.1614071428571429</c:v>
                </c:pt>
                <c:pt idx="1424">
                  <c:v>1.15065</c:v>
                </c:pt>
                <c:pt idx="1425">
                  <c:v>1.139892857142857</c:v>
                </c:pt>
                <c:pt idx="1426">
                  <c:v>1.1291785714285711</c:v>
                </c:pt>
                <c:pt idx="1427">
                  <c:v>1.1184642857142857</c:v>
                </c:pt>
                <c:pt idx="1428">
                  <c:v>1.1077499999999998</c:v>
                </c:pt>
                <c:pt idx="1429">
                  <c:v>1.0970357142857143</c:v>
                </c:pt>
                <c:pt idx="1430">
                  <c:v>1.0965285714285715</c:v>
                </c:pt>
                <c:pt idx="1431">
                  <c:v>1.0947214285714286</c:v>
                </c:pt>
                <c:pt idx="1432">
                  <c:v>1.0935642857142858</c:v>
                </c:pt>
                <c:pt idx="1433">
                  <c:v>1.0930571428571429</c:v>
                </c:pt>
                <c:pt idx="1434">
                  <c:v>1.0925500000000001</c:v>
                </c:pt>
                <c:pt idx="1435">
                  <c:v>1.0920428571428571</c:v>
                </c:pt>
                <c:pt idx="1436">
                  <c:v>1.0915357142857143</c:v>
                </c:pt>
                <c:pt idx="1437">
                  <c:v>1.092814285714286</c:v>
                </c:pt>
                <c:pt idx="1438">
                  <c:v>1.092857142857143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1.0898357142857145</c:v>
                </c:pt>
                <c:pt idx="1446">
                  <c:v>1.0879642857142857</c:v>
                </c:pt>
                <c:pt idx="1447">
                  <c:v>1.0860928571428572</c:v>
                </c:pt>
                <c:pt idx="1448">
                  <c:v>1.0842214285714287</c:v>
                </c:pt>
                <c:pt idx="1449">
                  <c:v>1.0823500000000001</c:v>
                </c:pt>
                <c:pt idx="1450">
                  <c:v>1.0804785714285716</c:v>
                </c:pt>
                <c:pt idx="1451">
                  <c:v>1.0786071428571431</c:v>
                </c:pt>
                <c:pt idx="1452">
                  <c:v>1.0767357142857146</c:v>
                </c:pt>
                <c:pt idx="1453">
                  <c:v>1.0757142857142861</c:v>
                </c:pt>
                <c:pt idx="1454">
                  <c:v>1.0746928571428573</c:v>
                </c:pt>
                <c:pt idx="1455">
                  <c:v>1.0736714285714286</c:v>
                </c:pt>
                <c:pt idx="1456">
                  <c:v>1.0726499999999999</c:v>
                </c:pt>
                <c:pt idx="1457">
                  <c:v>1.0716285714285714</c:v>
                </c:pt>
                <c:pt idx="1458">
                  <c:v>1.0706071428571426</c:v>
                </c:pt>
                <c:pt idx="1459">
                  <c:v>1.0726499999999999</c:v>
                </c:pt>
                <c:pt idx="1460">
                  <c:v>1.0740071428571427</c:v>
                </c:pt>
                <c:pt idx="1461">
                  <c:v>1.0753642857142858</c:v>
                </c:pt>
                <c:pt idx="1462">
                  <c:v>1.0767214285714284</c:v>
                </c:pt>
                <c:pt idx="1463">
                  <c:v>1.0780785714285712</c:v>
                </c:pt>
                <c:pt idx="1464">
                  <c:v>1.0794357142857138</c:v>
                </c:pt>
                <c:pt idx="1465">
                  <c:v>1.0807928571428569</c:v>
                </c:pt>
                <c:pt idx="1466">
                  <c:v>1.0821499999999997</c:v>
                </c:pt>
                <c:pt idx="1467">
                  <c:v>1.0826571428571425</c:v>
                </c:pt>
                <c:pt idx="1468">
                  <c:v>1.0831642857142856</c:v>
                </c:pt>
                <c:pt idx="1469">
                  <c:v>1.0836714285714282</c:v>
                </c:pt>
                <c:pt idx="1470">
                  <c:v>1.0841785714285712</c:v>
                </c:pt>
                <c:pt idx="1471">
                  <c:v>1.084685714285714</c:v>
                </c:pt>
                <c:pt idx="1472">
                  <c:v>1.0851928571428568</c:v>
                </c:pt>
                <c:pt idx="1473">
                  <c:v>1.0856999999999997</c:v>
                </c:pt>
                <c:pt idx="1474">
                  <c:v>1.0856999999999997</c:v>
                </c:pt>
                <c:pt idx="1475">
                  <c:v>1.0856999999999997</c:v>
                </c:pt>
                <c:pt idx="1476">
                  <c:v>1.0824357142857139</c:v>
                </c:pt>
                <c:pt idx="1477">
                  <c:v>1.0802071428571427</c:v>
                </c:pt>
                <c:pt idx="1478">
                  <c:v>1.0779785714285715</c:v>
                </c:pt>
                <c:pt idx="1479">
                  <c:v>1.0742357142857144</c:v>
                </c:pt>
                <c:pt idx="1480">
                  <c:v>1.0752571428571429</c:v>
                </c:pt>
                <c:pt idx="1481">
                  <c:v>1.0762785714285716</c:v>
                </c:pt>
                <c:pt idx="1482">
                  <c:v>1.0773000000000001</c:v>
                </c:pt>
                <c:pt idx="1483">
                  <c:v>1.0778142857142856</c:v>
                </c:pt>
                <c:pt idx="1484">
                  <c:v>1.0929</c:v>
                </c:pt>
                <c:pt idx="1485">
                  <c:v>1.0929</c:v>
                </c:pt>
                <c:pt idx="1486">
                  <c:v>1.0929</c:v>
                </c:pt>
                <c:pt idx="1487">
                  <c:v>1.1000000000000001</c:v>
                </c:pt>
                <c:pt idx="1488">
                  <c:v>1.1000000000000001</c:v>
                </c:pt>
                <c:pt idx="1489">
                  <c:v>1.1000000000000001</c:v>
                </c:pt>
                <c:pt idx="1490">
                  <c:v>1.1000000000000001</c:v>
                </c:pt>
                <c:pt idx="1491">
                  <c:v>1.1000000000000001</c:v>
                </c:pt>
                <c:pt idx="1492">
                  <c:v>1.1000000000000001</c:v>
                </c:pt>
                <c:pt idx="1493">
                  <c:v>1.1000000000000001</c:v>
                </c:pt>
                <c:pt idx="1494">
                  <c:v>1.1000000000000001</c:v>
                </c:pt>
                <c:pt idx="1495">
                  <c:v>1.1000000000000001</c:v>
                </c:pt>
                <c:pt idx="1496">
                  <c:v>1.0932999999999999</c:v>
                </c:pt>
                <c:pt idx="1497">
                  <c:v>1.0932999999999999</c:v>
                </c:pt>
                <c:pt idx="1498">
                  <c:v>1.0932999999999999</c:v>
                </c:pt>
                <c:pt idx="1499">
                  <c:v>1.0932999999999999</c:v>
                </c:pt>
                <c:pt idx="1500">
                  <c:v>1.0932999999999999</c:v>
                </c:pt>
                <c:pt idx="1501">
                  <c:v>1.0932999999999999</c:v>
                </c:pt>
                <c:pt idx="1502">
                  <c:v>1.0932999999999999</c:v>
                </c:pt>
                <c:pt idx="1503">
                  <c:v>1.0932999999999999</c:v>
                </c:pt>
                <c:pt idx="1504">
                  <c:v>1.0932999999999999</c:v>
                </c:pt>
                <c:pt idx="1505">
                  <c:v>1.0932999999999999</c:v>
                </c:pt>
                <c:pt idx="1506">
                  <c:v>1.0932999999999999</c:v>
                </c:pt>
                <c:pt idx="1507">
                  <c:v>0.84289999999999998</c:v>
                </c:pt>
                <c:pt idx="1508">
                  <c:v>0.93640000000000001</c:v>
                </c:pt>
                <c:pt idx="1509">
                  <c:v>0.9083</c:v>
                </c:pt>
                <c:pt idx="1510">
                  <c:v>0.90769999999999995</c:v>
                </c:pt>
                <c:pt idx="1511">
                  <c:v>0.93569999999999998</c:v>
                </c:pt>
                <c:pt idx="1512">
                  <c:v>0.93569999999999998</c:v>
                </c:pt>
                <c:pt idx="1513">
                  <c:v>0.93569999999999998</c:v>
                </c:pt>
                <c:pt idx="1514">
                  <c:v>0.93569999999999998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E4-400D-9D53-6891DB566CC6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E4-400D-9D53-6891DB566CC6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E4-400D-9D53-6891DB566CC6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200</c:v>
                </c:pt>
                <c:pt idx="1470">
                  <c:v>-100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E4-400D-9D53-6891DB566CC6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0.18</c:v>
                </c:pt>
                <c:pt idx="417">
                  <c:v>0.18</c:v>
                </c:pt>
                <c:pt idx="418">
                  <c:v>0.18</c:v>
                </c:pt>
                <c:pt idx="419">
                  <c:v>0.18</c:v>
                </c:pt>
                <c:pt idx="420">
                  <c:v>0.18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0.15</c:v>
                </c:pt>
                <c:pt idx="427">
                  <c:v>0.15</c:v>
                </c:pt>
                <c:pt idx="428">
                  <c:v>#N/A</c:v>
                </c:pt>
                <c:pt idx="429">
                  <c:v>#N/A</c:v>
                </c:pt>
                <c:pt idx="430">
                  <c:v>0.15</c:v>
                </c:pt>
                <c:pt idx="431">
                  <c:v>0.13</c:v>
                </c:pt>
                <c:pt idx="432">
                  <c:v>0.1</c:v>
                </c:pt>
                <c:pt idx="433">
                  <c:v>0.1</c:v>
                </c:pt>
                <c:pt idx="434">
                  <c:v>0.06</c:v>
                </c:pt>
                <c:pt idx="435">
                  <c:v>#N/A</c:v>
                </c:pt>
                <c:pt idx="436">
                  <c:v>#N/A</c:v>
                </c:pt>
                <c:pt idx="437">
                  <c:v>8.4999999999999992E-2</c:v>
                </c:pt>
                <c:pt idx="438">
                  <c:v>6.5000000000000002E-2</c:v>
                </c:pt>
                <c:pt idx="439">
                  <c:v>0.125</c:v>
                </c:pt>
                <c:pt idx="440">
                  <c:v>0</c:v>
                </c:pt>
                <c:pt idx="441">
                  <c:v>0</c:v>
                </c:pt>
                <c:pt idx="442">
                  <c:v>#N/A</c:v>
                </c:pt>
                <c:pt idx="443">
                  <c:v>#N/A</c:v>
                </c:pt>
                <c:pt idx="444">
                  <c:v>5.5E-2</c:v>
                </c:pt>
                <c:pt idx="445">
                  <c:v>0.1</c:v>
                </c:pt>
                <c:pt idx="446">
                  <c:v>0.1</c:v>
                </c:pt>
                <c:pt idx="447">
                  <c:v>0.1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0.1</c:v>
                </c:pt>
                <c:pt idx="452">
                  <c:v>0.1</c:v>
                </c:pt>
                <c:pt idx="453">
                  <c:v>0.02</c:v>
                </c:pt>
                <c:pt idx="454">
                  <c:v>0.02</c:v>
                </c:pt>
                <c:pt idx="455">
                  <c:v>0.05</c:v>
                </c:pt>
                <c:pt idx="456">
                  <c:v>#N/A</c:v>
                </c:pt>
                <c:pt idx="457">
                  <c:v>#N/A</c:v>
                </c:pt>
                <c:pt idx="458">
                  <c:v>0.02</c:v>
                </c:pt>
                <c:pt idx="459">
                  <c:v>0.02</c:v>
                </c:pt>
                <c:pt idx="460">
                  <c:v>6.5000000000000002E-2</c:v>
                </c:pt>
                <c:pt idx="461">
                  <c:v>#N/A</c:v>
                </c:pt>
                <c:pt idx="462">
                  <c:v>9.5000000000000001E-2</c:v>
                </c:pt>
                <c:pt idx="463">
                  <c:v>#N/A</c:v>
                </c:pt>
                <c:pt idx="464">
                  <c:v>#N/A</c:v>
                </c:pt>
                <c:pt idx="465">
                  <c:v>0.1</c:v>
                </c:pt>
                <c:pt idx="466">
                  <c:v>#N/A</c:v>
                </c:pt>
                <c:pt idx="467">
                  <c:v>0.1</c:v>
                </c:pt>
                <c:pt idx="468">
                  <c:v>0.11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0.15</c:v>
                </c:pt>
                <c:pt idx="474">
                  <c:v>0.16499999999999998</c:v>
                </c:pt>
                <c:pt idx="475">
                  <c:v>0.17</c:v>
                </c:pt>
                <c:pt idx="476">
                  <c:v>0.16500000000000001</c:v>
                </c:pt>
                <c:pt idx="477">
                  <c:v>#N/A</c:v>
                </c:pt>
                <c:pt idx="478">
                  <c:v>#N/A</c:v>
                </c:pt>
                <c:pt idx="479">
                  <c:v>0.18</c:v>
                </c:pt>
                <c:pt idx="480">
                  <c:v>0.28999999999999998</c:v>
                </c:pt>
                <c:pt idx="481">
                  <c:v>0.28500000000000003</c:v>
                </c:pt>
                <c:pt idx="482">
                  <c:v>0.28999999999999998</c:v>
                </c:pt>
                <c:pt idx="483">
                  <c:v>0.28999999999999998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0.11</c:v>
                </c:pt>
                <c:pt idx="488">
                  <c:v>0.28999999999999998</c:v>
                </c:pt>
                <c:pt idx="489">
                  <c:v>0.28999999999999998</c:v>
                </c:pt>
                <c:pt idx="490">
                  <c:v>0.31</c:v>
                </c:pt>
                <c:pt idx="491">
                  <c:v>#N/A</c:v>
                </c:pt>
                <c:pt idx="492">
                  <c:v>#N/A</c:v>
                </c:pt>
                <c:pt idx="493">
                  <c:v>0.28999999999999998</c:v>
                </c:pt>
                <c:pt idx="494">
                  <c:v>0.30499999999999999</c:v>
                </c:pt>
                <c:pt idx="495">
                  <c:v>0.31</c:v>
                </c:pt>
                <c:pt idx="496">
                  <c:v>0.11</c:v>
                </c:pt>
                <c:pt idx="497">
                  <c:v>0.24</c:v>
                </c:pt>
                <c:pt idx="498">
                  <c:v>#N/A</c:v>
                </c:pt>
                <c:pt idx="499">
                  <c:v>#N/A</c:v>
                </c:pt>
                <c:pt idx="500">
                  <c:v>0.32</c:v>
                </c:pt>
                <c:pt idx="501">
                  <c:v>0.35499999999999998</c:v>
                </c:pt>
                <c:pt idx="502">
                  <c:v>0.35499999999999998</c:v>
                </c:pt>
                <c:pt idx="503">
                  <c:v>0.27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0.46</c:v>
                </c:pt>
                <c:pt idx="508">
                  <c:v>#N/A</c:v>
                </c:pt>
                <c:pt idx="509">
                  <c:v>0.33166666666666672</c:v>
                </c:pt>
                <c:pt idx="510">
                  <c:v>0.11</c:v>
                </c:pt>
                <c:pt idx="511">
                  <c:v>0.56499999999999995</c:v>
                </c:pt>
                <c:pt idx="512">
                  <c:v>#N/A</c:v>
                </c:pt>
                <c:pt idx="513">
                  <c:v>#N/A</c:v>
                </c:pt>
                <c:pt idx="514">
                  <c:v>0.4</c:v>
                </c:pt>
                <c:pt idx="515">
                  <c:v>0.45</c:v>
                </c:pt>
                <c:pt idx="516">
                  <c:v>#N/A</c:v>
                </c:pt>
                <c:pt idx="517">
                  <c:v>0.4</c:v>
                </c:pt>
                <c:pt idx="518">
                  <c:v>0.4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0.38500000000000001</c:v>
                </c:pt>
                <c:pt idx="523">
                  <c:v>0.41749999999999998</c:v>
                </c:pt>
                <c:pt idx="524">
                  <c:v>0.40333333333333332</c:v>
                </c:pt>
                <c:pt idx="525">
                  <c:v>0.4</c:v>
                </c:pt>
                <c:pt idx="526">
                  <c:v>#N/A</c:v>
                </c:pt>
                <c:pt idx="527">
                  <c:v>#N/A</c:v>
                </c:pt>
                <c:pt idx="528">
                  <c:v>0.39</c:v>
                </c:pt>
                <c:pt idx="529">
                  <c:v>0.38</c:v>
                </c:pt>
                <c:pt idx="530">
                  <c:v>0.24279999999999999</c:v>
                </c:pt>
                <c:pt idx="531">
                  <c:v>0.32666666666666666</c:v>
                </c:pt>
                <c:pt idx="532">
                  <c:v>0.25</c:v>
                </c:pt>
                <c:pt idx="533">
                  <c:v>#N/A</c:v>
                </c:pt>
                <c:pt idx="534">
                  <c:v>#N/A</c:v>
                </c:pt>
                <c:pt idx="535">
                  <c:v>0.27666666666666667</c:v>
                </c:pt>
                <c:pt idx="536">
                  <c:v>0.24</c:v>
                </c:pt>
                <c:pt idx="537">
                  <c:v>0.23166666666666666</c:v>
                </c:pt>
                <c:pt idx="538">
                  <c:v>0.22999999999999998</c:v>
                </c:pt>
                <c:pt idx="539">
                  <c:v>0.19</c:v>
                </c:pt>
                <c:pt idx="540">
                  <c:v>#N/A</c:v>
                </c:pt>
                <c:pt idx="541">
                  <c:v>#N/A</c:v>
                </c:pt>
                <c:pt idx="542">
                  <c:v>0.22499999999999998</c:v>
                </c:pt>
                <c:pt idx="543">
                  <c:v>0.19</c:v>
                </c:pt>
                <c:pt idx="544">
                  <c:v>0.19000000000000003</c:v>
                </c:pt>
                <c:pt idx="545">
                  <c:v>0.19000000000000003</c:v>
                </c:pt>
                <c:pt idx="546">
                  <c:v>0.19</c:v>
                </c:pt>
                <c:pt idx="547">
                  <c:v>#N/A</c:v>
                </c:pt>
                <c:pt idx="548">
                  <c:v>#N/A</c:v>
                </c:pt>
                <c:pt idx="549">
                  <c:v>0.185</c:v>
                </c:pt>
                <c:pt idx="550">
                  <c:v>0.18166666666666667</c:v>
                </c:pt>
                <c:pt idx="551">
                  <c:v>0.18</c:v>
                </c:pt>
                <c:pt idx="552">
                  <c:v>0.20000000000000004</c:v>
                </c:pt>
                <c:pt idx="553">
                  <c:v>0.19166666666666665</c:v>
                </c:pt>
                <c:pt idx="554">
                  <c:v>#N/A</c:v>
                </c:pt>
                <c:pt idx="555">
                  <c:v>#N/A</c:v>
                </c:pt>
                <c:pt idx="556">
                  <c:v>0.2</c:v>
                </c:pt>
                <c:pt idx="557">
                  <c:v>0.17333333333333334</c:v>
                </c:pt>
                <c:pt idx="558">
                  <c:v>0.2</c:v>
                </c:pt>
                <c:pt idx="559">
                  <c:v>0.17333333333333334</c:v>
                </c:pt>
                <c:pt idx="560">
                  <c:v>0.2</c:v>
                </c:pt>
                <c:pt idx="561">
                  <c:v>#N/A</c:v>
                </c:pt>
                <c:pt idx="562">
                  <c:v>#N/A</c:v>
                </c:pt>
                <c:pt idx="563">
                  <c:v>0.24666666666666667</c:v>
                </c:pt>
                <c:pt idx="564">
                  <c:v>0.25</c:v>
                </c:pt>
                <c:pt idx="565">
                  <c:v>0.25333333333333335</c:v>
                </c:pt>
                <c:pt idx="566">
                  <c:v>0.28000000000000003</c:v>
                </c:pt>
                <c:pt idx="567">
                  <c:v>0.26500000000000001</c:v>
                </c:pt>
                <c:pt idx="568">
                  <c:v>#N/A</c:v>
                </c:pt>
                <c:pt idx="569">
                  <c:v>#N/A</c:v>
                </c:pt>
                <c:pt idx="570">
                  <c:v>0.25333333333333335</c:v>
                </c:pt>
                <c:pt idx="571">
                  <c:v>0.21</c:v>
                </c:pt>
                <c:pt idx="572">
                  <c:v>0.22333333333333336</c:v>
                </c:pt>
                <c:pt idx="573">
                  <c:v>0.23</c:v>
                </c:pt>
                <c:pt idx="574">
                  <c:v>0.21</c:v>
                </c:pt>
                <c:pt idx="575">
                  <c:v>#N/A</c:v>
                </c:pt>
                <c:pt idx="576">
                  <c:v>#N/A</c:v>
                </c:pt>
                <c:pt idx="577">
                  <c:v>0.20333333333333334</c:v>
                </c:pt>
                <c:pt idx="578">
                  <c:v>0.21</c:v>
                </c:pt>
                <c:pt idx="579">
                  <c:v>0.20500000000000002</c:v>
                </c:pt>
                <c:pt idx="580">
                  <c:v>0.22499999999999998</c:v>
                </c:pt>
                <c:pt idx="581">
                  <c:v>0.20666666666666667</c:v>
                </c:pt>
                <c:pt idx="582">
                  <c:v>#N/A</c:v>
                </c:pt>
                <c:pt idx="583">
                  <c:v>#N/A</c:v>
                </c:pt>
                <c:pt idx="584">
                  <c:v>0.22</c:v>
                </c:pt>
                <c:pt idx="585">
                  <c:v>0.21333333333333335</c:v>
                </c:pt>
                <c:pt idx="586">
                  <c:v>0.22</c:v>
                </c:pt>
                <c:pt idx="587">
                  <c:v>0.22</c:v>
                </c:pt>
                <c:pt idx="588">
                  <c:v>0.21333333333333335</c:v>
                </c:pt>
                <c:pt idx="589">
                  <c:v>#N/A</c:v>
                </c:pt>
                <c:pt idx="590">
                  <c:v>#N/A</c:v>
                </c:pt>
                <c:pt idx="591">
                  <c:v>0.22999999999999998</c:v>
                </c:pt>
                <c:pt idx="592">
                  <c:v>0.2</c:v>
                </c:pt>
                <c:pt idx="593">
                  <c:v>0.24166666666666667</c:v>
                </c:pt>
                <c:pt idx="594">
                  <c:v>0.25</c:v>
                </c:pt>
                <c:pt idx="595">
                  <c:v>0.24</c:v>
                </c:pt>
                <c:pt idx="596">
                  <c:v>#N/A</c:v>
                </c:pt>
                <c:pt idx="597">
                  <c:v>#N/A</c:v>
                </c:pt>
                <c:pt idx="598">
                  <c:v>0.24333333333333332</c:v>
                </c:pt>
                <c:pt idx="599">
                  <c:v>0.24333333333333332</c:v>
                </c:pt>
                <c:pt idx="600">
                  <c:v>0.22</c:v>
                </c:pt>
                <c:pt idx="601">
                  <c:v>0.22666666666666666</c:v>
                </c:pt>
                <c:pt idx="602">
                  <c:v>0.26500000000000001</c:v>
                </c:pt>
                <c:pt idx="603">
                  <c:v>#N/A</c:v>
                </c:pt>
                <c:pt idx="604">
                  <c:v>#N/A</c:v>
                </c:pt>
                <c:pt idx="605">
                  <c:v>0.22</c:v>
                </c:pt>
                <c:pt idx="606">
                  <c:v>0.22666666666666666</c:v>
                </c:pt>
                <c:pt idx="607">
                  <c:v>0.22666666666666666</c:v>
                </c:pt>
                <c:pt idx="608">
                  <c:v>0.22999999999999998</c:v>
                </c:pt>
                <c:pt idx="609">
                  <c:v>0.22</c:v>
                </c:pt>
                <c:pt idx="610">
                  <c:v>#N/A</c:v>
                </c:pt>
                <c:pt idx="611">
                  <c:v>#N/A</c:v>
                </c:pt>
                <c:pt idx="612">
                  <c:v>0.22666666666666666</c:v>
                </c:pt>
                <c:pt idx="613">
                  <c:v>0.23</c:v>
                </c:pt>
                <c:pt idx="614">
                  <c:v>0.22500000000000001</c:v>
                </c:pt>
                <c:pt idx="615">
                  <c:v>0.24</c:v>
                </c:pt>
                <c:pt idx="616">
                  <c:v>0.22</c:v>
                </c:pt>
                <c:pt idx="617">
                  <c:v>#N/A</c:v>
                </c:pt>
                <c:pt idx="618">
                  <c:v>#N/A</c:v>
                </c:pt>
                <c:pt idx="619">
                  <c:v>0.22</c:v>
                </c:pt>
                <c:pt idx="620">
                  <c:v>0.22999999999999998</c:v>
                </c:pt>
                <c:pt idx="621">
                  <c:v>0.42759999999999998</c:v>
                </c:pt>
                <c:pt idx="622">
                  <c:v>0.26</c:v>
                </c:pt>
                <c:pt idx="623">
                  <c:v>0.15615000000000001</c:v>
                </c:pt>
                <c:pt idx="624">
                  <c:v>#N/A</c:v>
                </c:pt>
                <c:pt idx="625">
                  <c:v>#N/A</c:v>
                </c:pt>
                <c:pt idx="626">
                  <c:v>0.245</c:v>
                </c:pt>
                <c:pt idx="627">
                  <c:v>0.20833333333333334</c:v>
                </c:pt>
                <c:pt idx="628">
                  <c:v>0.2</c:v>
                </c:pt>
                <c:pt idx="629">
                  <c:v>0.185</c:v>
                </c:pt>
                <c:pt idx="630">
                  <c:v>0.185</c:v>
                </c:pt>
                <c:pt idx="631">
                  <c:v>#N/A</c:v>
                </c:pt>
                <c:pt idx="632">
                  <c:v>#N/A</c:v>
                </c:pt>
                <c:pt idx="633">
                  <c:v>0.15333333333333332</c:v>
                </c:pt>
                <c:pt idx="634">
                  <c:v>0.16</c:v>
                </c:pt>
                <c:pt idx="635">
                  <c:v>0.12666666666666668</c:v>
                </c:pt>
                <c:pt idx="636">
                  <c:v>0.14000000000000001</c:v>
                </c:pt>
                <c:pt idx="637">
                  <c:v>0.16</c:v>
                </c:pt>
                <c:pt idx="638">
                  <c:v>#N/A</c:v>
                </c:pt>
                <c:pt idx="639">
                  <c:v>#N/A</c:v>
                </c:pt>
                <c:pt idx="640">
                  <c:v>0.14000000000000001</c:v>
                </c:pt>
                <c:pt idx="641">
                  <c:v>0.16</c:v>
                </c:pt>
                <c:pt idx="642">
                  <c:v>0.14500000000000002</c:v>
                </c:pt>
                <c:pt idx="643">
                  <c:v>0.16</c:v>
                </c:pt>
                <c:pt idx="644">
                  <c:v>0.13500000000000001</c:v>
                </c:pt>
                <c:pt idx="645">
                  <c:v>#N/A</c:v>
                </c:pt>
                <c:pt idx="646">
                  <c:v>#N/A</c:v>
                </c:pt>
                <c:pt idx="647">
                  <c:v>0.15000000000000002</c:v>
                </c:pt>
                <c:pt idx="648">
                  <c:v>0.13</c:v>
                </c:pt>
                <c:pt idx="649">
                  <c:v>0.21505000000000002</c:v>
                </c:pt>
                <c:pt idx="650">
                  <c:v>0.16</c:v>
                </c:pt>
                <c:pt idx="651">
                  <c:v>0.14499999999999999</c:v>
                </c:pt>
                <c:pt idx="652">
                  <c:v>#N/A</c:v>
                </c:pt>
                <c:pt idx="653">
                  <c:v>#N/A</c:v>
                </c:pt>
                <c:pt idx="654">
                  <c:v>0.23499999999999999</c:v>
                </c:pt>
                <c:pt idx="655">
                  <c:v>0.22500000000000001</c:v>
                </c:pt>
                <c:pt idx="656">
                  <c:v>0.23499999999999999</c:v>
                </c:pt>
                <c:pt idx="657">
                  <c:v>0.23333333333333331</c:v>
                </c:pt>
                <c:pt idx="658">
                  <c:v>0.2233333333333333</c:v>
                </c:pt>
                <c:pt idx="659">
                  <c:v>#N/A</c:v>
                </c:pt>
                <c:pt idx="660">
                  <c:v>#N/A</c:v>
                </c:pt>
                <c:pt idx="661">
                  <c:v>0.21000000000000002</c:v>
                </c:pt>
                <c:pt idx="662">
                  <c:v>0.21000000000000002</c:v>
                </c:pt>
                <c:pt idx="663">
                  <c:v>0.22</c:v>
                </c:pt>
                <c:pt idx="664">
                  <c:v>0.21</c:v>
                </c:pt>
                <c:pt idx="665">
                  <c:v>0.23</c:v>
                </c:pt>
                <c:pt idx="666">
                  <c:v>#N/A</c:v>
                </c:pt>
                <c:pt idx="667">
                  <c:v>#N/A</c:v>
                </c:pt>
                <c:pt idx="668">
                  <c:v>0.215</c:v>
                </c:pt>
                <c:pt idx="669">
                  <c:v>0.25166666666666665</c:v>
                </c:pt>
                <c:pt idx="670">
                  <c:v>0.25</c:v>
                </c:pt>
                <c:pt idx="671">
                  <c:v>0.25333333333333335</c:v>
                </c:pt>
                <c:pt idx="672">
                  <c:v>0.24</c:v>
                </c:pt>
                <c:pt idx="673">
                  <c:v>#N/A</c:v>
                </c:pt>
                <c:pt idx="674">
                  <c:v>#N/A</c:v>
                </c:pt>
                <c:pt idx="675">
                  <c:v>0.245</c:v>
                </c:pt>
                <c:pt idx="676">
                  <c:v>0.255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#N/A</c:v>
                </c:pt>
                <c:pt idx="681">
                  <c:v>#N/A</c:v>
                </c:pt>
                <c:pt idx="682">
                  <c:v>0.25</c:v>
                </c:pt>
                <c:pt idx="683">
                  <c:v>0.224</c:v>
                </c:pt>
                <c:pt idx="684">
                  <c:v>0.28999999999999998</c:v>
                </c:pt>
                <c:pt idx="685">
                  <c:v>0.35</c:v>
                </c:pt>
                <c:pt idx="686">
                  <c:v>0.34499999999999997</c:v>
                </c:pt>
                <c:pt idx="687">
                  <c:v>#N/A</c:v>
                </c:pt>
                <c:pt idx="688">
                  <c:v>#N/A</c:v>
                </c:pt>
                <c:pt idx="689">
                  <c:v>0.33</c:v>
                </c:pt>
                <c:pt idx="690">
                  <c:v>0.41000000000000003</c:v>
                </c:pt>
                <c:pt idx="691">
                  <c:v>0.39</c:v>
                </c:pt>
                <c:pt idx="692">
                  <c:v>0.45999999999999996</c:v>
                </c:pt>
                <c:pt idx="693">
                  <c:v>0.47</c:v>
                </c:pt>
                <c:pt idx="694">
                  <c:v>#N/A</c:v>
                </c:pt>
                <c:pt idx="695">
                  <c:v>#N/A</c:v>
                </c:pt>
                <c:pt idx="696">
                  <c:v>0.47</c:v>
                </c:pt>
                <c:pt idx="697">
                  <c:v>0.47</c:v>
                </c:pt>
                <c:pt idx="698">
                  <c:v>0.48249999999999998</c:v>
                </c:pt>
                <c:pt idx="699">
                  <c:v>0.51</c:v>
                </c:pt>
                <c:pt idx="700">
                  <c:v>0.51</c:v>
                </c:pt>
                <c:pt idx="701">
                  <c:v>#N/A</c:v>
                </c:pt>
                <c:pt idx="702">
                  <c:v>#N/A</c:v>
                </c:pt>
                <c:pt idx="703">
                  <c:v>0.51</c:v>
                </c:pt>
                <c:pt idx="704">
                  <c:v>0.52333333333333332</c:v>
                </c:pt>
                <c:pt idx="705">
                  <c:v>0.53</c:v>
                </c:pt>
                <c:pt idx="706">
                  <c:v>0.53</c:v>
                </c:pt>
                <c:pt idx="707">
                  <c:v>0.53</c:v>
                </c:pt>
                <c:pt idx="708">
                  <c:v>#N/A</c:v>
                </c:pt>
                <c:pt idx="709">
                  <c:v>#N/A</c:v>
                </c:pt>
                <c:pt idx="710">
                  <c:v>0.53</c:v>
                </c:pt>
                <c:pt idx="711">
                  <c:v>0.53</c:v>
                </c:pt>
                <c:pt idx="712">
                  <c:v>0.495</c:v>
                </c:pt>
                <c:pt idx="713">
                  <c:v>0.48449999999999999</c:v>
                </c:pt>
                <c:pt idx="714">
                  <c:v>0.47499999999999998</c:v>
                </c:pt>
                <c:pt idx="715">
                  <c:v>#N/A</c:v>
                </c:pt>
                <c:pt idx="716">
                  <c:v>#N/A</c:v>
                </c:pt>
                <c:pt idx="717">
                  <c:v>0.47499999999999998</c:v>
                </c:pt>
                <c:pt idx="718">
                  <c:v>0.45</c:v>
                </c:pt>
                <c:pt idx="719">
                  <c:v>0.42</c:v>
                </c:pt>
                <c:pt idx="720">
                  <c:v>0.42</c:v>
                </c:pt>
                <c:pt idx="721">
                  <c:v>0.43</c:v>
                </c:pt>
                <c:pt idx="722">
                  <c:v>#N/A</c:v>
                </c:pt>
                <c:pt idx="723">
                  <c:v>#N/A</c:v>
                </c:pt>
                <c:pt idx="724">
                  <c:v>0.42</c:v>
                </c:pt>
                <c:pt idx="725">
                  <c:v>0.44</c:v>
                </c:pt>
                <c:pt idx="726">
                  <c:v>0.42</c:v>
                </c:pt>
                <c:pt idx="727">
                  <c:v>0.42499999999999999</c:v>
                </c:pt>
                <c:pt idx="728">
                  <c:v>0.42</c:v>
                </c:pt>
                <c:pt idx="729">
                  <c:v>#N/A</c:v>
                </c:pt>
                <c:pt idx="730">
                  <c:v>#N/A</c:v>
                </c:pt>
                <c:pt idx="731">
                  <c:v>0.43</c:v>
                </c:pt>
                <c:pt idx="732">
                  <c:v>0.42499999999999999</c:v>
                </c:pt>
                <c:pt idx="733">
                  <c:v>0.36749999999999999</c:v>
                </c:pt>
                <c:pt idx="734">
                  <c:v>0.38</c:v>
                </c:pt>
                <c:pt idx="735">
                  <c:v>0.38</c:v>
                </c:pt>
                <c:pt idx="736">
                  <c:v>#N/A</c:v>
                </c:pt>
                <c:pt idx="737">
                  <c:v>#N/A</c:v>
                </c:pt>
                <c:pt idx="738">
                  <c:v>0.35</c:v>
                </c:pt>
                <c:pt idx="739">
                  <c:v>0.34833333333333333</c:v>
                </c:pt>
                <c:pt idx="740">
                  <c:v>0.34</c:v>
                </c:pt>
                <c:pt idx="741">
                  <c:v>0.35</c:v>
                </c:pt>
                <c:pt idx="742">
                  <c:v>0.35514999999999997</c:v>
                </c:pt>
                <c:pt idx="743">
                  <c:v>#N/A</c:v>
                </c:pt>
                <c:pt idx="744">
                  <c:v>#N/A</c:v>
                </c:pt>
                <c:pt idx="745">
                  <c:v>0.35499999999999998</c:v>
                </c:pt>
                <c:pt idx="746">
                  <c:v>0.3666666666666667</c:v>
                </c:pt>
                <c:pt idx="747">
                  <c:v>0.38500000000000001</c:v>
                </c:pt>
                <c:pt idx="748">
                  <c:v>0.375</c:v>
                </c:pt>
                <c:pt idx="749">
                  <c:v>0.3666666666666667</c:v>
                </c:pt>
                <c:pt idx="750">
                  <c:v>#N/A</c:v>
                </c:pt>
                <c:pt idx="751">
                  <c:v>#N/A</c:v>
                </c:pt>
                <c:pt idx="752">
                  <c:v>0.38</c:v>
                </c:pt>
                <c:pt idx="753">
                  <c:v>0.4</c:v>
                </c:pt>
                <c:pt idx="754">
                  <c:v>0.45</c:v>
                </c:pt>
                <c:pt idx="755">
                  <c:v>0.44500000000000001</c:v>
                </c:pt>
                <c:pt idx="756">
                  <c:v>0.44</c:v>
                </c:pt>
                <c:pt idx="757">
                  <c:v>#N/A</c:v>
                </c:pt>
                <c:pt idx="758">
                  <c:v>#N/A</c:v>
                </c:pt>
                <c:pt idx="759">
                  <c:v>0.44</c:v>
                </c:pt>
                <c:pt idx="760">
                  <c:v>0.49</c:v>
                </c:pt>
                <c:pt idx="761">
                  <c:v>0.47499999999999998</c:v>
                </c:pt>
                <c:pt idx="762">
                  <c:v>0.47499999999999998</c:v>
                </c:pt>
                <c:pt idx="763">
                  <c:v>0.5</c:v>
                </c:pt>
                <c:pt idx="764">
                  <c:v>#N/A</c:v>
                </c:pt>
                <c:pt idx="765">
                  <c:v>#N/A</c:v>
                </c:pt>
                <c:pt idx="766">
                  <c:v>0.5</c:v>
                </c:pt>
                <c:pt idx="767">
                  <c:v>0.51500000000000001</c:v>
                </c:pt>
                <c:pt idx="768">
                  <c:v>0.51</c:v>
                </c:pt>
                <c:pt idx="769">
                  <c:v>0.5</c:v>
                </c:pt>
                <c:pt idx="770">
                  <c:v>0.42</c:v>
                </c:pt>
                <c:pt idx="771">
                  <c:v>#N/A</c:v>
                </c:pt>
                <c:pt idx="772">
                  <c:v>#N/A</c:v>
                </c:pt>
                <c:pt idx="773">
                  <c:v>0.5</c:v>
                </c:pt>
                <c:pt idx="774">
                  <c:v>0.49</c:v>
                </c:pt>
                <c:pt idx="775">
                  <c:v>0.47499999999999998</c:v>
                </c:pt>
                <c:pt idx="776">
                  <c:v>0.55715000000000003</c:v>
                </c:pt>
                <c:pt idx="777">
                  <c:v>0.52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0.64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0.59</c:v>
                </c:pt>
                <c:pt idx="790">
                  <c:v>0.62</c:v>
                </c:pt>
                <c:pt idx="791">
                  <c:v>0.61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0.62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0.50309999999999999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0.59666666666666668</c:v>
                </c:pt>
                <c:pt idx="809">
                  <c:v>0.6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0.58166666666666667</c:v>
                </c:pt>
                <c:pt idx="817">
                  <c:v>0.57999999999999996</c:v>
                </c:pt>
                <c:pt idx="818">
                  <c:v>0.58333333333333337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0.59499999999999997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0.58333333333333337</c:v>
                </c:pt>
                <c:pt idx="830">
                  <c:v>0.57999999999999996</c:v>
                </c:pt>
                <c:pt idx="831">
                  <c:v>0.58499999999999996</c:v>
                </c:pt>
                <c:pt idx="832">
                  <c:v>0.57999999999999996</c:v>
                </c:pt>
                <c:pt idx="833">
                  <c:v>0.57999999999999996</c:v>
                </c:pt>
                <c:pt idx="834">
                  <c:v>#N/A</c:v>
                </c:pt>
                <c:pt idx="835">
                  <c:v>#N/A</c:v>
                </c:pt>
                <c:pt idx="836">
                  <c:v>0.7</c:v>
                </c:pt>
                <c:pt idx="837">
                  <c:v>0.73333333333333339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0.7466666666666667</c:v>
                </c:pt>
                <c:pt idx="846">
                  <c:v>0.86333333333333329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0.87</c:v>
                </c:pt>
                <c:pt idx="852">
                  <c:v>0.89</c:v>
                </c:pt>
                <c:pt idx="853">
                  <c:v>0.89</c:v>
                </c:pt>
                <c:pt idx="854">
                  <c:v>0.9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0.91</c:v>
                </c:pt>
                <c:pt idx="859">
                  <c:v>0.9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0.90333333333333332</c:v>
                </c:pt>
                <c:pt idx="866">
                  <c:v>0.88500000000000001</c:v>
                </c:pt>
                <c:pt idx="867">
                  <c:v>0.88</c:v>
                </c:pt>
                <c:pt idx="868">
                  <c:v>0.91</c:v>
                </c:pt>
                <c:pt idx="869">
                  <c:v>#N/A</c:v>
                </c:pt>
                <c:pt idx="870">
                  <c:v>#N/A</c:v>
                </c:pt>
                <c:pt idx="871">
                  <c:v>0.88</c:v>
                </c:pt>
                <c:pt idx="872">
                  <c:v>0.94</c:v>
                </c:pt>
                <c:pt idx="873">
                  <c:v>0.90999999999999992</c:v>
                </c:pt>
                <c:pt idx="874">
                  <c:v>0.92500000000000004</c:v>
                </c:pt>
                <c:pt idx="875">
                  <c:v>0.95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0.91999999999999993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0.88</c:v>
                </c:pt>
                <c:pt idx="883">
                  <c:v>#N/A</c:v>
                </c:pt>
                <c:pt idx="884">
                  <c:v>#N/A</c:v>
                </c:pt>
                <c:pt idx="885">
                  <c:v>0.89</c:v>
                </c:pt>
                <c:pt idx="886">
                  <c:v>0.89</c:v>
                </c:pt>
                <c:pt idx="887">
                  <c:v>0.90999999999999992</c:v>
                </c:pt>
                <c:pt idx="888">
                  <c:v>0.90999999999999992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1.0019</c:v>
                </c:pt>
                <c:pt idx="895">
                  <c:v>0.97</c:v>
                </c:pt>
                <c:pt idx="896">
                  <c:v>0.88</c:v>
                </c:pt>
                <c:pt idx="897">
                  <c:v>#N/A</c:v>
                </c:pt>
                <c:pt idx="898">
                  <c:v>#N/A</c:v>
                </c:pt>
                <c:pt idx="899">
                  <c:v>1.0899999999999999</c:v>
                </c:pt>
                <c:pt idx="900">
                  <c:v>1.0933333333333335</c:v>
                </c:pt>
                <c:pt idx="901">
                  <c:v>1.17</c:v>
                </c:pt>
                <c:pt idx="902">
                  <c:v>1.22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1.2250000000000001</c:v>
                </c:pt>
                <c:pt idx="907">
                  <c:v>1.2333333333333334</c:v>
                </c:pt>
                <c:pt idx="908">
                  <c:v>1.2</c:v>
                </c:pt>
                <c:pt idx="909">
                  <c:v>1.2050000000000001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1.2050000000000001</c:v>
                </c:pt>
                <c:pt idx="914">
                  <c:v>1.22</c:v>
                </c:pt>
                <c:pt idx="915">
                  <c:v>1.2250000000000001</c:v>
                </c:pt>
                <c:pt idx="916">
                  <c:v>1.24</c:v>
                </c:pt>
                <c:pt idx="917">
                  <c:v>1.25</c:v>
                </c:pt>
                <c:pt idx="918">
                  <c:v>#N/A</c:v>
                </c:pt>
                <c:pt idx="919">
                  <c:v>#N/A</c:v>
                </c:pt>
                <c:pt idx="920">
                  <c:v>1.22</c:v>
                </c:pt>
                <c:pt idx="921">
                  <c:v>1.2333333333333332</c:v>
                </c:pt>
                <c:pt idx="922">
                  <c:v>1.19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1.22</c:v>
                </c:pt>
                <c:pt idx="930">
                  <c:v>1.22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</c:v>
                </c:pt>
                <c:pt idx="936">
                  <c:v>1.29</c:v>
                </c:pt>
                <c:pt idx="937">
                  <c:v>1.25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1.2250000000000001</c:v>
                </c:pt>
                <c:pt idx="943">
                  <c:v>1.25</c:v>
                </c:pt>
                <c:pt idx="944">
                  <c:v>1.2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1.2450000000000001</c:v>
                </c:pt>
                <c:pt idx="956">
                  <c:v>1.26</c:v>
                </c:pt>
                <c:pt idx="957">
                  <c:v>1.24</c:v>
                </c:pt>
                <c:pt idx="958">
                  <c:v>1.22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</c:v>
                </c:pt>
                <c:pt idx="964">
                  <c:v>1.2149999999999999</c:v>
                </c:pt>
                <c:pt idx="965">
                  <c:v>1.27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1.2149999999999999</c:v>
                </c:pt>
                <c:pt idx="971">
                  <c:v>1.23</c:v>
                </c:pt>
                <c:pt idx="972">
                  <c:v>1.21</c:v>
                </c:pt>
                <c:pt idx="973">
                  <c:v>1.2149999999999999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1.2124999999999999</c:v>
                </c:pt>
                <c:pt idx="979">
                  <c:v>1.1949999999999998</c:v>
                </c:pt>
                <c:pt idx="980">
                  <c:v>1.2050000000000001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1.1850000000000001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1.1600000000000001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1.1299999999999999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1.1299999999999999</c:v>
                </c:pt>
                <c:pt idx="1006">
                  <c:v>1.1399999999999999</c:v>
                </c:pt>
                <c:pt idx="1007">
                  <c:v>1.1466666666666665</c:v>
                </c:pt>
                <c:pt idx="1008">
                  <c:v>1.17</c:v>
                </c:pt>
                <c:pt idx="1009">
                  <c:v>#N/A</c:v>
                </c:pt>
                <c:pt idx="1010">
                  <c:v>#N/A</c:v>
                </c:pt>
                <c:pt idx="1011">
                  <c:v>1.1599999999999999</c:v>
                </c:pt>
                <c:pt idx="1012">
                  <c:v>1.1499999999999999</c:v>
                </c:pt>
                <c:pt idx="1013">
                  <c:v>1.1599999999999999</c:v>
                </c:pt>
                <c:pt idx="1014">
                  <c:v>1.1299999999999999</c:v>
                </c:pt>
                <c:pt idx="1015">
                  <c:v>1.1299999999999999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1.1266666666666667</c:v>
                </c:pt>
                <c:pt idx="1019">
                  <c:v>1.0900000000000001</c:v>
                </c:pt>
                <c:pt idx="1020">
                  <c:v>1.08</c:v>
                </c:pt>
                <c:pt idx="1021">
                  <c:v>1.1100000000000001</c:v>
                </c:pt>
                <c:pt idx="1022">
                  <c:v>1.1100000000000001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1.0866666666666667</c:v>
                </c:pt>
                <c:pt idx="1026">
                  <c:v>1.0750000000000002</c:v>
                </c:pt>
                <c:pt idx="1027">
                  <c:v>1.0550000000000002</c:v>
                </c:pt>
                <c:pt idx="1028">
                  <c:v>1.07</c:v>
                </c:pt>
                <c:pt idx="1029">
                  <c:v>1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1.0449999999999999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1.0533333333333335</c:v>
                </c:pt>
                <c:pt idx="1041">
                  <c:v>1.0449999999999999</c:v>
                </c:pt>
                <c:pt idx="1042">
                  <c:v>1.04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1.0449999999999999</c:v>
                </c:pt>
                <c:pt idx="1048">
                  <c:v>1.0550000000000002</c:v>
                </c:pt>
                <c:pt idx="1049">
                  <c:v>1.0566666666666666</c:v>
                </c:pt>
                <c:pt idx="1050">
                  <c:v>1.0550000000000002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1.1100000000000001</c:v>
                </c:pt>
                <c:pt idx="1103">
                  <c:v>1.1000000000000001</c:v>
                </c:pt>
                <c:pt idx="1104">
                  <c:v>1.105</c:v>
                </c:pt>
                <c:pt idx="1105">
                  <c:v>1.105</c:v>
                </c:pt>
                <c:pt idx="1106">
                  <c:v>1.06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1.1133333333333333</c:v>
                </c:pt>
                <c:pt idx="1110">
                  <c:v>1.105</c:v>
                </c:pt>
                <c:pt idx="1111">
                  <c:v>1.0350000000000001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1.0750000000000002</c:v>
                </c:pt>
                <c:pt idx="1118">
                  <c:v>1.0766666666666669</c:v>
                </c:pt>
                <c:pt idx="1119">
                  <c:v>1.0766666666666669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1.0750000000000002</c:v>
                </c:pt>
                <c:pt idx="1124">
                  <c:v>1.0750000000000002</c:v>
                </c:pt>
                <c:pt idx="1125">
                  <c:v>1.0766666666666669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1.05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1.0750000000000002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1.1200000000000001</c:v>
                </c:pt>
                <c:pt idx="1166">
                  <c:v>1.1033333333333335</c:v>
                </c:pt>
                <c:pt idx="1167">
                  <c:v>1.1200000000000001</c:v>
                </c:pt>
                <c:pt idx="1168">
                  <c:v>1.1033333333333335</c:v>
                </c:pt>
                <c:pt idx="1169">
                  <c:v>1.0950000000000002</c:v>
                </c:pt>
                <c:pt idx="1170">
                  <c:v>#N/A</c:v>
                </c:pt>
                <c:pt idx="1171">
                  <c:v>#N/A</c:v>
                </c:pt>
                <c:pt idx="1172">
                  <c:v>1.1749999999999998</c:v>
                </c:pt>
                <c:pt idx="1173">
                  <c:v>1.2</c:v>
                </c:pt>
                <c:pt idx="1174">
                  <c:v>1.1766666666666667</c:v>
                </c:pt>
                <c:pt idx="1175">
                  <c:v>#N/A</c:v>
                </c:pt>
                <c:pt idx="1176">
                  <c:v>1.1766666666666667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1.2466666666666668</c:v>
                </c:pt>
                <c:pt idx="1187">
                  <c:v>1.2533333333333332</c:v>
                </c:pt>
                <c:pt idx="1188">
                  <c:v>1.2533333333333332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1.1729500000000002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1.2833333333333334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1.2833333333333334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1.2833333333333334</c:v>
                </c:pt>
                <c:pt idx="1215">
                  <c:v>1.2833333333333334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1.2833333333333334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1.2833333333333334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1.2666666666666666</c:v>
                </c:pt>
                <c:pt idx="1232">
                  <c:v>1.2633333333333334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1.2866666666666668</c:v>
                </c:pt>
                <c:pt idx="1264">
                  <c:v>1.2850000000000001</c:v>
                </c:pt>
                <c:pt idx="1265">
                  <c:v>1.2966666666666666</c:v>
                </c:pt>
                <c:pt idx="1266">
                  <c:v>1.28</c:v>
                </c:pt>
                <c:pt idx="1267">
                  <c:v>1.2666666666666666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1.2166666666666666</c:v>
                </c:pt>
                <c:pt idx="1272">
                  <c:v>1.22</c:v>
                </c:pt>
                <c:pt idx="1273">
                  <c:v>1.2066666666666668</c:v>
                </c:pt>
                <c:pt idx="1274">
                  <c:v>1.2033333333333334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1.2033333333333334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1.1766666666666665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1.0833333333333333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1.0833333333333333</c:v>
                </c:pt>
                <c:pt idx="1306">
                  <c:v>1.0750000000000002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1.0550000000000002</c:v>
                </c:pt>
                <c:pt idx="1310">
                  <c:v>#N/A</c:v>
                </c:pt>
                <c:pt idx="1311">
                  <c:v>#N/A</c:v>
                </c:pt>
                <c:pt idx="1312">
                  <c:v>1.0550000000000002</c:v>
                </c:pt>
                <c:pt idx="1313">
                  <c:v>1.0533333333333335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1.0550000000000002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0.98999999999999988</c:v>
                </c:pt>
                <c:pt idx="1327">
                  <c:v>0.98666666666666669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0.97000000000000008</c:v>
                </c:pt>
                <c:pt idx="1344">
                  <c:v>0.97000000000000008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0.96666666666666667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0.97666666666666657</c:v>
                </c:pt>
                <c:pt idx="1355">
                  <c:v>#N/A</c:v>
                </c:pt>
                <c:pt idx="1356">
                  <c:v>0.97</c:v>
                </c:pt>
                <c:pt idx="1357">
                  <c:v>0.97000000000000008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0.97153333333333336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0.96333333333333326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0.94999999999999984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1.01</c:v>
                </c:pt>
                <c:pt idx="1397">
                  <c:v>1.01</c:v>
                </c:pt>
                <c:pt idx="1398">
                  <c:v>1.0033333333333332</c:v>
                </c:pt>
                <c:pt idx="1399">
                  <c:v>1.0033333333333332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1.0066666666666666</c:v>
                </c:pt>
                <c:pt idx="1406">
                  <c:v>1.0066666666666666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1.0133333333333334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1.0166666666666668</c:v>
                </c:pt>
                <c:pt idx="1418">
                  <c:v>1.0150000000000001</c:v>
                </c:pt>
                <c:pt idx="1419">
                  <c:v>0.995</c:v>
                </c:pt>
                <c:pt idx="1420">
                  <c:v>0.99333333333333329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0.87333333333333341</c:v>
                </c:pt>
                <c:pt idx="1428">
                  <c:v>0.87333333333333341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0.80666666666666664</c:v>
                </c:pt>
                <c:pt idx="1447">
                  <c:v>0.8</c:v>
                </c:pt>
                <c:pt idx="1448">
                  <c:v>0.78</c:v>
                </c:pt>
                <c:pt idx="1449">
                  <c:v>0.80499999999999994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0.78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0.83</c:v>
                </c:pt>
                <c:pt idx="1470">
                  <c:v>0.83</c:v>
                </c:pt>
                <c:pt idx="1471">
                  <c:v>#N/A</c:v>
                </c:pt>
                <c:pt idx="1472">
                  <c:v>#N/A</c:v>
                </c:pt>
                <c:pt idx="1473">
                  <c:v>0.83333333333333337</c:v>
                </c:pt>
                <c:pt idx="1474">
                  <c:v>0.82666666666666666</c:v>
                </c:pt>
                <c:pt idx="1475">
                  <c:v>0.82666666666666666</c:v>
                </c:pt>
                <c:pt idx="1476">
                  <c:v>0.82666666666666666</c:v>
                </c:pt>
                <c:pt idx="1477">
                  <c:v>0.83</c:v>
                </c:pt>
                <c:pt idx="1478">
                  <c:v>#N/A</c:v>
                </c:pt>
                <c:pt idx="1479">
                  <c:v>#N/A</c:v>
                </c:pt>
                <c:pt idx="1480">
                  <c:v>0.82333333333333325</c:v>
                </c:pt>
                <c:pt idx="1481">
                  <c:v>0.82499999999999996</c:v>
                </c:pt>
                <c:pt idx="1482">
                  <c:v>0.82</c:v>
                </c:pt>
                <c:pt idx="1483">
                  <c:v>0.82499999999999996</c:v>
                </c:pt>
                <c:pt idx="1484">
                  <c:v>0.82</c:v>
                </c:pt>
                <c:pt idx="1485">
                  <c:v>#N/A</c:v>
                </c:pt>
                <c:pt idx="1486">
                  <c:v>#N/A</c:v>
                </c:pt>
                <c:pt idx="1487">
                  <c:v>0.79</c:v>
                </c:pt>
                <c:pt idx="1488">
                  <c:v>0.78</c:v>
                </c:pt>
                <c:pt idx="1489">
                  <c:v>0.77333333333333343</c:v>
                </c:pt>
                <c:pt idx="1490">
                  <c:v>0.77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1.1033333333333333</c:v>
                </c:pt>
                <c:pt idx="1495">
                  <c:v>0.77</c:v>
                </c:pt>
                <c:pt idx="1496">
                  <c:v>0.77</c:v>
                </c:pt>
                <c:pt idx="1497">
                  <c:v>0.77</c:v>
                </c:pt>
                <c:pt idx="1498">
                  <c:v>0.77</c:v>
                </c:pt>
                <c:pt idx="1499">
                  <c:v>#N/A</c:v>
                </c:pt>
                <c:pt idx="1500">
                  <c:v>#N/A</c:v>
                </c:pt>
                <c:pt idx="1501">
                  <c:v>0.77</c:v>
                </c:pt>
                <c:pt idx="1502">
                  <c:v>0.76500000000000001</c:v>
                </c:pt>
                <c:pt idx="1503">
                  <c:v>0.77166666666666661</c:v>
                </c:pt>
                <c:pt idx="1504">
                  <c:v>0.77500000000000002</c:v>
                </c:pt>
                <c:pt idx="1505">
                  <c:v>0.77</c:v>
                </c:pt>
                <c:pt idx="1506">
                  <c:v>#N/A</c:v>
                </c:pt>
                <c:pt idx="1507">
                  <c:v>#N/A</c:v>
                </c:pt>
                <c:pt idx="1508">
                  <c:v>0.76166666666666671</c:v>
                </c:pt>
                <c:pt idx="1509">
                  <c:v>0.76000000000000012</c:v>
                </c:pt>
                <c:pt idx="1510">
                  <c:v>0.76</c:v>
                </c:pt>
                <c:pt idx="1511">
                  <c:v>0.75</c:v>
                </c:pt>
                <c:pt idx="1512">
                  <c:v>0.7533333333333333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BE4-400D-9D53-6891DB566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ax val="43884"/>
          <c:min val="4352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איור 5: הציפיות </a:t>
            </a:r>
            <a:r>
              <a:rPr lang="he-IL" sz="2000" b="1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פורוורד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לאינפלציה בטווחים שונים
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נתונים יומיים, </a:t>
            </a:r>
            <a:r>
              <a:rPr lang="he-IL" sz="2000" b="0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מרץ 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2019 עד פברואר 2020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  <c:pt idx="1190">
                  <c:v>1.636524699895</c:v>
                </c:pt>
                <c:pt idx="1191">
                  <c:v>1.636524699895</c:v>
                </c:pt>
                <c:pt idx="1192">
                  <c:v>1.6183306857069999</c:v>
                </c:pt>
                <c:pt idx="1193">
                  <c:v>1.6523177773140001</c:v>
                </c:pt>
                <c:pt idx="1194">
                  <c:v>1.6523177773140001</c:v>
                </c:pt>
                <c:pt idx="1195">
                  <c:v>1.6605446498330001</c:v>
                </c:pt>
                <c:pt idx="1196">
                  <c:v>1.641944113004</c:v>
                </c:pt>
                <c:pt idx="1197">
                  <c:v>1.641944113004</c:v>
                </c:pt>
                <c:pt idx="1198">
                  <c:v>1.641944113004</c:v>
                </c:pt>
                <c:pt idx="1199">
                  <c:v>1.6267100410449999</c:v>
                </c:pt>
                <c:pt idx="1200">
                  <c:v>1.630777944211</c:v>
                </c:pt>
                <c:pt idx="1201">
                  <c:v>1.5584816015809999</c:v>
                </c:pt>
                <c:pt idx="1202">
                  <c:v>1.5802950178620001</c:v>
                </c:pt>
                <c:pt idx="1203">
                  <c:v>1.568400949286</c:v>
                </c:pt>
                <c:pt idx="1204">
                  <c:v>1.568400949286</c:v>
                </c:pt>
                <c:pt idx="1205">
                  <c:v>1.568400949286</c:v>
                </c:pt>
                <c:pt idx="1206">
                  <c:v>1.5000383298790001</c:v>
                </c:pt>
                <c:pt idx="1207">
                  <c:v>1.569073314265</c:v>
                </c:pt>
                <c:pt idx="1208">
                  <c:v>1.600717613124</c:v>
                </c:pt>
                <c:pt idx="1209">
                  <c:v>1.620697999421</c:v>
                </c:pt>
                <c:pt idx="1210">
                  <c:v>1.620697999421</c:v>
                </c:pt>
                <c:pt idx="1211">
                  <c:v>1.620697999421</c:v>
                </c:pt>
                <c:pt idx="1212">
                  <c:v>1.620697999421</c:v>
                </c:pt>
                <c:pt idx="1213">
                  <c:v>1.5655420625100001</c:v>
                </c:pt>
                <c:pt idx="1214">
                  <c:v>1.540083635342</c:v>
                </c:pt>
                <c:pt idx="1215">
                  <c:v>1.6026761785429999</c:v>
                </c:pt>
                <c:pt idx="1216">
                  <c:v>1.6010067326549999</c:v>
                </c:pt>
                <c:pt idx="1217">
                  <c:v>1.564844599106</c:v>
                </c:pt>
                <c:pt idx="1218">
                  <c:v>1.564844599106</c:v>
                </c:pt>
                <c:pt idx="1219">
                  <c:v>1.564844599106</c:v>
                </c:pt>
                <c:pt idx="1220">
                  <c:v>1.3877980437699999</c:v>
                </c:pt>
                <c:pt idx="1221">
                  <c:v>1.379580097489</c:v>
                </c:pt>
                <c:pt idx="1222">
                  <c:v>1.3856586973130001</c:v>
                </c:pt>
                <c:pt idx="1223">
                  <c:v>1.3856586973130001</c:v>
                </c:pt>
                <c:pt idx="1224">
                  <c:v>1.3856586973130001</c:v>
                </c:pt>
                <c:pt idx="1225">
                  <c:v>1.3856586973130001</c:v>
                </c:pt>
                <c:pt idx="1226">
                  <c:v>1.3856586973130001</c:v>
                </c:pt>
                <c:pt idx="1227">
                  <c:v>1.371065323641</c:v>
                </c:pt>
                <c:pt idx="1228">
                  <c:v>1.3949309131409999</c:v>
                </c:pt>
                <c:pt idx="1229">
                  <c:v>1.4015863044479999</c:v>
                </c:pt>
                <c:pt idx="1230">
                  <c:v>1.3683327074339999</c:v>
                </c:pt>
                <c:pt idx="1231">
                  <c:v>1.326577995301</c:v>
                </c:pt>
                <c:pt idx="1232">
                  <c:v>1.326577995301</c:v>
                </c:pt>
                <c:pt idx="1233">
                  <c:v>1.326577995301</c:v>
                </c:pt>
                <c:pt idx="1234">
                  <c:v>1.3795793043319999</c:v>
                </c:pt>
                <c:pt idx="1235">
                  <c:v>1.350347041861</c:v>
                </c:pt>
                <c:pt idx="1236">
                  <c:v>1.375842865014</c:v>
                </c:pt>
                <c:pt idx="1237">
                  <c:v>1.4046220689310001</c:v>
                </c:pt>
                <c:pt idx="1238">
                  <c:v>1.417968027111</c:v>
                </c:pt>
                <c:pt idx="1239">
                  <c:v>1.417968027111</c:v>
                </c:pt>
                <c:pt idx="1240">
                  <c:v>1.417968027111</c:v>
                </c:pt>
                <c:pt idx="1241">
                  <c:v>1.544696695459</c:v>
                </c:pt>
                <c:pt idx="1242">
                  <c:v>1.4724406327890001</c:v>
                </c:pt>
                <c:pt idx="1243">
                  <c:v>1.492545579915</c:v>
                </c:pt>
                <c:pt idx="1244">
                  <c:v>1.454076093454</c:v>
                </c:pt>
                <c:pt idx="1245">
                  <c:v>1.4580602686840001</c:v>
                </c:pt>
                <c:pt idx="1246">
                  <c:v>1.4580602686840001</c:v>
                </c:pt>
                <c:pt idx="1247">
                  <c:v>1.4580602686840001</c:v>
                </c:pt>
                <c:pt idx="1248">
                  <c:v>1.3846516716220001</c:v>
                </c:pt>
                <c:pt idx="1249">
                  <c:v>1.4499514189639999</c:v>
                </c:pt>
                <c:pt idx="1250">
                  <c:v>1.4668492421679999</c:v>
                </c:pt>
                <c:pt idx="1251">
                  <c:v>1.620781911113</c:v>
                </c:pt>
                <c:pt idx="1252">
                  <c:v>1.705765074119</c:v>
                </c:pt>
                <c:pt idx="1253">
                  <c:v>1.705765074119</c:v>
                </c:pt>
                <c:pt idx="1254">
                  <c:v>1.705765074119</c:v>
                </c:pt>
                <c:pt idx="1255">
                  <c:v>1.705765074119</c:v>
                </c:pt>
                <c:pt idx="1256">
                  <c:v>1.646729622669</c:v>
                </c:pt>
                <c:pt idx="1257">
                  <c:v>1.611752041506</c:v>
                </c:pt>
                <c:pt idx="1258">
                  <c:v>1.5606218069890001</c:v>
                </c:pt>
                <c:pt idx="1259">
                  <c:v>1.519491886515</c:v>
                </c:pt>
                <c:pt idx="1260">
                  <c:v>1.519491886515</c:v>
                </c:pt>
                <c:pt idx="1261">
                  <c:v>1.519491886515</c:v>
                </c:pt>
                <c:pt idx="1262">
                  <c:v>1.4756726689440001</c:v>
                </c:pt>
                <c:pt idx="1263">
                  <c:v>1.5103943253059999</c:v>
                </c:pt>
                <c:pt idx="1264">
                  <c:v>1.494328083209</c:v>
                </c:pt>
                <c:pt idx="1265">
                  <c:v>1.5394667601380001</c:v>
                </c:pt>
                <c:pt idx="1266">
                  <c:v>1.5177529811329999</c:v>
                </c:pt>
                <c:pt idx="1267">
                  <c:v>1.5177529811329999</c:v>
                </c:pt>
                <c:pt idx="1268">
                  <c:v>1.5177529811329999</c:v>
                </c:pt>
                <c:pt idx="1269">
                  <c:v>1.5089178758420001</c:v>
                </c:pt>
                <c:pt idx="1270">
                  <c:v>1.4507250954069999</c:v>
                </c:pt>
                <c:pt idx="1271">
                  <c:v>1.4551318980879999</c:v>
                </c:pt>
                <c:pt idx="1272">
                  <c:v>1.45836824777</c:v>
                </c:pt>
                <c:pt idx="1273">
                  <c:v>1.4947218284449999</c:v>
                </c:pt>
                <c:pt idx="1274">
                  <c:v>1.4947218284449999</c:v>
                </c:pt>
                <c:pt idx="1275">
                  <c:v>1.4947218284449999</c:v>
                </c:pt>
                <c:pt idx="1276">
                  <c:v>1.500785073087</c:v>
                </c:pt>
                <c:pt idx="1277">
                  <c:v>1.4487838837110001</c:v>
                </c:pt>
                <c:pt idx="1278">
                  <c:v>1.397198604645</c:v>
                </c:pt>
                <c:pt idx="1279">
                  <c:v>1.3744194766560001</c:v>
                </c:pt>
                <c:pt idx="1280">
                  <c:v>1.3885692572699999</c:v>
                </c:pt>
                <c:pt idx="1281">
                  <c:v>1.3885692572699999</c:v>
                </c:pt>
                <c:pt idx="1282">
                  <c:v>1.3885692572699999</c:v>
                </c:pt>
                <c:pt idx="1283">
                  <c:v>1.4306920459929999</c:v>
                </c:pt>
                <c:pt idx="1284">
                  <c:v>1.477071213278</c:v>
                </c:pt>
                <c:pt idx="1285">
                  <c:v>1.5348809066439999</c:v>
                </c:pt>
                <c:pt idx="1286">
                  <c:v>1.535594200652</c:v>
                </c:pt>
                <c:pt idx="1287">
                  <c:v>1.506862225818</c:v>
                </c:pt>
                <c:pt idx="1288">
                  <c:v>1.506862225818</c:v>
                </c:pt>
                <c:pt idx="1289">
                  <c:v>1.506862225818</c:v>
                </c:pt>
                <c:pt idx="1290">
                  <c:v>1.5237656756869999</c:v>
                </c:pt>
                <c:pt idx="1291">
                  <c:v>1.511975378667</c:v>
                </c:pt>
                <c:pt idx="1292">
                  <c:v>1.5820925508020001</c:v>
                </c:pt>
                <c:pt idx="1293">
                  <c:v>1.4771042175960001</c:v>
                </c:pt>
                <c:pt idx="1294">
                  <c:v>1.430033277478</c:v>
                </c:pt>
                <c:pt idx="1295">
                  <c:v>1.430033277478</c:v>
                </c:pt>
                <c:pt idx="1296">
                  <c:v>1.430033277478</c:v>
                </c:pt>
                <c:pt idx="1297">
                  <c:v>1.4357770437270001</c:v>
                </c:pt>
                <c:pt idx="1298">
                  <c:v>1.3953494691149999</c:v>
                </c:pt>
                <c:pt idx="1299">
                  <c:v>1.4120993183920001</c:v>
                </c:pt>
                <c:pt idx="1300">
                  <c:v>1.368522090183</c:v>
                </c:pt>
                <c:pt idx="1301">
                  <c:v>1.425626058522</c:v>
                </c:pt>
                <c:pt idx="1302">
                  <c:v>1.425626058522</c:v>
                </c:pt>
                <c:pt idx="1303">
                  <c:v>1.425626058522</c:v>
                </c:pt>
                <c:pt idx="1304">
                  <c:v>1.4344501359720001</c:v>
                </c:pt>
                <c:pt idx="1305">
                  <c:v>1.415756649657</c:v>
                </c:pt>
                <c:pt idx="1306">
                  <c:v>1.44641546426</c:v>
                </c:pt>
                <c:pt idx="1307">
                  <c:v>1.4610011692580001</c:v>
                </c:pt>
                <c:pt idx="1308">
                  <c:v>1.3645360098029999</c:v>
                </c:pt>
                <c:pt idx="1309">
                  <c:v>1.3645360098029999</c:v>
                </c:pt>
                <c:pt idx="1310">
                  <c:v>1.3645360098029999</c:v>
                </c:pt>
                <c:pt idx="1311">
                  <c:v>1.305752216378</c:v>
                </c:pt>
                <c:pt idx="1312">
                  <c:v>1.238326392292</c:v>
                </c:pt>
                <c:pt idx="1313">
                  <c:v>1.288562853992</c:v>
                </c:pt>
                <c:pt idx="1314">
                  <c:v>1.236744433278</c:v>
                </c:pt>
                <c:pt idx="1315">
                  <c:v>1.250275441129</c:v>
                </c:pt>
                <c:pt idx="1316">
                  <c:v>1.250275441129</c:v>
                </c:pt>
                <c:pt idx="1317">
                  <c:v>1.250275441129</c:v>
                </c:pt>
                <c:pt idx="1318">
                  <c:v>1.250275441129</c:v>
                </c:pt>
                <c:pt idx="1319">
                  <c:v>1.262732905042</c:v>
                </c:pt>
                <c:pt idx="1320">
                  <c:v>1.311431336764</c:v>
                </c:pt>
                <c:pt idx="1321">
                  <c:v>1.2245299072039999</c:v>
                </c:pt>
                <c:pt idx="1322">
                  <c:v>1.213415580997</c:v>
                </c:pt>
                <c:pt idx="1323">
                  <c:v>1.213415580997</c:v>
                </c:pt>
                <c:pt idx="1324">
                  <c:v>1.213415580997</c:v>
                </c:pt>
                <c:pt idx="1325">
                  <c:v>1.2731604235109999</c:v>
                </c:pt>
                <c:pt idx="1326">
                  <c:v>1.2154667637059999</c:v>
                </c:pt>
                <c:pt idx="1327">
                  <c:v>1.2084929356980001</c:v>
                </c:pt>
                <c:pt idx="1328">
                  <c:v>1.1339495380419999</c:v>
                </c:pt>
                <c:pt idx="1329">
                  <c:v>1.191689180912</c:v>
                </c:pt>
                <c:pt idx="1330">
                  <c:v>1.191689180912</c:v>
                </c:pt>
                <c:pt idx="1331">
                  <c:v>1.191689180912</c:v>
                </c:pt>
                <c:pt idx="1332">
                  <c:v>1.1550192800350001</c:v>
                </c:pt>
                <c:pt idx="1333">
                  <c:v>1.222893403629</c:v>
                </c:pt>
                <c:pt idx="1334">
                  <c:v>1.261275333785</c:v>
                </c:pt>
                <c:pt idx="1335">
                  <c:v>1.264324302064</c:v>
                </c:pt>
                <c:pt idx="1336">
                  <c:v>1.3009291949370001</c:v>
                </c:pt>
                <c:pt idx="1337">
                  <c:v>1.3009291949370001</c:v>
                </c:pt>
                <c:pt idx="1338">
                  <c:v>1.3009291949370001</c:v>
                </c:pt>
                <c:pt idx="1339">
                  <c:v>1.3045724272250001</c:v>
                </c:pt>
                <c:pt idx="1340">
                  <c:v>1.209679391893</c:v>
                </c:pt>
                <c:pt idx="1341">
                  <c:v>1.238631719539</c:v>
                </c:pt>
                <c:pt idx="1342">
                  <c:v>1.240357336505</c:v>
                </c:pt>
                <c:pt idx="1343">
                  <c:v>1.338055038224</c:v>
                </c:pt>
                <c:pt idx="1344">
                  <c:v>1.338055038224</c:v>
                </c:pt>
                <c:pt idx="1345">
                  <c:v>1.338055038224</c:v>
                </c:pt>
                <c:pt idx="1346">
                  <c:v>1.300549077518</c:v>
                </c:pt>
                <c:pt idx="1347">
                  <c:v>1.341298513196</c:v>
                </c:pt>
                <c:pt idx="1348">
                  <c:v>1.4041135712999999</c:v>
                </c:pt>
                <c:pt idx="1349">
                  <c:v>1.373338217243</c:v>
                </c:pt>
                <c:pt idx="1350">
                  <c:v>1.4630495630389999</c:v>
                </c:pt>
                <c:pt idx="1351">
                  <c:v>1.4630495630389999</c:v>
                </c:pt>
                <c:pt idx="1352">
                  <c:v>1.4630495630389999</c:v>
                </c:pt>
                <c:pt idx="1353">
                  <c:v>1.408871666537</c:v>
                </c:pt>
                <c:pt idx="1354">
                  <c:v>1.53678362296</c:v>
                </c:pt>
                <c:pt idx="1355">
                  <c:v>1.53678362296</c:v>
                </c:pt>
                <c:pt idx="1356">
                  <c:v>1.487527628599</c:v>
                </c:pt>
                <c:pt idx="1357">
                  <c:v>1.5060828405660001</c:v>
                </c:pt>
                <c:pt idx="1358">
                  <c:v>1.5060828405660001</c:v>
                </c:pt>
                <c:pt idx="1359">
                  <c:v>1.5060828405660001</c:v>
                </c:pt>
                <c:pt idx="1360">
                  <c:v>1.511676186434</c:v>
                </c:pt>
                <c:pt idx="1361">
                  <c:v>1.4800689353330001</c:v>
                </c:pt>
                <c:pt idx="1362">
                  <c:v>1.518446333577</c:v>
                </c:pt>
                <c:pt idx="1363">
                  <c:v>1.509895779721</c:v>
                </c:pt>
                <c:pt idx="1364">
                  <c:v>1.523581403481</c:v>
                </c:pt>
                <c:pt idx="1365">
                  <c:v>1.523581403481</c:v>
                </c:pt>
                <c:pt idx="1366">
                  <c:v>1.523581403481</c:v>
                </c:pt>
                <c:pt idx="1367">
                  <c:v>1.523581403481</c:v>
                </c:pt>
                <c:pt idx="1368">
                  <c:v>1.523581403481</c:v>
                </c:pt>
                <c:pt idx="1369">
                  <c:v>1.523581403481</c:v>
                </c:pt>
                <c:pt idx="1370">
                  <c:v>1.521979417816</c:v>
                </c:pt>
                <c:pt idx="1371">
                  <c:v>1.545430025006</c:v>
                </c:pt>
                <c:pt idx="1372">
                  <c:v>1.545430025006</c:v>
                </c:pt>
                <c:pt idx="1373">
                  <c:v>1.545430025006</c:v>
                </c:pt>
                <c:pt idx="1374">
                  <c:v>1.5274784973260001</c:v>
                </c:pt>
                <c:pt idx="1375">
                  <c:v>1.456038275079</c:v>
                </c:pt>
                <c:pt idx="1376">
                  <c:v>1.456038275079</c:v>
                </c:pt>
                <c:pt idx="1377">
                  <c:v>1.456038275079</c:v>
                </c:pt>
                <c:pt idx="1378">
                  <c:v>1.4590382482499999</c:v>
                </c:pt>
                <c:pt idx="1379">
                  <c:v>1.4590382482499999</c:v>
                </c:pt>
                <c:pt idx="1380">
                  <c:v>1.4590382482499999</c:v>
                </c:pt>
                <c:pt idx="1381">
                  <c:v>1.4590382482499999</c:v>
                </c:pt>
                <c:pt idx="1382">
                  <c:v>1.4590382482499999</c:v>
                </c:pt>
                <c:pt idx="1383">
                  <c:v>1.509474751323</c:v>
                </c:pt>
                <c:pt idx="1384">
                  <c:v>1.2820775031239999</c:v>
                </c:pt>
                <c:pt idx="1385">
                  <c:v>1.4290371632329999</c:v>
                </c:pt>
                <c:pt idx="1386">
                  <c:v>1.4290371632329999</c:v>
                </c:pt>
                <c:pt idx="1387">
                  <c:v>1.4290371632329999</c:v>
                </c:pt>
                <c:pt idx="1388">
                  <c:v>1.4290371632329999</c:v>
                </c:pt>
                <c:pt idx="1389">
                  <c:v>1.4290371632329999</c:v>
                </c:pt>
                <c:pt idx="1390">
                  <c:v>1.3639544552980001</c:v>
                </c:pt>
                <c:pt idx="1391">
                  <c:v>1.3243407932160001</c:v>
                </c:pt>
                <c:pt idx="1392">
                  <c:v>1.3340519443179999</c:v>
                </c:pt>
                <c:pt idx="1393">
                  <c:v>1.3340519443179999</c:v>
                </c:pt>
                <c:pt idx="1394">
                  <c:v>1.3340519443179999</c:v>
                </c:pt>
                <c:pt idx="1395">
                  <c:v>1.3327842426209999</c:v>
                </c:pt>
                <c:pt idx="1396">
                  <c:v>1.3157201689119999</c:v>
                </c:pt>
                <c:pt idx="1397">
                  <c:v>1.3636427575450001</c:v>
                </c:pt>
                <c:pt idx="1398">
                  <c:v>1.3452570609059999</c:v>
                </c:pt>
                <c:pt idx="1399">
                  <c:v>1.347502870215</c:v>
                </c:pt>
                <c:pt idx="1400">
                  <c:v>1.347502870215</c:v>
                </c:pt>
                <c:pt idx="1401">
                  <c:v>1.347502870215</c:v>
                </c:pt>
                <c:pt idx="1402">
                  <c:v>1.3396079960439999</c:v>
                </c:pt>
                <c:pt idx="1403">
                  <c:v>1.327518391618</c:v>
                </c:pt>
                <c:pt idx="1404">
                  <c:v>1.3412865752900001</c:v>
                </c:pt>
                <c:pt idx="1405">
                  <c:v>1.3679792983750001</c:v>
                </c:pt>
                <c:pt idx="1406">
                  <c:v>1.3564550904399999</c:v>
                </c:pt>
                <c:pt idx="1407">
                  <c:v>1.3564550904399999</c:v>
                </c:pt>
                <c:pt idx="1408">
                  <c:v>1.3564550904399999</c:v>
                </c:pt>
                <c:pt idx="1409">
                  <c:v>1.3165641598869999</c:v>
                </c:pt>
                <c:pt idx="1410">
                  <c:v>1.374812952569</c:v>
                </c:pt>
                <c:pt idx="1411">
                  <c:v>1.3779491157129999</c:v>
                </c:pt>
                <c:pt idx="1412">
                  <c:v>1.402757009928</c:v>
                </c:pt>
                <c:pt idx="1413">
                  <c:v>1.436392818334</c:v>
                </c:pt>
                <c:pt idx="1414">
                  <c:v>1.436392818334</c:v>
                </c:pt>
                <c:pt idx="1415">
                  <c:v>1.436392818334</c:v>
                </c:pt>
                <c:pt idx="1416">
                  <c:v>1.409249885948</c:v>
                </c:pt>
                <c:pt idx="1417">
                  <c:v>1.391463276486</c:v>
                </c:pt>
                <c:pt idx="1418">
                  <c:v>1.3570987951160001</c:v>
                </c:pt>
                <c:pt idx="1419">
                  <c:v>1.329143387872</c:v>
                </c:pt>
                <c:pt idx="1420">
                  <c:v>1.270601015902</c:v>
                </c:pt>
                <c:pt idx="1421">
                  <c:v>1.270601015902</c:v>
                </c:pt>
                <c:pt idx="1422">
                  <c:v>1.270601015902</c:v>
                </c:pt>
                <c:pt idx="1423">
                  <c:v>1.21031228675</c:v>
                </c:pt>
                <c:pt idx="1424">
                  <c:v>1.2354728471250001</c:v>
                </c:pt>
                <c:pt idx="1425">
                  <c:v>1.1757869661160001</c:v>
                </c:pt>
                <c:pt idx="1426">
                  <c:v>1.1982861535639999</c:v>
                </c:pt>
                <c:pt idx="1427">
                  <c:v>1.2153383551350001</c:v>
                </c:pt>
                <c:pt idx="1428">
                  <c:v>1.2153383551350001</c:v>
                </c:pt>
                <c:pt idx="1429">
                  <c:v>1.2153383551350001</c:v>
                </c:pt>
                <c:pt idx="1430">
                  <c:v>1.1713635900620001</c:v>
                </c:pt>
                <c:pt idx="1431">
                  <c:v>1.1980094971190001</c:v>
                </c:pt>
                <c:pt idx="1432">
                  <c:v>1.252325458311</c:v>
                </c:pt>
                <c:pt idx="1433">
                  <c:v>1.2922589528940001</c:v>
                </c:pt>
                <c:pt idx="1434">
                  <c:v>1.224925229169</c:v>
                </c:pt>
                <c:pt idx="1435">
                  <c:v>1.224925229169</c:v>
                </c:pt>
                <c:pt idx="1436">
                  <c:v>1.224925229169</c:v>
                </c:pt>
                <c:pt idx="1437">
                  <c:v>1.1699997651909999</c:v>
                </c:pt>
                <c:pt idx="1438">
                  <c:v>1.199353091011</c:v>
                </c:pt>
                <c:pt idx="1439">
                  <c:v>1.2209233916110001</c:v>
                </c:pt>
                <c:pt idx="1440">
                  <c:v>1.1678704902149999</c:v>
                </c:pt>
                <c:pt idx="1441">
                  <c:v>1.2186225946189999</c:v>
                </c:pt>
                <c:pt idx="1442">
                  <c:v>1.2186225946189999</c:v>
                </c:pt>
                <c:pt idx="1443">
                  <c:v>1.2186225946189999</c:v>
                </c:pt>
                <c:pt idx="1444">
                  <c:v>1.205194379168</c:v>
                </c:pt>
                <c:pt idx="1445">
                  <c:v>1.241491213135</c:v>
                </c:pt>
                <c:pt idx="1446">
                  <c:v>1.228993855011</c:v>
                </c:pt>
                <c:pt idx="1447">
                  <c:v>1.1843454492729999</c:v>
                </c:pt>
                <c:pt idx="1448">
                  <c:v>1.1888691827889999</c:v>
                </c:pt>
                <c:pt idx="1449">
                  <c:v>1.1888691827889999</c:v>
                </c:pt>
                <c:pt idx="1450">
                  <c:v>1.1888691827889999</c:v>
                </c:pt>
                <c:pt idx="1451">
                  <c:v>1.221203927353</c:v>
                </c:pt>
                <c:pt idx="1452">
                  <c:v>1.209709337054</c:v>
                </c:pt>
                <c:pt idx="1453">
                  <c:v>1.214106693208</c:v>
                </c:pt>
                <c:pt idx="1454">
                  <c:v>1.190462961892</c:v>
                </c:pt>
                <c:pt idx="1455">
                  <c:v>1.1865852999719999</c:v>
                </c:pt>
                <c:pt idx="1456">
                  <c:v>1.1865852999719999</c:v>
                </c:pt>
                <c:pt idx="1457">
                  <c:v>1.1865852999719999</c:v>
                </c:pt>
                <c:pt idx="1458">
                  <c:v>1.2379121187640001</c:v>
                </c:pt>
                <c:pt idx="1459">
                  <c:v>1.230237152765</c:v>
                </c:pt>
                <c:pt idx="1460">
                  <c:v>1.2234297626799999</c:v>
                </c:pt>
                <c:pt idx="1461">
                  <c:v>1.253431230471</c:v>
                </c:pt>
                <c:pt idx="1462">
                  <c:v>1.3044010640149999</c:v>
                </c:pt>
                <c:pt idx="1463">
                  <c:v>1.3044010640149999</c:v>
                </c:pt>
                <c:pt idx="1464">
                  <c:v>1.3044010640149999</c:v>
                </c:pt>
                <c:pt idx="1465">
                  <c:v>1.3929678290280001</c:v>
                </c:pt>
                <c:pt idx="1466">
                  <c:v>1.406138273774</c:v>
                </c:pt>
                <c:pt idx="1467">
                  <c:v>1.4746487317650001</c:v>
                </c:pt>
                <c:pt idx="1468">
                  <c:v>1.4140458744810001</c:v>
                </c:pt>
                <c:pt idx="1469">
                  <c:v>1.373477850267</c:v>
                </c:pt>
                <c:pt idx="1470">
                  <c:v>1.373477850267</c:v>
                </c:pt>
                <c:pt idx="1471">
                  <c:v>1.373477850267</c:v>
                </c:pt>
                <c:pt idx="1472">
                  <c:v>1.3400522630509999</c:v>
                </c:pt>
                <c:pt idx="1473">
                  <c:v>1.3453158377379999</c:v>
                </c:pt>
                <c:pt idx="1474">
                  <c:v>1.373278839481</c:v>
                </c:pt>
                <c:pt idx="1475">
                  <c:v>1.4290830352620001</c:v>
                </c:pt>
                <c:pt idx="1476">
                  <c:v>1.3874948182289999</c:v>
                </c:pt>
                <c:pt idx="1477">
                  <c:v>1.3874948182289999</c:v>
                </c:pt>
                <c:pt idx="1478">
                  <c:v>1.3874948182289999</c:v>
                </c:pt>
                <c:pt idx="1479">
                  <c:v>1.3931532703089999</c:v>
                </c:pt>
                <c:pt idx="1480">
                  <c:v>1.348700336589</c:v>
                </c:pt>
                <c:pt idx="1481">
                  <c:v>1.34621859121</c:v>
                </c:pt>
                <c:pt idx="1482">
                  <c:v>1.3393610516500001</c:v>
                </c:pt>
                <c:pt idx="1483">
                  <c:v>1.2630281698050001</c:v>
                </c:pt>
                <c:pt idx="1484">
                  <c:v>1.2630281698050001</c:v>
                </c:pt>
                <c:pt idx="1485">
                  <c:v>1.2630281698050001</c:v>
                </c:pt>
                <c:pt idx="1486">
                  <c:v>1.2305195282350001</c:v>
                </c:pt>
                <c:pt idx="1487">
                  <c:v>1.2286505835220001</c:v>
                </c:pt>
                <c:pt idx="1488">
                  <c:v>1.2648840448830001</c:v>
                </c:pt>
                <c:pt idx="1489">
                  <c:v>1.30073429484</c:v>
                </c:pt>
                <c:pt idx="1490">
                  <c:v>1.320876707402</c:v>
                </c:pt>
                <c:pt idx="1491">
                  <c:v>1.320876707402</c:v>
                </c:pt>
                <c:pt idx="1492">
                  <c:v>1.320876707402</c:v>
                </c:pt>
                <c:pt idx="1493">
                  <c:v>1.2859769603090001</c:v>
                </c:pt>
                <c:pt idx="1494">
                  <c:v>1.35332449156</c:v>
                </c:pt>
                <c:pt idx="1495">
                  <c:v>1.3562976049719999</c:v>
                </c:pt>
                <c:pt idx="1496">
                  <c:v>1.3716908745530001</c:v>
                </c:pt>
                <c:pt idx="1497">
                  <c:v>1.3474300992949999</c:v>
                </c:pt>
                <c:pt idx="1498">
                  <c:v>1.3474300992949999</c:v>
                </c:pt>
                <c:pt idx="1499">
                  <c:v>1.3474300992949999</c:v>
                </c:pt>
                <c:pt idx="1500">
                  <c:v>1.303178686411</c:v>
                </c:pt>
                <c:pt idx="1501">
                  <c:v>1.2750971068670001</c:v>
                </c:pt>
                <c:pt idx="1502">
                  <c:v>1.2589407357639999</c:v>
                </c:pt>
                <c:pt idx="1503">
                  <c:v>1.250745486854</c:v>
                </c:pt>
                <c:pt idx="1504">
                  <c:v>1.2402326224969999</c:v>
                </c:pt>
                <c:pt idx="1505">
                  <c:v>1.2402326224969999</c:v>
                </c:pt>
                <c:pt idx="1506">
                  <c:v>1.2402326224969999</c:v>
                </c:pt>
                <c:pt idx="1507">
                  <c:v>1.253504776153</c:v>
                </c:pt>
                <c:pt idx="1508">
                  <c:v>1.2441102926580001</c:v>
                </c:pt>
                <c:pt idx="1509">
                  <c:v>1.273819353583</c:v>
                </c:pt>
                <c:pt idx="1510">
                  <c:v>1.293312221821</c:v>
                </c:pt>
                <c:pt idx="1511">
                  <c:v>1.312124732647</c:v>
                </c:pt>
                <c:pt idx="1512">
                  <c:v>1.312124732647</c:v>
                </c:pt>
                <c:pt idx="1513">
                  <c:v>1.312124732647</c:v>
                </c:pt>
                <c:pt idx="1514">
                  <c:v>1.2418037809519999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25-4A70-B094-EA2A6CA85A7D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  <c:pt idx="1190">
                  <c:v>1.5651516275849999</c:v>
                </c:pt>
                <c:pt idx="1191">
                  <c:v>1.5651516275849999</c:v>
                </c:pt>
                <c:pt idx="1192">
                  <c:v>1.6041881551420001</c:v>
                </c:pt>
                <c:pt idx="1193">
                  <c:v>1.573440937295</c:v>
                </c:pt>
                <c:pt idx="1194">
                  <c:v>1.573440937295</c:v>
                </c:pt>
                <c:pt idx="1195">
                  <c:v>1.5932236161169999</c:v>
                </c:pt>
                <c:pt idx="1196">
                  <c:v>1.613167150547</c:v>
                </c:pt>
                <c:pt idx="1197">
                  <c:v>1.613167150547</c:v>
                </c:pt>
                <c:pt idx="1198">
                  <c:v>1.613167150547</c:v>
                </c:pt>
                <c:pt idx="1199">
                  <c:v>1.66175612368</c:v>
                </c:pt>
                <c:pt idx="1200">
                  <c:v>1.580076638762</c:v>
                </c:pt>
                <c:pt idx="1201">
                  <c:v>1.5862434432320001</c:v>
                </c:pt>
                <c:pt idx="1202">
                  <c:v>1.5592525695770001</c:v>
                </c:pt>
                <c:pt idx="1203">
                  <c:v>1.5923007047560001</c:v>
                </c:pt>
                <c:pt idx="1204">
                  <c:v>1.5923007047560001</c:v>
                </c:pt>
                <c:pt idx="1205">
                  <c:v>1.5923007047560001</c:v>
                </c:pt>
                <c:pt idx="1206">
                  <c:v>1.612558415194</c:v>
                </c:pt>
                <c:pt idx="1207">
                  <c:v>1.6075558502159999</c:v>
                </c:pt>
                <c:pt idx="1208">
                  <c:v>1.6648123054020001</c:v>
                </c:pt>
                <c:pt idx="1209">
                  <c:v>1.680856613809</c:v>
                </c:pt>
                <c:pt idx="1210">
                  <c:v>1.680856613809</c:v>
                </c:pt>
                <c:pt idx="1211">
                  <c:v>1.680856613809</c:v>
                </c:pt>
                <c:pt idx="1212">
                  <c:v>1.680856613809</c:v>
                </c:pt>
                <c:pt idx="1213">
                  <c:v>1.672721894753</c:v>
                </c:pt>
                <c:pt idx="1214">
                  <c:v>1.6474562269619999</c:v>
                </c:pt>
                <c:pt idx="1215">
                  <c:v>1.6216024261290001</c:v>
                </c:pt>
                <c:pt idx="1216">
                  <c:v>1.619272797589</c:v>
                </c:pt>
                <c:pt idx="1217">
                  <c:v>1.599863017788</c:v>
                </c:pt>
                <c:pt idx="1218">
                  <c:v>1.599863017788</c:v>
                </c:pt>
                <c:pt idx="1219">
                  <c:v>1.599863017788</c:v>
                </c:pt>
                <c:pt idx="1220">
                  <c:v>1.5909864152690001</c:v>
                </c:pt>
                <c:pt idx="1221">
                  <c:v>1.6035013534789999</c:v>
                </c:pt>
                <c:pt idx="1222">
                  <c:v>1.629710813989</c:v>
                </c:pt>
                <c:pt idx="1223">
                  <c:v>1.629710813989</c:v>
                </c:pt>
                <c:pt idx="1224">
                  <c:v>1.629710813989</c:v>
                </c:pt>
                <c:pt idx="1225">
                  <c:v>1.629710813989</c:v>
                </c:pt>
                <c:pt idx="1226">
                  <c:v>1.629710813989</c:v>
                </c:pt>
                <c:pt idx="1227">
                  <c:v>1.637848019699</c:v>
                </c:pt>
                <c:pt idx="1228">
                  <c:v>1.652879551429</c:v>
                </c:pt>
                <c:pt idx="1229">
                  <c:v>1.6387151385280001</c:v>
                </c:pt>
                <c:pt idx="1230">
                  <c:v>1.636898296664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1.5383568325520001</c:v>
                </c:pt>
                <c:pt idx="1235">
                  <c:v>1.498998821067</c:v>
                </c:pt>
                <c:pt idx="1236">
                  <c:v>1.522367881496</c:v>
                </c:pt>
                <c:pt idx="1237">
                  <c:v>1.5862472530330001</c:v>
                </c:pt>
                <c:pt idx="1238">
                  <c:v>1.594520419692</c:v>
                </c:pt>
                <c:pt idx="1239">
                  <c:v>1.594520419692</c:v>
                </c:pt>
                <c:pt idx="1240">
                  <c:v>1.594520419692</c:v>
                </c:pt>
                <c:pt idx="1241">
                  <c:v>1.596802675678</c:v>
                </c:pt>
                <c:pt idx="1242">
                  <c:v>1.6262550903949999</c:v>
                </c:pt>
                <c:pt idx="1243">
                  <c:v>1.6488675649610001</c:v>
                </c:pt>
                <c:pt idx="1244">
                  <c:v>1.6777053596739999</c:v>
                </c:pt>
                <c:pt idx="1245">
                  <c:v>1.660312853572</c:v>
                </c:pt>
                <c:pt idx="1246">
                  <c:v>1.660312853572</c:v>
                </c:pt>
                <c:pt idx="1247">
                  <c:v>1.660312853572</c:v>
                </c:pt>
                <c:pt idx="1248">
                  <c:v>1.694574241507</c:v>
                </c:pt>
                <c:pt idx="1249">
                  <c:v>1.7098105767659999</c:v>
                </c:pt>
                <c:pt idx="1250">
                  <c:v>1.703263802495</c:v>
                </c:pt>
                <c:pt idx="1251">
                  <c:v>1.735476629096</c:v>
                </c:pt>
                <c:pt idx="1252">
                  <c:v>1.7322574934570001</c:v>
                </c:pt>
                <c:pt idx="1253">
                  <c:v>1.7322574934570001</c:v>
                </c:pt>
                <c:pt idx="1254">
                  <c:v>1.7322574934570001</c:v>
                </c:pt>
                <c:pt idx="1255">
                  <c:v>1.7322574934570001</c:v>
                </c:pt>
                <c:pt idx="1256">
                  <c:v>1.71428125557</c:v>
                </c:pt>
                <c:pt idx="1257">
                  <c:v>1.733347432283</c:v>
                </c:pt>
                <c:pt idx="1258">
                  <c:v>1.7400461689940001</c:v>
                </c:pt>
                <c:pt idx="1259">
                  <c:v>1.6812554224759999</c:v>
                </c:pt>
                <c:pt idx="1260">
                  <c:v>1.6812554224759999</c:v>
                </c:pt>
                <c:pt idx="1261">
                  <c:v>1.6812554224759999</c:v>
                </c:pt>
                <c:pt idx="1262">
                  <c:v>1.6779146954590001</c:v>
                </c:pt>
                <c:pt idx="1263">
                  <c:v>1.6837649651540001</c:v>
                </c:pt>
                <c:pt idx="1264">
                  <c:v>1.664414446563</c:v>
                </c:pt>
                <c:pt idx="1265">
                  <c:v>1.6347374870189999</c:v>
                </c:pt>
                <c:pt idx="1266">
                  <c:v>1.6194823204940001</c:v>
                </c:pt>
                <c:pt idx="1267">
                  <c:v>1.6194823204940001</c:v>
                </c:pt>
                <c:pt idx="1268">
                  <c:v>1.6194823204940001</c:v>
                </c:pt>
                <c:pt idx="1269">
                  <c:v>1.546043212139</c:v>
                </c:pt>
                <c:pt idx="1270">
                  <c:v>1.625627074544</c:v>
                </c:pt>
                <c:pt idx="1271">
                  <c:v>1.593282442679</c:v>
                </c:pt>
                <c:pt idx="1272">
                  <c:v>1.58199614282</c:v>
                </c:pt>
                <c:pt idx="1273">
                  <c:v>1.5792379525110001</c:v>
                </c:pt>
                <c:pt idx="1274">
                  <c:v>1.5792379525110001</c:v>
                </c:pt>
                <c:pt idx="1275">
                  <c:v>1.5792379525110001</c:v>
                </c:pt>
                <c:pt idx="1276">
                  <c:v>1.6165924329229999</c:v>
                </c:pt>
                <c:pt idx="1277">
                  <c:v>1.6015117204730001</c:v>
                </c:pt>
                <c:pt idx="1278">
                  <c:v>1.6257122949010001</c:v>
                </c:pt>
                <c:pt idx="1279">
                  <c:v>1.567727829007</c:v>
                </c:pt>
                <c:pt idx="1280">
                  <c:v>1.5099978637760001</c:v>
                </c:pt>
                <c:pt idx="1281">
                  <c:v>1.5099978637760001</c:v>
                </c:pt>
                <c:pt idx="1282">
                  <c:v>1.5099978637760001</c:v>
                </c:pt>
                <c:pt idx="1283">
                  <c:v>1.5104968523119999</c:v>
                </c:pt>
                <c:pt idx="1284">
                  <c:v>1.506773334492</c:v>
                </c:pt>
                <c:pt idx="1285">
                  <c:v>1.5670927621040001</c:v>
                </c:pt>
                <c:pt idx="1286">
                  <c:v>1.624413993603</c:v>
                </c:pt>
                <c:pt idx="1287">
                  <c:v>1.5937283819820001</c:v>
                </c:pt>
                <c:pt idx="1288">
                  <c:v>1.5937283819820001</c:v>
                </c:pt>
                <c:pt idx="1289">
                  <c:v>1.5937283819820001</c:v>
                </c:pt>
                <c:pt idx="1290">
                  <c:v>1.61982664398</c:v>
                </c:pt>
                <c:pt idx="1291">
                  <c:v>1.6195222636840001</c:v>
                </c:pt>
                <c:pt idx="1292">
                  <c:v>1.658256791149</c:v>
                </c:pt>
                <c:pt idx="1293">
                  <c:v>1.64660619011</c:v>
                </c:pt>
                <c:pt idx="1294">
                  <c:v>1.6822973836090001</c:v>
                </c:pt>
                <c:pt idx="1295">
                  <c:v>1.6822973836090001</c:v>
                </c:pt>
                <c:pt idx="1296">
                  <c:v>1.6822973836090001</c:v>
                </c:pt>
                <c:pt idx="1297">
                  <c:v>1.679188781446</c:v>
                </c:pt>
                <c:pt idx="1298">
                  <c:v>1.713787887671</c:v>
                </c:pt>
                <c:pt idx="1299">
                  <c:v>1.6233177260139999</c:v>
                </c:pt>
                <c:pt idx="1300">
                  <c:v>1.5621985702700001</c:v>
                </c:pt>
                <c:pt idx="1301">
                  <c:v>1.597694052025</c:v>
                </c:pt>
                <c:pt idx="1302">
                  <c:v>1.597694052025</c:v>
                </c:pt>
                <c:pt idx="1303">
                  <c:v>1.597694052025</c:v>
                </c:pt>
                <c:pt idx="1304">
                  <c:v>1.6287506365940001</c:v>
                </c:pt>
                <c:pt idx="1305">
                  <c:v>1.6693284566490001</c:v>
                </c:pt>
                <c:pt idx="1306">
                  <c:v>1.689349010376</c:v>
                </c:pt>
                <c:pt idx="1307">
                  <c:v>1.7687449316029999</c:v>
                </c:pt>
                <c:pt idx="1308">
                  <c:v>1.6437939189290001</c:v>
                </c:pt>
                <c:pt idx="1309">
                  <c:v>1.6437939189290001</c:v>
                </c:pt>
                <c:pt idx="1310">
                  <c:v>1.6437939189290001</c:v>
                </c:pt>
                <c:pt idx="1311">
                  <c:v>1.544754218045</c:v>
                </c:pt>
                <c:pt idx="1312">
                  <c:v>1.4443817048159999</c:v>
                </c:pt>
                <c:pt idx="1313">
                  <c:v>1.456371063408</c:v>
                </c:pt>
                <c:pt idx="1314">
                  <c:v>1.416053691388</c:v>
                </c:pt>
                <c:pt idx="1315">
                  <c:v>1.480089889234</c:v>
                </c:pt>
                <c:pt idx="1316">
                  <c:v>1.480089889234</c:v>
                </c:pt>
                <c:pt idx="1317">
                  <c:v>1.480089889234</c:v>
                </c:pt>
                <c:pt idx="1318">
                  <c:v>1.480089889234</c:v>
                </c:pt>
                <c:pt idx="1319">
                  <c:v>1.499246776301</c:v>
                </c:pt>
                <c:pt idx="1320">
                  <c:v>1.477253903467</c:v>
                </c:pt>
                <c:pt idx="1321">
                  <c:v>1.4033021962059999</c:v>
                </c:pt>
                <c:pt idx="1322">
                  <c:v>1.3579926925200001</c:v>
                </c:pt>
                <c:pt idx="1323">
                  <c:v>1.3579926925200001</c:v>
                </c:pt>
                <c:pt idx="1324">
                  <c:v>1.3579926925200001</c:v>
                </c:pt>
                <c:pt idx="1325">
                  <c:v>1.3427775049870001</c:v>
                </c:pt>
                <c:pt idx="1326">
                  <c:v>1.3582677936609999</c:v>
                </c:pt>
                <c:pt idx="1327">
                  <c:v>1.325678104294</c:v>
                </c:pt>
                <c:pt idx="1328">
                  <c:v>1.4450340960579999</c:v>
                </c:pt>
                <c:pt idx="1329">
                  <c:v>1.4017723693240001</c:v>
                </c:pt>
                <c:pt idx="1330">
                  <c:v>1.4017723693240001</c:v>
                </c:pt>
                <c:pt idx="1331">
                  <c:v>1.4017723693240001</c:v>
                </c:pt>
                <c:pt idx="1332">
                  <c:v>1.382960390294</c:v>
                </c:pt>
                <c:pt idx="1333">
                  <c:v>1.3427346334620001</c:v>
                </c:pt>
                <c:pt idx="1334">
                  <c:v>1.3347427449760001</c:v>
                </c:pt>
                <c:pt idx="1335">
                  <c:v>1.349552759249</c:v>
                </c:pt>
                <c:pt idx="1336">
                  <c:v>1.332761119225</c:v>
                </c:pt>
                <c:pt idx="1337">
                  <c:v>1.332761119225</c:v>
                </c:pt>
                <c:pt idx="1338">
                  <c:v>1.332761119225</c:v>
                </c:pt>
                <c:pt idx="1339">
                  <c:v>1.4030238057310001</c:v>
                </c:pt>
                <c:pt idx="1340">
                  <c:v>1.44769208111</c:v>
                </c:pt>
                <c:pt idx="1341">
                  <c:v>1.435182128418</c:v>
                </c:pt>
                <c:pt idx="1342">
                  <c:v>1.4486944915290001</c:v>
                </c:pt>
                <c:pt idx="1343">
                  <c:v>1.462144617578</c:v>
                </c:pt>
                <c:pt idx="1344">
                  <c:v>1.462144617578</c:v>
                </c:pt>
                <c:pt idx="1345">
                  <c:v>1.462144617578</c:v>
                </c:pt>
                <c:pt idx="1346">
                  <c:v>1.4874684697539999</c:v>
                </c:pt>
                <c:pt idx="1347">
                  <c:v>1.4287763207069999</c:v>
                </c:pt>
                <c:pt idx="1348">
                  <c:v>1.390880514889</c:v>
                </c:pt>
                <c:pt idx="1349">
                  <c:v>1.3254753507549999</c:v>
                </c:pt>
                <c:pt idx="1350">
                  <c:v>1.3264974651899999</c:v>
                </c:pt>
                <c:pt idx="1351">
                  <c:v>1.3264974651899999</c:v>
                </c:pt>
                <c:pt idx="1352">
                  <c:v>1.3264974651899999</c:v>
                </c:pt>
                <c:pt idx="1353">
                  <c:v>1.4029037938719999</c:v>
                </c:pt>
                <c:pt idx="1354">
                  <c:v>1.496716372741</c:v>
                </c:pt>
                <c:pt idx="1355">
                  <c:v>1.496716372741</c:v>
                </c:pt>
                <c:pt idx="1356">
                  <c:v>1.442280436283</c:v>
                </c:pt>
                <c:pt idx="1357">
                  <c:v>1.520162097517</c:v>
                </c:pt>
                <c:pt idx="1358">
                  <c:v>1.520162097517</c:v>
                </c:pt>
                <c:pt idx="1359">
                  <c:v>1.520162097517</c:v>
                </c:pt>
                <c:pt idx="1360">
                  <c:v>1.5579710147329999</c:v>
                </c:pt>
                <c:pt idx="1361">
                  <c:v>1.624161602514</c:v>
                </c:pt>
                <c:pt idx="1362">
                  <c:v>1.622060832781</c:v>
                </c:pt>
                <c:pt idx="1363">
                  <c:v>1.5441432615140001</c:v>
                </c:pt>
                <c:pt idx="1364">
                  <c:v>1.5641176811719999</c:v>
                </c:pt>
                <c:pt idx="1365">
                  <c:v>1.5641176811719999</c:v>
                </c:pt>
                <c:pt idx="1366">
                  <c:v>1.5641176811719999</c:v>
                </c:pt>
                <c:pt idx="1367">
                  <c:v>1.5641176811719999</c:v>
                </c:pt>
                <c:pt idx="1368">
                  <c:v>1.5641176811719999</c:v>
                </c:pt>
                <c:pt idx="1369">
                  <c:v>1.5641176811719999</c:v>
                </c:pt>
                <c:pt idx="1370">
                  <c:v>1.6224875413969999</c:v>
                </c:pt>
                <c:pt idx="1371">
                  <c:v>1.6360508286740001</c:v>
                </c:pt>
                <c:pt idx="1372">
                  <c:v>1.6360508286740001</c:v>
                </c:pt>
                <c:pt idx="1373">
                  <c:v>1.6360508286740001</c:v>
                </c:pt>
                <c:pt idx="1374">
                  <c:v>1.6125611854819999</c:v>
                </c:pt>
                <c:pt idx="1375">
                  <c:v>1.5762009284059999</c:v>
                </c:pt>
                <c:pt idx="1376">
                  <c:v>1.5762009284059999</c:v>
                </c:pt>
                <c:pt idx="1377">
                  <c:v>1.5762009284059999</c:v>
                </c:pt>
                <c:pt idx="1378">
                  <c:v>1.486020750944</c:v>
                </c:pt>
                <c:pt idx="1379">
                  <c:v>1.486020750944</c:v>
                </c:pt>
                <c:pt idx="1380">
                  <c:v>1.486020750944</c:v>
                </c:pt>
                <c:pt idx="1381">
                  <c:v>1.486020750944</c:v>
                </c:pt>
                <c:pt idx="1382">
                  <c:v>1.486020750944</c:v>
                </c:pt>
                <c:pt idx="1383">
                  <c:v>1.499252709813</c:v>
                </c:pt>
                <c:pt idx="1384">
                  <c:v>1.490735431729</c:v>
                </c:pt>
                <c:pt idx="1385">
                  <c:v>1.4686867433949999</c:v>
                </c:pt>
                <c:pt idx="1386">
                  <c:v>1.4686867433949999</c:v>
                </c:pt>
                <c:pt idx="1387">
                  <c:v>1.4686867433949999</c:v>
                </c:pt>
                <c:pt idx="1388">
                  <c:v>1.4686867433949999</c:v>
                </c:pt>
                <c:pt idx="1389">
                  <c:v>1.4686867433949999</c:v>
                </c:pt>
                <c:pt idx="1390">
                  <c:v>1.4810916400830001</c:v>
                </c:pt>
                <c:pt idx="1391">
                  <c:v>1.505831610377</c:v>
                </c:pt>
                <c:pt idx="1392">
                  <c:v>1.458746445377</c:v>
                </c:pt>
                <c:pt idx="1393">
                  <c:v>1.458746445377</c:v>
                </c:pt>
                <c:pt idx="1394">
                  <c:v>1.458746445377</c:v>
                </c:pt>
                <c:pt idx="1395">
                  <c:v>1.439346012983</c:v>
                </c:pt>
                <c:pt idx="1396">
                  <c:v>1.4638444206329999</c:v>
                </c:pt>
                <c:pt idx="1397">
                  <c:v>1.4769213924260001</c:v>
                </c:pt>
                <c:pt idx="1398">
                  <c:v>1.4951309614570001</c:v>
                </c:pt>
                <c:pt idx="1399">
                  <c:v>1.5054965705059999</c:v>
                </c:pt>
                <c:pt idx="1400">
                  <c:v>1.5054965705059999</c:v>
                </c:pt>
                <c:pt idx="1401">
                  <c:v>1.5054965705059999</c:v>
                </c:pt>
                <c:pt idx="1402">
                  <c:v>1.5213079506089999</c:v>
                </c:pt>
                <c:pt idx="1403">
                  <c:v>1.5323899091540001</c:v>
                </c:pt>
                <c:pt idx="1404">
                  <c:v>1.485266554054</c:v>
                </c:pt>
                <c:pt idx="1405">
                  <c:v>1.4886074530769999</c:v>
                </c:pt>
                <c:pt idx="1406">
                  <c:v>1.5084089988910001</c:v>
                </c:pt>
                <c:pt idx="1407">
                  <c:v>1.5084089988910001</c:v>
                </c:pt>
                <c:pt idx="1408">
                  <c:v>1.5084089988910001</c:v>
                </c:pt>
                <c:pt idx="1409">
                  <c:v>1.490378825384</c:v>
                </c:pt>
                <c:pt idx="1410">
                  <c:v>1.4934039754649999</c:v>
                </c:pt>
                <c:pt idx="1411">
                  <c:v>1.476424804821</c:v>
                </c:pt>
                <c:pt idx="1412">
                  <c:v>1.4658507906410001</c:v>
                </c:pt>
                <c:pt idx="1413">
                  <c:v>1.491859887153</c:v>
                </c:pt>
                <c:pt idx="1414">
                  <c:v>1.491859887153</c:v>
                </c:pt>
                <c:pt idx="1415">
                  <c:v>1.491859887153</c:v>
                </c:pt>
                <c:pt idx="1416">
                  <c:v>1.4874898304869999</c:v>
                </c:pt>
                <c:pt idx="1417">
                  <c:v>1.466614912626</c:v>
                </c:pt>
                <c:pt idx="1418">
                  <c:v>1.4404882049379999</c:v>
                </c:pt>
                <c:pt idx="1419">
                  <c:v>1.354223076846</c:v>
                </c:pt>
                <c:pt idx="1420">
                  <c:v>1.356508320381</c:v>
                </c:pt>
                <c:pt idx="1421">
                  <c:v>1.356508320381</c:v>
                </c:pt>
                <c:pt idx="1422">
                  <c:v>1.356508320381</c:v>
                </c:pt>
                <c:pt idx="1423">
                  <c:v>1.329826770093</c:v>
                </c:pt>
                <c:pt idx="1424">
                  <c:v>1.315486694254</c:v>
                </c:pt>
                <c:pt idx="1425">
                  <c:v>1.266203820608</c:v>
                </c:pt>
                <c:pt idx="1426">
                  <c:v>1.3519756496490001</c:v>
                </c:pt>
                <c:pt idx="1427">
                  <c:v>1.3481534498900001</c:v>
                </c:pt>
                <c:pt idx="1428">
                  <c:v>1.3481534498900001</c:v>
                </c:pt>
                <c:pt idx="1429">
                  <c:v>1.3481534498900001</c:v>
                </c:pt>
                <c:pt idx="1430">
                  <c:v>1.435264091928</c:v>
                </c:pt>
                <c:pt idx="1431">
                  <c:v>1.3699192255920001</c:v>
                </c:pt>
                <c:pt idx="1432">
                  <c:v>1.3581259946540001</c:v>
                </c:pt>
                <c:pt idx="1433">
                  <c:v>1.3207548335529999</c:v>
                </c:pt>
                <c:pt idx="1434">
                  <c:v>1.2951578253630001</c:v>
                </c:pt>
                <c:pt idx="1435">
                  <c:v>1.2951578253630001</c:v>
                </c:pt>
                <c:pt idx="1436">
                  <c:v>1.2951578253630001</c:v>
                </c:pt>
                <c:pt idx="1437">
                  <c:v>1.265315538694</c:v>
                </c:pt>
                <c:pt idx="1438">
                  <c:v>1.2633114064640001</c:v>
                </c:pt>
                <c:pt idx="1439">
                  <c:v>1.294621015208</c:v>
                </c:pt>
                <c:pt idx="1440">
                  <c:v>1.3336968950770001</c:v>
                </c:pt>
                <c:pt idx="1441">
                  <c:v>1.3521474796620001</c:v>
                </c:pt>
                <c:pt idx="1442">
                  <c:v>1.3521474796620001</c:v>
                </c:pt>
                <c:pt idx="1443">
                  <c:v>1.3521474796620001</c:v>
                </c:pt>
                <c:pt idx="1444">
                  <c:v>1.3797964972900001</c:v>
                </c:pt>
                <c:pt idx="1445">
                  <c:v>1.2994962090769999</c:v>
                </c:pt>
                <c:pt idx="1446">
                  <c:v>1.2835779038020001</c:v>
                </c:pt>
                <c:pt idx="1447">
                  <c:v>1.314013759179</c:v>
                </c:pt>
                <c:pt idx="1448">
                  <c:v>1.276043894716</c:v>
                </c:pt>
                <c:pt idx="1449">
                  <c:v>1.276043894716</c:v>
                </c:pt>
                <c:pt idx="1450">
                  <c:v>1.276043894716</c:v>
                </c:pt>
                <c:pt idx="1451">
                  <c:v>1.3069754568180001</c:v>
                </c:pt>
                <c:pt idx="1452">
                  <c:v>1.2792184906940001</c:v>
                </c:pt>
                <c:pt idx="1453">
                  <c:v>1.276251301821</c:v>
                </c:pt>
                <c:pt idx="1454">
                  <c:v>1.26100243788</c:v>
                </c:pt>
                <c:pt idx="1455">
                  <c:v>1.242618610986</c:v>
                </c:pt>
                <c:pt idx="1456">
                  <c:v>1.242618610986</c:v>
                </c:pt>
                <c:pt idx="1457">
                  <c:v>1.242618610986</c:v>
                </c:pt>
                <c:pt idx="1458">
                  <c:v>1.2826468102899999</c:v>
                </c:pt>
                <c:pt idx="1459">
                  <c:v>1.3349954856249999</c:v>
                </c:pt>
                <c:pt idx="1460">
                  <c:v>1.404127365336</c:v>
                </c:pt>
                <c:pt idx="1461">
                  <c:v>1.426991883341</c:v>
                </c:pt>
                <c:pt idx="1462">
                  <c:v>1.4042352659520001</c:v>
                </c:pt>
                <c:pt idx="1463">
                  <c:v>1.4042352659520001</c:v>
                </c:pt>
                <c:pt idx="1464">
                  <c:v>1.4042352659520001</c:v>
                </c:pt>
                <c:pt idx="1465">
                  <c:v>1.462312167436</c:v>
                </c:pt>
                <c:pt idx="1466">
                  <c:v>1.4531361198270001</c:v>
                </c:pt>
                <c:pt idx="1467">
                  <c:v>1.4341253512150001</c:v>
                </c:pt>
                <c:pt idx="1468">
                  <c:v>1.449954812836</c:v>
                </c:pt>
                <c:pt idx="1469">
                  <c:v>1.4386622154069999</c:v>
                </c:pt>
                <c:pt idx="1470">
                  <c:v>1.4386622154069999</c:v>
                </c:pt>
                <c:pt idx="1471">
                  <c:v>1.4386622154069999</c:v>
                </c:pt>
                <c:pt idx="1472">
                  <c:v>1.4341093873840001</c:v>
                </c:pt>
                <c:pt idx="1473">
                  <c:v>1.4059149235570001</c:v>
                </c:pt>
                <c:pt idx="1474">
                  <c:v>1.4059756486249999</c:v>
                </c:pt>
                <c:pt idx="1475">
                  <c:v>1.418681679901</c:v>
                </c:pt>
                <c:pt idx="1476">
                  <c:v>1.4165057961350001</c:v>
                </c:pt>
                <c:pt idx="1477">
                  <c:v>1.4165057961350001</c:v>
                </c:pt>
                <c:pt idx="1478">
                  <c:v>1.4165057961350001</c:v>
                </c:pt>
                <c:pt idx="1479">
                  <c:v>1.404643425872</c:v>
                </c:pt>
                <c:pt idx="1480">
                  <c:v>1.449104962401</c:v>
                </c:pt>
                <c:pt idx="1481">
                  <c:v>1.3900815422199999</c:v>
                </c:pt>
                <c:pt idx="1482">
                  <c:v>1.358825777179</c:v>
                </c:pt>
                <c:pt idx="1483">
                  <c:v>1.379208756326</c:v>
                </c:pt>
                <c:pt idx="1484">
                  <c:v>1.379208756326</c:v>
                </c:pt>
                <c:pt idx="1485">
                  <c:v>1.379208756326</c:v>
                </c:pt>
                <c:pt idx="1486">
                  <c:v>1.3565150088060001</c:v>
                </c:pt>
                <c:pt idx="1487">
                  <c:v>1.2878247254570001</c:v>
                </c:pt>
                <c:pt idx="1488">
                  <c:v>1.306994657415</c:v>
                </c:pt>
                <c:pt idx="1489">
                  <c:v>1.3545022241769999</c:v>
                </c:pt>
                <c:pt idx="1490">
                  <c:v>1.2966732733649999</c:v>
                </c:pt>
                <c:pt idx="1491">
                  <c:v>1.2966732733649999</c:v>
                </c:pt>
                <c:pt idx="1492">
                  <c:v>1.2966732733649999</c:v>
                </c:pt>
                <c:pt idx="1493">
                  <c:v>1.332003279936</c:v>
                </c:pt>
                <c:pt idx="1494">
                  <c:v>1.3161068476660001</c:v>
                </c:pt>
                <c:pt idx="1495">
                  <c:v>1.363361569239</c:v>
                </c:pt>
                <c:pt idx="1496">
                  <c:v>1.371423869897</c:v>
                </c:pt>
                <c:pt idx="1497">
                  <c:v>1.3533799318890001</c:v>
                </c:pt>
                <c:pt idx="1498">
                  <c:v>1.3533799318890001</c:v>
                </c:pt>
                <c:pt idx="1499">
                  <c:v>1.3533799318890001</c:v>
                </c:pt>
                <c:pt idx="1500">
                  <c:v>1.345266438421</c:v>
                </c:pt>
                <c:pt idx="1501">
                  <c:v>1.320980206532</c:v>
                </c:pt>
                <c:pt idx="1502">
                  <c:v>1.3217249182149999</c:v>
                </c:pt>
                <c:pt idx="1503">
                  <c:v>1.3028450948100001</c:v>
                </c:pt>
                <c:pt idx="1504">
                  <c:v>1.3242110226720001</c:v>
                </c:pt>
                <c:pt idx="1505">
                  <c:v>1.3242110226720001</c:v>
                </c:pt>
                <c:pt idx="1506">
                  <c:v>1.3242110226720001</c:v>
                </c:pt>
                <c:pt idx="1507">
                  <c:v>1.2739438685560001</c:v>
                </c:pt>
                <c:pt idx="1508">
                  <c:v>1.3201156778780001</c:v>
                </c:pt>
                <c:pt idx="1509">
                  <c:v>1.3280578039369999</c:v>
                </c:pt>
                <c:pt idx="1510">
                  <c:v>1.314471745354</c:v>
                </c:pt>
                <c:pt idx="1511">
                  <c:v>1.3294163947769999</c:v>
                </c:pt>
                <c:pt idx="1512">
                  <c:v>1.3294163947769999</c:v>
                </c:pt>
                <c:pt idx="1513">
                  <c:v>1.3294163947769999</c:v>
                </c:pt>
                <c:pt idx="1514">
                  <c:v>1.341417883026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25-4A70-B094-EA2A6CA85A7D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  <c:pt idx="1190">
                  <c:v>1.6342726830780001</c:v>
                </c:pt>
                <c:pt idx="1191">
                  <c:v>1.6342726830780001</c:v>
                </c:pt>
                <c:pt idx="1192">
                  <c:v>1.6359240149550001</c:v>
                </c:pt>
                <c:pt idx="1193">
                  <c:v>1.632088659438</c:v>
                </c:pt>
                <c:pt idx="1194">
                  <c:v>1.632088659438</c:v>
                </c:pt>
                <c:pt idx="1195">
                  <c:v>1.6028258810110001</c:v>
                </c:pt>
                <c:pt idx="1196">
                  <c:v>1.6884349466449999</c:v>
                </c:pt>
                <c:pt idx="1197">
                  <c:v>1.6884349466449999</c:v>
                </c:pt>
                <c:pt idx="1198">
                  <c:v>1.6884349466449999</c:v>
                </c:pt>
                <c:pt idx="1199">
                  <c:v>1.7323595200490001</c:v>
                </c:pt>
                <c:pt idx="1200">
                  <c:v>1.7741873218419999</c:v>
                </c:pt>
                <c:pt idx="1201">
                  <c:v>1.828463148689</c:v>
                </c:pt>
                <c:pt idx="1202">
                  <c:v>1.8488281820270001</c:v>
                </c:pt>
                <c:pt idx="1203">
                  <c:v>1.821284506189</c:v>
                </c:pt>
                <c:pt idx="1204">
                  <c:v>1.821284506189</c:v>
                </c:pt>
                <c:pt idx="1205">
                  <c:v>1.821284506189</c:v>
                </c:pt>
                <c:pt idx="1206">
                  <c:v>1.8452360198919999</c:v>
                </c:pt>
                <c:pt idx="1207">
                  <c:v>1.8600693219719999</c:v>
                </c:pt>
                <c:pt idx="1208">
                  <c:v>1.8603662802130001</c:v>
                </c:pt>
                <c:pt idx="1209">
                  <c:v>1.7888444675120001</c:v>
                </c:pt>
                <c:pt idx="1210">
                  <c:v>1.7888444675120001</c:v>
                </c:pt>
                <c:pt idx="1211">
                  <c:v>1.7888444675120001</c:v>
                </c:pt>
                <c:pt idx="1212">
                  <c:v>1.7888444675120001</c:v>
                </c:pt>
                <c:pt idx="1213">
                  <c:v>1.8376118721320001</c:v>
                </c:pt>
                <c:pt idx="1214">
                  <c:v>1.8811842259280001</c:v>
                </c:pt>
                <c:pt idx="1215">
                  <c:v>1.8579549106090001</c:v>
                </c:pt>
                <c:pt idx="1216">
                  <c:v>1.8210065179679999</c:v>
                </c:pt>
                <c:pt idx="1217">
                  <c:v>1.80492175128</c:v>
                </c:pt>
                <c:pt idx="1218">
                  <c:v>1.80492175128</c:v>
                </c:pt>
                <c:pt idx="1219">
                  <c:v>1.80492175128</c:v>
                </c:pt>
                <c:pt idx="1220">
                  <c:v>1.8049351675650001</c:v>
                </c:pt>
                <c:pt idx="1221">
                  <c:v>1.8010384051570001</c:v>
                </c:pt>
                <c:pt idx="1222">
                  <c:v>1.7785426342549999</c:v>
                </c:pt>
                <c:pt idx="1223">
                  <c:v>1.7785426342549999</c:v>
                </c:pt>
                <c:pt idx="1224">
                  <c:v>1.7785426342549999</c:v>
                </c:pt>
                <c:pt idx="1225">
                  <c:v>1.7785426342549999</c:v>
                </c:pt>
                <c:pt idx="1226">
                  <c:v>1.7785426342549999</c:v>
                </c:pt>
                <c:pt idx="1227">
                  <c:v>1.7828809862499999</c:v>
                </c:pt>
                <c:pt idx="1228">
                  <c:v>1.734833185629</c:v>
                </c:pt>
                <c:pt idx="1229">
                  <c:v>1.7320201383360001</c:v>
                </c:pt>
                <c:pt idx="1230">
                  <c:v>1.754551860239</c:v>
                </c:pt>
                <c:pt idx="1231">
                  <c:v>1.7353139592310001</c:v>
                </c:pt>
                <c:pt idx="1232">
                  <c:v>1.7353139592310001</c:v>
                </c:pt>
                <c:pt idx="1233">
                  <c:v>1.7353139592310001</c:v>
                </c:pt>
                <c:pt idx="1234">
                  <c:v>1.7071025593239999</c:v>
                </c:pt>
                <c:pt idx="1235">
                  <c:v>1.685938694858</c:v>
                </c:pt>
                <c:pt idx="1236">
                  <c:v>1.6621777848620001</c:v>
                </c:pt>
                <c:pt idx="1237">
                  <c:v>1.6436701035429999</c:v>
                </c:pt>
                <c:pt idx="1238">
                  <c:v>1.6474262866210001</c:v>
                </c:pt>
                <c:pt idx="1239">
                  <c:v>1.6474262866210001</c:v>
                </c:pt>
                <c:pt idx="1240">
                  <c:v>1.6474262866210001</c:v>
                </c:pt>
                <c:pt idx="1241">
                  <c:v>1.615264294663</c:v>
                </c:pt>
                <c:pt idx="1242">
                  <c:v>1.6518196785670001</c:v>
                </c:pt>
                <c:pt idx="1243">
                  <c:v>1.645190150648</c:v>
                </c:pt>
                <c:pt idx="1244">
                  <c:v>1.6943370014629999</c:v>
                </c:pt>
                <c:pt idx="1245">
                  <c:v>1.731987455409</c:v>
                </c:pt>
                <c:pt idx="1246">
                  <c:v>1.731987455409</c:v>
                </c:pt>
                <c:pt idx="1247">
                  <c:v>1.731987455409</c:v>
                </c:pt>
                <c:pt idx="1248">
                  <c:v>1.6434522275979999</c:v>
                </c:pt>
                <c:pt idx="1249">
                  <c:v>1.70160078669</c:v>
                </c:pt>
                <c:pt idx="1250">
                  <c:v>1.720964798202</c:v>
                </c:pt>
                <c:pt idx="1251">
                  <c:v>1.731975985504</c:v>
                </c:pt>
                <c:pt idx="1252">
                  <c:v>1.7260393777159999</c:v>
                </c:pt>
                <c:pt idx="1253">
                  <c:v>1.7260393777159999</c:v>
                </c:pt>
                <c:pt idx="1254">
                  <c:v>1.7260393777159999</c:v>
                </c:pt>
                <c:pt idx="1255">
                  <c:v>1.7260393777159999</c:v>
                </c:pt>
                <c:pt idx="1256">
                  <c:v>1.7431919880560001</c:v>
                </c:pt>
                <c:pt idx="1257">
                  <c:v>1.755323624311</c:v>
                </c:pt>
                <c:pt idx="1258">
                  <c:v>1.804676050803</c:v>
                </c:pt>
                <c:pt idx="1259">
                  <c:v>1.83042369296</c:v>
                </c:pt>
                <c:pt idx="1260">
                  <c:v>1.83042369296</c:v>
                </c:pt>
                <c:pt idx="1261">
                  <c:v>1.83042369296</c:v>
                </c:pt>
                <c:pt idx="1262">
                  <c:v>1.811694443483</c:v>
                </c:pt>
                <c:pt idx="1263">
                  <c:v>1.7704481522790001</c:v>
                </c:pt>
                <c:pt idx="1264">
                  <c:v>1.7003443515579999</c:v>
                </c:pt>
                <c:pt idx="1265">
                  <c:v>1.6559311303769999</c:v>
                </c:pt>
                <c:pt idx="1266">
                  <c:v>1.6488384955199999</c:v>
                </c:pt>
                <c:pt idx="1267">
                  <c:v>1.6488384955199999</c:v>
                </c:pt>
                <c:pt idx="1268">
                  <c:v>1.6488384955199999</c:v>
                </c:pt>
                <c:pt idx="1269">
                  <c:v>1.6393009087949999</c:v>
                </c:pt>
                <c:pt idx="1270">
                  <c:v>1.655660440646</c:v>
                </c:pt>
                <c:pt idx="1271">
                  <c:v>1.646584479116</c:v>
                </c:pt>
                <c:pt idx="1272">
                  <c:v>1.6483203299539999</c:v>
                </c:pt>
                <c:pt idx="1273">
                  <c:v>1.634991416908</c:v>
                </c:pt>
                <c:pt idx="1274">
                  <c:v>1.634991416908</c:v>
                </c:pt>
                <c:pt idx="1275">
                  <c:v>1.634991416908</c:v>
                </c:pt>
                <c:pt idx="1276">
                  <c:v>1.679020462585</c:v>
                </c:pt>
                <c:pt idx="1277">
                  <c:v>1.6712060464339999</c:v>
                </c:pt>
                <c:pt idx="1278">
                  <c:v>1.647889371063</c:v>
                </c:pt>
                <c:pt idx="1279">
                  <c:v>1.6580208385740001</c:v>
                </c:pt>
                <c:pt idx="1280">
                  <c:v>1.6289894978570001</c:v>
                </c:pt>
                <c:pt idx="1281">
                  <c:v>1.6289894978570001</c:v>
                </c:pt>
                <c:pt idx="1282">
                  <c:v>1.6289894978570001</c:v>
                </c:pt>
                <c:pt idx="1283">
                  <c:v>1.6358436337190001</c:v>
                </c:pt>
                <c:pt idx="1284">
                  <c:v>1.5982597001729999</c:v>
                </c:pt>
                <c:pt idx="1285">
                  <c:v>1.6068881428299999</c:v>
                </c:pt>
                <c:pt idx="1286">
                  <c:v>1.6383947567349999</c:v>
                </c:pt>
                <c:pt idx="1287">
                  <c:v>1.664212848612</c:v>
                </c:pt>
                <c:pt idx="1288">
                  <c:v>1.664212848612</c:v>
                </c:pt>
                <c:pt idx="1289">
                  <c:v>1.664212848612</c:v>
                </c:pt>
                <c:pt idx="1290">
                  <c:v>1.6080894831029999</c:v>
                </c:pt>
                <c:pt idx="1291">
                  <c:v>1.638810275854</c:v>
                </c:pt>
                <c:pt idx="1292">
                  <c:v>1.6351560628920001</c:v>
                </c:pt>
                <c:pt idx="1293">
                  <c:v>1.7440391479070001</c:v>
                </c:pt>
                <c:pt idx="1294">
                  <c:v>1.7672725078489999</c:v>
                </c:pt>
                <c:pt idx="1295">
                  <c:v>1.7672725078489999</c:v>
                </c:pt>
                <c:pt idx="1296">
                  <c:v>1.7672725078489999</c:v>
                </c:pt>
                <c:pt idx="1297">
                  <c:v>1.7964866210829999</c:v>
                </c:pt>
                <c:pt idx="1298">
                  <c:v>1.7876747350940001</c:v>
                </c:pt>
                <c:pt idx="1299">
                  <c:v>1.7227079543220001</c:v>
                </c:pt>
                <c:pt idx="1300">
                  <c:v>1.7263953867920001</c:v>
                </c:pt>
                <c:pt idx="1301">
                  <c:v>1.678708854445</c:v>
                </c:pt>
                <c:pt idx="1302">
                  <c:v>1.678708854445</c:v>
                </c:pt>
                <c:pt idx="1303">
                  <c:v>1.678708854445</c:v>
                </c:pt>
                <c:pt idx="1304">
                  <c:v>1.769274801573</c:v>
                </c:pt>
                <c:pt idx="1305">
                  <c:v>1.801584840391</c:v>
                </c:pt>
                <c:pt idx="1306">
                  <c:v>1.8072106538279999</c:v>
                </c:pt>
                <c:pt idx="1307">
                  <c:v>1.854742357935</c:v>
                </c:pt>
                <c:pt idx="1308">
                  <c:v>1.750807993465</c:v>
                </c:pt>
                <c:pt idx="1309">
                  <c:v>1.750807993465</c:v>
                </c:pt>
                <c:pt idx="1310">
                  <c:v>1.750807993465</c:v>
                </c:pt>
                <c:pt idx="1311">
                  <c:v>1.7399899368209999</c:v>
                </c:pt>
                <c:pt idx="1312">
                  <c:v>1.71357691533</c:v>
                </c:pt>
                <c:pt idx="1313">
                  <c:v>1.608249339036</c:v>
                </c:pt>
                <c:pt idx="1314">
                  <c:v>1.731936309355</c:v>
                </c:pt>
                <c:pt idx="1315">
                  <c:v>1.708414510433</c:v>
                </c:pt>
                <c:pt idx="1316">
                  <c:v>1.708414510433</c:v>
                </c:pt>
                <c:pt idx="1317">
                  <c:v>1.708414510433</c:v>
                </c:pt>
                <c:pt idx="1318">
                  <c:v>1.708414510433</c:v>
                </c:pt>
                <c:pt idx="1319">
                  <c:v>1.7417948550190001</c:v>
                </c:pt>
                <c:pt idx="1320">
                  <c:v>1.6651975603239999</c:v>
                </c:pt>
                <c:pt idx="1321">
                  <c:v>1.5921466517980001</c:v>
                </c:pt>
                <c:pt idx="1322">
                  <c:v>1.5836088247060001</c:v>
                </c:pt>
                <c:pt idx="1323">
                  <c:v>1.5836088247060001</c:v>
                </c:pt>
                <c:pt idx="1324">
                  <c:v>1.5836088247060001</c:v>
                </c:pt>
                <c:pt idx="1325">
                  <c:v>1.5976323029970001</c:v>
                </c:pt>
                <c:pt idx="1326">
                  <c:v>1.5936498910250001</c:v>
                </c:pt>
                <c:pt idx="1327">
                  <c:v>1.5878132313719999</c:v>
                </c:pt>
                <c:pt idx="1328">
                  <c:v>1.588472364487</c:v>
                </c:pt>
                <c:pt idx="1329">
                  <c:v>1.6287325869880001</c:v>
                </c:pt>
                <c:pt idx="1330">
                  <c:v>1.6287325869880001</c:v>
                </c:pt>
                <c:pt idx="1331">
                  <c:v>1.6287325869880001</c:v>
                </c:pt>
                <c:pt idx="1332">
                  <c:v>1.541914253699</c:v>
                </c:pt>
                <c:pt idx="1333">
                  <c:v>1.5386855009530001</c:v>
                </c:pt>
                <c:pt idx="1334">
                  <c:v>1.4722342336309999</c:v>
                </c:pt>
                <c:pt idx="1335">
                  <c:v>1.5076814635419999</c:v>
                </c:pt>
                <c:pt idx="1336">
                  <c:v>1.505869594115</c:v>
                </c:pt>
                <c:pt idx="1337">
                  <c:v>1.505869594115</c:v>
                </c:pt>
                <c:pt idx="1338">
                  <c:v>1.505869594115</c:v>
                </c:pt>
                <c:pt idx="1339">
                  <c:v>1.424739984206</c:v>
                </c:pt>
                <c:pt idx="1340">
                  <c:v>1.4672012157559999</c:v>
                </c:pt>
                <c:pt idx="1341">
                  <c:v>1.4412836847220001</c:v>
                </c:pt>
                <c:pt idx="1342">
                  <c:v>1.506708934123</c:v>
                </c:pt>
                <c:pt idx="1343">
                  <c:v>1.5293249048840001</c:v>
                </c:pt>
                <c:pt idx="1344">
                  <c:v>1.5293249048840001</c:v>
                </c:pt>
                <c:pt idx="1345">
                  <c:v>1.5293249048840001</c:v>
                </c:pt>
                <c:pt idx="1346">
                  <c:v>1.487774069154</c:v>
                </c:pt>
                <c:pt idx="1347">
                  <c:v>1.514013190155</c:v>
                </c:pt>
                <c:pt idx="1348">
                  <c:v>1.521672434444</c:v>
                </c:pt>
                <c:pt idx="1349">
                  <c:v>1.5186003033240001</c:v>
                </c:pt>
                <c:pt idx="1350">
                  <c:v>1.4891293079900001</c:v>
                </c:pt>
                <c:pt idx="1351">
                  <c:v>1.4891293079900001</c:v>
                </c:pt>
                <c:pt idx="1352">
                  <c:v>1.4891293079900001</c:v>
                </c:pt>
                <c:pt idx="1353">
                  <c:v>1.512541748696</c:v>
                </c:pt>
                <c:pt idx="1354">
                  <c:v>1.5239834227710001</c:v>
                </c:pt>
                <c:pt idx="1355">
                  <c:v>1.5239834227710001</c:v>
                </c:pt>
                <c:pt idx="1356">
                  <c:v>1.5396839675330001</c:v>
                </c:pt>
                <c:pt idx="1357">
                  <c:v>1.5503850691959999</c:v>
                </c:pt>
                <c:pt idx="1358">
                  <c:v>1.5503850691959999</c:v>
                </c:pt>
                <c:pt idx="1359">
                  <c:v>1.5503850691959999</c:v>
                </c:pt>
                <c:pt idx="1360">
                  <c:v>1.550986481122</c:v>
                </c:pt>
                <c:pt idx="1361">
                  <c:v>1.571086003125</c:v>
                </c:pt>
                <c:pt idx="1362">
                  <c:v>1.562023645329</c:v>
                </c:pt>
                <c:pt idx="1363">
                  <c:v>1.53059924353</c:v>
                </c:pt>
                <c:pt idx="1364">
                  <c:v>1.525893077526</c:v>
                </c:pt>
                <c:pt idx="1365">
                  <c:v>1.525893077526</c:v>
                </c:pt>
                <c:pt idx="1366">
                  <c:v>1.525893077526</c:v>
                </c:pt>
                <c:pt idx="1367">
                  <c:v>1.525893077526</c:v>
                </c:pt>
                <c:pt idx="1368">
                  <c:v>1.525893077526</c:v>
                </c:pt>
                <c:pt idx="1369">
                  <c:v>1.525893077526</c:v>
                </c:pt>
                <c:pt idx="1370">
                  <c:v>1.5821196181699999</c:v>
                </c:pt>
                <c:pt idx="1371">
                  <c:v>1.619490210008</c:v>
                </c:pt>
                <c:pt idx="1372">
                  <c:v>1.619490210008</c:v>
                </c:pt>
                <c:pt idx="1373">
                  <c:v>1.619490210008</c:v>
                </c:pt>
                <c:pt idx="1374">
                  <c:v>1.6255215014619999</c:v>
                </c:pt>
                <c:pt idx="1375">
                  <c:v>1.619281657593</c:v>
                </c:pt>
                <c:pt idx="1376">
                  <c:v>1.619281657593</c:v>
                </c:pt>
                <c:pt idx="1377">
                  <c:v>1.619281657593</c:v>
                </c:pt>
                <c:pt idx="1378">
                  <c:v>1.7095140731859999</c:v>
                </c:pt>
                <c:pt idx="1379">
                  <c:v>1.7095140731859999</c:v>
                </c:pt>
                <c:pt idx="1380">
                  <c:v>1.7095140731859999</c:v>
                </c:pt>
                <c:pt idx="1381">
                  <c:v>1.7095140731859999</c:v>
                </c:pt>
                <c:pt idx="1382">
                  <c:v>1.7095140731859999</c:v>
                </c:pt>
                <c:pt idx="1383">
                  <c:v>1.6717725725370001</c:v>
                </c:pt>
                <c:pt idx="1384">
                  <c:v>1.6889335734540001</c:v>
                </c:pt>
                <c:pt idx="1385">
                  <c:v>1.676871474266</c:v>
                </c:pt>
                <c:pt idx="1386">
                  <c:v>1.676871474266</c:v>
                </c:pt>
                <c:pt idx="1387">
                  <c:v>1.676871474266</c:v>
                </c:pt>
                <c:pt idx="1388">
                  <c:v>1.676871474266</c:v>
                </c:pt>
                <c:pt idx="1389">
                  <c:v>1.676871474266</c:v>
                </c:pt>
                <c:pt idx="1390">
                  <c:v>1.6684897703349999</c:v>
                </c:pt>
                <c:pt idx="1391">
                  <c:v>1.6531778169539999</c:v>
                </c:pt>
                <c:pt idx="1392">
                  <c:v>1.598605687903</c:v>
                </c:pt>
                <c:pt idx="1393">
                  <c:v>1.598605687903</c:v>
                </c:pt>
                <c:pt idx="1394">
                  <c:v>1.598605687903</c:v>
                </c:pt>
                <c:pt idx="1395">
                  <c:v>1.5689875560619999</c:v>
                </c:pt>
                <c:pt idx="1396">
                  <c:v>1.5908472967730001</c:v>
                </c:pt>
                <c:pt idx="1397">
                  <c:v>1.567887251305</c:v>
                </c:pt>
                <c:pt idx="1398">
                  <c:v>1.5679498228269999</c:v>
                </c:pt>
                <c:pt idx="1399">
                  <c:v>1.5829137834760001</c:v>
                </c:pt>
                <c:pt idx="1400">
                  <c:v>1.5829137834760001</c:v>
                </c:pt>
                <c:pt idx="1401">
                  <c:v>1.5829137834760001</c:v>
                </c:pt>
                <c:pt idx="1402">
                  <c:v>1.5732582439589999</c:v>
                </c:pt>
                <c:pt idx="1403">
                  <c:v>1.6086115406379999</c:v>
                </c:pt>
                <c:pt idx="1404">
                  <c:v>1.6292469619709999</c:v>
                </c:pt>
                <c:pt idx="1405">
                  <c:v>1.587341694449</c:v>
                </c:pt>
                <c:pt idx="1406">
                  <c:v>1.597401152804</c:v>
                </c:pt>
                <c:pt idx="1407">
                  <c:v>1.597401152804</c:v>
                </c:pt>
                <c:pt idx="1408">
                  <c:v>1.597401152804</c:v>
                </c:pt>
                <c:pt idx="1409">
                  <c:v>1.613945035802</c:v>
                </c:pt>
                <c:pt idx="1410">
                  <c:v>1.578109617295</c:v>
                </c:pt>
                <c:pt idx="1411">
                  <c:v>1.5916982171909999</c:v>
                </c:pt>
                <c:pt idx="1412">
                  <c:v>1.574827244932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1.5707112747080001</c:v>
                </c:pt>
                <c:pt idx="1417">
                  <c:v>1.5299010526179999</c:v>
                </c:pt>
                <c:pt idx="1418">
                  <c:v>1.5360001890029999</c:v>
                </c:pt>
                <c:pt idx="1419">
                  <c:v>1.5190238284899999</c:v>
                </c:pt>
                <c:pt idx="1420">
                  <c:v>1.5306291995300001</c:v>
                </c:pt>
                <c:pt idx="1421">
                  <c:v>1.5306291995300001</c:v>
                </c:pt>
                <c:pt idx="1422">
                  <c:v>1.5306291995300001</c:v>
                </c:pt>
                <c:pt idx="1423">
                  <c:v>1.489659699435</c:v>
                </c:pt>
                <c:pt idx="1424">
                  <c:v>1.4989520128930001</c:v>
                </c:pt>
                <c:pt idx="1425">
                  <c:v>1.5150277760090001</c:v>
                </c:pt>
                <c:pt idx="1426">
                  <c:v>1.5890060107740001</c:v>
                </c:pt>
                <c:pt idx="1427">
                  <c:v>1.5657715038469999</c:v>
                </c:pt>
                <c:pt idx="1428">
                  <c:v>1.5657715038469999</c:v>
                </c:pt>
                <c:pt idx="1429">
                  <c:v>1.5657715038469999</c:v>
                </c:pt>
                <c:pt idx="1430">
                  <c:v>1.6102247796560001</c:v>
                </c:pt>
                <c:pt idx="1431">
                  <c:v>1.6154756057999999</c:v>
                </c:pt>
                <c:pt idx="1432">
                  <c:v>1.550255117379</c:v>
                </c:pt>
                <c:pt idx="1433">
                  <c:v>1.55377713978</c:v>
                </c:pt>
                <c:pt idx="1434">
                  <c:v>1.537262250583</c:v>
                </c:pt>
                <c:pt idx="1435">
                  <c:v>1.537262250583</c:v>
                </c:pt>
                <c:pt idx="1436">
                  <c:v>1.537262250583</c:v>
                </c:pt>
                <c:pt idx="1437">
                  <c:v>1.578201565406</c:v>
                </c:pt>
                <c:pt idx="1438">
                  <c:v>1.534679104339</c:v>
                </c:pt>
                <c:pt idx="1439">
                  <c:v>1.504664705802</c:v>
                </c:pt>
                <c:pt idx="1440">
                  <c:v>1.5341630392050001</c:v>
                </c:pt>
                <c:pt idx="1441">
                  <c:v>1.4887226509210001</c:v>
                </c:pt>
                <c:pt idx="1442">
                  <c:v>1.4887226509210001</c:v>
                </c:pt>
                <c:pt idx="1443">
                  <c:v>1.4887226509210001</c:v>
                </c:pt>
                <c:pt idx="1444">
                  <c:v>1.4872301743830001</c:v>
                </c:pt>
                <c:pt idx="1445">
                  <c:v>1.470086528195</c:v>
                </c:pt>
                <c:pt idx="1446">
                  <c:v>1.492015717506</c:v>
                </c:pt>
                <c:pt idx="1447">
                  <c:v>1.511362317186</c:v>
                </c:pt>
                <c:pt idx="1448">
                  <c:v>1.4917339960810001</c:v>
                </c:pt>
                <c:pt idx="1449">
                  <c:v>1.4917339960810001</c:v>
                </c:pt>
                <c:pt idx="1450">
                  <c:v>1.4917339960810001</c:v>
                </c:pt>
                <c:pt idx="1451">
                  <c:v>1.4632845663530001</c:v>
                </c:pt>
                <c:pt idx="1452">
                  <c:v>1.4045970242979999</c:v>
                </c:pt>
                <c:pt idx="1453">
                  <c:v>1.395117296454</c:v>
                </c:pt>
                <c:pt idx="1454">
                  <c:v>1.3999737131179999</c:v>
                </c:pt>
                <c:pt idx="1455">
                  <c:v>1.375586648394</c:v>
                </c:pt>
                <c:pt idx="1456">
                  <c:v>1.375586648394</c:v>
                </c:pt>
                <c:pt idx="1457">
                  <c:v>1.375586648394</c:v>
                </c:pt>
                <c:pt idx="1458">
                  <c:v>1.3756468769829999</c:v>
                </c:pt>
                <c:pt idx="1459">
                  <c:v>1.486758518302</c:v>
                </c:pt>
                <c:pt idx="1460">
                  <c:v>1.5234726987689999</c:v>
                </c:pt>
                <c:pt idx="1461">
                  <c:v>1.5309929294239999</c:v>
                </c:pt>
                <c:pt idx="1462">
                  <c:v>1.6317643056490001</c:v>
                </c:pt>
                <c:pt idx="1463">
                  <c:v>1.6317643056490001</c:v>
                </c:pt>
                <c:pt idx="1464">
                  <c:v>1.6317643056490001</c:v>
                </c:pt>
                <c:pt idx="1465">
                  <c:v>1.5891944114809999</c:v>
                </c:pt>
                <c:pt idx="1466">
                  <c:v>1.576437271538</c:v>
                </c:pt>
                <c:pt idx="1467">
                  <c:v>1.5212513334710001</c:v>
                </c:pt>
                <c:pt idx="1468">
                  <c:v>1.5418448103960001</c:v>
                </c:pt>
                <c:pt idx="1469">
                  <c:v>1.5276649263419999</c:v>
                </c:pt>
                <c:pt idx="1470">
                  <c:v>1.5276649263419999</c:v>
                </c:pt>
                <c:pt idx="1471">
                  <c:v>1.5276649263419999</c:v>
                </c:pt>
                <c:pt idx="1472">
                  <c:v>1.514669016686</c:v>
                </c:pt>
                <c:pt idx="1473">
                  <c:v>1.518091963736</c:v>
                </c:pt>
                <c:pt idx="1474">
                  <c:v>1.5354705870030001</c:v>
                </c:pt>
                <c:pt idx="1475">
                  <c:v>1.5390303338989999</c:v>
                </c:pt>
                <c:pt idx="1476">
                  <c:v>1.5878691615480001</c:v>
                </c:pt>
                <c:pt idx="1477">
                  <c:v>1.5878691615480001</c:v>
                </c:pt>
                <c:pt idx="1478">
                  <c:v>1.5878691615480001</c:v>
                </c:pt>
                <c:pt idx="1479">
                  <c:v>1.573389537992</c:v>
                </c:pt>
                <c:pt idx="1480">
                  <c:v>1.5565929382100001</c:v>
                </c:pt>
                <c:pt idx="1481">
                  <c:v>1.544968596723</c:v>
                </c:pt>
                <c:pt idx="1482">
                  <c:v>1.4926894236349999</c:v>
                </c:pt>
                <c:pt idx="1483">
                  <c:v>1.5335629996619999</c:v>
                </c:pt>
                <c:pt idx="1484">
                  <c:v>1.5335629996619999</c:v>
                </c:pt>
                <c:pt idx="1485">
                  <c:v>1.5335629996619999</c:v>
                </c:pt>
                <c:pt idx="1486">
                  <c:v>1.5266540656480001</c:v>
                </c:pt>
                <c:pt idx="1487">
                  <c:v>1.5095493772990001</c:v>
                </c:pt>
                <c:pt idx="1488">
                  <c:v>1.477567660784</c:v>
                </c:pt>
                <c:pt idx="1489">
                  <c:v>1.511472990196</c:v>
                </c:pt>
                <c:pt idx="1490">
                  <c:v>1.511173959158</c:v>
                </c:pt>
                <c:pt idx="1491">
                  <c:v>1.511173959158</c:v>
                </c:pt>
                <c:pt idx="1492">
                  <c:v>1.511173959158</c:v>
                </c:pt>
                <c:pt idx="1493">
                  <c:v>1.4646920977889999</c:v>
                </c:pt>
                <c:pt idx="1494">
                  <c:v>1.4367431755510001</c:v>
                </c:pt>
                <c:pt idx="1495">
                  <c:v>1.437904547155</c:v>
                </c:pt>
                <c:pt idx="1496">
                  <c:v>1.4169864911729999</c:v>
                </c:pt>
                <c:pt idx="1497">
                  <c:v>1.445816452144</c:v>
                </c:pt>
                <c:pt idx="1498">
                  <c:v>1.445816452144</c:v>
                </c:pt>
                <c:pt idx="1499">
                  <c:v>1.445816452144</c:v>
                </c:pt>
                <c:pt idx="1500">
                  <c:v>1.436897077852</c:v>
                </c:pt>
                <c:pt idx="1501">
                  <c:v>1.4309707134039999</c:v>
                </c:pt>
                <c:pt idx="1502">
                  <c:v>1.4083018133580001</c:v>
                </c:pt>
                <c:pt idx="1503">
                  <c:v>1.4667109204290001</c:v>
                </c:pt>
                <c:pt idx="1504">
                  <c:v>1.483223599549</c:v>
                </c:pt>
                <c:pt idx="1505">
                  <c:v>1.483223599549</c:v>
                </c:pt>
                <c:pt idx="1506">
                  <c:v>1.483223599549</c:v>
                </c:pt>
                <c:pt idx="1507">
                  <c:v>1.4802847628760001</c:v>
                </c:pt>
                <c:pt idx="1508">
                  <c:v>1.4899774690059999</c:v>
                </c:pt>
                <c:pt idx="1509">
                  <c:v>1.4578344323420001</c:v>
                </c:pt>
                <c:pt idx="1510">
                  <c:v>1.474888775848</c:v>
                </c:pt>
                <c:pt idx="1511">
                  <c:v>1.4751438101700001</c:v>
                </c:pt>
                <c:pt idx="1512">
                  <c:v>1.4751438101700001</c:v>
                </c:pt>
                <c:pt idx="1513">
                  <c:v>1.4751438101700001</c:v>
                </c:pt>
                <c:pt idx="1514">
                  <c:v>1.515877467078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25-4A70-B094-EA2A6CA85A7D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1.8277299957440001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  <c:pt idx="1190">
                  <c:v>1.7650803099400001</c:v>
                </c:pt>
                <c:pt idx="1191">
                  <c:v>1.7650803099400001</c:v>
                </c:pt>
                <c:pt idx="1192">
                  <c:v>1.765985201778</c:v>
                </c:pt>
                <c:pt idx="1193">
                  <c:v>1.7694376452609999</c:v>
                </c:pt>
                <c:pt idx="1194">
                  <c:v>1.7694376452609999</c:v>
                </c:pt>
                <c:pt idx="1195">
                  <c:v>1.8307331102169999</c:v>
                </c:pt>
                <c:pt idx="1196">
                  <c:v>1.768339785157</c:v>
                </c:pt>
                <c:pt idx="1197">
                  <c:v>1.768339785157</c:v>
                </c:pt>
                <c:pt idx="1198">
                  <c:v>1.768339785157</c:v>
                </c:pt>
                <c:pt idx="1199">
                  <c:v>1.796371879946</c:v>
                </c:pt>
                <c:pt idx="1200">
                  <c:v>1.8281341816250001</c:v>
                </c:pt>
                <c:pt idx="1201">
                  <c:v>1.821944661037</c:v>
                </c:pt>
                <c:pt idx="1202">
                  <c:v>1.793760775642</c:v>
                </c:pt>
                <c:pt idx="1203">
                  <c:v>1.778776652306</c:v>
                </c:pt>
                <c:pt idx="1204">
                  <c:v>1.778776652306</c:v>
                </c:pt>
                <c:pt idx="1205">
                  <c:v>1.778776652306</c:v>
                </c:pt>
                <c:pt idx="1206">
                  <c:v>1.8110660427559999</c:v>
                </c:pt>
                <c:pt idx="1207">
                  <c:v>1.8200828054810001</c:v>
                </c:pt>
                <c:pt idx="1208">
                  <c:v>1.8030622432200001</c:v>
                </c:pt>
                <c:pt idx="1209">
                  <c:v>1.796991261866</c:v>
                </c:pt>
                <c:pt idx="1210">
                  <c:v>1.796991261866</c:v>
                </c:pt>
                <c:pt idx="1211">
                  <c:v>1.796991261866</c:v>
                </c:pt>
                <c:pt idx="1212">
                  <c:v>1.796991261866</c:v>
                </c:pt>
                <c:pt idx="1213">
                  <c:v>1.7734378452570001</c:v>
                </c:pt>
                <c:pt idx="1214">
                  <c:v>1.805083276063</c:v>
                </c:pt>
                <c:pt idx="1215">
                  <c:v>1.805753828886</c:v>
                </c:pt>
                <c:pt idx="1216">
                  <c:v>1.841204807877</c:v>
                </c:pt>
                <c:pt idx="1217">
                  <c:v>1.86526532487</c:v>
                </c:pt>
                <c:pt idx="1218">
                  <c:v>1.86526532487</c:v>
                </c:pt>
                <c:pt idx="1219">
                  <c:v>1.86526532487</c:v>
                </c:pt>
                <c:pt idx="1220">
                  <c:v>1.873611772559</c:v>
                </c:pt>
                <c:pt idx="1221">
                  <c:v>1.874676134407</c:v>
                </c:pt>
                <c:pt idx="1222">
                  <c:v>1.840426458499</c:v>
                </c:pt>
                <c:pt idx="1223">
                  <c:v>1.840426458499</c:v>
                </c:pt>
                <c:pt idx="1224">
                  <c:v>1.840426458499</c:v>
                </c:pt>
                <c:pt idx="1225">
                  <c:v>1.840426458499</c:v>
                </c:pt>
                <c:pt idx="1226">
                  <c:v>1.840426458499</c:v>
                </c:pt>
                <c:pt idx="1227">
                  <c:v>1.8394322217650001</c:v>
                </c:pt>
                <c:pt idx="1228">
                  <c:v>1.8545767646439999</c:v>
                </c:pt>
                <c:pt idx="1229">
                  <c:v>1.8587837954240001</c:v>
                </c:pt>
                <c:pt idx="1230">
                  <c:v>1.8531621404900001</c:v>
                </c:pt>
                <c:pt idx="1231">
                  <c:v>1.8405985887930001</c:v>
                </c:pt>
                <c:pt idx="1232">
                  <c:v>1.8405985887930001</c:v>
                </c:pt>
                <c:pt idx="1233">
                  <c:v>1.8405985887930001</c:v>
                </c:pt>
                <c:pt idx="1234">
                  <c:v>1.831261227021</c:v>
                </c:pt>
                <c:pt idx="1235">
                  <c:v>1.8590938061290001</c:v>
                </c:pt>
                <c:pt idx="1236">
                  <c:v>1.835180470754</c:v>
                </c:pt>
                <c:pt idx="1237">
                  <c:v>1.808757874459</c:v>
                </c:pt>
                <c:pt idx="1238">
                  <c:v>1.7799274759879999</c:v>
                </c:pt>
                <c:pt idx="1239">
                  <c:v>1.7799274759879999</c:v>
                </c:pt>
                <c:pt idx="1240">
                  <c:v>1.7799274759879999</c:v>
                </c:pt>
                <c:pt idx="1241">
                  <c:v>1.755712101471</c:v>
                </c:pt>
                <c:pt idx="1242">
                  <c:v>1.7917969235690001</c:v>
                </c:pt>
                <c:pt idx="1243">
                  <c:v>1.819067934522</c:v>
                </c:pt>
                <c:pt idx="1244">
                  <c:v>1.8243253061139999</c:v>
                </c:pt>
                <c:pt idx="1245">
                  <c:v>1.8639345628849999</c:v>
                </c:pt>
                <c:pt idx="1246">
                  <c:v>1.8639345628849999</c:v>
                </c:pt>
                <c:pt idx="1247">
                  <c:v>1.8639345628849999</c:v>
                </c:pt>
                <c:pt idx="1248">
                  <c:v>1.840016785592</c:v>
                </c:pt>
                <c:pt idx="1249">
                  <c:v>1.7963701084000001</c:v>
                </c:pt>
                <c:pt idx="1250">
                  <c:v>1.808226701188</c:v>
                </c:pt>
                <c:pt idx="1251">
                  <c:v>1.784405310955</c:v>
                </c:pt>
                <c:pt idx="1252">
                  <c:v>1.777970274409</c:v>
                </c:pt>
                <c:pt idx="1253">
                  <c:v>1.777970274409</c:v>
                </c:pt>
                <c:pt idx="1254">
                  <c:v>1.777970274409</c:v>
                </c:pt>
                <c:pt idx="1255">
                  <c:v>1.777970274409</c:v>
                </c:pt>
                <c:pt idx="1256">
                  <c:v>1.7861071609079999</c:v>
                </c:pt>
                <c:pt idx="1257">
                  <c:v>1.7966317101110001</c:v>
                </c:pt>
                <c:pt idx="1258">
                  <c:v>1.790206914189</c:v>
                </c:pt>
                <c:pt idx="1259">
                  <c:v>1.8098485271589999</c:v>
                </c:pt>
                <c:pt idx="1260">
                  <c:v>1.8098485271589999</c:v>
                </c:pt>
                <c:pt idx="1261">
                  <c:v>1.8098485271589999</c:v>
                </c:pt>
                <c:pt idx="1262">
                  <c:v>1.876100776658</c:v>
                </c:pt>
                <c:pt idx="1263">
                  <c:v>1.874334292631</c:v>
                </c:pt>
                <c:pt idx="1264">
                  <c:v>1.8456421653590001</c:v>
                </c:pt>
                <c:pt idx="1265">
                  <c:v>1.852894687756</c:v>
                </c:pt>
                <c:pt idx="1266">
                  <c:v>1.8464258657799999</c:v>
                </c:pt>
                <c:pt idx="1267">
                  <c:v>1.8464258657799999</c:v>
                </c:pt>
                <c:pt idx="1268">
                  <c:v>1.8464258657799999</c:v>
                </c:pt>
                <c:pt idx="1269">
                  <c:v>1.875720666299</c:v>
                </c:pt>
                <c:pt idx="1270">
                  <c:v>1.883227095816</c:v>
                </c:pt>
                <c:pt idx="1271">
                  <c:v>1.9305916262589999</c:v>
                </c:pt>
                <c:pt idx="1272">
                  <c:v>1.920549455008</c:v>
                </c:pt>
                <c:pt idx="1273">
                  <c:v>1.8771117320070001</c:v>
                </c:pt>
                <c:pt idx="1274">
                  <c:v>1.8771117320070001</c:v>
                </c:pt>
                <c:pt idx="1275">
                  <c:v>1.8771117320070001</c:v>
                </c:pt>
                <c:pt idx="1276">
                  <c:v>1.867780604612</c:v>
                </c:pt>
                <c:pt idx="1277">
                  <c:v>1.8405352707380001</c:v>
                </c:pt>
                <c:pt idx="1278">
                  <c:v>1.819444653021</c:v>
                </c:pt>
                <c:pt idx="1279">
                  <c:v>1.771849361501</c:v>
                </c:pt>
                <c:pt idx="1280">
                  <c:v>1.7876390659829999</c:v>
                </c:pt>
                <c:pt idx="1281">
                  <c:v>1.7876390659829999</c:v>
                </c:pt>
                <c:pt idx="1282">
                  <c:v>1.7876390659829999</c:v>
                </c:pt>
                <c:pt idx="1283">
                  <c:v>1.8296799715300001</c:v>
                </c:pt>
                <c:pt idx="1284">
                  <c:v>1.769005780471</c:v>
                </c:pt>
                <c:pt idx="1285">
                  <c:v>1.763271556346</c:v>
                </c:pt>
                <c:pt idx="1286">
                  <c:v>1.7268746523830001</c:v>
                </c:pt>
                <c:pt idx="1287">
                  <c:v>1.7555849857500001</c:v>
                </c:pt>
                <c:pt idx="1288">
                  <c:v>1.7555849857500001</c:v>
                </c:pt>
                <c:pt idx="1289">
                  <c:v>1.7555849857500001</c:v>
                </c:pt>
                <c:pt idx="1290">
                  <c:v>1.76120358092</c:v>
                </c:pt>
                <c:pt idx="1291">
                  <c:v>1.7460375093589999</c:v>
                </c:pt>
                <c:pt idx="1292">
                  <c:v>1.727395669811</c:v>
                </c:pt>
                <c:pt idx="1293">
                  <c:v>1.7582432432699999</c:v>
                </c:pt>
                <c:pt idx="1294">
                  <c:v>1.7367652902990001</c:v>
                </c:pt>
                <c:pt idx="1295">
                  <c:v>1.7367652902990001</c:v>
                </c:pt>
                <c:pt idx="1296">
                  <c:v>1.7367652902990001</c:v>
                </c:pt>
                <c:pt idx="1297">
                  <c:v>1.731791624874</c:v>
                </c:pt>
                <c:pt idx="1298">
                  <c:v>1.807371684187</c:v>
                </c:pt>
                <c:pt idx="1299">
                  <c:v>1.800677974221</c:v>
                </c:pt>
                <c:pt idx="1300">
                  <c:v>1.797315687145</c:v>
                </c:pt>
                <c:pt idx="1301">
                  <c:v>1.792230331886</c:v>
                </c:pt>
                <c:pt idx="1302">
                  <c:v>1.792230331886</c:v>
                </c:pt>
                <c:pt idx="1303">
                  <c:v>1.792230331886</c:v>
                </c:pt>
                <c:pt idx="1304">
                  <c:v>1.718738236031</c:v>
                </c:pt>
                <c:pt idx="1305">
                  <c:v>1.6918447493069999</c:v>
                </c:pt>
                <c:pt idx="1306">
                  <c:v>1.703418194613</c:v>
                </c:pt>
                <c:pt idx="1307">
                  <c:v>1.6668507857279999</c:v>
                </c:pt>
                <c:pt idx="1308">
                  <c:v>1.7266574641120001</c:v>
                </c:pt>
                <c:pt idx="1309">
                  <c:v>1.7266574641120001</c:v>
                </c:pt>
                <c:pt idx="1310">
                  <c:v>1.7266574641120001</c:v>
                </c:pt>
                <c:pt idx="1311">
                  <c:v>1.739678464142</c:v>
                </c:pt>
                <c:pt idx="1312">
                  <c:v>1.7690025375880001</c:v>
                </c:pt>
                <c:pt idx="1313">
                  <c:v>1.821403249199</c:v>
                </c:pt>
                <c:pt idx="1314">
                  <c:v>1.792648664903</c:v>
                </c:pt>
                <c:pt idx="1315">
                  <c:v>1.7544562261959999</c:v>
                </c:pt>
                <c:pt idx="1316">
                  <c:v>1.7544562261959999</c:v>
                </c:pt>
                <c:pt idx="1317">
                  <c:v>1.7544562261959999</c:v>
                </c:pt>
                <c:pt idx="1318">
                  <c:v>1.7544562261959999</c:v>
                </c:pt>
                <c:pt idx="1319">
                  <c:v>1.7412475392889999</c:v>
                </c:pt>
                <c:pt idx="1320">
                  <c:v>1.7482540033380001</c:v>
                </c:pt>
                <c:pt idx="1321">
                  <c:v>1.795668112942</c:v>
                </c:pt>
                <c:pt idx="1322">
                  <c:v>1.6948453757890001</c:v>
                </c:pt>
                <c:pt idx="1323">
                  <c:v>1.6948453757890001</c:v>
                </c:pt>
                <c:pt idx="1324">
                  <c:v>1.6948453757890001</c:v>
                </c:pt>
                <c:pt idx="1325">
                  <c:v>1.7195823911379999</c:v>
                </c:pt>
                <c:pt idx="1326">
                  <c:v>1.753842816578</c:v>
                </c:pt>
                <c:pt idx="1327">
                  <c:v>1.721113520569</c:v>
                </c:pt>
                <c:pt idx="1328">
                  <c:v>1.7717107480159999</c:v>
                </c:pt>
                <c:pt idx="1329">
                  <c:v>1.7145072893219999</c:v>
                </c:pt>
                <c:pt idx="1330">
                  <c:v>1.7145072893219999</c:v>
                </c:pt>
                <c:pt idx="1331">
                  <c:v>1.7145072893219999</c:v>
                </c:pt>
                <c:pt idx="1332">
                  <c:v>1.673090598208</c:v>
                </c:pt>
                <c:pt idx="1333">
                  <c:v>1.7158975373359999</c:v>
                </c:pt>
                <c:pt idx="1334">
                  <c:v>1.652943524024</c:v>
                </c:pt>
                <c:pt idx="1335">
                  <c:v>1.673869112345</c:v>
                </c:pt>
                <c:pt idx="1336">
                  <c:v>1.6627338267480001</c:v>
                </c:pt>
                <c:pt idx="1337">
                  <c:v>1.6627338267480001</c:v>
                </c:pt>
                <c:pt idx="1338">
                  <c:v>1.6627338267480001</c:v>
                </c:pt>
                <c:pt idx="1339">
                  <c:v>1.6482231225620001</c:v>
                </c:pt>
                <c:pt idx="1340">
                  <c:v>1.6273656361819999</c:v>
                </c:pt>
                <c:pt idx="1341">
                  <c:v>1.6622480720940001</c:v>
                </c:pt>
                <c:pt idx="1342">
                  <c:v>1.6724402957110001</c:v>
                </c:pt>
                <c:pt idx="1343">
                  <c:v>1.7103809612530001</c:v>
                </c:pt>
                <c:pt idx="1344">
                  <c:v>1.7103809612530001</c:v>
                </c:pt>
                <c:pt idx="1345">
                  <c:v>1.7103809612530001</c:v>
                </c:pt>
                <c:pt idx="1346">
                  <c:v>1.695082024333</c:v>
                </c:pt>
                <c:pt idx="1347">
                  <c:v>1.745276794592</c:v>
                </c:pt>
                <c:pt idx="1348">
                  <c:v>1.7536129639769999</c:v>
                </c:pt>
                <c:pt idx="1349">
                  <c:v>1.7355805065679999</c:v>
                </c:pt>
                <c:pt idx="1350">
                  <c:v>1.6231309258919999</c:v>
                </c:pt>
                <c:pt idx="1351">
                  <c:v>1.6231309258919999</c:v>
                </c:pt>
                <c:pt idx="1352">
                  <c:v>1.6231309258919999</c:v>
                </c:pt>
                <c:pt idx="1353">
                  <c:v>1.619620395771</c:v>
                </c:pt>
                <c:pt idx="1354">
                  <c:v>1.606900785268</c:v>
                </c:pt>
                <c:pt idx="1355">
                  <c:v>1.606900785268</c:v>
                </c:pt>
                <c:pt idx="1356">
                  <c:v>1.6447252152509999</c:v>
                </c:pt>
                <c:pt idx="1357">
                  <c:v>1.645004662352</c:v>
                </c:pt>
                <c:pt idx="1358">
                  <c:v>1.645004662352</c:v>
                </c:pt>
                <c:pt idx="1359">
                  <c:v>1.645004662352</c:v>
                </c:pt>
                <c:pt idx="1360">
                  <c:v>1.6109427999879999</c:v>
                </c:pt>
                <c:pt idx="1361">
                  <c:v>1.5900629682459999</c:v>
                </c:pt>
                <c:pt idx="1362">
                  <c:v>1.665185969755</c:v>
                </c:pt>
                <c:pt idx="1363">
                  <c:v>1.6296892641930001</c:v>
                </c:pt>
                <c:pt idx="1364">
                  <c:v>1.6727904778210001</c:v>
                </c:pt>
                <c:pt idx="1365">
                  <c:v>1.6727904778210001</c:v>
                </c:pt>
                <c:pt idx="1366">
                  <c:v>1.6727904778210001</c:v>
                </c:pt>
                <c:pt idx="1367">
                  <c:v>1.6727904778210001</c:v>
                </c:pt>
                <c:pt idx="1368">
                  <c:v>1.6727904778210001</c:v>
                </c:pt>
                <c:pt idx="1369">
                  <c:v>1.6727904778210001</c:v>
                </c:pt>
                <c:pt idx="1370">
                  <c:v>1.651694303662</c:v>
                </c:pt>
                <c:pt idx="1371">
                  <c:v>1.6777155772750001</c:v>
                </c:pt>
                <c:pt idx="1372">
                  <c:v>1.6777155772750001</c:v>
                </c:pt>
                <c:pt idx="1373">
                  <c:v>1.6777155772750001</c:v>
                </c:pt>
                <c:pt idx="1374">
                  <c:v>1.663267156634</c:v>
                </c:pt>
                <c:pt idx="1375">
                  <c:v>1.7054430324480001</c:v>
                </c:pt>
                <c:pt idx="1376">
                  <c:v>1.7054430324480001</c:v>
                </c:pt>
                <c:pt idx="1377">
                  <c:v>1.7054430324480001</c:v>
                </c:pt>
                <c:pt idx="1378">
                  <c:v>1.690860543056</c:v>
                </c:pt>
                <c:pt idx="1379">
                  <c:v>1.690860543056</c:v>
                </c:pt>
                <c:pt idx="1380">
                  <c:v>1.690860543056</c:v>
                </c:pt>
                <c:pt idx="1381">
                  <c:v>1.690860543056</c:v>
                </c:pt>
                <c:pt idx="1382">
                  <c:v>1.690860543056</c:v>
                </c:pt>
                <c:pt idx="1383">
                  <c:v>1.729903887274</c:v>
                </c:pt>
                <c:pt idx="1384">
                  <c:v>1.7437167015649999</c:v>
                </c:pt>
                <c:pt idx="1385">
                  <c:v>1.757984414239</c:v>
                </c:pt>
                <c:pt idx="1386">
                  <c:v>1.757984414239</c:v>
                </c:pt>
                <c:pt idx="1387">
                  <c:v>1.757984414239</c:v>
                </c:pt>
                <c:pt idx="1388">
                  <c:v>1.757984414239</c:v>
                </c:pt>
                <c:pt idx="1389">
                  <c:v>1.757984414239</c:v>
                </c:pt>
                <c:pt idx="1390">
                  <c:v>1.7429710471319999</c:v>
                </c:pt>
                <c:pt idx="1391">
                  <c:v>1.7349677198019999</c:v>
                </c:pt>
                <c:pt idx="1392">
                  <c:v>1.7275363238370001</c:v>
                </c:pt>
                <c:pt idx="1393">
                  <c:v>1.7275363238370001</c:v>
                </c:pt>
                <c:pt idx="1394">
                  <c:v>1.7275363238370001</c:v>
                </c:pt>
                <c:pt idx="1395">
                  <c:v>1.7547696668920001</c:v>
                </c:pt>
                <c:pt idx="1396">
                  <c:v>1.7215174455019999</c:v>
                </c:pt>
                <c:pt idx="1397">
                  <c:v>1.7257157918770001</c:v>
                </c:pt>
                <c:pt idx="1398">
                  <c:v>1.6905254356249999</c:v>
                </c:pt>
                <c:pt idx="1399">
                  <c:v>1.675468081962</c:v>
                </c:pt>
                <c:pt idx="1400">
                  <c:v>1.675468081962</c:v>
                </c:pt>
                <c:pt idx="1401">
                  <c:v>1.675468081962</c:v>
                </c:pt>
                <c:pt idx="1402">
                  <c:v>1.659308489347</c:v>
                </c:pt>
                <c:pt idx="1403">
                  <c:v>1.650473815991</c:v>
                </c:pt>
                <c:pt idx="1404">
                  <c:v>1.6651864090990001</c:v>
                </c:pt>
                <c:pt idx="1405">
                  <c:v>1.669419482149</c:v>
                </c:pt>
                <c:pt idx="1406">
                  <c:v>1.6434968287180001</c:v>
                </c:pt>
                <c:pt idx="1407">
                  <c:v>1.6434968287180001</c:v>
                </c:pt>
                <c:pt idx="1408">
                  <c:v>1.6434968287180001</c:v>
                </c:pt>
                <c:pt idx="1409">
                  <c:v>1.609619246649</c:v>
                </c:pt>
                <c:pt idx="1410">
                  <c:v>1.5881068351050001</c:v>
                </c:pt>
                <c:pt idx="1411">
                  <c:v>1.5821221174719999</c:v>
                </c:pt>
                <c:pt idx="1412">
                  <c:v>1.5285247182199999</c:v>
                </c:pt>
                <c:pt idx="1413">
                  <c:v>1.5730724589189999</c:v>
                </c:pt>
                <c:pt idx="1414">
                  <c:v>1.5730724589189999</c:v>
                </c:pt>
                <c:pt idx="1415">
                  <c:v>1.5730724589189999</c:v>
                </c:pt>
                <c:pt idx="1416">
                  <c:v>1.5420384239430001</c:v>
                </c:pt>
                <c:pt idx="1417">
                  <c:v>1.59651534953</c:v>
                </c:pt>
                <c:pt idx="1418">
                  <c:v>1.5938628482029999</c:v>
                </c:pt>
                <c:pt idx="1419">
                  <c:v>1.5992804190479999</c:v>
                </c:pt>
                <c:pt idx="1420">
                  <c:v>1.590206383617</c:v>
                </c:pt>
                <c:pt idx="1421">
                  <c:v>1.590206383617</c:v>
                </c:pt>
                <c:pt idx="1422">
                  <c:v>1.590206383617</c:v>
                </c:pt>
                <c:pt idx="1423">
                  <c:v>1.631745007286</c:v>
                </c:pt>
                <c:pt idx="1424">
                  <c:v>1.6229574658499999</c:v>
                </c:pt>
                <c:pt idx="1425">
                  <c:v>1.6223708807520001</c:v>
                </c:pt>
                <c:pt idx="1426">
                  <c:v>1.6045293175399999</c:v>
                </c:pt>
                <c:pt idx="1427">
                  <c:v>1.5774269647479999</c:v>
                </c:pt>
                <c:pt idx="1428">
                  <c:v>1.5774269647479999</c:v>
                </c:pt>
                <c:pt idx="1429">
                  <c:v>1.5774269647479999</c:v>
                </c:pt>
                <c:pt idx="1430">
                  <c:v>1.5522753490229999</c:v>
                </c:pt>
                <c:pt idx="1431">
                  <c:v>1.6061176439839999</c:v>
                </c:pt>
                <c:pt idx="1432">
                  <c:v>1.5834770348539999</c:v>
                </c:pt>
                <c:pt idx="1433">
                  <c:v>1.571297600022</c:v>
                </c:pt>
                <c:pt idx="1434">
                  <c:v>1.6310482417300001</c:v>
                </c:pt>
                <c:pt idx="1435">
                  <c:v>1.6310482417300001</c:v>
                </c:pt>
                <c:pt idx="1436">
                  <c:v>1.6310482417300001</c:v>
                </c:pt>
                <c:pt idx="1437">
                  <c:v>1.63209747352</c:v>
                </c:pt>
                <c:pt idx="1438">
                  <c:v>1.645196326347</c:v>
                </c:pt>
                <c:pt idx="1439">
                  <c:v>1.6356801732170001</c:v>
                </c:pt>
                <c:pt idx="1440">
                  <c:v>1.5968015726960001</c:v>
                </c:pt>
                <c:pt idx="1441">
                  <c:v>1.5899188177400001</c:v>
                </c:pt>
                <c:pt idx="1442">
                  <c:v>1.5899188177400001</c:v>
                </c:pt>
                <c:pt idx="1443">
                  <c:v>1.5899188177400001</c:v>
                </c:pt>
                <c:pt idx="1444">
                  <c:v>1.563858856368</c:v>
                </c:pt>
                <c:pt idx="1445">
                  <c:v>1.5987105342970001</c:v>
                </c:pt>
                <c:pt idx="1446">
                  <c:v>1.585042357521</c:v>
                </c:pt>
                <c:pt idx="1447">
                  <c:v>1.629501080239</c:v>
                </c:pt>
                <c:pt idx="1448">
                  <c:v>1.633909970982</c:v>
                </c:pt>
                <c:pt idx="1449">
                  <c:v>1.633909970982</c:v>
                </c:pt>
                <c:pt idx="1450">
                  <c:v>1.633909970982</c:v>
                </c:pt>
                <c:pt idx="1451">
                  <c:v>1.6243222020270001</c:v>
                </c:pt>
                <c:pt idx="1452">
                  <c:v>1.6244810049959999</c:v>
                </c:pt>
                <c:pt idx="1453">
                  <c:v>1.610355773994</c:v>
                </c:pt>
                <c:pt idx="1454">
                  <c:v>1.610341155188</c:v>
                </c:pt>
                <c:pt idx="1455">
                  <c:v>1.624119661161</c:v>
                </c:pt>
                <c:pt idx="1456">
                  <c:v>1.624119661161</c:v>
                </c:pt>
                <c:pt idx="1457">
                  <c:v>1.624119661161</c:v>
                </c:pt>
                <c:pt idx="1458">
                  <c:v>1.6196546344930001</c:v>
                </c:pt>
                <c:pt idx="1459">
                  <c:v>1.5953444082149999</c:v>
                </c:pt>
                <c:pt idx="1460">
                  <c:v>1.563680098569</c:v>
                </c:pt>
                <c:pt idx="1461">
                  <c:v>1.5398922926980001</c:v>
                </c:pt>
                <c:pt idx="1462">
                  <c:v>1.533899055484</c:v>
                </c:pt>
                <c:pt idx="1463">
                  <c:v>1.533899055484</c:v>
                </c:pt>
                <c:pt idx="1464">
                  <c:v>1.533899055484</c:v>
                </c:pt>
                <c:pt idx="1465">
                  <c:v>1.5120944335299999</c:v>
                </c:pt>
                <c:pt idx="1466">
                  <c:v>1.544408929746</c:v>
                </c:pt>
                <c:pt idx="1467">
                  <c:v>1.551719747385</c:v>
                </c:pt>
                <c:pt idx="1468">
                  <c:v>1.5561264277289999</c:v>
                </c:pt>
                <c:pt idx="1469">
                  <c:v>1.5492516889570001</c:v>
                </c:pt>
                <c:pt idx="1470">
                  <c:v>1.5492516889570001</c:v>
                </c:pt>
                <c:pt idx="1471">
                  <c:v>1.5492516889570001</c:v>
                </c:pt>
                <c:pt idx="1472">
                  <c:v>1.549370425382</c:v>
                </c:pt>
                <c:pt idx="1473">
                  <c:v>1.578870134287</c:v>
                </c:pt>
                <c:pt idx="1474">
                  <c:v>1.5777099774429999</c:v>
                </c:pt>
                <c:pt idx="1475">
                  <c:v>1.629579196726</c:v>
                </c:pt>
                <c:pt idx="1476">
                  <c:v>1.6271267524040001</c:v>
                </c:pt>
                <c:pt idx="1477">
                  <c:v>1.6271267524040001</c:v>
                </c:pt>
                <c:pt idx="1478">
                  <c:v>1.6271267524040001</c:v>
                </c:pt>
                <c:pt idx="1479">
                  <c:v>1.640578504437</c:v>
                </c:pt>
                <c:pt idx="1480">
                  <c:v>1.653391068576</c:v>
                </c:pt>
                <c:pt idx="1481">
                  <c:v>1.6398578216499999</c:v>
                </c:pt>
                <c:pt idx="1482">
                  <c:v>1.6292898259769999</c:v>
                </c:pt>
                <c:pt idx="1483">
                  <c:v>1.644313364791</c:v>
                </c:pt>
                <c:pt idx="1484">
                  <c:v>1.644313364791</c:v>
                </c:pt>
                <c:pt idx="1485">
                  <c:v>1.644313364791</c:v>
                </c:pt>
                <c:pt idx="1486">
                  <c:v>1.6251002792410001</c:v>
                </c:pt>
                <c:pt idx="1487">
                  <c:v>1.5935602255770001</c:v>
                </c:pt>
                <c:pt idx="1488">
                  <c:v>1.6194409099910001</c:v>
                </c:pt>
                <c:pt idx="1489">
                  <c:v>1.5822900525770001</c:v>
                </c:pt>
                <c:pt idx="1490">
                  <c:v>1.5732157733909999</c:v>
                </c:pt>
                <c:pt idx="1491">
                  <c:v>1.5732157733909999</c:v>
                </c:pt>
                <c:pt idx="1492">
                  <c:v>1.5732157733909999</c:v>
                </c:pt>
                <c:pt idx="1493">
                  <c:v>1.566865524077</c:v>
                </c:pt>
                <c:pt idx="1494">
                  <c:v>1.5781640556630001</c:v>
                </c:pt>
                <c:pt idx="1495">
                  <c:v>1.546631408264</c:v>
                </c:pt>
                <c:pt idx="1496">
                  <c:v>1.53592205339</c:v>
                </c:pt>
                <c:pt idx="1497">
                  <c:v>1.4780225086859999</c:v>
                </c:pt>
                <c:pt idx="1498">
                  <c:v>1.4780225086859999</c:v>
                </c:pt>
                <c:pt idx="1499">
                  <c:v>1.4780225086859999</c:v>
                </c:pt>
                <c:pt idx="1500">
                  <c:v>1.4617906598199999</c:v>
                </c:pt>
                <c:pt idx="1501">
                  <c:v>1.4794653754280001</c:v>
                </c:pt>
                <c:pt idx="1502">
                  <c:v>1.4994880066909999</c:v>
                </c:pt>
                <c:pt idx="1503">
                  <c:v>1.512453413844</c:v>
                </c:pt>
                <c:pt idx="1504">
                  <c:v>1.5106515746369999</c:v>
                </c:pt>
                <c:pt idx="1505">
                  <c:v>1.5106515746369999</c:v>
                </c:pt>
                <c:pt idx="1506">
                  <c:v>1.5106515746369999</c:v>
                </c:pt>
                <c:pt idx="1507">
                  <c:v>1.5377402857419999</c:v>
                </c:pt>
                <c:pt idx="1508">
                  <c:v>1.5781903234379999</c:v>
                </c:pt>
                <c:pt idx="1509">
                  <c:v>1.5806107197720001</c:v>
                </c:pt>
                <c:pt idx="1510">
                  <c:v>1.589064693006</c:v>
                </c:pt>
                <c:pt idx="1511">
                  <c:v>1.5593147472110001</c:v>
                </c:pt>
                <c:pt idx="1512">
                  <c:v>1.5593147472110001</c:v>
                </c:pt>
                <c:pt idx="1513">
                  <c:v>1.5593147472110001</c:v>
                </c:pt>
                <c:pt idx="1514">
                  <c:v>1.544167410847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25-4A70-B094-EA2A6CA85A7D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25-4A70-B094-EA2A6CA85A7D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25-4A70-B094-EA2A6CA85A7D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200</c:v>
                </c:pt>
                <c:pt idx="1470">
                  <c:v>-100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D25-4A70-B094-EA2A6CA85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ax val="43884"/>
          <c:min val="43525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3600"/>
        <c:crosses val="autoZero"/>
        <c:auto val="1"/>
        <c:lblOffset val="100"/>
        <c:baseTimeUnit val="days"/>
      </c:dateAx>
      <c:valAx>
        <c:axId val="220953600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206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/>
              <a:t>איור 6: שערי החליפין שקל-דולר, שקל-אירו והשער הנומינלי האפקטיבי
</a:t>
            </a:r>
            <a:r>
              <a:rPr lang="he-IL" sz="2000" b="0"/>
              <a:t>1/1/2010 = 100, מרץ 2019 עד פברואר 2020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43383</c:v>
                </c:pt>
                <c:pt idx="1">
                  <c:v>43384</c:v>
                </c:pt>
                <c:pt idx="2">
                  <c:v>43385</c:v>
                </c:pt>
                <c:pt idx="3">
                  <c:v>43386</c:v>
                </c:pt>
                <c:pt idx="4">
                  <c:v>43387</c:v>
                </c:pt>
                <c:pt idx="5">
                  <c:v>43388</c:v>
                </c:pt>
                <c:pt idx="6">
                  <c:v>43389</c:v>
                </c:pt>
                <c:pt idx="7">
                  <c:v>43390</c:v>
                </c:pt>
                <c:pt idx="8">
                  <c:v>43391</c:v>
                </c:pt>
                <c:pt idx="9">
                  <c:v>43392</c:v>
                </c:pt>
                <c:pt idx="10">
                  <c:v>43393</c:v>
                </c:pt>
                <c:pt idx="11">
                  <c:v>43394</c:v>
                </c:pt>
                <c:pt idx="12">
                  <c:v>43395</c:v>
                </c:pt>
                <c:pt idx="13">
                  <c:v>43396</c:v>
                </c:pt>
                <c:pt idx="14">
                  <c:v>43397</c:v>
                </c:pt>
                <c:pt idx="15">
                  <c:v>43398</c:v>
                </c:pt>
                <c:pt idx="16">
                  <c:v>43399</c:v>
                </c:pt>
                <c:pt idx="17">
                  <c:v>43400</c:v>
                </c:pt>
                <c:pt idx="18">
                  <c:v>43401</c:v>
                </c:pt>
                <c:pt idx="19">
                  <c:v>43402</c:v>
                </c:pt>
                <c:pt idx="20">
                  <c:v>43403</c:v>
                </c:pt>
                <c:pt idx="21">
                  <c:v>43404</c:v>
                </c:pt>
                <c:pt idx="22">
                  <c:v>43405</c:v>
                </c:pt>
                <c:pt idx="23">
                  <c:v>43406</c:v>
                </c:pt>
                <c:pt idx="24">
                  <c:v>43407</c:v>
                </c:pt>
                <c:pt idx="25">
                  <c:v>43408</c:v>
                </c:pt>
                <c:pt idx="26">
                  <c:v>43409</c:v>
                </c:pt>
                <c:pt idx="27">
                  <c:v>43410</c:v>
                </c:pt>
                <c:pt idx="28">
                  <c:v>43411</c:v>
                </c:pt>
                <c:pt idx="29">
                  <c:v>43412</c:v>
                </c:pt>
                <c:pt idx="30">
                  <c:v>43413</c:v>
                </c:pt>
                <c:pt idx="31">
                  <c:v>43414</c:v>
                </c:pt>
                <c:pt idx="32">
                  <c:v>43415</c:v>
                </c:pt>
                <c:pt idx="33">
                  <c:v>43416</c:v>
                </c:pt>
                <c:pt idx="34">
                  <c:v>43417</c:v>
                </c:pt>
                <c:pt idx="35">
                  <c:v>43418</c:v>
                </c:pt>
                <c:pt idx="36">
                  <c:v>43419</c:v>
                </c:pt>
                <c:pt idx="37">
                  <c:v>43420</c:v>
                </c:pt>
                <c:pt idx="38">
                  <c:v>43421</c:v>
                </c:pt>
                <c:pt idx="39">
                  <c:v>43422</c:v>
                </c:pt>
                <c:pt idx="40">
                  <c:v>43423</c:v>
                </c:pt>
                <c:pt idx="41">
                  <c:v>43424</c:v>
                </c:pt>
                <c:pt idx="42">
                  <c:v>43425</c:v>
                </c:pt>
                <c:pt idx="43">
                  <c:v>43426</c:v>
                </c:pt>
                <c:pt idx="44">
                  <c:v>43427</c:v>
                </c:pt>
                <c:pt idx="45">
                  <c:v>43428</c:v>
                </c:pt>
                <c:pt idx="46">
                  <c:v>43429</c:v>
                </c:pt>
                <c:pt idx="47">
                  <c:v>43430</c:v>
                </c:pt>
                <c:pt idx="48">
                  <c:v>43431</c:v>
                </c:pt>
                <c:pt idx="49">
                  <c:v>43432</c:v>
                </c:pt>
                <c:pt idx="50">
                  <c:v>43433</c:v>
                </c:pt>
                <c:pt idx="51">
                  <c:v>43434</c:v>
                </c:pt>
                <c:pt idx="52">
                  <c:v>43435</c:v>
                </c:pt>
                <c:pt idx="53">
                  <c:v>43436</c:v>
                </c:pt>
                <c:pt idx="54">
                  <c:v>43437</c:v>
                </c:pt>
                <c:pt idx="55">
                  <c:v>43438</c:v>
                </c:pt>
                <c:pt idx="56">
                  <c:v>43439</c:v>
                </c:pt>
                <c:pt idx="57">
                  <c:v>43440</c:v>
                </c:pt>
                <c:pt idx="58">
                  <c:v>43441</c:v>
                </c:pt>
                <c:pt idx="59">
                  <c:v>43442</c:v>
                </c:pt>
                <c:pt idx="60">
                  <c:v>43443</c:v>
                </c:pt>
                <c:pt idx="61">
                  <c:v>43444</c:v>
                </c:pt>
                <c:pt idx="62">
                  <c:v>43445</c:v>
                </c:pt>
                <c:pt idx="63">
                  <c:v>43446</c:v>
                </c:pt>
                <c:pt idx="64">
                  <c:v>43447</c:v>
                </c:pt>
                <c:pt idx="65">
                  <c:v>43448</c:v>
                </c:pt>
                <c:pt idx="66">
                  <c:v>43449</c:v>
                </c:pt>
                <c:pt idx="67">
                  <c:v>43450</c:v>
                </c:pt>
                <c:pt idx="68">
                  <c:v>43451</c:v>
                </c:pt>
                <c:pt idx="69">
                  <c:v>43452</c:v>
                </c:pt>
                <c:pt idx="70">
                  <c:v>43453</c:v>
                </c:pt>
                <c:pt idx="71">
                  <c:v>43454</c:v>
                </c:pt>
                <c:pt idx="72">
                  <c:v>43455</c:v>
                </c:pt>
                <c:pt idx="73">
                  <c:v>43456</c:v>
                </c:pt>
                <c:pt idx="74">
                  <c:v>43457</c:v>
                </c:pt>
                <c:pt idx="75">
                  <c:v>43458</c:v>
                </c:pt>
                <c:pt idx="76">
                  <c:v>43459</c:v>
                </c:pt>
                <c:pt idx="77">
                  <c:v>43460</c:v>
                </c:pt>
                <c:pt idx="78">
                  <c:v>43461</c:v>
                </c:pt>
                <c:pt idx="79">
                  <c:v>43462</c:v>
                </c:pt>
                <c:pt idx="80">
                  <c:v>43463</c:v>
                </c:pt>
                <c:pt idx="81">
                  <c:v>43464</c:v>
                </c:pt>
                <c:pt idx="82">
                  <c:v>43465</c:v>
                </c:pt>
                <c:pt idx="83">
                  <c:v>43466</c:v>
                </c:pt>
                <c:pt idx="84">
                  <c:v>43467</c:v>
                </c:pt>
                <c:pt idx="85">
                  <c:v>43468</c:v>
                </c:pt>
                <c:pt idx="86">
                  <c:v>43469</c:v>
                </c:pt>
                <c:pt idx="87">
                  <c:v>43470</c:v>
                </c:pt>
                <c:pt idx="88">
                  <c:v>43471</c:v>
                </c:pt>
                <c:pt idx="89">
                  <c:v>43472</c:v>
                </c:pt>
                <c:pt idx="90">
                  <c:v>43473</c:v>
                </c:pt>
                <c:pt idx="91">
                  <c:v>43474</c:v>
                </c:pt>
                <c:pt idx="92">
                  <c:v>43475</c:v>
                </c:pt>
                <c:pt idx="93">
                  <c:v>43476</c:v>
                </c:pt>
                <c:pt idx="94">
                  <c:v>43477</c:v>
                </c:pt>
                <c:pt idx="95">
                  <c:v>43478</c:v>
                </c:pt>
                <c:pt idx="96">
                  <c:v>43479</c:v>
                </c:pt>
                <c:pt idx="97">
                  <c:v>43480</c:v>
                </c:pt>
                <c:pt idx="98">
                  <c:v>43481</c:v>
                </c:pt>
                <c:pt idx="99">
                  <c:v>43482</c:v>
                </c:pt>
                <c:pt idx="100">
                  <c:v>43483</c:v>
                </c:pt>
                <c:pt idx="101">
                  <c:v>43484</c:v>
                </c:pt>
                <c:pt idx="102">
                  <c:v>43485</c:v>
                </c:pt>
                <c:pt idx="103">
                  <c:v>43486</c:v>
                </c:pt>
                <c:pt idx="104">
                  <c:v>43487</c:v>
                </c:pt>
                <c:pt idx="105">
                  <c:v>43488</c:v>
                </c:pt>
                <c:pt idx="106">
                  <c:v>43489</c:v>
                </c:pt>
                <c:pt idx="107">
                  <c:v>43490</c:v>
                </c:pt>
                <c:pt idx="108">
                  <c:v>43491</c:v>
                </c:pt>
                <c:pt idx="109">
                  <c:v>43492</c:v>
                </c:pt>
                <c:pt idx="110">
                  <c:v>43493</c:v>
                </c:pt>
                <c:pt idx="111">
                  <c:v>43494</c:v>
                </c:pt>
                <c:pt idx="112">
                  <c:v>43495</c:v>
                </c:pt>
                <c:pt idx="113">
                  <c:v>43496</c:v>
                </c:pt>
                <c:pt idx="114">
                  <c:v>43497</c:v>
                </c:pt>
                <c:pt idx="115">
                  <c:v>43498</c:v>
                </c:pt>
                <c:pt idx="116">
                  <c:v>43499</c:v>
                </c:pt>
                <c:pt idx="117">
                  <c:v>43500</c:v>
                </c:pt>
                <c:pt idx="118">
                  <c:v>43501</c:v>
                </c:pt>
                <c:pt idx="119">
                  <c:v>43502</c:v>
                </c:pt>
                <c:pt idx="120">
                  <c:v>43503</c:v>
                </c:pt>
                <c:pt idx="121">
                  <c:v>43504</c:v>
                </c:pt>
                <c:pt idx="122">
                  <c:v>43505</c:v>
                </c:pt>
                <c:pt idx="123">
                  <c:v>43506</c:v>
                </c:pt>
                <c:pt idx="124">
                  <c:v>43507</c:v>
                </c:pt>
                <c:pt idx="125">
                  <c:v>43508</c:v>
                </c:pt>
                <c:pt idx="126">
                  <c:v>43509</c:v>
                </c:pt>
                <c:pt idx="127">
                  <c:v>43510</c:v>
                </c:pt>
                <c:pt idx="128">
                  <c:v>43511</c:v>
                </c:pt>
                <c:pt idx="129">
                  <c:v>43512</c:v>
                </c:pt>
                <c:pt idx="130">
                  <c:v>43513</c:v>
                </c:pt>
                <c:pt idx="131">
                  <c:v>43514</c:v>
                </c:pt>
                <c:pt idx="132">
                  <c:v>43515</c:v>
                </c:pt>
                <c:pt idx="133">
                  <c:v>43516</c:v>
                </c:pt>
                <c:pt idx="134">
                  <c:v>43517</c:v>
                </c:pt>
                <c:pt idx="135">
                  <c:v>43518</c:v>
                </c:pt>
                <c:pt idx="136">
                  <c:v>43519</c:v>
                </c:pt>
                <c:pt idx="137">
                  <c:v>43520</c:v>
                </c:pt>
                <c:pt idx="138">
                  <c:v>43521</c:v>
                </c:pt>
                <c:pt idx="139">
                  <c:v>43522</c:v>
                </c:pt>
                <c:pt idx="140">
                  <c:v>43523</c:v>
                </c:pt>
                <c:pt idx="141">
                  <c:v>43524</c:v>
                </c:pt>
                <c:pt idx="142">
                  <c:v>43525</c:v>
                </c:pt>
                <c:pt idx="143">
                  <c:v>43526</c:v>
                </c:pt>
                <c:pt idx="144">
                  <c:v>43527</c:v>
                </c:pt>
                <c:pt idx="145">
                  <c:v>43528</c:v>
                </c:pt>
                <c:pt idx="146">
                  <c:v>43529</c:v>
                </c:pt>
                <c:pt idx="147">
                  <c:v>43530</c:v>
                </c:pt>
                <c:pt idx="148">
                  <c:v>43531</c:v>
                </c:pt>
                <c:pt idx="149">
                  <c:v>43532</c:v>
                </c:pt>
                <c:pt idx="150">
                  <c:v>43533</c:v>
                </c:pt>
                <c:pt idx="151">
                  <c:v>43534</c:v>
                </c:pt>
                <c:pt idx="152">
                  <c:v>43535</c:v>
                </c:pt>
                <c:pt idx="153">
                  <c:v>43536</c:v>
                </c:pt>
                <c:pt idx="154">
                  <c:v>43537</c:v>
                </c:pt>
                <c:pt idx="155">
                  <c:v>43538</c:v>
                </c:pt>
                <c:pt idx="156">
                  <c:v>43539</c:v>
                </c:pt>
                <c:pt idx="157">
                  <c:v>43540</c:v>
                </c:pt>
                <c:pt idx="158">
                  <c:v>43541</c:v>
                </c:pt>
                <c:pt idx="159">
                  <c:v>43542</c:v>
                </c:pt>
                <c:pt idx="160">
                  <c:v>43543</c:v>
                </c:pt>
                <c:pt idx="161">
                  <c:v>43544</c:v>
                </c:pt>
                <c:pt idx="162">
                  <c:v>43545</c:v>
                </c:pt>
                <c:pt idx="163">
                  <c:v>43546</c:v>
                </c:pt>
                <c:pt idx="164">
                  <c:v>43547</c:v>
                </c:pt>
                <c:pt idx="165">
                  <c:v>43548</c:v>
                </c:pt>
                <c:pt idx="166">
                  <c:v>43549</c:v>
                </c:pt>
                <c:pt idx="167">
                  <c:v>43550</c:v>
                </c:pt>
                <c:pt idx="168">
                  <c:v>43551</c:v>
                </c:pt>
                <c:pt idx="169">
                  <c:v>43552</c:v>
                </c:pt>
                <c:pt idx="170">
                  <c:v>43553</c:v>
                </c:pt>
                <c:pt idx="171">
                  <c:v>43554</c:v>
                </c:pt>
                <c:pt idx="172">
                  <c:v>43555</c:v>
                </c:pt>
                <c:pt idx="173">
                  <c:v>43556</c:v>
                </c:pt>
                <c:pt idx="174">
                  <c:v>43557</c:v>
                </c:pt>
                <c:pt idx="175">
                  <c:v>43558</c:v>
                </c:pt>
                <c:pt idx="176">
                  <c:v>43559</c:v>
                </c:pt>
                <c:pt idx="177">
                  <c:v>43560</c:v>
                </c:pt>
                <c:pt idx="178">
                  <c:v>43561</c:v>
                </c:pt>
                <c:pt idx="179">
                  <c:v>43562</c:v>
                </c:pt>
                <c:pt idx="180">
                  <c:v>43563</c:v>
                </c:pt>
                <c:pt idx="181">
                  <c:v>43564</c:v>
                </c:pt>
                <c:pt idx="182">
                  <c:v>43565</c:v>
                </c:pt>
                <c:pt idx="183">
                  <c:v>43566</c:v>
                </c:pt>
                <c:pt idx="184">
                  <c:v>43567</c:v>
                </c:pt>
                <c:pt idx="185">
                  <c:v>43568</c:v>
                </c:pt>
                <c:pt idx="186">
                  <c:v>43569</c:v>
                </c:pt>
                <c:pt idx="187">
                  <c:v>43570</c:v>
                </c:pt>
                <c:pt idx="188">
                  <c:v>43571</c:v>
                </c:pt>
                <c:pt idx="189">
                  <c:v>43572</c:v>
                </c:pt>
                <c:pt idx="190">
                  <c:v>43573</c:v>
                </c:pt>
                <c:pt idx="191">
                  <c:v>43574</c:v>
                </c:pt>
                <c:pt idx="192">
                  <c:v>43575</c:v>
                </c:pt>
                <c:pt idx="193">
                  <c:v>43576</c:v>
                </c:pt>
                <c:pt idx="194">
                  <c:v>43577</c:v>
                </c:pt>
                <c:pt idx="195">
                  <c:v>43578</c:v>
                </c:pt>
                <c:pt idx="196">
                  <c:v>43579</c:v>
                </c:pt>
                <c:pt idx="197">
                  <c:v>43580</c:v>
                </c:pt>
                <c:pt idx="198">
                  <c:v>43581</c:v>
                </c:pt>
                <c:pt idx="199">
                  <c:v>43582</c:v>
                </c:pt>
                <c:pt idx="200">
                  <c:v>43583</c:v>
                </c:pt>
                <c:pt idx="201">
                  <c:v>43584</c:v>
                </c:pt>
                <c:pt idx="202">
                  <c:v>43585</c:v>
                </c:pt>
                <c:pt idx="203">
                  <c:v>43586</c:v>
                </c:pt>
                <c:pt idx="204">
                  <c:v>43587</c:v>
                </c:pt>
                <c:pt idx="205">
                  <c:v>43588</c:v>
                </c:pt>
                <c:pt idx="206">
                  <c:v>43589</c:v>
                </c:pt>
                <c:pt idx="207">
                  <c:v>43590</c:v>
                </c:pt>
                <c:pt idx="208">
                  <c:v>43591</c:v>
                </c:pt>
                <c:pt idx="209">
                  <c:v>43592</c:v>
                </c:pt>
                <c:pt idx="210">
                  <c:v>43593</c:v>
                </c:pt>
                <c:pt idx="211">
                  <c:v>43594</c:v>
                </c:pt>
                <c:pt idx="212">
                  <c:v>43595</c:v>
                </c:pt>
                <c:pt idx="213">
                  <c:v>43596</c:v>
                </c:pt>
                <c:pt idx="214">
                  <c:v>43597</c:v>
                </c:pt>
                <c:pt idx="215">
                  <c:v>43598</c:v>
                </c:pt>
                <c:pt idx="216">
                  <c:v>43599</c:v>
                </c:pt>
                <c:pt idx="217">
                  <c:v>43600</c:v>
                </c:pt>
                <c:pt idx="218">
                  <c:v>43601</c:v>
                </c:pt>
                <c:pt idx="219">
                  <c:v>43602</c:v>
                </c:pt>
                <c:pt idx="220">
                  <c:v>43603</c:v>
                </c:pt>
                <c:pt idx="221">
                  <c:v>43604</c:v>
                </c:pt>
                <c:pt idx="222">
                  <c:v>43605</c:v>
                </c:pt>
                <c:pt idx="223">
                  <c:v>43606</c:v>
                </c:pt>
                <c:pt idx="224">
                  <c:v>43607</c:v>
                </c:pt>
                <c:pt idx="225">
                  <c:v>43608</c:v>
                </c:pt>
                <c:pt idx="226">
                  <c:v>43609</c:v>
                </c:pt>
                <c:pt idx="227">
                  <c:v>43610</c:v>
                </c:pt>
                <c:pt idx="228">
                  <c:v>43611</c:v>
                </c:pt>
                <c:pt idx="229">
                  <c:v>43612</c:v>
                </c:pt>
                <c:pt idx="230">
                  <c:v>43613</c:v>
                </c:pt>
                <c:pt idx="231">
                  <c:v>43614</c:v>
                </c:pt>
                <c:pt idx="232">
                  <c:v>43615</c:v>
                </c:pt>
                <c:pt idx="233">
                  <c:v>43616</c:v>
                </c:pt>
                <c:pt idx="234">
                  <c:v>43617</c:v>
                </c:pt>
                <c:pt idx="235">
                  <c:v>43618</c:v>
                </c:pt>
                <c:pt idx="236">
                  <c:v>43619</c:v>
                </c:pt>
                <c:pt idx="237">
                  <c:v>43620</c:v>
                </c:pt>
                <c:pt idx="238">
                  <c:v>43621</c:v>
                </c:pt>
                <c:pt idx="239">
                  <c:v>43622</c:v>
                </c:pt>
                <c:pt idx="240">
                  <c:v>43623</c:v>
                </c:pt>
                <c:pt idx="241">
                  <c:v>43624</c:v>
                </c:pt>
                <c:pt idx="242">
                  <c:v>43625</c:v>
                </c:pt>
                <c:pt idx="243">
                  <c:v>43626</c:v>
                </c:pt>
                <c:pt idx="244">
                  <c:v>43627</c:v>
                </c:pt>
                <c:pt idx="245">
                  <c:v>43628</c:v>
                </c:pt>
                <c:pt idx="246">
                  <c:v>43629</c:v>
                </c:pt>
                <c:pt idx="247">
                  <c:v>43630</c:v>
                </c:pt>
                <c:pt idx="248">
                  <c:v>43631</c:v>
                </c:pt>
                <c:pt idx="249">
                  <c:v>43632</c:v>
                </c:pt>
                <c:pt idx="250">
                  <c:v>43633</c:v>
                </c:pt>
                <c:pt idx="251">
                  <c:v>43634</c:v>
                </c:pt>
                <c:pt idx="252">
                  <c:v>43635</c:v>
                </c:pt>
                <c:pt idx="253">
                  <c:v>43636</c:v>
                </c:pt>
                <c:pt idx="254">
                  <c:v>43637</c:v>
                </c:pt>
                <c:pt idx="255">
                  <c:v>43638</c:v>
                </c:pt>
                <c:pt idx="256">
                  <c:v>43639</c:v>
                </c:pt>
                <c:pt idx="257">
                  <c:v>43640</c:v>
                </c:pt>
                <c:pt idx="258">
                  <c:v>43641</c:v>
                </c:pt>
                <c:pt idx="259">
                  <c:v>43642</c:v>
                </c:pt>
                <c:pt idx="260">
                  <c:v>43643</c:v>
                </c:pt>
                <c:pt idx="261">
                  <c:v>43644</c:v>
                </c:pt>
                <c:pt idx="262">
                  <c:v>43645</c:v>
                </c:pt>
                <c:pt idx="263">
                  <c:v>43646</c:v>
                </c:pt>
                <c:pt idx="264">
                  <c:v>43647</c:v>
                </c:pt>
                <c:pt idx="265">
                  <c:v>43648</c:v>
                </c:pt>
                <c:pt idx="266">
                  <c:v>43649</c:v>
                </c:pt>
                <c:pt idx="267">
                  <c:v>43650</c:v>
                </c:pt>
                <c:pt idx="268">
                  <c:v>43651</c:v>
                </c:pt>
                <c:pt idx="269">
                  <c:v>43652</c:v>
                </c:pt>
                <c:pt idx="270">
                  <c:v>43653</c:v>
                </c:pt>
                <c:pt idx="271">
                  <c:v>43654</c:v>
                </c:pt>
                <c:pt idx="272">
                  <c:v>43655</c:v>
                </c:pt>
                <c:pt idx="273">
                  <c:v>43656</c:v>
                </c:pt>
                <c:pt idx="274">
                  <c:v>43657</c:v>
                </c:pt>
                <c:pt idx="275">
                  <c:v>43658</c:v>
                </c:pt>
                <c:pt idx="276">
                  <c:v>43659</c:v>
                </c:pt>
                <c:pt idx="277">
                  <c:v>43660</c:v>
                </c:pt>
                <c:pt idx="278">
                  <c:v>43661</c:v>
                </c:pt>
                <c:pt idx="279">
                  <c:v>43662</c:v>
                </c:pt>
                <c:pt idx="280">
                  <c:v>43663</c:v>
                </c:pt>
                <c:pt idx="281">
                  <c:v>43664</c:v>
                </c:pt>
                <c:pt idx="282">
                  <c:v>43665</c:v>
                </c:pt>
                <c:pt idx="283">
                  <c:v>43666</c:v>
                </c:pt>
                <c:pt idx="284">
                  <c:v>43667</c:v>
                </c:pt>
                <c:pt idx="285">
                  <c:v>43668</c:v>
                </c:pt>
                <c:pt idx="286">
                  <c:v>43669</c:v>
                </c:pt>
                <c:pt idx="287">
                  <c:v>43670</c:v>
                </c:pt>
                <c:pt idx="288">
                  <c:v>43671</c:v>
                </c:pt>
                <c:pt idx="289">
                  <c:v>43672</c:v>
                </c:pt>
                <c:pt idx="290">
                  <c:v>43673</c:v>
                </c:pt>
                <c:pt idx="291">
                  <c:v>43674</c:v>
                </c:pt>
                <c:pt idx="292">
                  <c:v>43675</c:v>
                </c:pt>
                <c:pt idx="293">
                  <c:v>43676</c:v>
                </c:pt>
                <c:pt idx="294">
                  <c:v>43677</c:v>
                </c:pt>
                <c:pt idx="295">
                  <c:v>43678</c:v>
                </c:pt>
                <c:pt idx="296">
                  <c:v>43679</c:v>
                </c:pt>
                <c:pt idx="297">
                  <c:v>43680</c:v>
                </c:pt>
                <c:pt idx="298">
                  <c:v>43681</c:v>
                </c:pt>
                <c:pt idx="299">
                  <c:v>43682</c:v>
                </c:pt>
                <c:pt idx="300">
                  <c:v>43683</c:v>
                </c:pt>
                <c:pt idx="301">
                  <c:v>43684</c:v>
                </c:pt>
                <c:pt idx="302">
                  <c:v>43685</c:v>
                </c:pt>
                <c:pt idx="303">
                  <c:v>43686</c:v>
                </c:pt>
                <c:pt idx="304">
                  <c:v>43687</c:v>
                </c:pt>
                <c:pt idx="305">
                  <c:v>43688</c:v>
                </c:pt>
                <c:pt idx="306">
                  <c:v>43689</c:v>
                </c:pt>
                <c:pt idx="307">
                  <c:v>43690</c:v>
                </c:pt>
                <c:pt idx="308">
                  <c:v>43691</c:v>
                </c:pt>
                <c:pt idx="309">
                  <c:v>43692</c:v>
                </c:pt>
                <c:pt idx="310">
                  <c:v>43693</c:v>
                </c:pt>
                <c:pt idx="311">
                  <c:v>43694</c:v>
                </c:pt>
                <c:pt idx="312">
                  <c:v>43695</c:v>
                </c:pt>
                <c:pt idx="313">
                  <c:v>43696</c:v>
                </c:pt>
                <c:pt idx="314">
                  <c:v>43697</c:v>
                </c:pt>
                <c:pt idx="315">
                  <c:v>43698</c:v>
                </c:pt>
                <c:pt idx="316">
                  <c:v>43699</c:v>
                </c:pt>
                <c:pt idx="317">
                  <c:v>43700</c:v>
                </c:pt>
                <c:pt idx="318">
                  <c:v>43701</c:v>
                </c:pt>
                <c:pt idx="319">
                  <c:v>43702</c:v>
                </c:pt>
                <c:pt idx="320">
                  <c:v>43703</c:v>
                </c:pt>
                <c:pt idx="321">
                  <c:v>43704</c:v>
                </c:pt>
                <c:pt idx="322">
                  <c:v>43705</c:v>
                </c:pt>
                <c:pt idx="323">
                  <c:v>43706</c:v>
                </c:pt>
                <c:pt idx="324">
                  <c:v>43707</c:v>
                </c:pt>
                <c:pt idx="325">
                  <c:v>43708</c:v>
                </c:pt>
                <c:pt idx="326">
                  <c:v>43709</c:v>
                </c:pt>
                <c:pt idx="327">
                  <c:v>43710</c:v>
                </c:pt>
                <c:pt idx="328">
                  <c:v>43711</c:v>
                </c:pt>
                <c:pt idx="329">
                  <c:v>43712</c:v>
                </c:pt>
                <c:pt idx="330">
                  <c:v>43713</c:v>
                </c:pt>
                <c:pt idx="331">
                  <c:v>43714</c:v>
                </c:pt>
                <c:pt idx="332">
                  <c:v>43715</c:v>
                </c:pt>
                <c:pt idx="333">
                  <c:v>43716</c:v>
                </c:pt>
                <c:pt idx="334">
                  <c:v>43717</c:v>
                </c:pt>
                <c:pt idx="335">
                  <c:v>43718</c:v>
                </c:pt>
                <c:pt idx="336">
                  <c:v>43719</c:v>
                </c:pt>
                <c:pt idx="337">
                  <c:v>43720</c:v>
                </c:pt>
                <c:pt idx="338">
                  <c:v>43721</c:v>
                </c:pt>
                <c:pt idx="339">
                  <c:v>43722</c:v>
                </c:pt>
                <c:pt idx="340">
                  <c:v>43723</c:v>
                </c:pt>
                <c:pt idx="341">
                  <c:v>43724</c:v>
                </c:pt>
                <c:pt idx="342">
                  <c:v>43725</c:v>
                </c:pt>
                <c:pt idx="343">
                  <c:v>43726</c:v>
                </c:pt>
                <c:pt idx="344">
                  <c:v>43727</c:v>
                </c:pt>
                <c:pt idx="345">
                  <c:v>43728</c:v>
                </c:pt>
                <c:pt idx="346">
                  <c:v>43729</c:v>
                </c:pt>
                <c:pt idx="347">
                  <c:v>43730</c:v>
                </c:pt>
                <c:pt idx="348">
                  <c:v>43731</c:v>
                </c:pt>
                <c:pt idx="349">
                  <c:v>43732</c:v>
                </c:pt>
                <c:pt idx="350">
                  <c:v>43733</c:v>
                </c:pt>
                <c:pt idx="351">
                  <c:v>43734</c:v>
                </c:pt>
                <c:pt idx="352">
                  <c:v>43735</c:v>
                </c:pt>
                <c:pt idx="353">
                  <c:v>43736</c:v>
                </c:pt>
                <c:pt idx="354">
                  <c:v>43737</c:v>
                </c:pt>
                <c:pt idx="355">
                  <c:v>43738</c:v>
                </c:pt>
                <c:pt idx="356">
                  <c:v>43739</c:v>
                </c:pt>
                <c:pt idx="357">
                  <c:v>43740</c:v>
                </c:pt>
                <c:pt idx="358">
                  <c:v>43741</c:v>
                </c:pt>
                <c:pt idx="359">
                  <c:v>43742</c:v>
                </c:pt>
                <c:pt idx="360">
                  <c:v>43743</c:v>
                </c:pt>
                <c:pt idx="361">
                  <c:v>43744</c:v>
                </c:pt>
                <c:pt idx="362">
                  <c:v>43745</c:v>
                </c:pt>
                <c:pt idx="363">
                  <c:v>43746</c:v>
                </c:pt>
                <c:pt idx="364">
                  <c:v>43747</c:v>
                </c:pt>
                <c:pt idx="365">
                  <c:v>43748</c:v>
                </c:pt>
                <c:pt idx="366">
                  <c:v>43749</c:v>
                </c:pt>
                <c:pt idx="367">
                  <c:v>43750</c:v>
                </c:pt>
                <c:pt idx="368">
                  <c:v>43751</c:v>
                </c:pt>
                <c:pt idx="369">
                  <c:v>43752</c:v>
                </c:pt>
                <c:pt idx="370">
                  <c:v>43753</c:v>
                </c:pt>
                <c:pt idx="371">
                  <c:v>43754</c:v>
                </c:pt>
                <c:pt idx="372">
                  <c:v>43755</c:v>
                </c:pt>
                <c:pt idx="373">
                  <c:v>43756</c:v>
                </c:pt>
                <c:pt idx="374">
                  <c:v>43757</c:v>
                </c:pt>
                <c:pt idx="375">
                  <c:v>43758</c:v>
                </c:pt>
                <c:pt idx="376">
                  <c:v>43759</c:v>
                </c:pt>
                <c:pt idx="377">
                  <c:v>43760</c:v>
                </c:pt>
                <c:pt idx="378">
                  <c:v>43761</c:v>
                </c:pt>
                <c:pt idx="379">
                  <c:v>43762</c:v>
                </c:pt>
                <c:pt idx="380">
                  <c:v>43763</c:v>
                </c:pt>
                <c:pt idx="381">
                  <c:v>43764</c:v>
                </c:pt>
                <c:pt idx="382">
                  <c:v>43765</c:v>
                </c:pt>
                <c:pt idx="383">
                  <c:v>43766</c:v>
                </c:pt>
                <c:pt idx="384">
                  <c:v>43767</c:v>
                </c:pt>
                <c:pt idx="385">
                  <c:v>43768</c:v>
                </c:pt>
                <c:pt idx="386">
                  <c:v>43769</c:v>
                </c:pt>
                <c:pt idx="387">
                  <c:v>43770</c:v>
                </c:pt>
                <c:pt idx="388">
                  <c:v>43771</c:v>
                </c:pt>
                <c:pt idx="389">
                  <c:v>43772</c:v>
                </c:pt>
                <c:pt idx="390">
                  <c:v>43773</c:v>
                </c:pt>
                <c:pt idx="391">
                  <c:v>43774</c:v>
                </c:pt>
                <c:pt idx="392">
                  <c:v>43775</c:v>
                </c:pt>
                <c:pt idx="393">
                  <c:v>43776</c:v>
                </c:pt>
                <c:pt idx="394">
                  <c:v>43777</c:v>
                </c:pt>
                <c:pt idx="395">
                  <c:v>43778</c:v>
                </c:pt>
                <c:pt idx="396">
                  <c:v>43779</c:v>
                </c:pt>
                <c:pt idx="397">
                  <c:v>43780</c:v>
                </c:pt>
                <c:pt idx="398">
                  <c:v>43781</c:v>
                </c:pt>
                <c:pt idx="399">
                  <c:v>43782</c:v>
                </c:pt>
                <c:pt idx="400">
                  <c:v>43783</c:v>
                </c:pt>
                <c:pt idx="401">
                  <c:v>43784</c:v>
                </c:pt>
                <c:pt idx="402">
                  <c:v>43785</c:v>
                </c:pt>
                <c:pt idx="403">
                  <c:v>43786</c:v>
                </c:pt>
                <c:pt idx="404">
                  <c:v>43787</c:v>
                </c:pt>
                <c:pt idx="405">
                  <c:v>43788</c:v>
                </c:pt>
                <c:pt idx="406">
                  <c:v>43789</c:v>
                </c:pt>
                <c:pt idx="407">
                  <c:v>43790</c:v>
                </c:pt>
                <c:pt idx="408">
                  <c:v>43791</c:v>
                </c:pt>
                <c:pt idx="409">
                  <c:v>43792</c:v>
                </c:pt>
                <c:pt idx="410">
                  <c:v>43793</c:v>
                </c:pt>
                <c:pt idx="411">
                  <c:v>43794</c:v>
                </c:pt>
                <c:pt idx="412">
                  <c:v>43795</c:v>
                </c:pt>
                <c:pt idx="413">
                  <c:v>43796</c:v>
                </c:pt>
                <c:pt idx="414">
                  <c:v>43797</c:v>
                </c:pt>
                <c:pt idx="415">
                  <c:v>43798</c:v>
                </c:pt>
                <c:pt idx="416">
                  <c:v>43799</c:v>
                </c:pt>
                <c:pt idx="417">
                  <c:v>43800</c:v>
                </c:pt>
                <c:pt idx="418">
                  <c:v>43801</c:v>
                </c:pt>
                <c:pt idx="419">
                  <c:v>43802</c:v>
                </c:pt>
                <c:pt idx="420">
                  <c:v>43803</c:v>
                </c:pt>
                <c:pt idx="421">
                  <c:v>43804</c:v>
                </c:pt>
                <c:pt idx="422">
                  <c:v>43805</c:v>
                </c:pt>
                <c:pt idx="423">
                  <c:v>43806</c:v>
                </c:pt>
                <c:pt idx="424">
                  <c:v>43807</c:v>
                </c:pt>
                <c:pt idx="425">
                  <c:v>43808</c:v>
                </c:pt>
                <c:pt idx="426">
                  <c:v>43809</c:v>
                </c:pt>
                <c:pt idx="427">
                  <c:v>43810</c:v>
                </c:pt>
                <c:pt idx="428">
                  <c:v>43811</c:v>
                </c:pt>
                <c:pt idx="429">
                  <c:v>43812</c:v>
                </c:pt>
                <c:pt idx="430">
                  <c:v>43813</c:v>
                </c:pt>
                <c:pt idx="431">
                  <c:v>43814</c:v>
                </c:pt>
                <c:pt idx="432">
                  <c:v>43815</c:v>
                </c:pt>
                <c:pt idx="433">
                  <c:v>43816</c:v>
                </c:pt>
                <c:pt idx="434">
                  <c:v>43817</c:v>
                </c:pt>
                <c:pt idx="435">
                  <c:v>43818</c:v>
                </c:pt>
                <c:pt idx="436">
                  <c:v>43819</c:v>
                </c:pt>
                <c:pt idx="437">
                  <c:v>43820</c:v>
                </c:pt>
                <c:pt idx="438">
                  <c:v>43821</c:v>
                </c:pt>
                <c:pt idx="439">
                  <c:v>43822</c:v>
                </c:pt>
                <c:pt idx="440">
                  <c:v>43823</c:v>
                </c:pt>
                <c:pt idx="441">
                  <c:v>43824</c:v>
                </c:pt>
                <c:pt idx="442">
                  <c:v>43825</c:v>
                </c:pt>
                <c:pt idx="443">
                  <c:v>43826</c:v>
                </c:pt>
                <c:pt idx="444">
                  <c:v>43827</c:v>
                </c:pt>
                <c:pt idx="445">
                  <c:v>43828</c:v>
                </c:pt>
                <c:pt idx="446">
                  <c:v>43829</c:v>
                </c:pt>
                <c:pt idx="447">
                  <c:v>43830</c:v>
                </c:pt>
                <c:pt idx="448">
                  <c:v>43831</c:v>
                </c:pt>
                <c:pt idx="449">
                  <c:v>43832</c:v>
                </c:pt>
                <c:pt idx="450">
                  <c:v>43833</c:v>
                </c:pt>
                <c:pt idx="451">
                  <c:v>43834</c:v>
                </c:pt>
                <c:pt idx="452">
                  <c:v>43835</c:v>
                </c:pt>
                <c:pt idx="453">
                  <c:v>43836</c:v>
                </c:pt>
                <c:pt idx="454">
                  <c:v>43837</c:v>
                </c:pt>
                <c:pt idx="455">
                  <c:v>43838</c:v>
                </c:pt>
                <c:pt idx="456">
                  <c:v>43839</c:v>
                </c:pt>
                <c:pt idx="457">
                  <c:v>43840</c:v>
                </c:pt>
                <c:pt idx="458">
                  <c:v>43841</c:v>
                </c:pt>
                <c:pt idx="459">
                  <c:v>43842</c:v>
                </c:pt>
                <c:pt idx="460">
                  <c:v>43843</c:v>
                </c:pt>
                <c:pt idx="461">
                  <c:v>43844</c:v>
                </c:pt>
                <c:pt idx="462">
                  <c:v>43845</c:v>
                </c:pt>
                <c:pt idx="463">
                  <c:v>43846</c:v>
                </c:pt>
                <c:pt idx="464">
                  <c:v>43847</c:v>
                </c:pt>
                <c:pt idx="465">
                  <c:v>43848</c:v>
                </c:pt>
                <c:pt idx="466">
                  <c:v>43849</c:v>
                </c:pt>
                <c:pt idx="467">
                  <c:v>43850</c:v>
                </c:pt>
                <c:pt idx="468">
                  <c:v>43851</c:v>
                </c:pt>
                <c:pt idx="469">
                  <c:v>43852</c:v>
                </c:pt>
                <c:pt idx="470">
                  <c:v>43853</c:v>
                </c:pt>
                <c:pt idx="471">
                  <c:v>43854</c:v>
                </c:pt>
                <c:pt idx="472">
                  <c:v>43855</c:v>
                </c:pt>
                <c:pt idx="473">
                  <c:v>43856</c:v>
                </c:pt>
                <c:pt idx="474">
                  <c:v>43857</c:v>
                </c:pt>
                <c:pt idx="475">
                  <c:v>43858</c:v>
                </c:pt>
                <c:pt idx="476">
                  <c:v>43859</c:v>
                </c:pt>
                <c:pt idx="477">
                  <c:v>43860</c:v>
                </c:pt>
                <c:pt idx="478">
                  <c:v>43861</c:v>
                </c:pt>
                <c:pt idx="479">
                  <c:v>43862</c:v>
                </c:pt>
                <c:pt idx="480">
                  <c:v>43863</c:v>
                </c:pt>
                <c:pt idx="481">
                  <c:v>43864</c:v>
                </c:pt>
                <c:pt idx="482">
                  <c:v>43865</c:v>
                </c:pt>
                <c:pt idx="483">
                  <c:v>43866</c:v>
                </c:pt>
                <c:pt idx="484">
                  <c:v>43867</c:v>
                </c:pt>
                <c:pt idx="485">
                  <c:v>43868</c:v>
                </c:pt>
                <c:pt idx="486">
                  <c:v>43869</c:v>
                </c:pt>
                <c:pt idx="487">
                  <c:v>43870</c:v>
                </c:pt>
                <c:pt idx="488">
                  <c:v>43871</c:v>
                </c:pt>
                <c:pt idx="489">
                  <c:v>43872</c:v>
                </c:pt>
                <c:pt idx="490">
                  <c:v>43873</c:v>
                </c:pt>
                <c:pt idx="491">
                  <c:v>43874</c:v>
                </c:pt>
                <c:pt idx="492">
                  <c:v>43875</c:v>
                </c:pt>
                <c:pt idx="493">
                  <c:v>43876</c:v>
                </c:pt>
                <c:pt idx="494">
                  <c:v>43877</c:v>
                </c:pt>
                <c:pt idx="495">
                  <c:v>43878</c:v>
                </c:pt>
                <c:pt idx="496">
                  <c:v>43879</c:v>
                </c:pt>
                <c:pt idx="497">
                  <c:v>43880</c:v>
                </c:pt>
                <c:pt idx="498">
                  <c:v>43881</c:v>
                </c:pt>
                <c:pt idx="499">
                  <c:v>43882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84.593415776499995</c:v>
                </c:pt>
                <c:pt idx="1">
                  <c:v>85.043781878299995</c:v>
                </c:pt>
                <c:pt idx="2">
                  <c:v>84.984727155100003</c:v>
                </c:pt>
                <c:pt idx="3">
                  <c:v>84.984727155100003</c:v>
                </c:pt>
                <c:pt idx="4">
                  <c:v>84.984727155100003</c:v>
                </c:pt>
                <c:pt idx="5">
                  <c:v>85.056061354600004</c:v>
                </c:pt>
                <c:pt idx="6">
                  <c:v>85.525441128400004</c:v>
                </c:pt>
                <c:pt idx="7">
                  <c:v>85.538853205099997</c:v>
                </c:pt>
                <c:pt idx="8">
                  <c:v>85.5484390421</c:v>
                </c:pt>
                <c:pt idx="9">
                  <c:v>85.631619537299997</c:v>
                </c:pt>
                <c:pt idx="10">
                  <c:v>85.631619537299997</c:v>
                </c:pt>
                <c:pt idx="11">
                  <c:v>85.631619537299997</c:v>
                </c:pt>
                <c:pt idx="12">
                  <c:v>85.415066508400002</c:v>
                </c:pt>
                <c:pt idx="13">
                  <c:v>85.719962998699998</c:v>
                </c:pt>
                <c:pt idx="14">
                  <c:v>85.715031123900005</c:v>
                </c:pt>
                <c:pt idx="15">
                  <c:v>86.044831724900007</c:v>
                </c:pt>
                <c:pt idx="16">
                  <c:v>86.144114382400005</c:v>
                </c:pt>
                <c:pt idx="17">
                  <c:v>86.144114382400005</c:v>
                </c:pt>
                <c:pt idx="18">
                  <c:v>86.144114382400005</c:v>
                </c:pt>
                <c:pt idx="19">
                  <c:v>86.329154968799998</c:v>
                </c:pt>
                <c:pt idx="20">
                  <c:v>86.329154968799998</c:v>
                </c:pt>
                <c:pt idx="21">
                  <c:v>86.456957627199998</c:v>
                </c:pt>
                <c:pt idx="22">
                  <c:v>86.346641795300002</c:v>
                </c:pt>
                <c:pt idx="23">
                  <c:v>86.4184583256</c:v>
                </c:pt>
                <c:pt idx="24">
                  <c:v>86.4184583256</c:v>
                </c:pt>
                <c:pt idx="25">
                  <c:v>86.4184583256</c:v>
                </c:pt>
                <c:pt idx="26">
                  <c:v>86.332890936200002</c:v>
                </c:pt>
                <c:pt idx="27">
                  <c:v>86.300585390899997</c:v>
                </c:pt>
                <c:pt idx="28">
                  <c:v>86.097139831999996</c:v>
                </c:pt>
                <c:pt idx="29">
                  <c:v>85.9222316691</c:v>
                </c:pt>
                <c:pt idx="30">
                  <c:v>85.784996585599998</c:v>
                </c:pt>
                <c:pt idx="31">
                  <c:v>85.784996585599998</c:v>
                </c:pt>
                <c:pt idx="32">
                  <c:v>85.784996585599998</c:v>
                </c:pt>
                <c:pt idx="33">
                  <c:v>85.345041566899994</c:v>
                </c:pt>
                <c:pt idx="34">
                  <c:v>85.614881544400006</c:v>
                </c:pt>
                <c:pt idx="35">
                  <c:v>85.892238384500004</c:v>
                </c:pt>
                <c:pt idx="36">
                  <c:v>85.975700701299999</c:v>
                </c:pt>
                <c:pt idx="37">
                  <c:v>86.620988334399996</c:v>
                </c:pt>
                <c:pt idx="38">
                  <c:v>86.620988334399996</c:v>
                </c:pt>
                <c:pt idx="39">
                  <c:v>86.620988334399996</c:v>
                </c:pt>
                <c:pt idx="40">
                  <c:v>86.7023869983</c:v>
                </c:pt>
                <c:pt idx="41">
                  <c:v>86.894874579000003</c:v>
                </c:pt>
                <c:pt idx="42">
                  <c:v>87.366450293499994</c:v>
                </c:pt>
                <c:pt idx="43">
                  <c:v>87.1728101522</c:v>
                </c:pt>
                <c:pt idx="44">
                  <c:v>87.263300639400001</c:v>
                </c:pt>
                <c:pt idx="45">
                  <c:v>87.263300639400001</c:v>
                </c:pt>
                <c:pt idx="46">
                  <c:v>87.263300639400001</c:v>
                </c:pt>
                <c:pt idx="47">
                  <c:v>87.045782344499997</c:v>
                </c:pt>
                <c:pt idx="48">
                  <c:v>86.802165066399994</c:v>
                </c:pt>
                <c:pt idx="49">
                  <c:v>86.849856838999997</c:v>
                </c:pt>
                <c:pt idx="50">
                  <c:v>86.697895036199995</c:v>
                </c:pt>
                <c:pt idx="51">
                  <c:v>86.458743595000001</c:v>
                </c:pt>
                <c:pt idx="52">
                  <c:v>86.458743595000001</c:v>
                </c:pt>
                <c:pt idx="53">
                  <c:v>86.458743595000001</c:v>
                </c:pt>
                <c:pt idx="54">
                  <c:v>86.809549405200002</c:v>
                </c:pt>
                <c:pt idx="55">
                  <c:v>87.303403372899993</c:v>
                </c:pt>
                <c:pt idx="56">
                  <c:v>86.9675380475</c:v>
                </c:pt>
                <c:pt idx="57">
                  <c:v>86.962043857300003</c:v>
                </c:pt>
                <c:pt idx="58">
                  <c:v>87.254095443799997</c:v>
                </c:pt>
                <c:pt idx="59">
                  <c:v>87.254095443799997</c:v>
                </c:pt>
                <c:pt idx="60">
                  <c:v>87.254095443799997</c:v>
                </c:pt>
                <c:pt idx="61">
                  <c:v>87.0570990537</c:v>
                </c:pt>
                <c:pt idx="62">
                  <c:v>87.400151041300006</c:v>
                </c:pt>
                <c:pt idx="63">
                  <c:v>87.205125447900002</c:v>
                </c:pt>
                <c:pt idx="64">
                  <c:v>87.561201855199997</c:v>
                </c:pt>
                <c:pt idx="65">
                  <c:v>87.660144435800007</c:v>
                </c:pt>
                <c:pt idx="66">
                  <c:v>87.660144435800007</c:v>
                </c:pt>
                <c:pt idx="67">
                  <c:v>87.660144435800007</c:v>
                </c:pt>
                <c:pt idx="68">
                  <c:v>87.976609753999995</c:v>
                </c:pt>
                <c:pt idx="69">
                  <c:v>87.829020570599994</c:v>
                </c:pt>
                <c:pt idx="70">
                  <c:v>87.689176970299997</c:v>
                </c:pt>
                <c:pt idx="71">
                  <c:v>87.963918423199999</c:v>
                </c:pt>
                <c:pt idx="72">
                  <c:v>88.297726472799994</c:v>
                </c:pt>
                <c:pt idx="73">
                  <c:v>88.297726472799994</c:v>
                </c:pt>
                <c:pt idx="74">
                  <c:v>88.297726472799994</c:v>
                </c:pt>
                <c:pt idx="75">
                  <c:v>88.108964918300003</c:v>
                </c:pt>
                <c:pt idx="76">
                  <c:v>88.108964918300003</c:v>
                </c:pt>
                <c:pt idx="77">
                  <c:v>88.081741125999997</c:v>
                </c:pt>
                <c:pt idx="78">
                  <c:v>88.281352742099997</c:v>
                </c:pt>
                <c:pt idx="79">
                  <c:v>88.219586680399999</c:v>
                </c:pt>
                <c:pt idx="80">
                  <c:v>88.219586680399999</c:v>
                </c:pt>
                <c:pt idx="81">
                  <c:v>88.219586680399999</c:v>
                </c:pt>
                <c:pt idx="82">
                  <c:v>87.770464062800002</c:v>
                </c:pt>
                <c:pt idx="83">
                  <c:v>87.770464062800002</c:v>
                </c:pt>
                <c:pt idx="84">
                  <c:v>87.629640971599997</c:v>
                </c:pt>
                <c:pt idx="85">
                  <c:v>87.276832902799995</c:v>
                </c:pt>
                <c:pt idx="86">
                  <c:v>87.028309332500001</c:v>
                </c:pt>
                <c:pt idx="87">
                  <c:v>87.028309332500001</c:v>
                </c:pt>
                <c:pt idx="88">
                  <c:v>87.028309332500001</c:v>
                </c:pt>
                <c:pt idx="89">
                  <c:v>86.681752548199995</c:v>
                </c:pt>
                <c:pt idx="90">
                  <c:v>86.721190314500006</c:v>
                </c:pt>
                <c:pt idx="91">
                  <c:v>86.332651809400005</c:v>
                </c:pt>
                <c:pt idx="92">
                  <c:v>86.245661558999998</c:v>
                </c:pt>
                <c:pt idx="93">
                  <c:v>86.502409500300004</c:v>
                </c:pt>
                <c:pt idx="94">
                  <c:v>86.502409500300004</c:v>
                </c:pt>
                <c:pt idx="95">
                  <c:v>86.502409500300004</c:v>
                </c:pt>
                <c:pt idx="96">
                  <c:v>85.914215647800006</c:v>
                </c:pt>
                <c:pt idx="97">
                  <c:v>86.201786497699999</c:v>
                </c:pt>
                <c:pt idx="98">
                  <c:v>86.331713439799998</c:v>
                </c:pt>
                <c:pt idx="99">
                  <c:v>86.613396268499997</c:v>
                </c:pt>
                <c:pt idx="100">
                  <c:v>86.687582363399997</c:v>
                </c:pt>
                <c:pt idx="101">
                  <c:v>86.687582363399997</c:v>
                </c:pt>
                <c:pt idx="102">
                  <c:v>86.687582363399997</c:v>
                </c:pt>
                <c:pt idx="103">
                  <c:v>86.678354863500005</c:v>
                </c:pt>
                <c:pt idx="104">
                  <c:v>86.465188043200001</c:v>
                </c:pt>
                <c:pt idx="105">
                  <c:v>86.418969114299998</c:v>
                </c:pt>
                <c:pt idx="106">
                  <c:v>86.409364756200006</c:v>
                </c:pt>
                <c:pt idx="107">
                  <c:v>86.494649658699998</c:v>
                </c:pt>
                <c:pt idx="108">
                  <c:v>86.494649658699998</c:v>
                </c:pt>
                <c:pt idx="109">
                  <c:v>86.494649658699998</c:v>
                </c:pt>
                <c:pt idx="110">
                  <c:v>86.660880315</c:v>
                </c:pt>
                <c:pt idx="111">
                  <c:v>86.619743232700003</c:v>
                </c:pt>
                <c:pt idx="112">
                  <c:v>86.500502018199995</c:v>
                </c:pt>
                <c:pt idx="113">
                  <c:v>86.139355944100004</c:v>
                </c:pt>
                <c:pt idx="114">
                  <c:v>85.733275167299993</c:v>
                </c:pt>
                <c:pt idx="115">
                  <c:v>85.733275167299993</c:v>
                </c:pt>
                <c:pt idx="116">
                  <c:v>85.733275167299993</c:v>
                </c:pt>
                <c:pt idx="117">
                  <c:v>85.514748894700006</c:v>
                </c:pt>
                <c:pt idx="118">
                  <c:v>85.071762164500001</c:v>
                </c:pt>
                <c:pt idx="119">
                  <c:v>85.144718623499998</c:v>
                </c:pt>
                <c:pt idx="120">
                  <c:v>85.138403403699996</c:v>
                </c:pt>
                <c:pt idx="121">
                  <c:v>85.284252830300005</c:v>
                </c:pt>
                <c:pt idx="122">
                  <c:v>85.284252830300005</c:v>
                </c:pt>
                <c:pt idx="123">
                  <c:v>85.284252830300005</c:v>
                </c:pt>
                <c:pt idx="124">
                  <c:v>85.374224247300006</c:v>
                </c:pt>
                <c:pt idx="125">
                  <c:v>85.343860429599999</c:v>
                </c:pt>
                <c:pt idx="126">
                  <c:v>85.292703659899999</c:v>
                </c:pt>
                <c:pt idx="127">
                  <c:v>85.601173040000006</c:v>
                </c:pt>
                <c:pt idx="128">
                  <c:v>85.158289476500002</c:v>
                </c:pt>
                <c:pt idx="129">
                  <c:v>85.158289476500002</c:v>
                </c:pt>
                <c:pt idx="130">
                  <c:v>85.158289476500002</c:v>
                </c:pt>
                <c:pt idx="131">
                  <c:v>84.877928765199997</c:v>
                </c:pt>
                <c:pt idx="132">
                  <c:v>84.979933717500003</c:v>
                </c:pt>
                <c:pt idx="133">
                  <c:v>84.971713240599996</c:v>
                </c:pt>
                <c:pt idx="134">
                  <c:v>85.001020765600003</c:v>
                </c:pt>
                <c:pt idx="135">
                  <c:v>84.842699308299999</c:v>
                </c:pt>
                <c:pt idx="136">
                  <c:v>84.842699308299999</c:v>
                </c:pt>
                <c:pt idx="137">
                  <c:v>84.842699308299999</c:v>
                </c:pt>
                <c:pt idx="138">
                  <c:v>84.8448001366</c:v>
                </c:pt>
                <c:pt idx="139">
                  <c:v>85.288693097999996</c:v>
                </c:pt>
                <c:pt idx="140">
                  <c:v>85.342915298099996</c:v>
                </c:pt>
                <c:pt idx="141">
                  <c:v>85.012864205200003</c:v>
                </c:pt>
                <c:pt idx="142">
                  <c:v>85.252913638099997</c:v>
                </c:pt>
                <c:pt idx="143">
                  <c:v>85.252913638099997</c:v>
                </c:pt>
                <c:pt idx="144">
                  <c:v>85.252913638099997</c:v>
                </c:pt>
                <c:pt idx="145">
                  <c:v>85.137555261299994</c:v>
                </c:pt>
                <c:pt idx="146">
                  <c:v>84.938851724900005</c:v>
                </c:pt>
                <c:pt idx="147">
                  <c:v>84.808110371699996</c:v>
                </c:pt>
                <c:pt idx="148">
                  <c:v>84.744139100200002</c:v>
                </c:pt>
                <c:pt idx="149">
                  <c:v>84.802110492500006</c:v>
                </c:pt>
                <c:pt idx="150">
                  <c:v>84.802110492500006</c:v>
                </c:pt>
                <c:pt idx="151">
                  <c:v>84.802110492500006</c:v>
                </c:pt>
                <c:pt idx="152">
                  <c:v>84.678092972499996</c:v>
                </c:pt>
                <c:pt idx="153">
                  <c:v>84.8311246552</c:v>
                </c:pt>
                <c:pt idx="154">
                  <c:v>84.813401995800007</c:v>
                </c:pt>
                <c:pt idx="155">
                  <c:v>84.445054000100001</c:v>
                </c:pt>
                <c:pt idx="156">
                  <c:v>84.605315889500005</c:v>
                </c:pt>
                <c:pt idx="157">
                  <c:v>84.605315889500005</c:v>
                </c:pt>
                <c:pt idx="158">
                  <c:v>84.605315889500005</c:v>
                </c:pt>
                <c:pt idx="159">
                  <c:v>84.687781424999997</c:v>
                </c:pt>
                <c:pt idx="160">
                  <c:v>84.808108324299994</c:v>
                </c:pt>
                <c:pt idx="161">
                  <c:v>84.891687503</c:v>
                </c:pt>
                <c:pt idx="162">
                  <c:v>84.891687503</c:v>
                </c:pt>
                <c:pt idx="163">
                  <c:v>84.891687503</c:v>
                </c:pt>
                <c:pt idx="164">
                  <c:v>84.891687503</c:v>
                </c:pt>
                <c:pt idx="165">
                  <c:v>84.891687503</c:v>
                </c:pt>
                <c:pt idx="166">
                  <c:v>84.983946575499999</c:v>
                </c:pt>
                <c:pt idx="167">
                  <c:v>84.960440737900001</c:v>
                </c:pt>
                <c:pt idx="168">
                  <c:v>85.217809453000001</c:v>
                </c:pt>
                <c:pt idx="169">
                  <c:v>85.001707426400003</c:v>
                </c:pt>
                <c:pt idx="170">
                  <c:v>84.846082402199997</c:v>
                </c:pt>
                <c:pt idx="171">
                  <c:v>84.846082402199997</c:v>
                </c:pt>
                <c:pt idx="172">
                  <c:v>84.846082402199997</c:v>
                </c:pt>
                <c:pt idx="173">
                  <c:v>84.816413420800004</c:v>
                </c:pt>
                <c:pt idx="174">
                  <c:v>84.635679671399998</c:v>
                </c:pt>
                <c:pt idx="175">
                  <c:v>84.258630962400005</c:v>
                </c:pt>
                <c:pt idx="176">
                  <c:v>84.2448242233</c:v>
                </c:pt>
                <c:pt idx="177">
                  <c:v>83.828668583199999</c:v>
                </c:pt>
                <c:pt idx="178">
                  <c:v>83.828668583199999</c:v>
                </c:pt>
                <c:pt idx="179">
                  <c:v>83.828668583199999</c:v>
                </c:pt>
                <c:pt idx="180">
                  <c:v>83.654316756300005</c:v>
                </c:pt>
                <c:pt idx="181">
                  <c:v>83.654316756300005</c:v>
                </c:pt>
                <c:pt idx="182">
                  <c:v>83.769436795000004</c:v>
                </c:pt>
                <c:pt idx="183">
                  <c:v>83.880909878200001</c:v>
                </c:pt>
                <c:pt idx="184">
                  <c:v>83.751888465899995</c:v>
                </c:pt>
                <c:pt idx="185">
                  <c:v>83.751888465899995</c:v>
                </c:pt>
                <c:pt idx="186">
                  <c:v>83.751888465899995</c:v>
                </c:pt>
                <c:pt idx="187">
                  <c:v>83.387053292100006</c:v>
                </c:pt>
                <c:pt idx="188">
                  <c:v>83.243479878000002</c:v>
                </c:pt>
                <c:pt idx="189">
                  <c:v>83.742392565800003</c:v>
                </c:pt>
                <c:pt idx="190">
                  <c:v>83.821801812800004</c:v>
                </c:pt>
                <c:pt idx="191">
                  <c:v>83.821801812800004</c:v>
                </c:pt>
                <c:pt idx="192">
                  <c:v>83.821801812800004</c:v>
                </c:pt>
                <c:pt idx="193">
                  <c:v>83.821801812800004</c:v>
                </c:pt>
                <c:pt idx="194">
                  <c:v>83.821801812800004</c:v>
                </c:pt>
                <c:pt idx="195">
                  <c:v>83.850775096700005</c:v>
                </c:pt>
                <c:pt idx="196">
                  <c:v>84.232688289199999</c:v>
                </c:pt>
                <c:pt idx="197">
                  <c:v>84.251447693800003</c:v>
                </c:pt>
                <c:pt idx="198">
                  <c:v>84.251447693800003</c:v>
                </c:pt>
                <c:pt idx="199">
                  <c:v>84.251447693800003</c:v>
                </c:pt>
                <c:pt idx="200">
                  <c:v>84.251447693800003</c:v>
                </c:pt>
                <c:pt idx="201">
                  <c:v>84.070133154499999</c:v>
                </c:pt>
                <c:pt idx="202">
                  <c:v>83.968512550900002</c:v>
                </c:pt>
                <c:pt idx="203">
                  <c:v>83.567889449399999</c:v>
                </c:pt>
                <c:pt idx="204">
                  <c:v>83.7322973136</c:v>
                </c:pt>
                <c:pt idx="205">
                  <c:v>83.660502941399997</c:v>
                </c:pt>
                <c:pt idx="206">
                  <c:v>83.660502941399997</c:v>
                </c:pt>
                <c:pt idx="207">
                  <c:v>83.660502941399997</c:v>
                </c:pt>
                <c:pt idx="208">
                  <c:v>83.503077133199994</c:v>
                </c:pt>
                <c:pt idx="209">
                  <c:v>83.291723809800004</c:v>
                </c:pt>
                <c:pt idx="210">
                  <c:v>83.246511795299995</c:v>
                </c:pt>
                <c:pt idx="211">
                  <c:v>83.246511795299995</c:v>
                </c:pt>
                <c:pt idx="212">
                  <c:v>82.842935750300001</c:v>
                </c:pt>
                <c:pt idx="213">
                  <c:v>82.842935750300001</c:v>
                </c:pt>
                <c:pt idx="214">
                  <c:v>82.842935750300001</c:v>
                </c:pt>
                <c:pt idx="215">
                  <c:v>82.760156635399994</c:v>
                </c:pt>
                <c:pt idx="216">
                  <c:v>82.924553527100002</c:v>
                </c:pt>
                <c:pt idx="217">
                  <c:v>82.692281598799994</c:v>
                </c:pt>
                <c:pt idx="218">
                  <c:v>82.637068996599993</c:v>
                </c:pt>
                <c:pt idx="219">
                  <c:v>82.672939207599995</c:v>
                </c:pt>
                <c:pt idx="220">
                  <c:v>82.672939207599995</c:v>
                </c:pt>
                <c:pt idx="221">
                  <c:v>82.672939207599995</c:v>
                </c:pt>
                <c:pt idx="222">
                  <c:v>82.554838992100002</c:v>
                </c:pt>
                <c:pt idx="223">
                  <c:v>83.087903661300004</c:v>
                </c:pt>
                <c:pt idx="224">
                  <c:v>83.422838643999995</c:v>
                </c:pt>
                <c:pt idx="225">
                  <c:v>83.374505336699997</c:v>
                </c:pt>
                <c:pt idx="226">
                  <c:v>83.328223595599994</c:v>
                </c:pt>
                <c:pt idx="227">
                  <c:v>83.328223595599994</c:v>
                </c:pt>
                <c:pt idx="228">
                  <c:v>83.328223595599994</c:v>
                </c:pt>
                <c:pt idx="229">
                  <c:v>83.328223595599994</c:v>
                </c:pt>
                <c:pt idx="230">
                  <c:v>83.569423910500007</c:v>
                </c:pt>
                <c:pt idx="231">
                  <c:v>83.515691522599994</c:v>
                </c:pt>
                <c:pt idx="232">
                  <c:v>83.620114482700004</c:v>
                </c:pt>
                <c:pt idx="233">
                  <c:v>83.9757700113</c:v>
                </c:pt>
                <c:pt idx="234">
                  <c:v>83.9757700113</c:v>
                </c:pt>
                <c:pt idx="235">
                  <c:v>83.9757700113</c:v>
                </c:pt>
                <c:pt idx="236">
                  <c:v>84.1154615632</c:v>
                </c:pt>
                <c:pt idx="237">
                  <c:v>83.870776836199994</c:v>
                </c:pt>
                <c:pt idx="238">
                  <c:v>83.943809317399996</c:v>
                </c:pt>
                <c:pt idx="239">
                  <c:v>83.671367935399999</c:v>
                </c:pt>
                <c:pt idx="240">
                  <c:v>83.733263176500003</c:v>
                </c:pt>
                <c:pt idx="241">
                  <c:v>83.733263176500003</c:v>
                </c:pt>
                <c:pt idx="242">
                  <c:v>83.733263176500003</c:v>
                </c:pt>
                <c:pt idx="243">
                  <c:v>83.373297879299997</c:v>
                </c:pt>
                <c:pt idx="244">
                  <c:v>83.359197202999994</c:v>
                </c:pt>
                <c:pt idx="245">
                  <c:v>83.404380611700006</c:v>
                </c:pt>
                <c:pt idx="246">
                  <c:v>83.517904448899998</c:v>
                </c:pt>
                <c:pt idx="247">
                  <c:v>83.651003805399995</c:v>
                </c:pt>
                <c:pt idx="248">
                  <c:v>83.651003805399995</c:v>
                </c:pt>
                <c:pt idx="249">
                  <c:v>83.651003805399995</c:v>
                </c:pt>
                <c:pt idx="250">
                  <c:v>83.719412347900004</c:v>
                </c:pt>
                <c:pt idx="251">
                  <c:v>83.678568905899994</c:v>
                </c:pt>
                <c:pt idx="252">
                  <c:v>83.722735135700006</c:v>
                </c:pt>
                <c:pt idx="253">
                  <c:v>83.433313500899999</c:v>
                </c:pt>
                <c:pt idx="254">
                  <c:v>83.794891234000005</c:v>
                </c:pt>
                <c:pt idx="255">
                  <c:v>83.794891234000005</c:v>
                </c:pt>
                <c:pt idx="256">
                  <c:v>83.794891234000005</c:v>
                </c:pt>
                <c:pt idx="257">
                  <c:v>84.363042234700004</c:v>
                </c:pt>
                <c:pt idx="258">
                  <c:v>84.295263514300004</c:v>
                </c:pt>
                <c:pt idx="259">
                  <c:v>83.957389443099999</c:v>
                </c:pt>
                <c:pt idx="260">
                  <c:v>83.799239361399998</c:v>
                </c:pt>
                <c:pt idx="261">
                  <c:v>83.490261675699998</c:v>
                </c:pt>
                <c:pt idx="262">
                  <c:v>83.490261675699998</c:v>
                </c:pt>
                <c:pt idx="263">
                  <c:v>83.490261675699998</c:v>
                </c:pt>
                <c:pt idx="264">
                  <c:v>83.576572323600004</c:v>
                </c:pt>
                <c:pt idx="265">
                  <c:v>83.468747922399999</c:v>
                </c:pt>
                <c:pt idx="266">
                  <c:v>83.375458983100003</c:v>
                </c:pt>
                <c:pt idx="267">
                  <c:v>83.331578770099995</c:v>
                </c:pt>
                <c:pt idx="268">
                  <c:v>83.1314550572</c:v>
                </c:pt>
                <c:pt idx="269">
                  <c:v>83.1314550572</c:v>
                </c:pt>
                <c:pt idx="270">
                  <c:v>83.1314550572</c:v>
                </c:pt>
                <c:pt idx="271">
                  <c:v>83.144693541400002</c:v>
                </c:pt>
                <c:pt idx="272">
                  <c:v>82.950654438399994</c:v>
                </c:pt>
                <c:pt idx="273">
                  <c:v>83.077245378599997</c:v>
                </c:pt>
                <c:pt idx="274">
                  <c:v>82.765048795200002</c:v>
                </c:pt>
                <c:pt idx="275">
                  <c:v>82.803456568800001</c:v>
                </c:pt>
                <c:pt idx="276">
                  <c:v>82.803456568800001</c:v>
                </c:pt>
                <c:pt idx="277">
                  <c:v>82.803456568800001</c:v>
                </c:pt>
                <c:pt idx="278">
                  <c:v>82.592749732000001</c:v>
                </c:pt>
                <c:pt idx="279">
                  <c:v>82.480182289400005</c:v>
                </c:pt>
                <c:pt idx="280">
                  <c:v>82.419974974300004</c:v>
                </c:pt>
                <c:pt idx="281">
                  <c:v>82.500012198199997</c:v>
                </c:pt>
                <c:pt idx="282">
                  <c:v>82.515309478099994</c:v>
                </c:pt>
                <c:pt idx="283">
                  <c:v>82.515309478099994</c:v>
                </c:pt>
                <c:pt idx="284">
                  <c:v>82.515309478099994</c:v>
                </c:pt>
                <c:pt idx="285">
                  <c:v>82.340522131499995</c:v>
                </c:pt>
                <c:pt idx="286">
                  <c:v>82.275809525900002</c:v>
                </c:pt>
                <c:pt idx="287">
                  <c:v>81.815767580300005</c:v>
                </c:pt>
                <c:pt idx="288">
                  <c:v>81.881338789400004</c:v>
                </c:pt>
                <c:pt idx="289">
                  <c:v>81.856509951600003</c:v>
                </c:pt>
                <c:pt idx="290">
                  <c:v>81.856509951600003</c:v>
                </c:pt>
                <c:pt idx="291">
                  <c:v>81.856509951600003</c:v>
                </c:pt>
                <c:pt idx="292">
                  <c:v>81.775756424999997</c:v>
                </c:pt>
                <c:pt idx="293">
                  <c:v>81.2289604666</c:v>
                </c:pt>
                <c:pt idx="294">
                  <c:v>81.221433907199994</c:v>
                </c:pt>
                <c:pt idx="295">
                  <c:v>81.403084233599998</c:v>
                </c:pt>
                <c:pt idx="296">
                  <c:v>81.080449364900005</c:v>
                </c:pt>
                <c:pt idx="297">
                  <c:v>81.080449364900005</c:v>
                </c:pt>
                <c:pt idx="298">
                  <c:v>81.080449364900005</c:v>
                </c:pt>
                <c:pt idx="299">
                  <c:v>80.724275517400002</c:v>
                </c:pt>
                <c:pt idx="300">
                  <c:v>80.785367615599995</c:v>
                </c:pt>
                <c:pt idx="301">
                  <c:v>80.6026440654</c:v>
                </c:pt>
                <c:pt idx="302">
                  <c:v>80.588481520399995</c:v>
                </c:pt>
                <c:pt idx="303">
                  <c:v>80.484700744099996</c:v>
                </c:pt>
                <c:pt idx="304">
                  <c:v>80.484700744099996</c:v>
                </c:pt>
                <c:pt idx="305">
                  <c:v>80.484700744099996</c:v>
                </c:pt>
                <c:pt idx="306">
                  <c:v>80.491413674699999</c:v>
                </c:pt>
                <c:pt idx="307">
                  <c:v>80.711409392299998</c:v>
                </c:pt>
                <c:pt idx="308">
                  <c:v>80.607152261600007</c:v>
                </c:pt>
                <c:pt idx="309">
                  <c:v>81.146179548700005</c:v>
                </c:pt>
                <c:pt idx="310">
                  <c:v>81.575703133700003</c:v>
                </c:pt>
                <c:pt idx="311">
                  <c:v>81.575703133700003</c:v>
                </c:pt>
                <c:pt idx="312">
                  <c:v>81.575703133700003</c:v>
                </c:pt>
                <c:pt idx="313">
                  <c:v>81.602524352800003</c:v>
                </c:pt>
                <c:pt idx="314">
                  <c:v>80.963945135299994</c:v>
                </c:pt>
                <c:pt idx="315">
                  <c:v>81.160028103499997</c:v>
                </c:pt>
                <c:pt idx="316">
                  <c:v>80.963432912200005</c:v>
                </c:pt>
                <c:pt idx="317">
                  <c:v>80.661191410699999</c:v>
                </c:pt>
                <c:pt idx="318">
                  <c:v>80.661191410699999</c:v>
                </c:pt>
                <c:pt idx="319">
                  <c:v>80.661191410699999</c:v>
                </c:pt>
                <c:pt idx="320">
                  <c:v>80.824945180699999</c:v>
                </c:pt>
                <c:pt idx="321">
                  <c:v>80.820149572299997</c:v>
                </c:pt>
                <c:pt idx="322">
                  <c:v>80.843582699999999</c:v>
                </c:pt>
                <c:pt idx="323">
                  <c:v>80.7054534679</c:v>
                </c:pt>
                <c:pt idx="324">
                  <c:v>80.937349922099997</c:v>
                </c:pt>
                <c:pt idx="325">
                  <c:v>80.937349922099997</c:v>
                </c:pt>
                <c:pt idx="326">
                  <c:v>80.937349922099997</c:v>
                </c:pt>
                <c:pt idx="327">
                  <c:v>80.787442579100002</c:v>
                </c:pt>
                <c:pt idx="328">
                  <c:v>80.933336791599999</c:v>
                </c:pt>
                <c:pt idx="329">
                  <c:v>80.850357187599997</c:v>
                </c:pt>
                <c:pt idx="330">
                  <c:v>80.720455398699997</c:v>
                </c:pt>
                <c:pt idx="331">
                  <c:v>80.785091874100004</c:v>
                </c:pt>
                <c:pt idx="332">
                  <c:v>80.785091874100004</c:v>
                </c:pt>
                <c:pt idx="333">
                  <c:v>80.785091874100004</c:v>
                </c:pt>
                <c:pt idx="334">
                  <c:v>81.0672417623</c:v>
                </c:pt>
                <c:pt idx="335">
                  <c:v>81.273087160800003</c:v>
                </c:pt>
                <c:pt idx="336">
                  <c:v>81.339963367799996</c:v>
                </c:pt>
                <c:pt idx="337">
                  <c:v>81.456282811799994</c:v>
                </c:pt>
                <c:pt idx="338">
                  <c:v>81.346572274400003</c:v>
                </c:pt>
                <c:pt idx="339">
                  <c:v>81.346572274400003</c:v>
                </c:pt>
                <c:pt idx="340">
                  <c:v>81.346572274400003</c:v>
                </c:pt>
                <c:pt idx="341">
                  <c:v>81.484663832300001</c:v>
                </c:pt>
                <c:pt idx="342">
                  <c:v>81.484663832300001</c:v>
                </c:pt>
                <c:pt idx="343">
                  <c:v>81.535531697500005</c:v>
                </c:pt>
                <c:pt idx="344">
                  <c:v>81.086703635199996</c:v>
                </c:pt>
                <c:pt idx="345">
                  <c:v>80.968193454200005</c:v>
                </c:pt>
                <c:pt idx="346">
                  <c:v>80.968193454200005</c:v>
                </c:pt>
                <c:pt idx="347">
                  <c:v>80.968193454200005</c:v>
                </c:pt>
                <c:pt idx="348">
                  <c:v>80.785852669799993</c:v>
                </c:pt>
                <c:pt idx="349">
                  <c:v>80.649353228300001</c:v>
                </c:pt>
                <c:pt idx="350">
                  <c:v>80.419966431299997</c:v>
                </c:pt>
                <c:pt idx="351">
                  <c:v>80.638082649500006</c:v>
                </c:pt>
                <c:pt idx="352">
                  <c:v>79.798673415899998</c:v>
                </c:pt>
                <c:pt idx="353">
                  <c:v>79.798673415899998</c:v>
                </c:pt>
                <c:pt idx="354">
                  <c:v>79.798673415899998</c:v>
                </c:pt>
                <c:pt idx="355">
                  <c:v>79.798673415899998</c:v>
                </c:pt>
                <c:pt idx="356">
                  <c:v>79.798673415899998</c:v>
                </c:pt>
                <c:pt idx="357">
                  <c:v>79.6761599461</c:v>
                </c:pt>
                <c:pt idx="358">
                  <c:v>80.077344418600006</c:v>
                </c:pt>
                <c:pt idx="359">
                  <c:v>79.865605009099994</c:v>
                </c:pt>
                <c:pt idx="360">
                  <c:v>79.865605009099994</c:v>
                </c:pt>
                <c:pt idx="361">
                  <c:v>79.865605009099994</c:v>
                </c:pt>
                <c:pt idx="362">
                  <c:v>80.102009274899999</c:v>
                </c:pt>
                <c:pt idx="363">
                  <c:v>80.102009274899999</c:v>
                </c:pt>
                <c:pt idx="364">
                  <c:v>80.102009274899999</c:v>
                </c:pt>
                <c:pt idx="365">
                  <c:v>80.404384542800003</c:v>
                </c:pt>
                <c:pt idx="366">
                  <c:v>80.679388234399994</c:v>
                </c:pt>
                <c:pt idx="367">
                  <c:v>80.679388234399994</c:v>
                </c:pt>
                <c:pt idx="368">
                  <c:v>80.679388234399994</c:v>
                </c:pt>
                <c:pt idx="369">
                  <c:v>80.679388234399994</c:v>
                </c:pt>
                <c:pt idx="370">
                  <c:v>80.819883364500001</c:v>
                </c:pt>
                <c:pt idx="371">
                  <c:v>81.317399643499996</c:v>
                </c:pt>
                <c:pt idx="372">
                  <c:v>81.7321880091</c:v>
                </c:pt>
                <c:pt idx="373">
                  <c:v>81.721208824800001</c:v>
                </c:pt>
                <c:pt idx="374">
                  <c:v>81.721208824800001</c:v>
                </c:pt>
                <c:pt idx="375">
                  <c:v>81.721208824800001</c:v>
                </c:pt>
                <c:pt idx="376">
                  <c:v>81.721208824800001</c:v>
                </c:pt>
                <c:pt idx="377">
                  <c:v>81.894615470100007</c:v>
                </c:pt>
                <c:pt idx="378">
                  <c:v>81.833295466600006</c:v>
                </c:pt>
                <c:pt idx="379">
                  <c:v>81.556307974800006</c:v>
                </c:pt>
                <c:pt idx="380">
                  <c:v>81.873140082000006</c:v>
                </c:pt>
                <c:pt idx="381">
                  <c:v>81.873140082000006</c:v>
                </c:pt>
                <c:pt idx="382">
                  <c:v>81.873140082000006</c:v>
                </c:pt>
                <c:pt idx="383">
                  <c:v>81.676055882599996</c:v>
                </c:pt>
                <c:pt idx="384">
                  <c:v>81.667681032000004</c:v>
                </c:pt>
                <c:pt idx="385">
                  <c:v>81.721920978599996</c:v>
                </c:pt>
                <c:pt idx="386">
                  <c:v>81.897885112899999</c:v>
                </c:pt>
                <c:pt idx="387">
                  <c:v>81.702096988400001</c:v>
                </c:pt>
                <c:pt idx="388">
                  <c:v>81.702096988400001</c:v>
                </c:pt>
                <c:pt idx="389">
                  <c:v>81.702096988400001</c:v>
                </c:pt>
                <c:pt idx="390">
                  <c:v>81.8311135095</c:v>
                </c:pt>
                <c:pt idx="391">
                  <c:v>81.216085481700006</c:v>
                </c:pt>
                <c:pt idx="392">
                  <c:v>80.871995258400005</c:v>
                </c:pt>
                <c:pt idx="393">
                  <c:v>80.769609460599995</c:v>
                </c:pt>
                <c:pt idx="394">
                  <c:v>80.834547586599996</c:v>
                </c:pt>
                <c:pt idx="395">
                  <c:v>80.834547586599996</c:v>
                </c:pt>
                <c:pt idx="396">
                  <c:v>80.834547586599996</c:v>
                </c:pt>
                <c:pt idx="397">
                  <c:v>80.819841136899996</c:v>
                </c:pt>
                <c:pt idx="398">
                  <c:v>81.062165198599999</c:v>
                </c:pt>
                <c:pt idx="399">
                  <c:v>80.647855001500005</c:v>
                </c:pt>
                <c:pt idx="400">
                  <c:v>80.455656922800003</c:v>
                </c:pt>
                <c:pt idx="401">
                  <c:v>80.328177690900006</c:v>
                </c:pt>
                <c:pt idx="402">
                  <c:v>80.328177690900006</c:v>
                </c:pt>
                <c:pt idx="403">
                  <c:v>80.328177690900006</c:v>
                </c:pt>
                <c:pt idx="404">
                  <c:v>80.101889962000001</c:v>
                </c:pt>
                <c:pt idx="405">
                  <c:v>79.997764413599995</c:v>
                </c:pt>
                <c:pt idx="406">
                  <c:v>80.248760239399999</c:v>
                </c:pt>
                <c:pt idx="407">
                  <c:v>79.959979489800006</c:v>
                </c:pt>
                <c:pt idx="408">
                  <c:v>80.035765918199999</c:v>
                </c:pt>
                <c:pt idx="409">
                  <c:v>80.035765918199999</c:v>
                </c:pt>
                <c:pt idx="410">
                  <c:v>80.035765918199999</c:v>
                </c:pt>
                <c:pt idx="411">
                  <c:v>79.8816210114</c:v>
                </c:pt>
                <c:pt idx="412">
                  <c:v>79.9041268342</c:v>
                </c:pt>
                <c:pt idx="413">
                  <c:v>80.071240958800004</c:v>
                </c:pt>
                <c:pt idx="414">
                  <c:v>80.046592124300005</c:v>
                </c:pt>
                <c:pt idx="415">
                  <c:v>80.187331689800004</c:v>
                </c:pt>
                <c:pt idx="416">
                  <c:v>80.187331689800004</c:v>
                </c:pt>
                <c:pt idx="417">
                  <c:v>80.187331689800004</c:v>
                </c:pt>
                <c:pt idx="418">
                  <c:v>80.119935200399993</c:v>
                </c:pt>
                <c:pt idx="419">
                  <c:v>80.470527490400002</c:v>
                </c:pt>
                <c:pt idx="420">
                  <c:v>80.334027872500002</c:v>
                </c:pt>
                <c:pt idx="421">
                  <c:v>80.299818276500005</c:v>
                </c:pt>
                <c:pt idx="422">
                  <c:v>80.245734572100005</c:v>
                </c:pt>
                <c:pt idx="423">
                  <c:v>80.245734572100005</c:v>
                </c:pt>
                <c:pt idx="424">
                  <c:v>80.245734572100005</c:v>
                </c:pt>
                <c:pt idx="425">
                  <c:v>80.368353633699996</c:v>
                </c:pt>
                <c:pt idx="426">
                  <c:v>80.258762532099993</c:v>
                </c:pt>
                <c:pt idx="427">
                  <c:v>80.545170055400007</c:v>
                </c:pt>
                <c:pt idx="428">
                  <c:v>80.812866772299998</c:v>
                </c:pt>
                <c:pt idx="429">
                  <c:v>81.016263617299998</c:v>
                </c:pt>
                <c:pt idx="430">
                  <c:v>81.016263617299998</c:v>
                </c:pt>
                <c:pt idx="431">
                  <c:v>81.016263617299998</c:v>
                </c:pt>
                <c:pt idx="432">
                  <c:v>81.363800125200001</c:v>
                </c:pt>
                <c:pt idx="433">
                  <c:v>81.238273428100001</c:v>
                </c:pt>
                <c:pt idx="434">
                  <c:v>81.290408027799998</c:v>
                </c:pt>
                <c:pt idx="435">
                  <c:v>81.059690407100007</c:v>
                </c:pt>
                <c:pt idx="436">
                  <c:v>80.718135391000004</c:v>
                </c:pt>
                <c:pt idx="437">
                  <c:v>80.718135391000004</c:v>
                </c:pt>
                <c:pt idx="438">
                  <c:v>80.718135391000004</c:v>
                </c:pt>
                <c:pt idx="439">
                  <c:v>80.461526727800006</c:v>
                </c:pt>
                <c:pt idx="440">
                  <c:v>80.320338884700007</c:v>
                </c:pt>
                <c:pt idx="441">
                  <c:v>80.320338884700007</c:v>
                </c:pt>
                <c:pt idx="442">
                  <c:v>80.523633631400003</c:v>
                </c:pt>
                <c:pt idx="443">
                  <c:v>80.557026568500007</c:v>
                </c:pt>
                <c:pt idx="444">
                  <c:v>80.557026568500007</c:v>
                </c:pt>
                <c:pt idx="445">
                  <c:v>80.557026568500007</c:v>
                </c:pt>
                <c:pt idx="446">
                  <c:v>80.643071828900005</c:v>
                </c:pt>
                <c:pt idx="447">
                  <c:v>80.628701948200003</c:v>
                </c:pt>
                <c:pt idx="448">
                  <c:v>80.628701948200003</c:v>
                </c:pt>
                <c:pt idx="449">
                  <c:v>80.471846440899995</c:v>
                </c:pt>
                <c:pt idx="450">
                  <c:v>80.597992336700003</c:v>
                </c:pt>
                <c:pt idx="451">
                  <c:v>80.597992336700003</c:v>
                </c:pt>
                <c:pt idx="452">
                  <c:v>80.597992336700003</c:v>
                </c:pt>
                <c:pt idx="453">
                  <c:v>80.941238046699993</c:v>
                </c:pt>
                <c:pt idx="454">
                  <c:v>80.743858214900001</c:v>
                </c:pt>
                <c:pt idx="455">
                  <c:v>80.576843618200002</c:v>
                </c:pt>
                <c:pt idx="456">
                  <c:v>80.707842830100006</c:v>
                </c:pt>
                <c:pt idx="457">
                  <c:v>80.745264393100001</c:v>
                </c:pt>
                <c:pt idx="458">
                  <c:v>80.745264393100001</c:v>
                </c:pt>
                <c:pt idx="459">
                  <c:v>80.745264393100001</c:v>
                </c:pt>
                <c:pt idx="460">
                  <c:v>80.769562423699995</c:v>
                </c:pt>
                <c:pt idx="461">
                  <c:v>80.759218917499993</c:v>
                </c:pt>
                <c:pt idx="462">
                  <c:v>80.556796235299998</c:v>
                </c:pt>
                <c:pt idx="463">
                  <c:v>80.559458512600003</c:v>
                </c:pt>
                <c:pt idx="464">
                  <c:v>80.470348228099994</c:v>
                </c:pt>
                <c:pt idx="465">
                  <c:v>80.470348228099994</c:v>
                </c:pt>
                <c:pt idx="466">
                  <c:v>80.470348228099994</c:v>
                </c:pt>
                <c:pt idx="467">
                  <c:v>80.311299009899997</c:v>
                </c:pt>
                <c:pt idx="468">
                  <c:v>80.281846069899998</c:v>
                </c:pt>
                <c:pt idx="469">
                  <c:v>80.163997303299993</c:v>
                </c:pt>
                <c:pt idx="470">
                  <c:v>80.297589305700001</c:v>
                </c:pt>
                <c:pt idx="471">
                  <c:v>80.159990962699993</c:v>
                </c:pt>
                <c:pt idx="472">
                  <c:v>80.159990962699993</c:v>
                </c:pt>
                <c:pt idx="473">
                  <c:v>80.159990962699993</c:v>
                </c:pt>
                <c:pt idx="474">
                  <c:v>80.032495355500004</c:v>
                </c:pt>
                <c:pt idx="475">
                  <c:v>79.9066393433</c:v>
                </c:pt>
                <c:pt idx="476">
                  <c:v>79.950227354800006</c:v>
                </c:pt>
                <c:pt idx="477">
                  <c:v>79.766719262999999</c:v>
                </c:pt>
                <c:pt idx="478">
                  <c:v>79.736513088099997</c:v>
                </c:pt>
                <c:pt idx="479">
                  <c:v>79.736513088099997</c:v>
                </c:pt>
                <c:pt idx="480">
                  <c:v>79.736513088099997</c:v>
                </c:pt>
                <c:pt idx="481">
                  <c:v>79.601111224999997</c:v>
                </c:pt>
                <c:pt idx="482">
                  <c:v>79.666065711499996</c:v>
                </c:pt>
                <c:pt idx="483">
                  <c:v>79.772330309500006</c:v>
                </c:pt>
                <c:pt idx="484">
                  <c:v>79.384964180099999</c:v>
                </c:pt>
                <c:pt idx="485">
                  <c:v>78.939793525200002</c:v>
                </c:pt>
                <c:pt idx="486">
                  <c:v>78.939793525200002</c:v>
                </c:pt>
                <c:pt idx="487">
                  <c:v>78.939793525200002</c:v>
                </c:pt>
                <c:pt idx="488">
                  <c:v>78.781129489199998</c:v>
                </c:pt>
                <c:pt idx="489">
                  <c:v>78.660463249399996</c:v>
                </c:pt>
                <c:pt idx="490">
                  <c:v>78.814785420099994</c:v>
                </c:pt>
                <c:pt idx="491">
                  <c:v>78.853868932799998</c:v>
                </c:pt>
                <c:pt idx="492">
                  <c:v>78.912564331699997</c:v>
                </c:pt>
                <c:pt idx="493">
                  <c:v>78.912564331699997</c:v>
                </c:pt>
                <c:pt idx="494">
                  <c:v>78.912564331699997</c:v>
                </c:pt>
                <c:pt idx="495">
                  <c:v>78.7647835426</c:v>
                </c:pt>
                <c:pt idx="496">
                  <c:v>78.398744825600005</c:v>
                </c:pt>
                <c:pt idx="497">
                  <c:v>78.466027643800004</c:v>
                </c:pt>
                <c:pt idx="498">
                  <c:v>78.456142494000005</c:v>
                </c:pt>
                <c:pt idx="499">
                  <c:v>78.278296930500005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1E-4E77-8FBE-7BF9F482E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43383</c:v>
                </c:pt>
                <c:pt idx="1">
                  <c:v>43384</c:v>
                </c:pt>
                <c:pt idx="2">
                  <c:v>43385</c:v>
                </c:pt>
                <c:pt idx="3">
                  <c:v>43386</c:v>
                </c:pt>
                <c:pt idx="4">
                  <c:v>43387</c:v>
                </c:pt>
                <c:pt idx="5">
                  <c:v>43388</c:v>
                </c:pt>
                <c:pt idx="6">
                  <c:v>43389</c:v>
                </c:pt>
                <c:pt idx="7">
                  <c:v>43390</c:v>
                </c:pt>
                <c:pt idx="8">
                  <c:v>43391</c:v>
                </c:pt>
                <c:pt idx="9">
                  <c:v>43392</c:v>
                </c:pt>
                <c:pt idx="10">
                  <c:v>43393</c:v>
                </c:pt>
                <c:pt idx="11">
                  <c:v>43394</c:v>
                </c:pt>
                <c:pt idx="12">
                  <c:v>43395</c:v>
                </c:pt>
                <c:pt idx="13">
                  <c:v>43396</c:v>
                </c:pt>
                <c:pt idx="14">
                  <c:v>43397</c:v>
                </c:pt>
                <c:pt idx="15">
                  <c:v>43398</c:v>
                </c:pt>
                <c:pt idx="16">
                  <c:v>43399</c:v>
                </c:pt>
                <c:pt idx="17">
                  <c:v>43400</c:v>
                </c:pt>
                <c:pt idx="18">
                  <c:v>43401</c:v>
                </c:pt>
                <c:pt idx="19">
                  <c:v>43402</c:v>
                </c:pt>
                <c:pt idx="20">
                  <c:v>43403</c:v>
                </c:pt>
                <c:pt idx="21">
                  <c:v>43404</c:v>
                </c:pt>
                <c:pt idx="22">
                  <c:v>43405</c:v>
                </c:pt>
                <c:pt idx="23">
                  <c:v>43406</c:v>
                </c:pt>
                <c:pt idx="24">
                  <c:v>43407</c:v>
                </c:pt>
                <c:pt idx="25">
                  <c:v>43408</c:v>
                </c:pt>
                <c:pt idx="26">
                  <c:v>43409</c:v>
                </c:pt>
                <c:pt idx="27">
                  <c:v>43410</c:v>
                </c:pt>
                <c:pt idx="28">
                  <c:v>43411</c:v>
                </c:pt>
                <c:pt idx="29">
                  <c:v>43412</c:v>
                </c:pt>
                <c:pt idx="30">
                  <c:v>43413</c:v>
                </c:pt>
                <c:pt idx="31">
                  <c:v>43414</c:v>
                </c:pt>
                <c:pt idx="32">
                  <c:v>43415</c:v>
                </c:pt>
                <c:pt idx="33">
                  <c:v>43416</c:v>
                </c:pt>
                <c:pt idx="34">
                  <c:v>43417</c:v>
                </c:pt>
                <c:pt idx="35">
                  <c:v>43418</c:v>
                </c:pt>
                <c:pt idx="36">
                  <c:v>43419</c:v>
                </c:pt>
                <c:pt idx="37">
                  <c:v>43420</c:v>
                </c:pt>
                <c:pt idx="38">
                  <c:v>43421</c:v>
                </c:pt>
                <c:pt idx="39">
                  <c:v>43422</c:v>
                </c:pt>
                <c:pt idx="40">
                  <c:v>43423</c:v>
                </c:pt>
                <c:pt idx="41">
                  <c:v>43424</c:v>
                </c:pt>
                <c:pt idx="42">
                  <c:v>43425</c:v>
                </c:pt>
                <c:pt idx="43">
                  <c:v>43426</c:v>
                </c:pt>
                <c:pt idx="44">
                  <c:v>43427</c:v>
                </c:pt>
                <c:pt idx="45">
                  <c:v>43428</c:v>
                </c:pt>
                <c:pt idx="46">
                  <c:v>43429</c:v>
                </c:pt>
                <c:pt idx="47">
                  <c:v>43430</c:v>
                </c:pt>
                <c:pt idx="48">
                  <c:v>43431</c:v>
                </c:pt>
                <c:pt idx="49">
                  <c:v>43432</c:v>
                </c:pt>
                <c:pt idx="50">
                  <c:v>43433</c:v>
                </c:pt>
                <c:pt idx="51">
                  <c:v>43434</c:v>
                </c:pt>
                <c:pt idx="52">
                  <c:v>43435</c:v>
                </c:pt>
                <c:pt idx="53">
                  <c:v>43436</c:v>
                </c:pt>
                <c:pt idx="54">
                  <c:v>43437</c:v>
                </c:pt>
                <c:pt idx="55">
                  <c:v>43438</c:v>
                </c:pt>
                <c:pt idx="56">
                  <c:v>43439</c:v>
                </c:pt>
                <c:pt idx="57">
                  <c:v>43440</c:v>
                </c:pt>
                <c:pt idx="58">
                  <c:v>43441</c:v>
                </c:pt>
                <c:pt idx="59">
                  <c:v>43442</c:v>
                </c:pt>
                <c:pt idx="60">
                  <c:v>43443</c:v>
                </c:pt>
                <c:pt idx="61">
                  <c:v>43444</c:v>
                </c:pt>
                <c:pt idx="62">
                  <c:v>43445</c:v>
                </c:pt>
                <c:pt idx="63">
                  <c:v>43446</c:v>
                </c:pt>
                <c:pt idx="64">
                  <c:v>43447</c:v>
                </c:pt>
                <c:pt idx="65">
                  <c:v>43448</c:v>
                </c:pt>
                <c:pt idx="66">
                  <c:v>43449</c:v>
                </c:pt>
                <c:pt idx="67">
                  <c:v>43450</c:v>
                </c:pt>
                <c:pt idx="68">
                  <c:v>43451</c:v>
                </c:pt>
                <c:pt idx="69">
                  <c:v>43452</c:v>
                </c:pt>
                <c:pt idx="70">
                  <c:v>43453</c:v>
                </c:pt>
                <c:pt idx="71">
                  <c:v>43454</c:v>
                </c:pt>
                <c:pt idx="72">
                  <c:v>43455</c:v>
                </c:pt>
                <c:pt idx="73">
                  <c:v>43456</c:v>
                </c:pt>
                <c:pt idx="74">
                  <c:v>43457</c:v>
                </c:pt>
                <c:pt idx="75">
                  <c:v>43458</c:v>
                </c:pt>
                <c:pt idx="76">
                  <c:v>43459</c:v>
                </c:pt>
                <c:pt idx="77">
                  <c:v>43460</c:v>
                </c:pt>
                <c:pt idx="78">
                  <c:v>43461</c:v>
                </c:pt>
                <c:pt idx="79">
                  <c:v>43462</c:v>
                </c:pt>
                <c:pt idx="80">
                  <c:v>43463</c:v>
                </c:pt>
                <c:pt idx="81">
                  <c:v>43464</c:v>
                </c:pt>
                <c:pt idx="82">
                  <c:v>43465</c:v>
                </c:pt>
                <c:pt idx="83">
                  <c:v>43466</c:v>
                </c:pt>
                <c:pt idx="84">
                  <c:v>43467</c:v>
                </c:pt>
                <c:pt idx="85">
                  <c:v>43468</c:v>
                </c:pt>
                <c:pt idx="86">
                  <c:v>43469</c:v>
                </c:pt>
                <c:pt idx="87">
                  <c:v>43470</c:v>
                </c:pt>
                <c:pt idx="88">
                  <c:v>43471</c:v>
                </c:pt>
                <c:pt idx="89">
                  <c:v>43472</c:v>
                </c:pt>
                <c:pt idx="90">
                  <c:v>43473</c:v>
                </c:pt>
                <c:pt idx="91">
                  <c:v>43474</c:v>
                </c:pt>
                <c:pt idx="92">
                  <c:v>43475</c:v>
                </c:pt>
                <c:pt idx="93">
                  <c:v>43476</c:v>
                </c:pt>
                <c:pt idx="94">
                  <c:v>43477</c:v>
                </c:pt>
                <c:pt idx="95">
                  <c:v>43478</c:v>
                </c:pt>
                <c:pt idx="96">
                  <c:v>43479</c:v>
                </c:pt>
                <c:pt idx="97">
                  <c:v>43480</c:v>
                </c:pt>
                <c:pt idx="98">
                  <c:v>43481</c:v>
                </c:pt>
                <c:pt idx="99">
                  <c:v>43482</c:v>
                </c:pt>
                <c:pt idx="100">
                  <c:v>43483</c:v>
                </c:pt>
                <c:pt idx="101">
                  <c:v>43484</c:v>
                </c:pt>
                <c:pt idx="102">
                  <c:v>43485</c:v>
                </c:pt>
                <c:pt idx="103">
                  <c:v>43486</c:v>
                </c:pt>
                <c:pt idx="104">
                  <c:v>43487</c:v>
                </c:pt>
                <c:pt idx="105">
                  <c:v>43488</c:v>
                </c:pt>
                <c:pt idx="106">
                  <c:v>43489</c:v>
                </c:pt>
                <c:pt idx="107">
                  <c:v>43490</c:v>
                </c:pt>
                <c:pt idx="108">
                  <c:v>43491</c:v>
                </c:pt>
                <c:pt idx="109">
                  <c:v>43492</c:v>
                </c:pt>
                <c:pt idx="110">
                  <c:v>43493</c:v>
                </c:pt>
                <c:pt idx="111">
                  <c:v>43494</c:v>
                </c:pt>
                <c:pt idx="112">
                  <c:v>43495</c:v>
                </c:pt>
                <c:pt idx="113">
                  <c:v>43496</c:v>
                </c:pt>
                <c:pt idx="114">
                  <c:v>43497</c:v>
                </c:pt>
                <c:pt idx="115">
                  <c:v>43498</c:v>
                </c:pt>
                <c:pt idx="116">
                  <c:v>43499</c:v>
                </c:pt>
                <c:pt idx="117">
                  <c:v>43500</c:v>
                </c:pt>
                <c:pt idx="118">
                  <c:v>43501</c:v>
                </c:pt>
                <c:pt idx="119">
                  <c:v>43502</c:v>
                </c:pt>
                <c:pt idx="120">
                  <c:v>43503</c:v>
                </c:pt>
                <c:pt idx="121">
                  <c:v>43504</c:v>
                </c:pt>
                <c:pt idx="122">
                  <c:v>43505</c:v>
                </c:pt>
                <c:pt idx="123">
                  <c:v>43506</c:v>
                </c:pt>
                <c:pt idx="124">
                  <c:v>43507</c:v>
                </c:pt>
                <c:pt idx="125">
                  <c:v>43508</c:v>
                </c:pt>
                <c:pt idx="126">
                  <c:v>43509</c:v>
                </c:pt>
                <c:pt idx="127">
                  <c:v>43510</c:v>
                </c:pt>
                <c:pt idx="128">
                  <c:v>43511</c:v>
                </c:pt>
                <c:pt idx="129">
                  <c:v>43512</c:v>
                </c:pt>
                <c:pt idx="130">
                  <c:v>43513</c:v>
                </c:pt>
                <c:pt idx="131">
                  <c:v>43514</c:v>
                </c:pt>
                <c:pt idx="132">
                  <c:v>43515</c:v>
                </c:pt>
                <c:pt idx="133">
                  <c:v>43516</c:v>
                </c:pt>
                <c:pt idx="134">
                  <c:v>43517</c:v>
                </c:pt>
                <c:pt idx="135">
                  <c:v>43518</c:v>
                </c:pt>
                <c:pt idx="136">
                  <c:v>43519</c:v>
                </c:pt>
                <c:pt idx="137">
                  <c:v>43520</c:v>
                </c:pt>
                <c:pt idx="138">
                  <c:v>43521</c:v>
                </c:pt>
                <c:pt idx="139">
                  <c:v>43522</c:v>
                </c:pt>
                <c:pt idx="140">
                  <c:v>43523</c:v>
                </c:pt>
                <c:pt idx="141">
                  <c:v>43524</c:v>
                </c:pt>
                <c:pt idx="142">
                  <c:v>43525</c:v>
                </c:pt>
                <c:pt idx="143">
                  <c:v>43526</c:v>
                </c:pt>
                <c:pt idx="144">
                  <c:v>43527</c:v>
                </c:pt>
                <c:pt idx="145">
                  <c:v>43528</c:v>
                </c:pt>
                <c:pt idx="146">
                  <c:v>43529</c:v>
                </c:pt>
                <c:pt idx="147">
                  <c:v>43530</c:v>
                </c:pt>
                <c:pt idx="148">
                  <c:v>43531</c:v>
                </c:pt>
                <c:pt idx="149">
                  <c:v>43532</c:v>
                </c:pt>
                <c:pt idx="150">
                  <c:v>43533</c:v>
                </c:pt>
                <c:pt idx="151">
                  <c:v>43534</c:v>
                </c:pt>
                <c:pt idx="152">
                  <c:v>43535</c:v>
                </c:pt>
                <c:pt idx="153">
                  <c:v>43536</c:v>
                </c:pt>
                <c:pt idx="154">
                  <c:v>43537</c:v>
                </c:pt>
                <c:pt idx="155">
                  <c:v>43538</c:v>
                </c:pt>
                <c:pt idx="156">
                  <c:v>43539</c:v>
                </c:pt>
                <c:pt idx="157">
                  <c:v>43540</c:v>
                </c:pt>
                <c:pt idx="158">
                  <c:v>43541</c:v>
                </c:pt>
                <c:pt idx="159">
                  <c:v>43542</c:v>
                </c:pt>
                <c:pt idx="160">
                  <c:v>43543</c:v>
                </c:pt>
                <c:pt idx="161">
                  <c:v>43544</c:v>
                </c:pt>
                <c:pt idx="162">
                  <c:v>43545</c:v>
                </c:pt>
                <c:pt idx="163">
                  <c:v>43546</c:v>
                </c:pt>
                <c:pt idx="164">
                  <c:v>43547</c:v>
                </c:pt>
                <c:pt idx="165">
                  <c:v>43548</c:v>
                </c:pt>
                <c:pt idx="166">
                  <c:v>43549</c:v>
                </c:pt>
                <c:pt idx="167">
                  <c:v>43550</c:v>
                </c:pt>
                <c:pt idx="168">
                  <c:v>43551</c:v>
                </c:pt>
                <c:pt idx="169">
                  <c:v>43552</c:v>
                </c:pt>
                <c:pt idx="170">
                  <c:v>43553</c:v>
                </c:pt>
                <c:pt idx="171">
                  <c:v>43554</c:v>
                </c:pt>
                <c:pt idx="172">
                  <c:v>43555</c:v>
                </c:pt>
                <c:pt idx="173">
                  <c:v>43556</c:v>
                </c:pt>
                <c:pt idx="174">
                  <c:v>43557</c:v>
                </c:pt>
                <c:pt idx="175">
                  <c:v>43558</c:v>
                </c:pt>
                <c:pt idx="176">
                  <c:v>43559</c:v>
                </c:pt>
                <c:pt idx="177">
                  <c:v>43560</c:v>
                </c:pt>
                <c:pt idx="178">
                  <c:v>43561</c:v>
                </c:pt>
                <c:pt idx="179">
                  <c:v>43562</c:v>
                </c:pt>
                <c:pt idx="180">
                  <c:v>43563</c:v>
                </c:pt>
                <c:pt idx="181">
                  <c:v>43564</c:v>
                </c:pt>
                <c:pt idx="182">
                  <c:v>43565</c:v>
                </c:pt>
                <c:pt idx="183">
                  <c:v>43566</c:v>
                </c:pt>
                <c:pt idx="184">
                  <c:v>43567</c:v>
                </c:pt>
                <c:pt idx="185">
                  <c:v>43568</c:v>
                </c:pt>
                <c:pt idx="186">
                  <c:v>43569</c:v>
                </c:pt>
                <c:pt idx="187">
                  <c:v>43570</c:v>
                </c:pt>
                <c:pt idx="188">
                  <c:v>43571</c:v>
                </c:pt>
                <c:pt idx="189">
                  <c:v>43572</c:v>
                </c:pt>
                <c:pt idx="190">
                  <c:v>43573</c:v>
                </c:pt>
                <c:pt idx="191">
                  <c:v>43574</c:v>
                </c:pt>
                <c:pt idx="192">
                  <c:v>43575</c:v>
                </c:pt>
                <c:pt idx="193">
                  <c:v>43576</c:v>
                </c:pt>
                <c:pt idx="194">
                  <c:v>43577</c:v>
                </c:pt>
                <c:pt idx="195">
                  <c:v>43578</c:v>
                </c:pt>
                <c:pt idx="196">
                  <c:v>43579</c:v>
                </c:pt>
                <c:pt idx="197">
                  <c:v>43580</c:v>
                </c:pt>
                <c:pt idx="198">
                  <c:v>43581</c:v>
                </c:pt>
                <c:pt idx="199">
                  <c:v>43582</c:v>
                </c:pt>
                <c:pt idx="200">
                  <c:v>43583</c:v>
                </c:pt>
                <c:pt idx="201">
                  <c:v>43584</c:v>
                </c:pt>
                <c:pt idx="202">
                  <c:v>43585</c:v>
                </c:pt>
                <c:pt idx="203">
                  <c:v>43586</c:v>
                </c:pt>
                <c:pt idx="204">
                  <c:v>43587</c:v>
                </c:pt>
                <c:pt idx="205">
                  <c:v>43588</c:v>
                </c:pt>
                <c:pt idx="206">
                  <c:v>43589</c:v>
                </c:pt>
                <c:pt idx="207">
                  <c:v>43590</c:v>
                </c:pt>
                <c:pt idx="208">
                  <c:v>43591</c:v>
                </c:pt>
                <c:pt idx="209">
                  <c:v>43592</c:v>
                </c:pt>
                <c:pt idx="210">
                  <c:v>43593</c:v>
                </c:pt>
                <c:pt idx="211">
                  <c:v>43594</c:v>
                </c:pt>
                <c:pt idx="212">
                  <c:v>43595</c:v>
                </c:pt>
                <c:pt idx="213">
                  <c:v>43596</c:v>
                </c:pt>
                <c:pt idx="214">
                  <c:v>43597</c:v>
                </c:pt>
                <c:pt idx="215">
                  <c:v>43598</c:v>
                </c:pt>
                <c:pt idx="216">
                  <c:v>43599</c:v>
                </c:pt>
                <c:pt idx="217">
                  <c:v>43600</c:v>
                </c:pt>
                <c:pt idx="218">
                  <c:v>43601</c:v>
                </c:pt>
                <c:pt idx="219">
                  <c:v>43602</c:v>
                </c:pt>
                <c:pt idx="220">
                  <c:v>43603</c:v>
                </c:pt>
                <c:pt idx="221">
                  <c:v>43604</c:v>
                </c:pt>
                <c:pt idx="222">
                  <c:v>43605</c:v>
                </c:pt>
                <c:pt idx="223">
                  <c:v>43606</c:v>
                </c:pt>
                <c:pt idx="224">
                  <c:v>43607</c:v>
                </c:pt>
                <c:pt idx="225">
                  <c:v>43608</c:v>
                </c:pt>
                <c:pt idx="226">
                  <c:v>43609</c:v>
                </c:pt>
                <c:pt idx="227">
                  <c:v>43610</c:v>
                </c:pt>
                <c:pt idx="228">
                  <c:v>43611</c:v>
                </c:pt>
                <c:pt idx="229">
                  <c:v>43612</c:v>
                </c:pt>
                <c:pt idx="230">
                  <c:v>43613</c:v>
                </c:pt>
                <c:pt idx="231">
                  <c:v>43614</c:v>
                </c:pt>
                <c:pt idx="232">
                  <c:v>43615</c:v>
                </c:pt>
                <c:pt idx="233">
                  <c:v>43616</c:v>
                </c:pt>
                <c:pt idx="234">
                  <c:v>43617</c:v>
                </c:pt>
                <c:pt idx="235">
                  <c:v>43618</c:v>
                </c:pt>
                <c:pt idx="236">
                  <c:v>43619</c:v>
                </c:pt>
                <c:pt idx="237">
                  <c:v>43620</c:v>
                </c:pt>
                <c:pt idx="238">
                  <c:v>43621</c:v>
                </c:pt>
                <c:pt idx="239">
                  <c:v>43622</c:v>
                </c:pt>
                <c:pt idx="240">
                  <c:v>43623</c:v>
                </c:pt>
                <c:pt idx="241">
                  <c:v>43624</c:v>
                </c:pt>
                <c:pt idx="242">
                  <c:v>43625</c:v>
                </c:pt>
                <c:pt idx="243">
                  <c:v>43626</c:v>
                </c:pt>
                <c:pt idx="244">
                  <c:v>43627</c:v>
                </c:pt>
                <c:pt idx="245">
                  <c:v>43628</c:v>
                </c:pt>
                <c:pt idx="246">
                  <c:v>43629</c:v>
                </c:pt>
                <c:pt idx="247">
                  <c:v>43630</c:v>
                </c:pt>
                <c:pt idx="248">
                  <c:v>43631</c:v>
                </c:pt>
                <c:pt idx="249">
                  <c:v>43632</c:v>
                </c:pt>
                <c:pt idx="250">
                  <c:v>43633</c:v>
                </c:pt>
                <c:pt idx="251">
                  <c:v>43634</c:v>
                </c:pt>
                <c:pt idx="252">
                  <c:v>43635</c:v>
                </c:pt>
                <c:pt idx="253">
                  <c:v>43636</c:v>
                </c:pt>
                <c:pt idx="254">
                  <c:v>43637</c:v>
                </c:pt>
                <c:pt idx="255">
                  <c:v>43638</c:v>
                </c:pt>
                <c:pt idx="256">
                  <c:v>43639</c:v>
                </c:pt>
                <c:pt idx="257">
                  <c:v>43640</c:v>
                </c:pt>
                <c:pt idx="258">
                  <c:v>43641</c:v>
                </c:pt>
                <c:pt idx="259">
                  <c:v>43642</c:v>
                </c:pt>
                <c:pt idx="260">
                  <c:v>43643</c:v>
                </c:pt>
                <c:pt idx="261">
                  <c:v>43644</c:v>
                </c:pt>
                <c:pt idx="262">
                  <c:v>43645</c:v>
                </c:pt>
                <c:pt idx="263">
                  <c:v>43646</c:v>
                </c:pt>
                <c:pt idx="264">
                  <c:v>43647</c:v>
                </c:pt>
                <c:pt idx="265">
                  <c:v>43648</c:v>
                </c:pt>
                <c:pt idx="266">
                  <c:v>43649</c:v>
                </c:pt>
                <c:pt idx="267">
                  <c:v>43650</c:v>
                </c:pt>
                <c:pt idx="268">
                  <c:v>43651</c:v>
                </c:pt>
                <c:pt idx="269">
                  <c:v>43652</c:v>
                </c:pt>
                <c:pt idx="270">
                  <c:v>43653</c:v>
                </c:pt>
                <c:pt idx="271">
                  <c:v>43654</c:v>
                </c:pt>
                <c:pt idx="272">
                  <c:v>43655</c:v>
                </c:pt>
                <c:pt idx="273">
                  <c:v>43656</c:v>
                </c:pt>
                <c:pt idx="274">
                  <c:v>43657</c:v>
                </c:pt>
                <c:pt idx="275">
                  <c:v>43658</c:v>
                </c:pt>
                <c:pt idx="276">
                  <c:v>43659</c:v>
                </c:pt>
                <c:pt idx="277">
                  <c:v>43660</c:v>
                </c:pt>
                <c:pt idx="278">
                  <c:v>43661</c:v>
                </c:pt>
                <c:pt idx="279">
                  <c:v>43662</c:v>
                </c:pt>
                <c:pt idx="280">
                  <c:v>43663</c:v>
                </c:pt>
                <c:pt idx="281">
                  <c:v>43664</c:v>
                </c:pt>
                <c:pt idx="282">
                  <c:v>43665</c:v>
                </c:pt>
                <c:pt idx="283">
                  <c:v>43666</c:v>
                </c:pt>
                <c:pt idx="284">
                  <c:v>43667</c:v>
                </c:pt>
                <c:pt idx="285">
                  <c:v>43668</c:v>
                </c:pt>
                <c:pt idx="286">
                  <c:v>43669</c:v>
                </c:pt>
                <c:pt idx="287">
                  <c:v>43670</c:v>
                </c:pt>
                <c:pt idx="288">
                  <c:v>43671</c:v>
                </c:pt>
                <c:pt idx="289">
                  <c:v>43672</c:v>
                </c:pt>
                <c:pt idx="290">
                  <c:v>43673</c:v>
                </c:pt>
                <c:pt idx="291">
                  <c:v>43674</c:v>
                </c:pt>
                <c:pt idx="292">
                  <c:v>43675</c:v>
                </c:pt>
                <c:pt idx="293">
                  <c:v>43676</c:v>
                </c:pt>
                <c:pt idx="294">
                  <c:v>43677</c:v>
                </c:pt>
                <c:pt idx="295">
                  <c:v>43678</c:v>
                </c:pt>
                <c:pt idx="296">
                  <c:v>43679</c:v>
                </c:pt>
                <c:pt idx="297">
                  <c:v>43680</c:v>
                </c:pt>
                <c:pt idx="298">
                  <c:v>43681</c:v>
                </c:pt>
                <c:pt idx="299">
                  <c:v>43682</c:v>
                </c:pt>
                <c:pt idx="300">
                  <c:v>43683</c:v>
                </c:pt>
                <c:pt idx="301">
                  <c:v>43684</c:v>
                </c:pt>
                <c:pt idx="302">
                  <c:v>43685</c:v>
                </c:pt>
                <c:pt idx="303">
                  <c:v>43686</c:v>
                </c:pt>
                <c:pt idx="304">
                  <c:v>43687</c:v>
                </c:pt>
                <c:pt idx="305">
                  <c:v>43688</c:v>
                </c:pt>
                <c:pt idx="306">
                  <c:v>43689</c:v>
                </c:pt>
                <c:pt idx="307">
                  <c:v>43690</c:v>
                </c:pt>
                <c:pt idx="308">
                  <c:v>43691</c:v>
                </c:pt>
                <c:pt idx="309">
                  <c:v>43692</c:v>
                </c:pt>
                <c:pt idx="310">
                  <c:v>43693</c:v>
                </c:pt>
                <c:pt idx="311">
                  <c:v>43694</c:v>
                </c:pt>
                <c:pt idx="312">
                  <c:v>43695</c:v>
                </c:pt>
                <c:pt idx="313">
                  <c:v>43696</c:v>
                </c:pt>
                <c:pt idx="314">
                  <c:v>43697</c:v>
                </c:pt>
                <c:pt idx="315">
                  <c:v>43698</c:v>
                </c:pt>
                <c:pt idx="316">
                  <c:v>43699</c:v>
                </c:pt>
                <c:pt idx="317">
                  <c:v>43700</c:v>
                </c:pt>
                <c:pt idx="318">
                  <c:v>43701</c:v>
                </c:pt>
                <c:pt idx="319">
                  <c:v>43702</c:v>
                </c:pt>
                <c:pt idx="320">
                  <c:v>43703</c:v>
                </c:pt>
                <c:pt idx="321">
                  <c:v>43704</c:v>
                </c:pt>
                <c:pt idx="322">
                  <c:v>43705</c:v>
                </c:pt>
                <c:pt idx="323">
                  <c:v>43706</c:v>
                </c:pt>
                <c:pt idx="324">
                  <c:v>43707</c:v>
                </c:pt>
                <c:pt idx="325">
                  <c:v>43708</c:v>
                </c:pt>
                <c:pt idx="326">
                  <c:v>43709</c:v>
                </c:pt>
                <c:pt idx="327">
                  <c:v>43710</c:v>
                </c:pt>
                <c:pt idx="328">
                  <c:v>43711</c:v>
                </c:pt>
                <c:pt idx="329">
                  <c:v>43712</c:v>
                </c:pt>
                <c:pt idx="330">
                  <c:v>43713</c:v>
                </c:pt>
                <c:pt idx="331">
                  <c:v>43714</c:v>
                </c:pt>
                <c:pt idx="332">
                  <c:v>43715</c:v>
                </c:pt>
                <c:pt idx="333">
                  <c:v>43716</c:v>
                </c:pt>
                <c:pt idx="334">
                  <c:v>43717</c:v>
                </c:pt>
                <c:pt idx="335">
                  <c:v>43718</c:v>
                </c:pt>
                <c:pt idx="336">
                  <c:v>43719</c:v>
                </c:pt>
                <c:pt idx="337">
                  <c:v>43720</c:v>
                </c:pt>
                <c:pt idx="338">
                  <c:v>43721</c:v>
                </c:pt>
                <c:pt idx="339">
                  <c:v>43722</c:v>
                </c:pt>
                <c:pt idx="340">
                  <c:v>43723</c:v>
                </c:pt>
                <c:pt idx="341">
                  <c:v>43724</c:v>
                </c:pt>
                <c:pt idx="342">
                  <c:v>43725</c:v>
                </c:pt>
                <c:pt idx="343">
                  <c:v>43726</c:v>
                </c:pt>
                <c:pt idx="344">
                  <c:v>43727</c:v>
                </c:pt>
                <c:pt idx="345">
                  <c:v>43728</c:v>
                </c:pt>
                <c:pt idx="346">
                  <c:v>43729</c:v>
                </c:pt>
                <c:pt idx="347">
                  <c:v>43730</c:v>
                </c:pt>
                <c:pt idx="348">
                  <c:v>43731</c:v>
                </c:pt>
                <c:pt idx="349">
                  <c:v>43732</c:v>
                </c:pt>
                <c:pt idx="350">
                  <c:v>43733</c:v>
                </c:pt>
                <c:pt idx="351">
                  <c:v>43734</c:v>
                </c:pt>
                <c:pt idx="352">
                  <c:v>43735</c:v>
                </c:pt>
                <c:pt idx="353">
                  <c:v>43736</c:v>
                </c:pt>
                <c:pt idx="354">
                  <c:v>43737</c:v>
                </c:pt>
                <c:pt idx="355">
                  <c:v>43738</c:v>
                </c:pt>
                <c:pt idx="356">
                  <c:v>43739</c:v>
                </c:pt>
                <c:pt idx="357">
                  <c:v>43740</c:v>
                </c:pt>
                <c:pt idx="358">
                  <c:v>43741</c:v>
                </c:pt>
                <c:pt idx="359">
                  <c:v>43742</c:v>
                </c:pt>
                <c:pt idx="360">
                  <c:v>43743</c:v>
                </c:pt>
                <c:pt idx="361">
                  <c:v>43744</c:v>
                </c:pt>
                <c:pt idx="362">
                  <c:v>43745</c:v>
                </c:pt>
                <c:pt idx="363">
                  <c:v>43746</c:v>
                </c:pt>
                <c:pt idx="364">
                  <c:v>43747</c:v>
                </c:pt>
                <c:pt idx="365">
                  <c:v>43748</c:v>
                </c:pt>
                <c:pt idx="366">
                  <c:v>43749</c:v>
                </c:pt>
                <c:pt idx="367">
                  <c:v>43750</c:v>
                </c:pt>
                <c:pt idx="368">
                  <c:v>43751</c:v>
                </c:pt>
                <c:pt idx="369">
                  <c:v>43752</c:v>
                </c:pt>
                <c:pt idx="370">
                  <c:v>43753</c:v>
                </c:pt>
                <c:pt idx="371">
                  <c:v>43754</c:v>
                </c:pt>
                <c:pt idx="372">
                  <c:v>43755</c:v>
                </c:pt>
                <c:pt idx="373">
                  <c:v>43756</c:v>
                </c:pt>
                <c:pt idx="374">
                  <c:v>43757</c:v>
                </c:pt>
                <c:pt idx="375">
                  <c:v>43758</c:v>
                </c:pt>
                <c:pt idx="376">
                  <c:v>43759</c:v>
                </c:pt>
                <c:pt idx="377">
                  <c:v>43760</c:v>
                </c:pt>
                <c:pt idx="378">
                  <c:v>43761</c:v>
                </c:pt>
                <c:pt idx="379">
                  <c:v>43762</c:v>
                </c:pt>
                <c:pt idx="380">
                  <c:v>43763</c:v>
                </c:pt>
                <c:pt idx="381">
                  <c:v>43764</c:v>
                </c:pt>
                <c:pt idx="382">
                  <c:v>43765</c:v>
                </c:pt>
                <c:pt idx="383">
                  <c:v>43766</c:v>
                </c:pt>
                <c:pt idx="384">
                  <c:v>43767</c:v>
                </c:pt>
                <c:pt idx="385">
                  <c:v>43768</c:v>
                </c:pt>
                <c:pt idx="386">
                  <c:v>43769</c:v>
                </c:pt>
                <c:pt idx="387">
                  <c:v>43770</c:v>
                </c:pt>
                <c:pt idx="388">
                  <c:v>43771</c:v>
                </c:pt>
                <c:pt idx="389">
                  <c:v>43772</c:v>
                </c:pt>
                <c:pt idx="390">
                  <c:v>43773</c:v>
                </c:pt>
                <c:pt idx="391">
                  <c:v>43774</c:v>
                </c:pt>
                <c:pt idx="392">
                  <c:v>43775</c:v>
                </c:pt>
                <c:pt idx="393">
                  <c:v>43776</c:v>
                </c:pt>
                <c:pt idx="394">
                  <c:v>43777</c:v>
                </c:pt>
                <c:pt idx="395">
                  <c:v>43778</c:v>
                </c:pt>
                <c:pt idx="396">
                  <c:v>43779</c:v>
                </c:pt>
                <c:pt idx="397">
                  <c:v>43780</c:v>
                </c:pt>
                <c:pt idx="398">
                  <c:v>43781</c:v>
                </c:pt>
                <c:pt idx="399">
                  <c:v>43782</c:v>
                </c:pt>
                <c:pt idx="400">
                  <c:v>43783</c:v>
                </c:pt>
                <c:pt idx="401">
                  <c:v>43784</c:v>
                </c:pt>
                <c:pt idx="402">
                  <c:v>43785</c:v>
                </c:pt>
                <c:pt idx="403">
                  <c:v>43786</c:v>
                </c:pt>
                <c:pt idx="404">
                  <c:v>43787</c:v>
                </c:pt>
                <c:pt idx="405">
                  <c:v>43788</c:v>
                </c:pt>
                <c:pt idx="406">
                  <c:v>43789</c:v>
                </c:pt>
                <c:pt idx="407">
                  <c:v>43790</c:v>
                </c:pt>
                <c:pt idx="408">
                  <c:v>43791</c:v>
                </c:pt>
                <c:pt idx="409">
                  <c:v>43792</c:v>
                </c:pt>
                <c:pt idx="410">
                  <c:v>43793</c:v>
                </c:pt>
                <c:pt idx="411">
                  <c:v>43794</c:v>
                </c:pt>
                <c:pt idx="412">
                  <c:v>43795</c:v>
                </c:pt>
                <c:pt idx="413">
                  <c:v>43796</c:v>
                </c:pt>
                <c:pt idx="414">
                  <c:v>43797</c:v>
                </c:pt>
                <c:pt idx="415">
                  <c:v>43798</c:v>
                </c:pt>
                <c:pt idx="416">
                  <c:v>43799</c:v>
                </c:pt>
                <c:pt idx="417">
                  <c:v>43800</c:v>
                </c:pt>
                <c:pt idx="418">
                  <c:v>43801</c:v>
                </c:pt>
                <c:pt idx="419">
                  <c:v>43802</c:v>
                </c:pt>
                <c:pt idx="420">
                  <c:v>43803</c:v>
                </c:pt>
                <c:pt idx="421">
                  <c:v>43804</c:v>
                </c:pt>
                <c:pt idx="422">
                  <c:v>43805</c:v>
                </c:pt>
                <c:pt idx="423">
                  <c:v>43806</c:v>
                </c:pt>
                <c:pt idx="424">
                  <c:v>43807</c:v>
                </c:pt>
                <c:pt idx="425">
                  <c:v>43808</c:v>
                </c:pt>
                <c:pt idx="426">
                  <c:v>43809</c:v>
                </c:pt>
                <c:pt idx="427">
                  <c:v>43810</c:v>
                </c:pt>
                <c:pt idx="428">
                  <c:v>43811</c:v>
                </c:pt>
                <c:pt idx="429">
                  <c:v>43812</c:v>
                </c:pt>
                <c:pt idx="430">
                  <c:v>43813</c:v>
                </c:pt>
                <c:pt idx="431">
                  <c:v>43814</c:v>
                </c:pt>
                <c:pt idx="432">
                  <c:v>43815</c:v>
                </c:pt>
                <c:pt idx="433">
                  <c:v>43816</c:v>
                </c:pt>
                <c:pt idx="434">
                  <c:v>43817</c:v>
                </c:pt>
                <c:pt idx="435">
                  <c:v>43818</c:v>
                </c:pt>
                <c:pt idx="436">
                  <c:v>43819</c:v>
                </c:pt>
                <c:pt idx="437">
                  <c:v>43820</c:v>
                </c:pt>
                <c:pt idx="438">
                  <c:v>43821</c:v>
                </c:pt>
                <c:pt idx="439">
                  <c:v>43822</c:v>
                </c:pt>
                <c:pt idx="440">
                  <c:v>43823</c:v>
                </c:pt>
                <c:pt idx="441">
                  <c:v>43824</c:v>
                </c:pt>
                <c:pt idx="442">
                  <c:v>43825</c:v>
                </c:pt>
                <c:pt idx="443">
                  <c:v>43826</c:v>
                </c:pt>
                <c:pt idx="444">
                  <c:v>43827</c:v>
                </c:pt>
                <c:pt idx="445">
                  <c:v>43828</c:v>
                </c:pt>
                <c:pt idx="446">
                  <c:v>43829</c:v>
                </c:pt>
                <c:pt idx="447">
                  <c:v>43830</c:v>
                </c:pt>
                <c:pt idx="448">
                  <c:v>43831</c:v>
                </c:pt>
                <c:pt idx="449">
                  <c:v>43832</c:v>
                </c:pt>
                <c:pt idx="450">
                  <c:v>43833</c:v>
                </c:pt>
                <c:pt idx="451">
                  <c:v>43834</c:v>
                </c:pt>
                <c:pt idx="452">
                  <c:v>43835</c:v>
                </c:pt>
                <c:pt idx="453">
                  <c:v>43836</c:v>
                </c:pt>
                <c:pt idx="454">
                  <c:v>43837</c:v>
                </c:pt>
                <c:pt idx="455">
                  <c:v>43838</c:v>
                </c:pt>
                <c:pt idx="456">
                  <c:v>43839</c:v>
                </c:pt>
                <c:pt idx="457">
                  <c:v>43840</c:v>
                </c:pt>
                <c:pt idx="458">
                  <c:v>43841</c:v>
                </c:pt>
                <c:pt idx="459">
                  <c:v>43842</c:v>
                </c:pt>
                <c:pt idx="460">
                  <c:v>43843</c:v>
                </c:pt>
                <c:pt idx="461">
                  <c:v>43844</c:v>
                </c:pt>
                <c:pt idx="462">
                  <c:v>43845</c:v>
                </c:pt>
                <c:pt idx="463">
                  <c:v>43846</c:v>
                </c:pt>
                <c:pt idx="464">
                  <c:v>43847</c:v>
                </c:pt>
                <c:pt idx="465">
                  <c:v>43848</c:v>
                </c:pt>
                <c:pt idx="466">
                  <c:v>43849</c:v>
                </c:pt>
                <c:pt idx="467">
                  <c:v>43850</c:v>
                </c:pt>
                <c:pt idx="468">
                  <c:v>43851</c:v>
                </c:pt>
                <c:pt idx="469">
                  <c:v>43852</c:v>
                </c:pt>
                <c:pt idx="470">
                  <c:v>43853</c:v>
                </c:pt>
                <c:pt idx="471">
                  <c:v>43854</c:v>
                </c:pt>
                <c:pt idx="472">
                  <c:v>43855</c:v>
                </c:pt>
                <c:pt idx="473">
                  <c:v>43856</c:v>
                </c:pt>
                <c:pt idx="474">
                  <c:v>43857</c:v>
                </c:pt>
                <c:pt idx="475">
                  <c:v>43858</c:v>
                </c:pt>
                <c:pt idx="476">
                  <c:v>43859</c:v>
                </c:pt>
                <c:pt idx="477">
                  <c:v>43860</c:v>
                </c:pt>
                <c:pt idx="478">
                  <c:v>43861</c:v>
                </c:pt>
                <c:pt idx="479">
                  <c:v>43862</c:v>
                </c:pt>
                <c:pt idx="480">
                  <c:v>43863</c:v>
                </c:pt>
                <c:pt idx="481">
                  <c:v>43864</c:v>
                </c:pt>
                <c:pt idx="482">
                  <c:v>43865</c:v>
                </c:pt>
                <c:pt idx="483">
                  <c:v>43866</c:v>
                </c:pt>
                <c:pt idx="484">
                  <c:v>43867</c:v>
                </c:pt>
                <c:pt idx="485">
                  <c:v>43868</c:v>
                </c:pt>
                <c:pt idx="486">
                  <c:v>43869</c:v>
                </c:pt>
                <c:pt idx="487">
                  <c:v>43870</c:v>
                </c:pt>
                <c:pt idx="488">
                  <c:v>43871</c:v>
                </c:pt>
                <c:pt idx="489">
                  <c:v>43872</c:v>
                </c:pt>
                <c:pt idx="490">
                  <c:v>43873</c:v>
                </c:pt>
                <c:pt idx="491">
                  <c:v>43874</c:v>
                </c:pt>
                <c:pt idx="492">
                  <c:v>43875</c:v>
                </c:pt>
                <c:pt idx="493">
                  <c:v>43876</c:v>
                </c:pt>
                <c:pt idx="494">
                  <c:v>43877</c:v>
                </c:pt>
                <c:pt idx="495">
                  <c:v>43878</c:v>
                </c:pt>
                <c:pt idx="496">
                  <c:v>43879</c:v>
                </c:pt>
                <c:pt idx="497">
                  <c:v>43880</c:v>
                </c:pt>
                <c:pt idx="498">
                  <c:v>43881</c:v>
                </c:pt>
                <c:pt idx="499">
                  <c:v>43882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4.1678000000000006</c:v>
                </c:pt>
                <c:pt idx="1">
                  <c:v>4.2069000000000001</c:v>
                </c:pt>
                <c:pt idx="2">
                  <c:v>4.2035999999999998</c:v>
                </c:pt>
                <c:pt idx="3">
                  <c:v>4.2035999999999998</c:v>
                </c:pt>
                <c:pt idx="4">
                  <c:v>4.2035999999999998</c:v>
                </c:pt>
                <c:pt idx="5">
                  <c:v>4.2021000000000006</c:v>
                </c:pt>
                <c:pt idx="6">
                  <c:v>4.2227000000000006</c:v>
                </c:pt>
                <c:pt idx="7">
                  <c:v>4.2140000000000004</c:v>
                </c:pt>
                <c:pt idx="8">
                  <c:v>4.2037000000000004</c:v>
                </c:pt>
                <c:pt idx="9">
                  <c:v>4.1930000000000005</c:v>
                </c:pt>
                <c:pt idx="10">
                  <c:v>4.1930000000000005</c:v>
                </c:pt>
                <c:pt idx="11">
                  <c:v>4.1930000000000005</c:v>
                </c:pt>
                <c:pt idx="12">
                  <c:v>4.2022000000000004</c:v>
                </c:pt>
                <c:pt idx="13">
                  <c:v>4.2130000000000001</c:v>
                </c:pt>
                <c:pt idx="14">
                  <c:v>4.1915000000000004</c:v>
                </c:pt>
                <c:pt idx="15">
                  <c:v>4.2132000000000005</c:v>
                </c:pt>
                <c:pt idx="16">
                  <c:v>4.2103000000000002</c:v>
                </c:pt>
                <c:pt idx="17">
                  <c:v>4.2103000000000002</c:v>
                </c:pt>
                <c:pt idx="18">
                  <c:v>4.2103000000000002</c:v>
                </c:pt>
                <c:pt idx="19">
                  <c:v>4.2157999999999998</c:v>
                </c:pt>
                <c:pt idx="20">
                  <c:v>4.2157999999999998</c:v>
                </c:pt>
                <c:pt idx="21">
                  <c:v>4.2114000000000003</c:v>
                </c:pt>
                <c:pt idx="22">
                  <c:v>4.2172999999999998</c:v>
                </c:pt>
                <c:pt idx="23">
                  <c:v>4.2229000000000001</c:v>
                </c:pt>
                <c:pt idx="24">
                  <c:v>4.2229000000000001</c:v>
                </c:pt>
                <c:pt idx="25">
                  <c:v>4.2229000000000001</c:v>
                </c:pt>
                <c:pt idx="26">
                  <c:v>4.2056000000000004</c:v>
                </c:pt>
                <c:pt idx="27">
                  <c:v>4.2065999999999999</c:v>
                </c:pt>
                <c:pt idx="28">
                  <c:v>4.2172000000000001</c:v>
                </c:pt>
                <c:pt idx="29">
                  <c:v>4.1947999999999999</c:v>
                </c:pt>
                <c:pt idx="30">
                  <c:v>4.1755000000000004</c:v>
                </c:pt>
                <c:pt idx="31">
                  <c:v>4.1755000000000004</c:v>
                </c:pt>
                <c:pt idx="32">
                  <c:v>4.1755000000000004</c:v>
                </c:pt>
                <c:pt idx="33">
                  <c:v>4.1427000000000005</c:v>
                </c:pt>
                <c:pt idx="34">
                  <c:v>4.1505000000000001</c:v>
                </c:pt>
                <c:pt idx="35">
                  <c:v>4.1694000000000004</c:v>
                </c:pt>
                <c:pt idx="36">
                  <c:v>4.1783000000000001</c:v>
                </c:pt>
                <c:pt idx="37">
                  <c:v>4.2168999999999999</c:v>
                </c:pt>
                <c:pt idx="38">
                  <c:v>4.2168999999999999</c:v>
                </c:pt>
                <c:pt idx="39">
                  <c:v>4.2168999999999999</c:v>
                </c:pt>
                <c:pt idx="40">
                  <c:v>4.2359</c:v>
                </c:pt>
                <c:pt idx="41">
                  <c:v>4.2488999999999999</c:v>
                </c:pt>
                <c:pt idx="42">
                  <c:v>4.2643000000000004</c:v>
                </c:pt>
                <c:pt idx="43">
                  <c:v>4.2559000000000005</c:v>
                </c:pt>
                <c:pt idx="44">
                  <c:v>4.2495000000000003</c:v>
                </c:pt>
                <c:pt idx="45">
                  <c:v>4.2495000000000003</c:v>
                </c:pt>
                <c:pt idx="46">
                  <c:v>4.2495000000000003</c:v>
                </c:pt>
                <c:pt idx="47">
                  <c:v>4.2374999999999998</c:v>
                </c:pt>
                <c:pt idx="48">
                  <c:v>4.2191000000000001</c:v>
                </c:pt>
                <c:pt idx="49">
                  <c:v>4.2132000000000005</c:v>
                </c:pt>
                <c:pt idx="50">
                  <c:v>4.2243000000000004</c:v>
                </c:pt>
                <c:pt idx="51">
                  <c:v>4.2109000000000005</c:v>
                </c:pt>
                <c:pt idx="52">
                  <c:v>4.2109000000000005</c:v>
                </c:pt>
                <c:pt idx="53">
                  <c:v>4.2109000000000005</c:v>
                </c:pt>
                <c:pt idx="54">
                  <c:v>4.2115999999999998</c:v>
                </c:pt>
                <c:pt idx="55">
                  <c:v>4.2518000000000002</c:v>
                </c:pt>
                <c:pt idx="56">
                  <c:v>4.2289000000000003</c:v>
                </c:pt>
                <c:pt idx="57">
                  <c:v>4.2316000000000003</c:v>
                </c:pt>
                <c:pt idx="58">
                  <c:v>4.2511000000000001</c:v>
                </c:pt>
                <c:pt idx="59">
                  <c:v>4.2511000000000001</c:v>
                </c:pt>
                <c:pt idx="60">
                  <c:v>4.2511000000000001</c:v>
                </c:pt>
                <c:pt idx="61">
                  <c:v>4.2551000000000005</c:v>
                </c:pt>
                <c:pt idx="62">
                  <c:v>4.2671999999999999</c:v>
                </c:pt>
                <c:pt idx="63">
                  <c:v>4.2477</c:v>
                </c:pt>
                <c:pt idx="64">
                  <c:v>4.2696000000000005</c:v>
                </c:pt>
                <c:pt idx="65">
                  <c:v>4.2586000000000004</c:v>
                </c:pt>
                <c:pt idx="66">
                  <c:v>4.2586000000000004</c:v>
                </c:pt>
                <c:pt idx="67">
                  <c:v>4.2586000000000004</c:v>
                </c:pt>
                <c:pt idx="68">
                  <c:v>4.2843</c:v>
                </c:pt>
                <c:pt idx="69">
                  <c:v>4.2846000000000002</c:v>
                </c:pt>
                <c:pt idx="70">
                  <c:v>4.2839999999999998</c:v>
                </c:pt>
                <c:pt idx="71">
                  <c:v>4.3045</c:v>
                </c:pt>
                <c:pt idx="72">
                  <c:v>4.3226000000000004</c:v>
                </c:pt>
                <c:pt idx="73">
                  <c:v>4.3226000000000004</c:v>
                </c:pt>
                <c:pt idx="74">
                  <c:v>4.3226000000000004</c:v>
                </c:pt>
                <c:pt idx="75">
                  <c:v>4.3018999999999998</c:v>
                </c:pt>
                <c:pt idx="76">
                  <c:v>4.3018999999999998</c:v>
                </c:pt>
                <c:pt idx="77">
                  <c:v>4.2934999999999999</c:v>
                </c:pt>
                <c:pt idx="78">
                  <c:v>4.3071000000000002</c:v>
                </c:pt>
                <c:pt idx="79">
                  <c:v>4.3140000000000001</c:v>
                </c:pt>
                <c:pt idx="80">
                  <c:v>4.3140000000000001</c:v>
                </c:pt>
                <c:pt idx="81">
                  <c:v>4.3140000000000001</c:v>
                </c:pt>
                <c:pt idx="82">
                  <c:v>4.2915999999999999</c:v>
                </c:pt>
                <c:pt idx="83">
                  <c:v>4.2915999999999999</c:v>
                </c:pt>
                <c:pt idx="84">
                  <c:v>4.2846000000000002</c:v>
                </c:pt>
                <c:pt idx="85">
                  <c:v>4.2496</c:v>
                </c:pt>
                <c:pt idx="86">
                  <c:v>4.2422000000000004</c:v>
                </c:pt>
                <c:pt idx="87">
                  <c:v>4.2422000000000004</c:v>
                </c:pt>
                <c:pt idx="88">
                  <c:v>4.2422000000000004</c:v>
                </c:pt>
                <c:pt idx="89">
                  <c:v>4.2274000000000003</c:v>
                </c:pt>
                <c:pt idx="90">
                  <c:v>4.2345000000000006</c:v>
                </c:pt>
                <c:pt idx="91">
                  <c:v>4.2156000000000002</c:v>
                </c:pt>
                <c:pt idx="92">
                  <c:v>4.2273000000000005</c:v>
                </c:pt>
                <c:pt idx="93">
                  <c:v>4.2317999999999998</c:v>
                </c:pt>
                <c:pt idx="94">
                  <c:v>4.2317999999999998</c:v>
                </c:pt>
                <c:pt idx="95">
                  <c:v>4.2317999999999998</c:v>
                </c:pt>
                <c:pt idx="96">
                  <c:v>4.1922000000000006</c:v>
                </c:pt>
                <c:pt idx="97">
                  <c:v>4.1953000000000005</c:v>
                </c:pt>
                <c:pt idx="98">
                  <c:v>4.1894</c:v>
                </c:pt>
                <c:pt idx="99">
                  <c:v>4.2050999999999998</c:v>
                </c:pt>
                <c:pt idx="100">
                  <c:v>4.2079000000000004</c:v>
                </c:pt>
                <c:pt idx="101">
                  <c:v>4.2079000000000004</c:v>
                </c:pt>
                <c:pt idx="102">
                  <c:v>4.2079000000000004</c:v>
                </c:pt>
                <c:pt idx="103">
                  <c:v>4.2033000000000005</c:v>
                </c:pt>
                <c:pt idx="104">
                  <c:v>4.1932</c:v>
                </c:pt>
                <c:pt idx="105">
                  <c:v>4.1867999999999999</c:v>
                </c:pt>
                <c:pt idx="106">
                  <c:v>4.1802000000000001</c:v>
                </c:pt>
                <c:pt idx="107">
                  <c:v>4.1745000000000001</c:v>
                </c:pt>
                <c:pt idx="108">
                  <c:v>4.1745000000000001</c:v>
                </c:pt>
                <c:pt idx="109">
                  <c:v>4.1745000000000001</c:v>
                </c:pt>
                <c:pt idx="110">
                  <c:v>4.2016999999999998</c:v>
                </c:pt>
                <c:pt idx="111">
                  <c:v>4.2057000000000002</c:v>
                </c:pt>
                <c:pt idx="112">
                  <c:v>4.1968000000000005</c:v>
                </c:pt>
                <c:pt idx="113">
                  <c:v>4.1856</c:v>
                </c:pt>
                <c:pt idx="114">
                  <c:v>4.1588000000000003</c:v>
                </c:pt>
                <c:pt idx="115">
                  <c:v>4.1588000000000003</c:v>
                </c:pt>
                <c:pt idx="116">
                  <c:v>4.1588000000000003</c:v>
                </c:pt>
                <c:pt idx="117">
                  <c:v>4.1531000000000002</c:v>
                </c:pt>
                <c:pt idx="118">
                  <c:v>4.1249000000000002</c:v>
                </c:pt>
                <c:pt idx="119">
                  <c:v>4.1213000000000006</c:v>
                </c:pt>
                <c:pt idx="120">
                  <c:v>4.1113</c:v>
                </c:pt>
                <c:pt idx="121">
                  <c:v>4.1168000000000005</c:v>
                </c:pt>
                <c:pt idx="122">
                  <c:v>4.1168000000000005</c:v>
                </c:pt>
                <c:pt idx="123">
                  <c:v>4.1168000000000005</c:v>
                </c:pt>
                <c:pt idx="124">
                  <c:v>4.1207000000000003</c:v>
                </c:pt>
                <c:pt idx="125">
                  <c:v>4.1146000000000003</c:v>
                </c:pt>
                <c:pt idx="126">
                  <c:v>4.1152000000000006</c:v>
                </c:pt>
                <c:pt idx="127">
                  <c:v>4.1269999999999998</c:v>
                </c:pt>
                <c:pt idx="128">
                  <c:v>4.1059999999999999</c:v>
                </c:pt>
                <c:pt idx="129">
                  <c:v>4.1059999999999999</c:v>
                </c:pt>
                <c:pt idx="130">
                  <c:v>4.1059999999999999</c:v>
                </c:pt>
                <c:pt idx="131">
                  <c:v>4.1006</c:v>
                </c:pt>
                <c:pt idx="132">
                  <c:v>4.0954000000000006</c:v>
                </c:pt>
                <c:pt idx="133">
                  <c:v>4.1027000000000005</c:v>
                </c:pt>
                <c:pt idx="134">
                  <c:v>4.1057000000000006</c:v>
                </c:pt>
                <c:pt idx="135">
                  <c:v>4.0986000000000002</c:v>
                </c:pt>
                <c:pt idx="136">
                  <c:v>4.0986000000000002</c:v>
                </c:pt>
                <c:pt idx="137">
                  <c:v>4.0986000000000002</c:v>
                </c:pt>
                <c:pt idx="138">
                  <c:v>4.0970000000000004</c:v>
                </c:pt>
                <c:pt idx="139">
                  <c:v>4.1181000000000001</c:v>
                </c:pt>
                <c:pt idx="140">
                  <c:v>4.1263000000000005</c:v>
                </c:pt>
                <c:pt idx="141">
                  <c:v>4.1142000000000003</c:v>
                </c:pt>
                <c:pt idx="142">
                  <c:v>4.1154999999999999</c:v>
                </c:pt>
                <c:pt idx="143">
                  <c:v>4.1154999999999999</c:v>
                </c:pt>
                <c:pt idx="144">
                  <c:v>4.1154999999999999</c:v>
                </c:pt>
                <c:pt idx="145">
                  <c:v>4.1092000000000004</c:v>
                </c:pt>
                <c:pt idx="146">
                  <c:v>4.0991</c:v>
                </c:pt>
                <c:pt idx="147">
                  <c:v>4.0876999999999999</c:v>
                </c:pt>
                <c:pt idx="148">
                  <c:v>4.0794000000000006</c:v>
                </c:pt>
                <c:pt idx="149">
                  <c:v>4.0682999999999998</c:v>
                </c:pt>
                <c:pt idx="150">
                  <c:v>4.0682999999999998</c:v>
                </c:pt>
                <c:pt idx="151">
                  <c:v>4.0682999999999998</c:v>
                </c:pt>
                <c:pt idx="152">
                  <c:v>4.0723000000000003</c:v>
                </c:pt>
                <c:pt idx="153">
                  <c:v>4.0809000000000006</c:v>
                </c:pt>
                <c:pt idx="154">
                  <c:v>4.0846999999999998</c:v>
                </c:pt>
                <c:pt idx="155">
                  <c:v>4.0705999999999998</c:v>
                </c:pt>
                <c:pt idx="156">
                  <c:v>4.0821000000000005</c:v>
                </c:pt>
                <c:pt idx="157">
                  <c:v>4.0821000000000005</c:v>
                </c:pt>
                <c:pt idx="158">
                  <c:v>4.0821000000000005</c:v>
                </c:pt>
                <c:pt idx="159">
                  <c:v>4.0890000000000004</c:v>
                </c:pt>
                <c:pt idx="160">
                  <c:v>4.0926999999999998</c:v>
                </c:pt>
                <c:pt idx="161">
                  <c:v>4.0993000000000004</c:v>
                </c:pt>
                <c:pt idx="162">
                  <c:v>4.0993000000000004</c:v>
                </c:pt>
                <c:pt idx="163">
                  <c:v>4.0993000000000004</c:v>
                </c:pt>
                <c:pt idx="164">
                  <c:v>4.0993000000000004</c:v>
                </c:pt>
                <c:pt idx="165">
                  <c:v>4.0993000000000004</c:v>
                </c:pt>
                <c:pt idx="166">
                  <c:v>4.1017999999999999</c:v>
                </c:pt>
                <c:pt idx="167">
                  <c:v>4.0947000000000005</c:v>
                </c:pt>
                <c:pt idx="168">
                  <c:v>4.0968999999999998</c:v>
                </c:pt>
                <c:pt idx="169">
                  <c:v>4.0875000000000004</c:v>
                </c:pt>
                <c:pt idx="170">
                  <c:v>4.0781999999999998</c:v>
                </c:pt>
                <c:pt idx="171">
                  <c:v>4.0781999999999998</c:v>
                </c:pt>
                <c:pt idx="172">
                  <c:v>4.0781999999999998</c:v>
                </c:pt>
                <c:pt idx="173">
                  <c:v>4.0734000000000004</c:v>
                </c:pt>
                <c:pt idx="174">
                  <c:v>4.0594000000000001</c:v>
                </c:pt>
                <c:pt idx="175">
                  <c:v>4.0488</c:v>
                </c:pt>
                <c:pt idx="176">
                  <c:v>4.0467000000000004</c:v>
                </c:pt>
                <c:pt idx="177">
                  <c:v>4.0276000000000005</c:v>
                </c:pt>
                <c:pt idx="178">
                  <c:v>4.0276000000000005</c:v>
                </c:pt>
                <c:pt idx="179">
                  <c:v>4.0276000000000005</c:v>
                </c:pt>
                <c:pt idx="180">
                  <c:v>4.0255000000000001</c:v>
                </c:pt>
                <c:pt idx="181">
                  <c:v>4.0255000000000001</c:v>
                </c:pt>
                <c:pt idx="182">
                  <c:v>4.0358999999999998</c:v>
                </c:pt>
                <c:pt idx="183">
                  <c:v>4.0414000000000003</c:v>
                </c:pt>
                <c:pt idx="184">
                  <c:v>4.0396999999999998</c:v>
                </c:pt>
                <c:pt idx="185">
                  <c:v>4.0396999999999998</c:v>
                </c:pt>
                <c:pt idx="186">
                  <c:v>4.0396999999999998</c:v>
                </c:pt>
                <c:pt idx="187">
                  <c:v>4.0277000000000003</c:v>
                </c:pt>
                <c:pt idx="188">
                  <c:v>4.0202999999999998</c:v>
                </c:pt>
                <c:pt idx="189">
                  <c:v>4.0436000000000005</c:v>
                </c:pt>
                <c:pt idx="190">
                  <c:v>4.0396000000000001</c:v>
                </c:pt>
                <c:pt idx="191">
                  <c:v>4.0396000000000001</c:v>
                </c:pt>
                <c:pt idx="192">
                  <c:v>4.0396000000000001</c:v>
                </c:pt>
                <c:pt idx="193">
                  <c:v>4.0396000000000001</c:v>
                </c:pt>
                <c:pt idx="194">
                  <c:v>4.0396000000000001</c:v>
                </c:pt>
                <c:pt idx="195">
                  <c:v>4.0404</c:v>
                </c:pt>
                <c:pt idx="196">
                  <c:v>4.0537000000000001</c:v>
                </c:pt>
                <c:pt idx="197">
                  <c:v>4.0472999999999999</c:v>
                </c:pt>
                <c:pt idx="198">
                  <c:v>4.0472999999999999</c:v>
                </c:pt>
                <c:pt idx="199">
                  <c:v>4.0472999999999999</c:v>
                </c:pt>
                <c:pt idx="200">
                  <c:v>4.0472999999999999</c:v>
                </c:pt>
                <c:pt idx="201">
                  <c:v>4.0356000000000005</c:v>
                </c:pt>
                <c:pt idx="202">
                  <c:v>4.0438000000000001</c:v>
                </c:pt>
                <c:pt idx="203">
                  <c:v>4.0297999999999998</c:v>
                </c:pt>
                <c:pt idx="204">
                  <c:v>4.0324</c:v>
                </c:pt>
                <c:pt idx="205">
                  <c:v>4.0185000000000004</c:v>
                </c:pt>
                <c:pt idx="206">
                  <c:v>4.0185000000000004</c:v>
                </c:pt>
                <c:pt idx="207">
                  <c:v>4.0185000000000004</c:v>
                </c:pt>
                <c:pt idx="208">
                  <c:v>4.0206</c:v>
                </c:pt>
                <c:pt idx="209">
                  <c:v>4.0148999999999999</c:v>
                </c:pt>
                <c:pt idx="210">
                  <c:v>4.0141999999999998</c:v>
                </c:pt>
                <c:pt idx="211">
                  <c:v>4.0141999999999998</c:v>
                </c:pt>
                <c:pt idx="212">
                  <c:v>4.0061999999999998</c:v>
                </c:pt>
                <c:pt idx="213">
                  <c:v>4.0061999999999998</c:v>
                </c:pt>
                <c:pt idx="214">
                  <c:v>4.0061999999999998</c:v>
                </c:pt>
                <c:pt idx="215">
                  <c:v>4.0089000000000006</c:v>
                </c:pt>
                <c:pt idx="216">
                  <c:v>4.0179999999999998</c:v>
                </c:pt>
                <c:pt idx="217">
                  <c:v>3.9936000000000003</c:v>
                </c:pt>
                <c:pt idx="218">
                  <c:v>3.9964000000000004</c:v>
                </c:pt>
                <c:pt idx="219">
                  <c:v>3.9956</c:v>
                </c:pt>
                <c:pt idx="220">
                  <c:v>3.9956</c:v>
                </c:pt>
                <c:pt idx="221">
                  <c:v>3.9956</c:v>
                </c:pt>
                <c:pt idx="222">
                  <c:v>3.9871000000000003</c:v>
                </c:pt>
                <c:pt idx="223">
                  <c:v>4.0116000000000005</c:v>
                </c:pt>
                <c:pt idx="224">
                  <c:v>4.0323000000000002</c:v>
                </c:pt>
                <c:pt idx="225">
                  <c:v>4.0261000000000005</c:v>
                </c:pt>
                <c:pt idx="226">
                  <c:v>4.0343999999999998</c:v>
                </c:pt>
                <c:pt idx="227">
                  <c:v>4.0343999999999998</c:v>
                </c:pt>
                <c:pt idx="228">
                  <c:v>4.0343999999999998</c:v>
                </c:pt>
                <c:pt idx="229">
                  <c:v>4.0343999999999998</c:v>
                </c:pt>
                <c:pt idx="230">
                  <c:v>4.0440000000000005</c:v>
                </c:pt>
                <c:pt idx="231">
                  <c:v>4.0343</c:v>
                </c:pt>
                <c:pt idx="232">
                  <c:v>4.0316000000000001</c:v>
                </c:pt>
                <c:pt idx="233">
                  <c:v>4.0489000000000006</c:v>
                </c:pt>
                <c:pt idx="234">
                  <c:v>4.0489000000000006</c:v>
                </c:pt>
                <c:pt idx="235">
                  <c:v>4.0489000000000006</c:v>
                </c:pt>
                <c:pt idx="236">
                  <c:v>4.0615000000000006</c:v>
                </c:pt>
                <c:pt idx="237">
                  <c:v>4.0646000000000004</c:v>
                </c:pt>
                <c:pt idx="238">
                  <c:v>4.0640000000000001</c:v>
                </c:pt>
                <c:pt idx="239">
                  <c:v>4.0463000000000005</c:v>
                </c:pt>
                <c:pt idx="240">
                  <c:v>4.0563000000000002</c:v>
                </c:pt>
                <c:pt idx="241">
                  <c:v>4.0563000000000002</c:v>
                </c:pt>
                <c:pt idx="242">
                  <c:v>4.0563000000000002</c:v>
                </c:pt>
                <c:pt idx="243">
                  <c:v>4.0518999999999998</c:v>
                </c:pt>
                <c:pt idx="244">
                  <c:v>4.0513000000000003</c:v>
                </c:pt>
                <c:pt idx="245">
                  <c:v>4.0545999999999998</c:v>
                </c:pt>
                <c:pt idx="246">
                  <c:v>4.0558000000000005</c:v>
                </c:pt>
                <c:pt idx="247">
                  <c:v>4.0583999999999998</c:v>
                </c:pt>
                <c:pt idx="248">
                  <c:v>4.0583999999999998</c:v>
                </c:pt>
                <c:pt idx="249">
                  <c:v>4.0583999999999998</c:v>
                </c:pt>
                <c:pt idx="250">
                  <c:v>4.0548000000000002</c:v>
                </c:pt>
                <c:pt idx="251">
                  <c:v>4.0413000000000006</c:v>
                </c:pt>
                <c:pt idx="252">
                  <c:v>4.0438999999999998</c:v>
                </c:pt>
                <c:pt idx="253">
                  <c:v>4.0456000000000003</c:v>
                </c:pt>
                <c:pt idx="254">
                  <c:v>4.0655000000000001</c:v>
                </c:pt>
                <c:pt idx="255">
                  <c:v>4.0655000000000001</c:v>
                </c:pt>
                <c:pt idx="256">
                  <c:v>4.0655000000000001</c:v>
                </c:pt>
                <c:pt idx="257">
                  <c:v>4.1051000000000002</c:v>
                </c:pt>
                <c:pt idx="258">
                  <c:v>4.0991</c:v>
                </c:pt>
                <c:pt idx="259">
                  <c:v>4.0788000000000002</c:v>
                </c:pt>
                <c:pt idx="260">
                  <c:v>4.0752000000000006</c:v>
                </c:pt>
                <c:pt idx="261">
                  <c:v>4.0616000000000003</c:v>
                </c:pt>
                <c:pt idx="262">
                  <c:v>4.0616000000000003</c:v>
                </c:pt>
                <c:pt idx="263">
                  <c:v>4.0616000000000003</c:v>
                </c:pt>
                <c:pt idx="264">
                  <c:v>4.0514000000000001</c:v>
                </c:pt>
                <c:pt idx="265">
                  <c:v>4.0392999999999999</c:v>
                </c:pt>
                <c:pt idx="266">
                  <c:v>4.0327000000000002</c:v>
                </c:pt>
                <c:pt idx="267">
                  <c:v>4.0263999999999998</c:v>
                </c:pt>
                <c:pt idx="268">
                  <c:v>4.0133999999999999</c:v>
                </c:pt>
                <c:pt idx="269">
                  <c:v>4.0133999999999999</c:v>
                </c:pt>
                <c:pt idx="270">
                  <c:v>4.0133999999999999</c:v>
                </c:pt>
                <c:pt idx="271">
                  <c:v>4.0087999999999999</c:v>
                </c:pt>
                <c:pt idx="272">
                  <c:v>3.9970000000000003</c:v>
                </c:pt>
                <c:pt idx="273">
                  <c:v>4.0091999999999999</c:v>
                </c:pt>
                <c:pt idx="274">
                  <c:v>3.9974000000000003</c:v>
                </c:pt>
                <c:pt idx="275">
                  <c:v>4</c:v>
                </c:pt>
                <c:pt idx="276">
                  <c:v>4</c:v>
                </c:pt>
                <c:pt idx="277">
                  <c:v>4</c:v>
                </c:pt>
                <c:pt idx="278">
                  <c:v>3.9904000000000002</c:v>
                </c:pt>
                <c:pt idx="279">
                  <c:v>3.9756</c:v>
                </c:pt>
                <c:pt idx="280">
                  <c:v>3.9732000000000003</c:v>
                </c:pt>
                <c:pt idx="281">
                  <c:v>3.9752000000000001</c:v>
                </c:pt>
                <c:pt idx="282">
                  <c:v>3.9801000000000002</c:v>
                </c:pt>
                <c:pt idx="283">
                  <c:v>3.9801000000000002</c:v>
                </c:pt>
                <c:pt idx="284">
                  <c:v>3.9801000000000002</c:v>
                </c:pt>
                <c:pt idx="285">
                  <c:v>3.9670000000000001</c:v>
                </c:pt>
                <c:pt idx="286">
                  <c:v>3.9544000000000001</c:v>
                </c:pt>
                <c:pt idx="287">
                  <c:v>3.9229000000000003</c:v>
                </c:pt>
                <c:pt idx="288">
                  <c:v>3.9259000000000004</c:v>
                </c:pt>
                <c:pt idx="289">
                  <c:v>3.9258000000000002</c:v>
                </c:pt>
                <c:pt idx="290">
                  <c:v>3.9258000000000002</c:v>
                </c:pt>
                <c:pt idx="291">
                  <c:v>3.9258000000000002</c:v>
                </c:pt>
                <c:pt idx="292">
                  <c:v>3.9224000000000001</c:v>
                </c:pt>
                <c:pt idx="293">
                  <c:v>3.9015</c:v>
                </c:pt>
                <c:pt idx="294">
                  <c:v>3.8997000000000002</c:v>
                </c:pt>
                <c:pt idx="295">
                  <c:v>3.8885000000000001</c:v>
                </c:pt>
                <c:pt idx="296">
                  <c:v>3.8908</c:v>
                </c:pt>
                <c:pt idx="297">
                  <c:v>3.8908</c:v>
                </c:pt>
                <c:pt idx="298">
                  <c:v>3.8908</c:v>
                </c:pt>
                <c:pt idx="299">
                  <c:v>3.9001000000000001</c:v>
                </c:pt>
                <c:pt idx="300">
                  <c:v>3.9075000000000002</c:v>
                </c:pt>
                <c:pt idx="301">
                  <c:v>3.8988</c:v>
                </c:pt>
                <c:pt idx="302">
                  <c:v>3.9032</c:v>
                </c:pt>
                <c:pt idx="303">
                  <c:v>3.8929</c:v>
                </c:pt>
                <c:pt idx="304">
                  <c:v>3.8929</c:v>
                </c:pt>
                <c:pt idx="305">
                  <c:v>3.8929</c:v>
                </c:pt>
                <c:pt idx="306">
                  <c:v>3.9008000000000003</c:v>
                </c:pt>
                <c:pt idx="307">
                  <c:v>3.9202000000000004</c:v>
                </c:pt>
                <c:pt idx="308">
                  <c:v>3.9015</c:v>
                </c:pt>
                <c:pt idx="309">
                  <c:v>3.9231000000000003</c:v>
                </c:pt>
                <c:pt idx="310">
                  <c:v>3.9248000000000003</c:v>
                </c:pt>
                <c:pt idx="311">
                  <c:v>3.9248000000000003</c:v>
                </c:pt>
                <c:pt idx="312">
                  <c:v>3.9248000000000003</c:v>
                </c:pt>
                <c:pt idx="313">
                  <c:v>3.9345000000000003</c:v>
                </c:pt>
                <c:pt idx="314">
                  <c:v>3.9045000000000001</c:v>
                </c:pt>
                <c:pt idx="315">
                  <c:v>3.9167000000000001</c:v>
                </c:pt>
                <c:pt idx="316">
                  <c:v>3.9018000000000002</c:v>
                </c:pt>
                <c:pt idx="317">
                  <c:v>3.8854000000000002</c:v>
                </c:pt>
                <c:pt idx="318">
                  <c:v>3.8854000000000002</c:v>
                </c:pt>
                <c:pt idx="319">
                  <c:v>3.8854000000000002</c:v>
                </c:pt>
                <c:pt idx="320">
                  <c:v>3.9116</c:v>
                </c:pt>
                <c:pt idx="321">
                  <c:v>3.9099000000000004</c:v>
                </c:pt>
                <c:pt idx="322">
                  <c:v>3.9099000000000004</c:v>
                </c:pt>
                <c:pt idx="323">
                  <c:v>3.9001000000000001</c:v>
                </c:pt>
                <c:pt idx="324">
                  <c:v>3.9029000000000003</c:v>
                </c:pt>
                <c:pt idx="325">
                  <c:v>3.9029000000000003</c:v>
                </c:pt>
                <c:pt idx="326">
                  <c:v>3.9029000000000003</c:v>
                </c:pt>
                <c:pt idx="327">
                  <c:v>3.8815000000000004</c:v>
                </c:pt>
                <c:pt idx="328">
                  <c:v>3.8812000000000002</c:v>
                </c:pt>
                <c:pt idx="329">
                  <c:v>3.8867000000000003</c:v>
                </c:pt>
                <c:pt idx="330">
                  <c:v>3.8851</c:v>
                </c:pt>
                <c:pt idx="331">
                  <c:v>3.8835000000000002</c:v>
                </c:pt>
                <c:pt idx="332">
                  <c:v>3.8835000000000002</c:v>
                </c:pt>
                <c:pt idx="333">
                  <c:v>3.8835000000000002</c:v>
                </c:pt>
                <c:pt idx="334">
                  <c:v>3.8927</c:v>
                </c:pt>
                <c:pt idx="335">
                  <c:v>3.9046000000000003</c:v>
                </c:pt>
                <c:pt idx="336">
                  <c:v>3.8985000000000003</c:v>
                </c:pt>
                <c:pt idx="337">
                  <c:v>3.9032</c:v>
                </c:pt>
                <c:pt idx="338">
                  <c:v>3.9109000000000003</c:v>
                </c:pt>
                <c:pt idx="339">
                  <c:v>3.9109000000000003</c:v>
                </c:pt>
                <c:pt idx="340">
                  <c:v>3.9109000000000003</c:v>
                </c:pt>
                <c:pt idx="341">
                  <c:v>3.9039000000000001</c:v>
                </c:pt>
                <c:pt idx="342">
                  <c:v>3.9039000000000001</c:v>
                </c:pt>
                <c:pt idx="343">
                  <c:v>3.9111000000000002</c:v>
                </c:pt>
                <c:pt idx="344">
                  <c:v>3.8963000000000001</c:v>
                </c:pt>
                <c:pt idx="345">
                  <c:v>3.8842000000000003</c:v>
                </c:pt>
                <c:pt idx="346">
                  <c:v>3.8842000000000003</c:v>
                </c:pt>
                <c:pt idx="347">
                  <c:v>3.8842000000000003</c:v>
                </c:pt>
                <c:pt idx="348">
                  <c:v>3.8644000000000003</c:v>
                </c:pt>
                <c:pt idx="349">
                  <c:v>3.8566000000000003</c:v>
                </c:pt>
                <c:pt idx="350">
                  <c:v>3.8485</c:v>
                </c:pt>
                <c:pt idx="351">
                  <c:v>3.8438000000000003</c:v>
                </c:pt>
                <c:pt idx="352">
                  <c:v>3.8050000000000002</c:v>
                </c:pt>
                <c:pt idx="353">
                  <c:v>3.8050000000000002</c:v>
                </c:pt>
                <c:pt idx="354">
                  <c:v>3.8050000000000002</c:v>
                </c:pt>
                <c:pt idx="355">
                  <c:v>3.8050000000000002</c:v>
                </c:pt>
                <c:pt idx="356">
                  <c:v>3.8050000000000002</c:v>
                </c:pt>
                <c:pt idx="357">
                  <c:v>3.8049000000000004</c:v>
                </c:pt>
                <c:pt idx="358">
                  <c:v>3.8316000000000003</c:v>
                </c:pt>
                <c:pt idx="359">
                  <c:v>3.8198000000000003</c:v>
                </c:pt>
                <c:pt idx="360">
                  <c:v>3.8198000000000003</c:v>
                </c:pt>
                <c:pt idx="361">
                  <c:v>3.8198000000000003</c:v>
                </c:pt>
                <c:pt idx="362">
                  <c:v>3.8335000000000004</c:v>
                </c:pt>
                <c:pt idx="363">
                  <c:v>3.8335000000000004</c:v>
                </c:pt>
                <c:pt idx="364">
                  <c:v>3.8335000000000004</c:v>
                </c:pt>
                <c:pt idx="365">
                  <c:v>3.8647</c:v>
                </c:pt>
                <c:pt idx="366">
                  <c:v>3.8640000000000003</c:v>
                </c:pt>
                <c:pt idx="367">
                  <c:v>3.8640000000000003</c:v>
                </c:pt>
                <c:pt idx="368">
                  <c:v>3.8640000000000003</c:v>
                </c:pt>
                <c:pt idx="369">
                  <c:v>3.8640000000000003</c:v>
                </c:pt>
                <c:pt idx="370">
                  <c:v>3.8720000000000003</c:v>
                </c:pt>
                <c:pt idx="371">
                  <c:v>3.9002000000000003</c:v>
                </c:pt>
                <c:pt idx="372">
                  <c:v>3.9268000000000001</c:v>
                </c:pt>
                <c:pt idx="373">
                  <c:v>3.9325000000000001</c:v>
                </c:pt>
                <c:pt idx="374">
                  <c:v>3.9325000000000001</c:v>
                </c:pt>
                <c:pt idx="375">
                  <c:v>3.9325000000000001</c:v>
                </c:pt>
                <c:pt idx="376">
                  <c:v>3.9325000000000001</c:v>
                </c:pt>
                <c:pt idx="377">
                  <c:v>3.9423000000000004</c:v>
                </c:pt>
                <c:pt idx="378">
                  <c:v>3.9303000000000003</c:v>
                </c:pt>
                <c:pt idx="379">
                  <c:v>3.9192</c:v>
                </c:pt>
                <c:pt idx="380">
                  <c:v>3.9339000000000004</c:v>
                </c:pt>
                <c:pt idx="381">
                  <c:v>3.9339000000000004</c:v>
                </c:pt>
                <c:pt idx="382">
                  <c:v>3.9339000000000004</c:v>
                </c:pt>
                <c:pt idx="383">
                  <c:v>3.9169</c:v>
                </c:pt>
                <c:pt idx="384">
                  <c:v>3.9133</c:v>
                </c:pt>
                <c:pt idx="385">
                  <c:v>3.9209000000000001</c:v>
                </c:pt>
                <c:pt idx="386">
                  <c:v>3.9365000000000001</c:v>
                </c:pt>
                <c:pt idx="387">
                  <c:v>3.9267000000000003</c:v>
                </c:pt>
                <c:pt idx="388">
                  <c:v>3.9267000000000003</c:v>
                </c:pt>
                <c:pt idx="389">
                  <c:v>3.9267000000000003</c:v>
                </c:pt>
                <c:pt idx="390">
                  <c:v>3.9329000000000001</c:v>
                </c:pt>
                <c:pt idx="391">
                  <c:v>3.8901000000000003</c:v>
                </c:pt>
                <c:pt idx="392">
                  <c:v>3.8703000000000003</c:v>
                </c:pt>
                <c:pt idx="393">
                  <c:v>3.8621000000000003</c:v>
                </c:pt>
                <c:pt idx="394">
                  <c:v>3.8616000000000001</c:v>
                </c:pt>
                <c:pt idx="395">
                  <c:v>3.8616000000000001</c:v>
                </c:pt>
                <c:pt idx="396">
                  <c:v>3.8616000000000001</c:v>
                </c:pt>
                <c:pt idx="397">
                  <c:v>3.8597000000000001</c:v>
                </c:pt>
                <c:pt idx="398">
                  <c:v>3.8681000000000001</c:v>
                </c:pt>
                <c:pt idx="399">
                  <c:v>3.8483000000000001</c:v>
                </c:pt>
                <c:pt idx="400">
                  <c:v>3.8337000000000003</c:v>
                </c:pt>
                <c:pt idx="401">
                  <c:v>3.8323</c:v>
                </c:pt>
                <c:pt idx="402">
                  <c:v>3.8323</c:v>
                </c:pt>
                <c:pt idx="403">
                  <c:v>3.8323</c:v>
                </c:pt>
                <c:pt idx="404">
                  <c:v>3.8293000000000004</c:v>
                </c:pt>
                <c:pt idx="405">
                  <c:v>3.8291000000000004</c:v>
                </c:pt>
                <c:pt idx="406">
                  <c:v>3.8384</c:v>
                </c:pt>
                <c:pt idx="407">
                  <c:v>3.8292000000000002</c:v>
                </c:pt>
                <c:pt idx="408">
                  <c:v>3.8320000000000003</c:v>
                </c:pt>
                <c:pt idx="409">
                  <c:v>3.8320000000000003</c:v>
                </c:pt>
                <c:pt idx="410">
                  <c:v>3.8320000000000003</c:v>
                </c:pt>
                <c:pt idx="411">
                  <c:v>3.8121</c:v>
                </c:pt>
                <c:pt idx="412">
                  <c:v>3.8146</c:v>
                </c:pt>
                <c:pt idx="413">
                  <c:v>3.8196000000000003</c:v>
                </c:pt>
                <c:pt idx="414">
                  <c:v>3.8203</c:v>
                </c:pt>
                <c:pt idx="415">
                  <c:v>3.8241000000000001</c:v>
                </c:pt>
                <c:pt idx="416">
                  <c:v>3.8241000000000001</c:v>
                </c:pt>
                <c:pt idx="417">
                  <c:v>3.8241000000000001</c:v>
                </c:pt>
                <c:pt idx="418">
                  <c:v>3.8269000000000002</c:v>
                </c:pt>
                <c:pt idx="419">
                  <c:v>3.8558000000000003</c:v>
                </c:pt>
                <c:pt idx="420">
                  <c:v>3.8468</c:v>
                </c:pt>
                <c:pt idx="421">
                  <c:v>3.8464</c:v>
                </c:pt>
                <c:pt idx="422">
                  <c:v>3.8434000000000004</c:v>
                </c:pt>
                <c:pt idx="423">
                  <c:v>3.8434000000000004</c:v>
                </c:pt>
                <c:pt idx="424">
                  <c:v>3.8434000000000004</c:v>
                </c:pt>
                <c:pt idx="425">
                  <c:v>3.843</c:v>
                </c:pt>
                <c:pt idx="426">
                  <c:v>3.8380000000000001</c:v>
                </c:pt>
                <c:pt idx="427">
                  <c:v>3.8531</c:v>
                </c:pt>
                <c:pt idx="428">
                  <c:v>3.8745000000000003</c:v>
                </c:pt>
                <c:pt idx="429">
                  <c:v>3.8857000000000004</c:v>
                </c:pt>
                <c:pt idx="430">
                  <c:v>3.8857000000000004</c:v>
                </c:pt>
                <c:pt idx="431">
                  <c:v>3.8857000000000004</c:v>
                </c:pt>
                <c:pt idx="432">
                  <c:v>3.8960000000000004</c:v>
                </c:pt>
                <c:pt idx="433">
                  <c:v>3.8992</c:v>
                </c:pt>
                <c:pt idx="434">
                  <c:v>3.8942000000000001</c:v>
                </c:pt>
                <c:pt idx="435">
                  <c:v>3.8827000000000003</c:v>
                </c:pt>
                <c:pt idx="436">
                  <c:v>3.8663000000000003</c:v>
                </c:pt>
                <c:pt idx="437">
                  <c:v>3.8663000000000003</c:v>
                </c:pt>
                <c:pt idx="438">
                  <c:v>3.8663000000000003</c:v>
                </c:pt>
                <c:pt idx="439">
                  <c:v>3.8457000000000003</c:v>
                </c:pt>
                <c:pt idx="440">
                  <c:v>3.8385000000000002</c:v>
                </c:pt>
                <c:pt idx="441">
                  <c:v>3.8385000000000002</c:v>
                </c:pt>
                <c:pt idx="442">
                  <c:v>3.8515000000000001</c:v>
                </c:pt>
                <c:pt idx="443">
                  <c:v>3.8616000000000001</c:v>
                </c:pt>
                <c:pt idx="444">
                  <c:v>3.8616000000000001</c:v>
                </c:pt>
                <c:pt idx="445">
                  <c:v>3.8616000000000001</c:v>
                </c:pt>
                <c:pt idx="446">
                  <c:v>3.8758000000000004</c:v>
                </c:pt>
                <c:pt idx="447">
                  <c:v>3.8782000000000001</c:v>
                </c:pt>
                <c:pt idx="448">
                  <c:v>3.8782000000000001</c:v>
                </c:pt>
                <c:pt idx="449">
                  <c:v>3.8655000000000004</c:v>
                </c:pt>
                <c:pt idx="450">
                  <c:v>3.8605</c:v>
                </c:pt>
                <c:pt idx="451">
                  <c:v>3.8605</c:v>
                </c:pt>
                <c:pt idx="452">
                  <c:v>3.8605</c:v>
                </c:pt>
                <c:pt idx="453">
                  <c:v>3.8914</c:v>
                </c:pt>
                <c:pt idx="454">
                  <c:v>3.8763000000000001</c:v>
                </c:pt>
                <c:pt idx="455">
                  <c:v>3.8558000000000003</c:v>
                </c:pt>
                <c:pt idx="456">
                  <c:v>3.8553000000000002</c:v>
                </c:pt>
                <c:pt idx="457">
                  <c:v>3.8528000000000002</c:v>
                </c:pt>
                <c:pt idx="458">
                  <c:v>3.8528000000000002</c:v>
                </c:pt>
                <c:pt idx="459">
                  <c:v>3.8528000000000002</c:v>
                </c:pt>
                <c:pt idx="460">
                  <c:v>3.8593000000000002</c:v>
                </c:pt>
                <c:pt idx="461">
                  <c:v>3.8608000000000002</c:v>
                </c:pt>
                <c:pt idx="462">
                  <c:v>3.8556000000000004</c:v>
                </c:pt>
                <c:pt idx="463">
                  <c:v>3.8592</c:v>
                </c:pt>
                <c:pt idx="464">
                  <c:v>3.8461000000000003</c:v>
                </c:pt>
                <c:pt idx="465">
                  <c:v>3.8461000000000003</c:v>
                </c:pt>
                <c:pt idx="466">
                  <c:v>3.8461000000000003</c:v>
                </c:pt>
                <c:pt idx="467">
                  <c:v>3.8309000000000002</c:v>
                </c:pt>
                <c:pt idx="468">
                  <c:v>3.8364000000000003</c:v>
                </c:pt>
                <c:pt idx="469">
                  <c:v>3.8249</c:v>
                </c:pt>
                <c:pt idx="470">
                  <c:v>3.8361000000000001</c:v>
                </c:pt>
                <c:pt idx="471">
                  <c:v>3.8187000000000002</c:v>
                </c:pt>
                <c:pt idx="472">
                  <c:v>3.8187000000000002</c:v>
                </c:pt>
                <c:pt idx="473">
                  <c:v>3.8187000000000002</c:v>
                </c:pt>
                <c:pt idx="474">
                  <c:v>3.8112000000000004</c:v>
                </c:pt>
                <c:pt idx="475">
                  <c:v>3.8023000000000002</c:v>
                </c:pt>
                <c:pt idx="476">
                  <c:v>3.8041</c:v>
                </c:pt>
                <c:pt idx="477">
                  <c:v>3.8034000000000003</c:v>
                </c:pt>
                <c:pt idx="478">
                  <c:v>3.8023000000000002</c:v>
                </c:pt>
                <c:pt idx="479">
                  <c:v>3.8023000000000002</c:v>
                </c:pt>
                <c:pt idx="480">
                  <c:v>3.8023000000000002</c:v>
                </c:pt>
                <c:pt idx="481">
                  <c:v>3.8115000000000001</c:v>
                </c:pt>
                <c:pt idx="482">
                  <c:v>3.8093000000000004</c:v>
                </c:pt>
                <c:pt idx="483">
                  <c:v>3.8027000000000002</c:v>
                </c:pt>
                <c:pt idx="484">
                  <c:v>3.7817000000000003</c:v>
                </c:pt>
                <c:pt idx="485">
                  <c:v>3.7575000000000003</c:v>
                </c:pt>
                <c:pt idx="486">
                  <c:v>3.7575000000000003</c:v>
                </c:pt>
                <c:pt idx="487">
                  <c:v>3.7575000000000003</c:v>
                </c:pt>
                <c:pt idx="488">
                  <c:v>3.7464000000000004</c:v>
                </c:pt>
                <c:pt idx="489">
                  <c:v>3.7322000000000002</c:v>
                </c:pt>
                <c:pt idx="490">
                  <c:v>3.7346000000000004</c:v>
                </c:pt>
                <c:pt idx="491">
                  <c:v>3.7289000000000003</c:v>
                </c:pt>
                <c:pt idx="492">
                  <c:v>3.7248000000000001</c:v>
                </c:pt>
                <c:pt idx="493">
                  <c:v>3.7248000000000001</c:v>
                </c:pt>
                <c:pt idx="494">
                  <c:v>3.7248000000000001</c:v>
                </c:pt>
                <c:pt idx="495">
                  <c:v>3.7155</c:v>
                </c:pt>
                <c:pt idx="496">
                  <c:v>3.6999</c:v>
                </c:pt>
                <c:pt idx="497">
                  <c:v>3.6952000000000003</c:v>
                </c:pt>
                <c:pt idx="498">
                  <c:v>3.7033999999999998</c:v>
                </c:pt>
                <c:pt idx="499">
                  <c:v>3.7025999999999999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1E-4E77-8FBE-7BF9F482EF8F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43383</c:v>
                </c:pt>
                <c:pt idx="1">
                  <c:v>43384</c:v>
                </c:pt>
                <c:pt idx="2">
                  <c:v>43385</c:v>
                </c:pt>
                <c:pt idx="3">
                  <c:v>43386</c:v>
                </c:pt>
                <c:pt idx="4">
                  <c:v>43387</c:v>
                </c:pt>
                <c:pt idx="5">
                  <c:v>43388</c:v>
                </c:pt>
                <c:pt idx="6">
                  <c:v>43389</c:v>
                </c:pt>
                <c:pt idx="7">
                  <c:v>43390</c:v>
                </c:pt>
                <c:pt idx="8">
                  <c:v>43391</c:v>
                </c:pt>
                <c:pt idx="9">
                  <c:v>43392</c:v>
                </c:pt>
                <c:pt idx="10">
                  <c:v>43393</c:v>
                </c:pt>
                <c:pt idx="11">
                  <c:v>43394</c:v>
                </c:pt>
                <c:pt idx="12">
                  <c:v>43395</c:v>
                </c:pt>
                <c:pt idx="13">
                  <c:v>43396</c:v>
                </c:pt>
                <c:pt idx="14">
                  <c:v>43397</c:v>
                </c:pt>
                <c:pt idx="15">
                  <c:v>43398</c:v>
                </c:pt>
                <c:pt idx="16">
                  <c:v>43399</c:v>
                </c:pt>
                <c:pt idx="17">
                  <c:v>43400</c:v>
                </c:pt>
                <c:pt idx="18">
                  <c:v>43401</c:v>
                </c:pt>
                <c:pt idx="19">
                  <c:v>43402</c:v>
                </c:pt>
                <c:pt idx="20">
                  <c:v>43403</c:v>
                </c:pt>
                <c:pt idx="21">
                  <c:v>43404</c:v>
                </c:pt>
                <c:pt idx="22">
                  <c:v>43405</c:v>
                </c:pt>
                <c:pt idx="23">
                  <c:v>43406</c:v>
                </c:pt>
                <c:pt idx="24">
                  <c:v>43407</c:v>
                </c:pt>
                <c:pt idx="25">
                  <c:v>43408</c:v>
                </c:pt>
                <c:pt idx="26">
                  <c:v>43409</c:v>
                </c:pt>
                <c:pt idx="27">
                  <c:v>43410</c:v>
                </c:pt>
                <c:pt idx="28">
                  <c:v>43411</c:v>
                </c:pt>
                <c:pt idx="29">
                  <c:v>43412</c:v>
                </c:pt>
                <c:pt idx="30">
                  <c:v>43413</c:v>
                </c:pt>
                <c:pt idx="31">
                  <c:v>43414</c:v>
                </c:pt>
                <c:pt idx="32">
                  <c:v>43415</c:v>
                </c:pt>
                <c:pt idx="33">
                  <c:v>43416</c:v>
                </c:pt>
                <c:pt idx="34">
                  <c:v>43417</c:v>
                </c:pt>
                <c:pt idx="35">
                  <c:v>43418</c:v>
                </c:pt>
                <c:pt idx="36">
                  <c:v>43419</c:v>
                </c:pt>
                <c:pt idx="37">
                  <c:v>43420</c:v>
                </c:pt>
                <c:pt idx="38">
                  <c:v>43421</c:v>
                </c:pt>
                <c:pt idx="39">
                  <c:v>43422</c:v>
                </c:pt>
                <c:pt idx="40">
                  <c:v>43423</c:v>
                </c:pt>
                <c:pt idx="41">
                  <c:v>43424</c:v>
                </c:pt>
                <c:pt idx="42">
                  <c:v>43425</c:v>
                </c:pt>
                <c:pt idx="43">
                  <c:v>43426</c:v>
                </c:pt>
                <c:pt idx="44">
                  <c:v>43427</c:v>
                </c:pt>
                <c:pt idx="45">
                  <c:v>43428</c:v>
                </c:pt>
                <c:pt idx="46">
                  <c:v>43429</c:v>
                </c:pt>
                <c:pt idx="47">
                  <c:v>43430</c:v>
                </c:pt>
                <c:pt idx="48">
                  <c:v>43431</c:v>
                </c:pt>
                <c:pt idx="49">
                  <c:v>43432</c:v>
                </c:pt>
                <c:pt idx="50">
                  <c:v>43433</c:v>
                </c:pt>
                <c:pt idx="51">
                  <c:v>43434</c:v>
                </c:pt>
                <c:pt idx="52">
                  <c:v>43435</c:v>
                </c:pt>
                <c:pt idx="53">
                  <c:v>43436</c:v>
                </c:pt>
                <c:pt idx="54">
                  <c:v>43437</c:v>
                </c:pt>
                <c:pt idx="55">
                  <c:v>43438</c:v>
                </c:pt>
                <c:pt idx="56">
                  <c:v>43439</c:v>
                </c:pt>
                <c:pt idx="57">
                  <c:v>43440</c:v>
                </c:pt>
                <c:pt idx="58">
                  <c:v>43441</c:v>
                </c:pt>
                <c:pt idx="59">
                  <c:v>43442</c:v>
                </c:pt>
                <c:pt idx="60">
                  <c:v>43443</c:v>
                </c:pt>
                <c:pt idx="61">
                  <c:v>43444</c:v>
                </c:pt>
                <c:pt idx="62">
                  <c:v>43445</c:v>
                </c:pt>
                <c:pt idx="63">
                  <c:v>43446</c:v>
                </c:pt>
                <c:pt idx="64">
                  <c:v>43447</c:v>
                </c:pt>
                <c:pt idx="65">
                  <c:v>43448</c:v>
                </c:pt>
                <c:pt idx="66">
                  <c:v>43449</c:v>
                </c:pt>
                <c:pt idx="67">
                  <c:v>43450</c:v>
                </c:pt>
                <c:pt idx="68">
                  <c:v>43451</c:v>
                </c:pt>
                <c:pt idx="69">
                  <c:v>43452</c:v>
                </c:pt>
                <c:pt idx="70">
                  <c:v>43453</c:v>
                </c:pt>
                <c:pt idx="71">
                  <c:v>43454</c:v>
                </c:pt>
                <c:pt idx="72">
                  <c:v>43455</c:v>
                </c:pt>
                <c:pt idx="73">
                  <c:v>43456</c:v>
                </c:pt>
                <c:pt idx="74">
                  <c:v>43457</c:v>
                </c:pt>
                <c:pt idx="75">
                  <c:v>43458</c:v>
                </c:pt>
                <c:pt idx="76">
                  <c:v>43459</c:v>
                </c:pt>
                <c:pt idx="77">
                  <c:v>43460</c:v>
                </c:pt>
                <c:pt idx="78">
                  <c:v>43461</c:v>
                </c:pt>
                <c:pt idx="79">
                  <c:v>43462</c:v>
                </c:pt>
                <c:pt idx="80">
                  <c:v>43463</c:v>
                </c:pt>
                <c:pt idx="81">
                  <c:v>43464</c:v>
                </c:pt>
                <c:pt idx="82">
                  <c:v>43465</c:v>
                </c:pt>
                <c:pt idx="83">
                  <c:v>43466</c:v>
                </c:pt>
                <c:pt idx="84">
                  <c:v>43467</c:v>
                </c:pt>
                <c:pt idx="85">
                  <c:v>43468</c:v>
                </c:pt>
                <c:pt idx="86">
                  <c:v>43469</c:v>
                </c:pt>
                <c:pt idx="87">
                  <c:v>43470</c:v>
                </c:pt>
                <c:pt idx="88">
                  <c:v>43471</c:v>
                </c:pt>
                <c:pt idx="89">
                  <c:v>43472</c:v>
                </c:pt>
                <c:pt idx="90">
                  <c:v>43473</c:v>
                </c:pt>
                <c:pt idx="91">
                  <c:v>43474</c:v>
                </c:pt>
                <c:pt idx="92">
                  <c:v>43475</c:v>
                </c:pt>
                <c:pt idx="93">
                  <c:v>43476</c:v>
                </c:pt>
                <c:pt idx="94">
                  <c:v>43477</c:v>
                </c:pt>
                <c:pt idx="95">
                  <c:v>43478</c:v>
                </c:pt>
                <c:pt idx="96">
                  <c:v>43479</c:v>
                </c:pt>
                <c:pt idx="97">
                  <c:v>43480</c:v>
                </c:pt>
                <c:pt idx="98">
                  <c:v>43481</c:v>
                </c:pt>
                <c:pt idx="99">
                  <c:v>43482</c:v>
                </c:pt>
                <c:pt idx="100">
                  <c:v>43483</c:v>
                </c:pt>
                <c:pt idx="101">
                  <c:v>43484</c:v>
                </c:pt>
                <c:pt idx="102">
                  <c:v>43485</c:v>
                </c:pt>
                <c:pt idx="103">
                  <c:v>43486</c:v>
                </c:pt>
                <c:pt idx="104">
                  <c:v>43487</c:v>
                </c:pt>
                <c:pt idx="105">
                  <c:v>43488</c:v>
                </c:pt>
                <c:pt idx="106">
                  <c:v>43489</c:v>
                </c:pt>
                <c:pt idx="107">
                  <c:v>43490</c:v>
                </c:pt>
                <c:pt idx="108">
                  <c:v>43491</c:v>
                </c:pt>
                <c:pt idx="109">
                  <c:v>43492</c:v>
                </c:pt>
                <c:pt idx="110">
                  <c:v>43493</c:v>
                </c:pt>
                <c:pt idx="111">
                  <c:v>43494</c:v>
                </c:pt>
                <c:pt idx="112">
                  <c:v>43495</c:v>
                </c:pt>
                <c:pt idx="113">
                  <c:v>43496</c:v>
                </c:pt>
                <c:pt idx="114">
                  <c:v>43497</c:v>
                </c:pt>
                <c:pt idx="115">
                  <c:v>43498</c:v>
                </c:pt>
                <c:pt idx="116">
                  <c:v>43499</c:v>
                </c:pt>
                <c:pt idx="117">
                  <c:v>43500</c:v>
                </c:pt>
                <c:pt idx="118">
                  <c:v>43501</c:v>
                </c:pt>
                <c:pt idx="119">
                  <c:v>43502</c:v>
                </c:pt>
                <c:pt idx="120">
                  <c:v>43503</c:v>
                </c:pt>
                <c:pt idx="121">
                  <c:v>43504</c:v>
                </c:pt>
                <c:pt idx="122">
                  <c:v>43505</c:v>
                </c:pt>
                <c:pt idx="123">
                  <c:v>43506</c:v>
                </c:pt>
                <c:pt idx="124">
                  <c:v>43507</c:v>
                </c:pt>
                <c:pt idx="125">
                  <c:v>43508</c:v>
                </c:pt>
                <c:pt idx="126">
                  <c:v>43509</c:v>
                </c:pt>
                <c:pt idx="127">
                  <c:v>43510</c:v>
                </c:pt>
                <c:pt idx="128">
                  <c:v>43511</c:v>
                </c:pt>
                <c:pt idx="129">
                  <c:v>43512</c:v>
                </c:pt>
                <c:pt idx="130">
                  <c:v>43513</c:v>
                </c:pt>
                <c:pt idx="131">
                  <c:v>43514</c:v>
                </c:pt>
                <c:pt idx="132">
                  <c:v>43515</c:v>
                </c:pt>
                <c:pt idx="133">
                  <c:v>43516</c:v>
                </c:pt>
                <c:pt idx="134">
                  <c:v>43517</c:v>
                </c:pt>
                <c:pt idx="135">
                  <c:v>43518</c:v>
                </c:pt>
                <c:pt idx="136">
                  <c:v>43519</c:v>
                </c:pt>
                <c:pt idx="137">
                  <c:v>43520</c:v>
                </c:pt>
                <c:pt idx="138">
                  <c:v>43521</c:v>
                </c:pt>
                <c:pt idx="139">
                  <c:v>43522</c:v>
                </c:pt>
                <c:pt idx="140">
                  <c:v>43523</c:v>
                </c:pt>
                <c:pt idx="141">
                  <c:v>43524</c:v>
                </c:pt>
                <c:pt idx="142">
                  <c:v>43525</c:v>
                </c:pt>
                <c:pt idx="143">
                  <c:v>43526</c:v>
                </c:pt>
                <c:pt idx="144">
                  <c:v>43527</c:v>
                </c:pt>
                <c:pt idx="145">
                  <c:v>43528</c:v>
                </c:pt>
                <c:pt idx="146">
                  <c:v>43529</c:v>
                </c:pt>
                <c:pt idx="147">
                  <c:v>43530</c:v>
                </c:pt>
                <c:pt idx="148">
                  <c:v>43531</c:v>
                </c:pt>
                <c:pt idx="149">
                  <c:v>43532</c:v>
                </c:pt>
                <c:pt idx="150">
                  <c:v>43533</c:v>
                </c:pt>
                <c:pt idx="151">
                  <c:v>43534</c:v>
                </c:pt>
                <c:pt idx="152">
                  <c:v>43535</c:v>
                </c:pt>
                <c:pt idx="153">
                  <c:v>43536</c:v>
                </c:pt>
                <c:pt idx="154">
                  <c:v>43537</c:v>
                </c:pt>
                <c:pt idx="155">
                  <c:v>43538</c:v>
                </c:pt>
                <c:pt idx="156">
                  <c:v>43539</c:v>
                </c:pt>
                <c:pt idx="157">
                  <c:v>43540</c:v>
                </c:pt>
                <c:pt idx="158">
                  <c:v>43541</c:v>
                </c:pt>
                <c:pt idx="159">
                  <c:v>43542</c:v>
                </c:pt>
                <c:pt idx="160">
                  <c:v>43543</c:v>
                </c:pt>
                <c:pt idx="161">
                  <c:v>43544</c:v>
                </c:pt>
                <c:pt idx="162">
                  <c:v>43545</c:v>
                </c:pt>
                <c:pt idx="163">
                  <c:v>43546</c:v>
                </c:pt>
                <c:pt idx="164">
                  <c:v>43547</c:v>
                </c:pt>
                <c:pt idx="165">
                  <c:v>43548</c:v>
                </c:pt>
                <c:pt idx="166">
                  <c:v>43549</c:v>
                </c:pt>
                <c:pt idx="167">
                  <c:v>43550</c:v>
                </c:pt>
                <c:pt idx="168">
                  <c:v>43551</c:v>
                </c:pt>
                <c:pt idx="169">
                  <c:v>43552</c:v>
                </c:pt>
                <c:pt idx="170">
                  <c:v>43553</c:v>
                </c:pt>
                <c:pt idx="171">
                  <c:v>43554</c:v>
                </c:pt>
                <c:pt idx="172">
                  <c:v>43555</c:v>
                </c:pt>
                <c:pt idx="173">
                  <c:v>43556</c:v>
                </c:pt>
                <c:pt idx="174">
                  <c:v>43557</c:v>
                </c:pt>
                <c:pt idx="175">
                  <c:v>43558</c:v>
                </c:pt>
                <c:pt idx="176">
                  <c:v>43559</c:v>
                </c:pt>
                <c:pt idx="177">
                  <c:v>43560</c:v>
                </c:pt>
                <c:pt idx="178">
                  <c:v>43561</c:v>
                </c:pt>
                <c:pt idx="179">
                  <c:v>43562</c:v>
                </c:pt>
                <c:pt idx="180">
                  <c:v>43563</c:v>
                </c:pt>
                <c:pt idx="181">
                  <c:v>43564</c:v>
                </c:pt>
                <c:pt idx="182">
                  <c:v>43565</c:v>
                </c:pt>
                <c:pt idx="183">
                  <c:v>43566</c:v>
                </c:pt>
                <c:pt idx="184">
                  <c:v>43567</c:v>
                </c:pt>
                <c:pt idx="185">
                  <c:v>43568</c:v>
                </c:pt>
                <c:pt idx="186">
                  <c:v>43569</c:v>
                </c:pt>
                <c:pt idx="187">
                  <c:v>43570</c:v>
                </c:pt>
                <c:pt idx="188">
                  <c:v>43571</c:v>
                </c:pt>
                <c:pt idx="189">
                  <c:v>43572</c:v>
                </c:pt>
                <c:pt idx="190">
                  <c:v>43573</c:v>
                </c:pt>
                <c:pt idx="191">
                  <c:v>43574</c:v>
                </c:pt>
                <c:pt idx="192">
                  <c:v>43575</c:v>
                </c:pt>
                <c:pt idx="193">
                  <c:v>43576</c:v>
                </c:pt>
                <c:pt idx="194">
                  <c:v>43577</c:v>
                </c:pt>
                <c:pt idx="195">
                  <c:v>43578</c:v>
                </c:pt>
                <c:pt idx="196">
                  <c:v>43579</c:v>
                </c:pt>
                <c:pt idx="197">
                  <c:v>43580</c:v>
                </c:pt>
                <c:pt idx="198">
                  <c:v>43581</c:v>
                </c:pt>
                <c:pt idx="199">
                  <c:v>43582</c:v>
                </c:pt>
                <c:pt idx="200">
                  <c:v>43583</c:v>
                </c:pt>
                <c:pt idx="201">
                  <c:v>43584</c:v>
                </c:pt>
                <c:pt idx="202">
                  <c:v>43585</c:v>
                </c:pt>
                <c:pt idx="203">
                  <c:v>43586</c:v>
                </c:pt>
                <c:pt idx="204">
                  <c:v>43587</c:v>
                </c:pt>
                <c:pt idx="205">
                  <c:v>43588</c:v>
                </c:pt>
                <c:pt idx="206">
                  <c:v>43589</c:v>
                </c:pt>
                <c:pt idx="207">
                  <c:v>43590</c:v>
                </c:pt>
                <c:pt idx="208">
                  <c:v>43591</c:v>
                </c:pt>
                <c:pt idx="209">
                  <c:v>43592</c:v>
                </c:pt>
                <c:pt idx="210">
                  <c:v>43593</c:v>
                </c:pt>
                <c:pt idx="211">
                  <c:v>43594</c:v>
                </c:pt>
                <c:pt idx="212">
                  <c:v>43595</c:v>
                </c:pt>
                <c:pt idx="213">
                  <c:v>43596</c:v>
                </c:pt>
                <c:pt idx="214">
                  <c:v>43597</c:v>
                </c:pt>
                <c:pt idx="215">
                  <c:v>43598</c:v>
                </c:pt>
                <c:pt idx="216">
                  <c:v>43599</c:v>
                </c:pt>
                <c:pt idx="217">
                  <c:v>43600</c:v>
                </c:pt>
                <c:pt idx="218">
                  <c:v>43601</c:v>
                </c:pt>
                <c:pt idx="219">
                  <c:v>43602</c:v>
                </c:pt>
                <c:pt idx="220">
                  <c:v>43603</c:v>
                </c:pt>
                <c:pt idx="221">
                  <c:v>43604</c:v>
                </c:pt>
                <c:pt idx="222">
                  <c:v>43605</c:v>
                </c:pt>
                <c:pt idx="223">
                  <c:v>43606</c:v>
                </c:pt>
                <c:pt idx="224">
                  <c:v>43607</c:v>
                </c:pt>
                <c:pt idx="225">
                  <c:v>43608</c:v>
                </c:pt>
                <c:pt idx="226">
                  <c:v>43609</c:v>
                </c:pt>
                <c:pt idx="227">
                  <c:v>43610</c:v>
                </c:pt>
                <c:pt idx="228">
                  <c:v>43611</c:v>
                </c:pt>
                <c:pt idx="229">
                  <c:v>43612</c:v>
                </c:pt>
                <c:pt idx="230">
                  <c:v>43613</c:v>
                </c:pt>
                <c:pt idx="231">
                  <c:v>43614</c:v>
                </c:pt>
                <c:pt idx="232">
                  <c:v>43615</c:v>
                </c:pt>
                <c:pt idx="233">
                  <c:v>43616</c:v>
                </c:pt>
                <c:pt idx="234">
                  <c:v>43617</c:v>
                </c:pt>
                <c:pt idx="235">
                  <c:v>43618</c:v>
                </c:pt>
                <c:pt idx="236">
                  <c:v>43619</c:v>
                </c:pt>
                <c:pt idx="237">
                  <c:v>43620</c:v>
                </c:pt>
                <c:pt idx="238">
                  <c:v>43621</c:v>
                </c:pt>
                <c:pt idx="239">
                  <c:v>43622</c:v>
                </c:pt>
                <c:pt idx="240">
                  <c:v>43623</c:v>
                </c:pt>
                <c:pt idx="241">
                  <c:v>43624</c:v>
                </c:pt>
                <c:pt idx="242">
                  <c:v>43625</c:v>
                </c:pt>
                <c:pt idx="243">
                  <c:v>43626</c:v>
                </c:pt>
                <c:pt idx="244">
                  <c:v>43627</c:v>
                </c:pt>
                <c:pt idx="245">
                  <c:v>43628</c:v>
                </c:pt>
                <c:pt idx="246">
                  <c:v>43629</c:v>
                </c:pt>
                <c:pt idx="247">
                  <c:v>43630</c:v>
                </c:pt>
                <c:pt idx="248">
                  <c:v>43631</c:v>
                </c:pt>
                <c:pt idx="249">
                  <c:v>43632</c:v>
                </c:pt>
                <c:pt idx="250">
                  <c:v>43633</c:v>
                </c:pt>
                <c:pt idx="251">
                  <c:v>43634</c:v>
                </c:pt>
                <c:pt idx="252">
                  <c:v>43635</c:v>
                </c:pt>
                <c:pt idx="253">
                  <c:v>43636</c:v>
                </c:pt>
                <c:pt idx="254">
                  <c:v>43637</c:v>
                </c:pt>
                <c:pt idx="255">
                  <c:v>43638</c:v>
                </c:pt>
                <c:pt idx="256">
                  <c:v>43639</c:v>
                </c:pt>
                <c:pt idx="257">
                  <c:v>43640</c:v>
                </c:pt>
                <c:pt idx="258">
                  <c:v>43641</c:v>
                </c:pt>
                <c:pt idx="259">
                  <c:v>43642</c:v>
                </c:pt>
                <c:pt idx="260">
                  <c:v>43643</c:v>
                </c:pt>
                <c:pt idx="261">
                  <c:v>43644</c:v>
                </c:pt>
                <c:pt idx="262">
                  <c:v>43645</c:v>
                </c:pt>
                <c:pt idx="263">
                  <c:v>43646</c:v>
                </c:pt>
                <c:pt idx="264">
                  <c:v>43647</c:v>
                </c:pt>
                <c:pt idx="265">
                  <c:v>43648</c:v>
                </c:pt>
                <c:pt idx="266">
                  <c:v>43649</c:v>
                </c:pt>
                <c:pt idx="267">
                  <c:v>43650</c:v>
                </c:pt>
                <c:pt idx="268">
                  <c:v>43651</c:v>
                </c:pt>
                <c:pt idx="269">
                  <c:v>43652</c:v>
                </c:pt>
                <c:pt idx="270">
                  <c:v>43653</c:v>
                </c:pt>
                <c:pt idx="271">
                  <c:v>43654</c:v>
                </c:pt>
                <c:pt idx="272">
                  <c:v>43655</c:v>
                </c:pt>
                <c:pt idx="273">
                  <c:v>43656</c:v>
                </c:pt>
                <c:pt idx="274">
                  <c:v>43657</c:v>
                </c:pt>
                <c:pt idx="275">
                  <c:v>43658</c:v>
                </c:pt>
                <c:pt idx="276">
                  <c:v>43659</c:v>
                </c:pt>
                <c:pt idx="277">
                  <c:v>43660</c:v>
                </c:pt>
                <c:pt idx="278">
                  <c:v>43661</c:v>
                </c:pt>
                <c:pt idx="279">
                  <c:v>43662</c:v>
                </c:pt>
                <c:pt idx="280">
                  <c:v>43663</c:v>
                </c:pt>
                <c:pt idx="281">
                  <c:v>43664</c:v>
                </c:pt>
                <c:pt idx="282">
                  <c:v>43665</c:v>
                </c:pt>
                <c:pt idx="283">
                  <c:v>43666</c:v>
                </c:pt>
                <c:pt idx="284">
                  <c:v>43667</c:v>
                </c:pt>
                <c:pt idx="285">
                  <c:v>43668</c:v>
                </c:pt>
                <c:pt idx="286">
                  <c:v>43669</c:v>
                </c:pt>
                <c:pt idx="287">
                  <c:v>43670</c:v>
                </c:pt>
                <c:pt idx="288">
                  <c:v>43671</c:v>
                </c:pt>
                <c:pt idx="289">
                  <c:v>43672</c:v>
                </c:pt>
                <c:pt idx="290">
                  <c:v>43673</c:v>
                </c:pt>
                <c:pt idx="291">
                  <c:v>43674</c:v>
                </c:pt>
                <c:pt idx="292">
                  <c:v>43675</c:v>
                </c:pt>
                <c:pt idx="293">
                  <c:v>43676</c:v>
                </c:pt>
                <c:pt idx="294">
                  <c:v>43677</c:v>
                </c:pt>
                <c:pt idx="295">
                  <c:v>43678</c:v>
                </c:pt>
                <c:pt idx="296">
                  <c:v>43679</c:v>
                </c:pt>
                <c:pt idx="297">
                  <c:v>43680</c:v>
                </c:pt>
                <c:pt idx="298">
                  <c:v>43681</c:v>
                </c:pt>
                <c:pt idx="299">
                  <c:v>43682</c:v>
                </c:pt>
                <c:pt idx="300">
                  <c:v>43683</c:v>
                </c:pt>
                <c:pt idx="301">
                  <c:v>43684</c:v>
                </c:pt>
                <c:pt idx="302">
                  <c:v>43685</c:v>
                </c:pt>
                <c:pt idx="303">
                  <c:v>43686</c:v>
                </c:pt>
                <c:pt idx="304">
                  <c:v>43687</c:v>
                </c:pt>
                <c:pt idx="305">
                  <c:v>43688</c:v>
                </c:pt>
                <c:pt idx="306">
                  <c:v>43689</c:v>
                </c:pt>
                <c:pt idx="307">
                  <c:v>43690</c:v>
                </c:pt>
                <c:pt idx="308">
                  <c:v>43691</c:v>
                </c:pt>
                <c:pt idx="309">
                  <c:v>43692</c:v>
                </c:pt>
                <c:pt idx="310">
                  <c:v>43693</c:v>
                </c:pt>
                <c:pt idx="311">
                  <c:v>43694</c:v>
                </c:pt>
                <c:pt idx="312">
                  <c:v>43695</c:v>
                </c:pt>
                <c:pt idx="313">
                  <c:v>43696</c:v>
                </c:pt>
                <c:pt idx="314">
                  <c:v>43697</c:v>
                </c:pt>
                <c:pt idx="315">
                  <c:v>43698</c:v>
                </c:pt>
                <c:pt idx="316">
                  <c:v>43699</c:v>
                </c:pt>
                <c:pt idx="317">
                  <c:v>43700</c:v>
                </c:pt>
                <c:pt idx="318">
                  <c:v>43701</c:v>
                </c:pt>
                <c:pt idx="319">
                  <c:v>43702</c:v>
                </c:pt>
                <c:pt idx="320">
                  <c:v>43703</c:v>
                </c:pt>
                <c:pt idx="321">
                  <c:v>43704</c:v>
                </c:pt>
                <c:pt idx="322">
                  <c:v>43705</c:v>
                </c:pt>
                <c:pt idx="323">
                  <c:v>43706</c:v>
                </c:pt>
                <c:pt idx="324">
                  <c:v>43707</c:v>
                </c:pt>
                <c:pt idx="325">
                  <c:v>43708</c:v>
                </c:pt>
                <c:pt idx="326">
                  <c:v>43709</c:v>
                </c:pt>
                <c:pt idx="327">
                  <c:v>43710</c:v>
                </c:pt>
                <c:pt idx="328">
                  <c:v>43711</c:v>
                </c:pt>
                <c:pt idx="329">
                  <c:v>43712</c:v>
                </c:pt>
                <c:pt idx="330">
                  <c:v>43713</c:v>
                </c:pt>
                <c:pt idx="331">
                  <c:v>43714</c:v>
                </c:pt>
                <c:pt idx="332">
                  <c:v>43715</c:v>
                </c:pt>
                <c:pt idx="333">
                  <c:v>43716</c:v>
                </c:pt>
                <c:pt idx="334">
                  <c:v>43717</c:v>
                </c:pt>
                <c:pt idx="335">
                  <c:v>43718</c:v>
                </c:pt>
                <c:pt idx="336">
                  <c:v>43719</c:v>
                </c:pt>
                <c:pt idx="337">
                  <c:v>43720</c:v>
                </c:pt>
                <c:pt idx="338">
                  <c:v>43721</c:v>
                </c:pt>
                <c:pt idx="339">
                  <c:v>43722</c:v>
                </c:pt>
                <c:pt idx="340">
                  <c:v>43723</c:v>
                </c:pt>
                <c:pt idx="341">
                  <c:v>43724</c:v>
                </c:pt>
                <c:pt idx="342">
                  <c:v>43725</c:v>
                </c:pt>
                <c:pt idx="343">
                  <c:v>43726</c:v>
                </c:pt>
                <c:pt idx="344">
                  <c:v>43727</c:v>
                </c:pt>
                <c:pt idx="345">
                  <c:v>43728</c:v>
                </c:pt>
                <c:pt idx="346">
                  <c:v>43729</c:v>
                </c:pt>
                <c:pt idx="347">
                  <c:v>43730</c:v>
                </c:pt>
                <c:pt idx="348">
                  <c:v>43731</c:v>
                </c:pt>
                <c:pt idx="349">
                  <c:v>43732</c:v>
                </c:pt>
                <c:pt idx="350">
                  <c:v>43733</c:v>
                </c:pt>
                <c:pt idx="351">
                  <c:v>43734</c:v>
                </c:pt>
                <c:pt idx="352">
                  <c:v>43735</c:v>
                </c:pt>
                <c:pt idx="353">
                  <c:v>43736</c:v>
                </c:pt>
                <c:pt idx="354">
                  <c:v>43737</c:v>
                </c:pt>
                <c:pt idx="355">
                  <c:v>43738</c:v>
                </c:pt>
                <c:pt idx="356">
                  <c:v>43739</c:v>
                </c:pt>
                <c:pt idx="357">
                  <c:v>43740</c:v>
                </c:pt>
                <c:pt idx="358">
                  <c:v>43741</c:v>
                </c:pt>
                <c:pt idx="359">
                  <c:v>43742</c:v>
                </c:pt>
                <c:pt idx="360">
                  <c:v>43743</c:v>
                </c:pt>
                <c:pt idx="361">
                  <c:v>43744</c:v>
                </c:pt>
                <c:pt idx="362">
                  <c:v>43745</c:v>
                </c:pt>
                <c:pt idx="363">
                  <c:v>43746</c:v>
                </c:pt>
                <c:pt idx="364">
                  <c:v>43747</c:v>
                </c:pt>
                <c:pt idx="365">
                  <c:v>43748</c:v>
                </c:pt>
                <c:pt idx="366">
                  <c:v>43749</c:v>
                </c:pt>
                <c:pt idx="367">
                  <c:v>43750</c:v>
                </c:pt>
                <c:pt idx="368">
                  <c:v>43751</c:v>
                </c:pt>
                <c:pt idx="369">
                  <c:v>43752</c:v>
                </c:pt>
                <c:pt idx="370">
                  <c:v>43753</c:v>
                </c:pt>
                <c:pt idx="371">
                  <c:v>43754</c:v>
                </c:pt>
                <c:pt idx="372">
                  <c:v>43755</c:v>
                </c:pt>
                <c:pt idx="373">
                  <c:v>43756</c:v>
                </c:pt>
                <c:pt idx="374">
                  <c:v>43757</c:v>
                </c:pt>
                <c:pt idx="375">
                  <c:v>43758</c:v>
                </c:pt>
                <c:pt idx="376">
                  <c:v>43759</c:v>
                </c:pt>
                <c:pt idx="377">
                  <c:v>43760</c:v>
                </c:pt>
                <c:pt idx="378">
                  <c:v>43761</c:v>
                </c:pt>
                <c:pt idx="379">
                  <c:v>43762</c:v>
                </c:pt>
                <c:pt idx="380">
                  <c:v>43763</c:v>
                </c:pt>
                <c:pt idx="381">
                  <c:v>43764</c:v>
                </c:pt>
                <c:pt idx="382">
                  <c:v>43765</c:v>
                </c:pt>
                <c:pt idx="383">
                  <c:v>43766</c:v>
                </c:pt>
                <c:pt idx="384">
                  <c:v>43767</c:v>
                </c:pt>
                <c:pt idx="385">
                  <c:v>43768</c:v>
                </c:pt>
                <c:pt idx="386">
                  <c:v>43769</c:v>
                </c:pt>
                <c:pt idx="387">
                  <c:v>43770</c:v>
                </c:pt>
                <c:pt idx="388">
                  <c:v>43771</c:v>
                </c:pt>
                <c:pt idx="389">
                  <c:v>43772</c:v>
                </c:pt>
                <c:pt idx="390">
                  <c:v>43773</c:v>
                </c:pt>
                <c:pt idx="391">
                  <c:v>43774</c:v>
                </c:pt>
                <c:pt idx="392">
                  <c:v>43775</c:v>
                </c:pt>
                <c:pt idx="393">
                  <c:v>43776</c:v>
                </c:pt>
                <c:pt idx="394">
                  <c:v>43777</c:v>
                </c:pt>
                <c:pt idx="395">
                  <c:v>43778</c:v>
                </c:pt>
                <c:pt idx="396">
                  <c:v>43779</c:v>
                </c:pt>
                <c:pt idx="397">
                  <c:v>43780</c:v>
                </c:pt>
                <c:pt idx="398">
                  <c:v>43781</c:v>
                </c:pt>
                <c:pt idx="399">
                  <c:v>43782</c:v>
                </c:pt>
                <c:pt idx="400">
                  <c:v>43783</c:v>
                </c:pt>
                <c:pt idx="401">
                  <c:v>43784</c:v>
                </c:pt>
                <c:pt idx="402">
                  <c:v>43785</c:v>
                </c:pt>
                <c:pt idx="403">
                  <c:v>43786</c:v>
                </c:pt>
                <c:pt idx="404">
                  <c:v>43787</c:v>
                </c:pt>
                <c:pt idx="405">
                  <c:v>43788</c:v>
                </c:pt>
                <c:pt idx="406">
                  <c:v>43789</c:v>
                </c:pt>
                <c:pt idx="407">
                  <c:v>43790</c:v>
                </c:pt>
                <c:pt idx="408">
                  <c:v>43791</c:v>
                </c:pt>
                <c:pt idx="409">
                  <c:v>43792</c:v>
                </c:pt>
                <c:pt idx="410">
                  <c:v>43793</c:v>
                </c:pt>
                <c:pt idx="411">
                  <c:v>43794</c:v>
                </c:pt>
                <c:pt idx="412">
                  <c:v>43795</c:v>
                </c:pt>
                <c:pt idx="413">
                  <c:v>43796</c:v>
                </c:pt>
                <c:pt idx="414">
                  <c:v>43797</c:v>
                </c:pt>
                <c:pt idx="415">
                  <c:v>43798</c:v>
                </c:pt>
                <c:pt idx="416">
                  <c:v>43799</c:v>
                </c:pt>
                <c:pt idx="417">
                  <c:v>43800</c:v>
                </c:pt>
                <c:pt idx="418">
                  <c:v>43801</c:v>
                </c:pt>
                <c:pt idx="419">
                  <c:v>43802</c:v>
                </c:pt>
                <c:pt idx="420">
                  <c:v>43803</c:v>
                </c:pt>
                <c:pt idx="421">
                  <c:v>43804</c:v>
                </c:pt>
                <c:pt idx="422">
                  <c:v>43805</c:v>
                </c:pt>
                <c:pt idx="423">
                  <c:v>43806</c:v>
                </c:pt>
                <c:pt idx="424">
                  <c:v>43807</c:v>
                </c:pt>
                <c:pt idx="425">
                  <c:v>43808</c:v>
                </c:pt>
                <c:pt idx="426">
                  <c:v>43809</c:v>
                </c:pt>
                <c:pt idx="427">
                  <c:v>43810</c:v>
                </c:pt>
                <c:pt idx="428">
                  <c:v>43811</c:v>
                </c:pt>
                <c:pt idx="429">
                  <c:v>43812</c:v>
                </c:pt>
                <c:pt idx="430">
                  <c:v>43813</c:v>
                </c:pt>
                <c:pt idx="431">
                  <c:v>43814</c:v>
                </c:pt>
                <c:pt idx="432">
                  <c:v>43815</c:v>
                </c:pt>
                <c:pt idx="433">
                  <c:v>43816</c:v>
                </c:pt>
                <c:pt idx="434">
                  <c:v>43817</c:v>
                </c:pt>
                <c:pt idx="435">
                  <c:v>43818</c:v>
                </c:pt>
                <c:pt idx="436">
                  <c:v>43819</c:v>
                </c:pt>
                <c:pt idx="437">
                  <c:v>43820</c:v>
                </c:pt>
                <c:pt idx="438">
                  <c:v>43821</c:v>
                </c:pt>
                <c:pt idx="439">
                  <c:v>43822</c:v>
                </c:pt>
                <c:pt idx="440">
                  <c:v>43823</c:v>
                </c:pt>
                <c:pt idx="441">
                  <c:v>43824</c:v>
                </c:pt>
                <c:pt idx="442">
                  <c:v>43825</c:v>
                </c:pt>
                <c:pt idx="443">
                  <c:v>43826</c:v>
                </c:pt>
                <c:pt idx="444">
                  <c:v>43827</c:v>
                </c:pt>
                <c:pt idx="445">
                  <c:v>43828</c:v>
                </c:pt>
                <c:pt idx="446">
                  <c:v>43829</c:v>
                </c:pt>
                <c:pt idx="447">
                  <c:v>43830</c:v>
                </c:pt>
                <c:pt idx="448">
                  <c:v>43831</c:v>
                </c:pt>
                <c:pt idx="449">
                  <c:v>43832</c:v>
                </c:pt>
                <c:pt idx="450">
                  <c:v>43833</c:v>
                </c:pt>
                <c:pt idx="451">
                  <c:v>43834</c:v>
                </c:pt>
                <c:pt idx="452">
                  <c:v>43835</c:v>
                </c:pt>
                <c:pt idx="453">
                  <c:v>43836</c:v>
                </c:pt>
                <c:pt idx="454">
                  <c:v>43837</c:v>
                </c:pt>
                <c:pt idx="455">
                  <c:v>43838</c:v>
                </c:pt>
                <c:pt idx="456">
                  <c:v>43839</c:v>
                </c:pt>
                <c:pt idx="457">
                  <c:v>43840</c:v>
                </c:pt>
                <c:pt idx="458">
                  <c:v>43841</c:v>
                </c:pt>
                <c:pt idx="459">
                  <c:v>43842</c:v>
                </c:pt>
                <c:pt idx="460">
                  <c:v>43843</c:v>
                </c:pt>
                <c:pt idx="461">
                  <c:v>43844</c:v>
                </c:pt>
                <c:pt idx="462">
                  <c:v>43845</c:v>
                </c:pt>
                <c:pt idx="463">
                  <c:v>43846</c:v>
                </c:pt>
                <c:pt idx="464">
                  <c:v>43847</c:v>
                </c:pt>
                <c:pt idx="465">
                  <c:v>43848</c:v>
                </c:pt>
                <c:pt idx="466">
                  <c:v>43849</c:v>
                </c:pt>
                <c:pt idx="467">
                  <c:v>43850</c:v>
                </c:pt>
                <c:pt idx="468">
                  <c:v>43851</c:v>
                </c:pt>
                <c:pt idx="469">
                  <c:v>43852</c:v>
                </c:pt>
                <c:pt idx="470">
                  <c:v>43853</c:v>
                </c:pt>
                <c:pt idx="471">
                  <c:v>43854</c:v>
                </c:pt>
                <c:pt idx="472">
                  <c:v>43855</c:v>
                </c:pt>
                <c:pt idx="473">
                  <c:v>43856</c:v>
                </c:pt>
                <c:pt idx="474">
                  <c:v>43857</c:v>
                </c:pt>
                <c:pt idx="475">
                  <c:v>43858</c:v>
                </c:pt>
                <c:pt idx="476">
                  <c:v>43859</c:v>
                </c:pt>
                <c:pt idx="477">
                  <c:v>43860</c:v>
                </c:pt>
                <c:pt idx="478">
                  <c:v>43861</c:v>
                </c:pt>
                <c:pt idx="479">
                  <c:v>43862</c:v>
                </c:pt>
                <c:pt idx="480">
                  <c:v>43863</c:v>
                </c:pt>
                <c:pt idx="481">
                  <c:v>43864</c:v>
                </c:pt>
                <c:pt idx="482">
                  <c:v>43865</c:v>
                </c:pt>
                <c:pt idx="483">
                  <c:v>43866</c:v>
                </c:pt>
                <c:pt idx="484">
                  <c:v>43867</c:v>
                </c:pt>
                <c:pt idx="485">
                  <c:v>43868</c:v>
                </c:pt>
                <c:pt idx="486">
                  <c:v>43869</c:v>
                </c:pt>
                <c:pt idx="487">
                  <c:v>43870</c:v>
                </c:pt>
                <c:pt idx="488">
                  <c:v>43871</c:v>
                </c:pt>
                <c:pt idx="489">
                  <c:v>43872</c:v>
                </c:pt>
                <c:pt idx="490">
                  <c:v>43873</c:v>
                </c:pt>
                <c:pt idx="491">
                  <c:v>43874</c:v>
                </c:pt>
                <c:pt idx="492">
                  <c:v>43875</c:v>
                </c:pt>
                <c:pt idx="493">
                  <c:v>43876</c:v>
                </c:pt>
                <c:pt idx="494">
                  <c:v>43877</c:v>
                </c:pt>
                <c:pt idx="495">
                  <c:v>43878</c:v>
                </c:pt>
                <c:pt idx="496">
                  <c:v>43879</c:v>
                </c:pt>
                <c:pt idx="497">
                  <c:v>43880</c:v>
                </c:pt>
                <c:pt idx="498">
                  <c:v>43881</c:v>
                </c:pt>
                <c:pt idx="499">
                  <c:v>43882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3.6260000000000003</c:v>
                </c:pt>
                <c:pt idx="1">
                  <c:v>3.6350000000000002</c:v>
                </c:pt>
                <c:pt idx="2">
                  <c:v>3.6280000000000001</c:v>
                </c:pt>
                <c:pt idx="3">
                  <c:v>3.6280000000000001</c:v>
                </c:pt>
                <c:pt idx="4">
                  <c:v>3.6280000000000001</c:v>
                </c:pt>
                <c:pt idx="5">
                  <c:v>3.6280000000000001</c:v>
                </c:pt>
                <c:pt idx="6">
                  <c:v>3.645</c:v>
                </c:pt>
                <c:pt idx="7">
                  <c:v>3.649</c:v>
                </c:pt>
                <c:pt idx="8">
                  <c:v>3.6520000000000001</c:v>
                </c:pt>
                <c:pt idx="9">
                  <c:v>3.6670000000000003</c:v>
                </c:pt>
                <c:pt idx="10">
                  <c:v>3.6670000000000003</c:v>
                </c:pt>
                <c:pt idx="11">
                  <c:v>3.6670000000000003</c:v>
                </c:pt>
                <c:pt idx="12">
                  <c:v>3.6510000000000002</c:v>
                </c:pt>
                <c:pt idx="13">
                  <c:v>3.67</c:v>
                </c:pt>
                <c:pt idx="14">
                  <c:v>3.68</c:v>
                </c:pt>
                <c:pt idx="15">
                  <c:v>3.6930000000000001</c:v>
                </c:pt>
                <c:pt idx="16">
                  <c:v>3.7010000000000001</c:v>
                </c:pt>
                <c:pt idx="17">
                  <c:v>3.7010000000000001</c:v>
                </c:pt>
                <c:pt idx="18">
                  <c:v>3.7010000000000001</c:v>
                </c:pt>
                <c:pt idx="19">
                  <c:v>3.7040000000000002</c:v>
                </c:pt>
                <c:pt idx="20">
                  <c:v>3.7040000000000002</c:v>
                </c:pt>
                <c:pt idx="21">
                  <c:v>3.7210000000000001</c:v>
                </c:pt>
                <c:pt idx="22">
                  <c:v>3.706</c:v>
                </c:pt>
                <c:pt idx="23">
                  <c:v>3.6910000000000003</c:v>
                </c:pt>
                <c:pt idx="24">
                  <c:v>3.6910000000000003</c:v>
                </c:pt>
                <c:pt idx="25">
                  <c:v>3.6910000000000003</c:v>
                </c:pt>
                <c:pt idx="26">
                  <c:v>3.7</c:v>
                </c:pt>
                <c:pt idx="27">
                  <c:v>3.6910000000000003</c:v>
                </c:pt>
                <c:pt idx="28">
                  <c:v>3.6680000000000001</c:v>
                </c:pt>
                <c:pt idx="29">
                  <c:v>3.673</c:v>
                </c:pt>
                <c:pt idx="30">
                  <c:v>3.6830000000000003</c:v>
                </c:pt>
                <c:pt idx="31">
                  <c:v>3.6830000000000003</c:v>
                </c:pt>
                <c:pt idx="32">
                  <c:v>3.6830000000000003</c:v>
                </c:pt>
                <c:pt idx="33">
                  <c:v>3.6760000000000002</c:v>
                </c:pt>
                <c:pt idx="34">
                  <c:v>3.6890000000000001</c:v>
                </c:pt>
                <c:pt idx="35">
                  <c:v>3.6980000000000004</c:v>
                </c:pt>
                <c:pt idx="36">
                  <c:v>3.6950000000000003</c:v>
                </c:pt>
                <c:pt idx="37">
                  <c:v>3.7170000000000001</c:v>
                </c:pt>
                <c:pt idx="38">
                  <c:v>3.7170000000000001</c:v>
                </c:pt>
                <c:pt idx="39">
                  <c:v>3.7170000000000001</c:v>
                </c:pt>
                <c:pt idx="40">
                  <c:v>3.7080000000000002</c:v>
                </c:pt>
                <c:pt idx="41">
                  <c:v>3.7160000000000002</c:v>
                </c:pt>
                <c:pt idx="42">
                  <c:v>3.7430000000000003</c:v>
                </c:pt>
                <c:pt idx="43">
                  <c:v>3.7280000000000002</c:v>
                </c:pt>
                <c:pt idx="44">
                  <c:v>3.7370000000000001</c:v>
                </c:pt>
                <c:pt idx="45">
                  <c:v>3.7370000000000001</c:v>
                </c:pt>
                <c:pt idx="46">
                  <c:v>3.7370000000000001</c:v>
                </c:pt>
                <c:pt idx="47">
                  <c:v>3.7290000000000001</c:v>
                </c:pt>
                <c:pt idx="48">
                  <c:v>3.7280000000000002</c:v>
                </c:pt>
                <c:pt idx="49">
                  <c:v>3.7330000000000001</c:v>
                </c:pt>
                <c:pt idx="50">
                  <c:v>3.71</c:v>
                </c:pt>
                <c:pt idx="51">
                  <c:v>3.7010000000000001</c:v>
                </c:pt>
                <c:pt idx="52">
                  <c:v>3.7010000000000001</c:v>
                </c:pt>
                <c:pt idx="53">
                  <c:v>3.7010000000000001</c:v>
                </c:pt>
                <c:pt idx="54">
                  <c:v>3.718</c:v>
                </c:pt>
                <c:pt idx="55">
                  <c:v>3.7270000000000003</c:v>
                </c:pt>
                <c:pt idx="56">
                  <c:v>3.7240000000000002</c:v>
                </c:pt>
                <c:pt idx="57">
                  <c:v>3.7310000000000003</c:v>
                </c:pt>
                <c:pt idx="58">
                  <c:v>3.738</c:v>
                </c:pt>
                <c:pt idx="59">
                  <c:v>3.738</c:v>
                </c:pt>
                <c:pt idx="60">
                  <c:v>3.738</c:v>
                </c:pt>
                <c:pt idx="61">
                  <c:v>3.7270000000000003</c:v>
                </c:pt>
                <c:pt idx="62">
                  <c:v>3.7480000000000002</c:v>
                </c:pt>
                <c:pt idx="63">
                  <c:v>3.746</c:v>
                </c:pt>
                <c:pt idx="64">
                  <c:v>3.7530000000000001</c:v>
                </c:pt>
                <c:pt idx="65">
                  <c:v>3.7710000000000004</c:v>
                </c:pt>
                <c:pt idx="66">
                  <c:v>3.7710000000000004</c:v>
                </c:pt>
                <c:pt idx="67">
                  <c:v>3.7710000000000004</c:v>
                </c:pt>
                <c:pt idx="68">
                  <c:v>3.778</c:v>
                </c:pt>
                <c:pt idx="69">
                  <c:v>3.7630000000000003</c:v>
                </c:pt>
                <c:pt idx="70">
                  <c:v>3.7560000000000002</c:v>
                </c:pt>
                <c:pt idx="71">
                  <c:v>3.7570000000000001</c:v>
                </c:pt>
                <c:pt idx="72">
                  <c:v>3.7730000000000001</c:v>
                </c:pt>
                <c:pt idx="73">
                  <c:v>3.7730000000000001</c:v>
                </c:pt>
                <c:pt idx="74">
                  <c:v>3.7730000000000001</c:v>
                </c:pt>
                <c:pt idx="75">
                  <c:v>3.774</c:v>
                </c:pt>
                <c:pt idx="76">
                  <c:v>3.774</c:v>
                </c:pt>
                <c:pt idx="77">
                  <c:v>3.774</c:v>
                </c:pt>
                <c:pt idx="78">
                  <c:v>3.7810000000000001</c:v>
                </c:pt>
                <c:pt idx="79">
                  <c:v>3.7710000000000004</c:v>
                </c:pt>
                <c:pt idx="80">
                  <c:v>3.7710000000000004</c:v>
                </c:pt>
                <c:pt idx="81">
                  <c:v>3.7710000000000004</c:v>
                </c:pt>
                <c:pt idx="82">
                  <c:v>3.7480000000000002</c:v>
                </c:pt>
                <c:pt idx="83">
                  <c:v>3.7480000000000002</c:v>
                </c:pt>
                <c:pt idx="84">
                  <c:v>3.746</c:v>
                </c:pt>
                <c:pt idx="85">
                  <c:v>3.742</c:v>
                </c:pt>
                <c:pt idx="86">
                  <c:v>3.72</c:v>
                </c:pt>
                <c:pt idx="87">
                  <c:v>3.72</c:v>
                </c:pt>
                <c:pt idx="88">
                  <c:v>3.72</c:v>
                </c:pt>
                <c:pt idx="89">
                  <c:v>3.6940000000000004</c:v>
                </c:pt>
                <c:pt idx="90">
                  <c:v>3.6990000000000003</c:v>
                </c:pt>
                <c:pt idx="91">
                  <c:v>3.6820000000000004</c:v>
                </c:pt>
                <c:pt idx="92">
                  <c:v>3.6640000000000001</c:v>
                </c:pt>
                <c:pt idx="93">
                  <c:v>3.673</c:v>
                </c:pt>
                <c:pt idx="94">
                  <c:v>3.673</c:v>
                </c:pt>
                <c:pt idx="95">
                  <c:v>3.673</c:v>
                </c:pt>
                <c:pt idx="96">
                  <c:v>3.657</c:v>
                </c:pt>
                <c:pt idx="97">
                  <c:v>3.67</c:v>
                </c:pt>
                <c:pt idx="98">
                  <c:v>3.6780000000000004</c:v>
                </c:pt>
                <c:pt idx="99">
                  <c:v>3.6880000000000002</c:v>
                </c:pt>
                <c:pt idx="100">
                  <c:v>3.6920000000000002</c:v>
                </c:pt>
                <c:pt idx="101">
                  <c:v>3.6920000000000002</c:v>
                </c:pt>
                <c:pt idx="102">
                  <c:v>3.6920000000000002</c:v>
                </c:pt>
                <c:pt idx="103">
                  <c:v>3.6980000000000004</c:v>
                </c:pt>
                <c:pt idx="104">
                  <c:v>3.69</c:v>
                </c:pt>
                <c:pt idx="105">
                  <c:v>3.6830000000000003</c:v>
                </c:pt>
                <c:pt idx="106">
                  <c:v>3.6830000000000003</c:v>
                </c:pt>
                <c:pt idx="107">
                  <c:v>3.6850000000000001</c:v>
                </c:pt>
                <c:pt idx="108">
                  <c:v>3.6850000000000001</c:v>
                </c:pt>
                <c:pt idx="109">
                  <c:v>3.6850000000000001</c:v>
                </c:pt>
                <c:pt idx="110">
                  <c:v>3.68</c:v>
                </c:pt>
                <c:pt idx="111">
                  <c:v>3.6780000000000004</c:v>
                </c:pt>
                <c:pt idx="112">
                  <c:v>3.6710000000000003</c:v>
                </c:pt>
                <c:pt idx="113">
                  <c:v>3.6420000000000003</c:v>
                </c:pt>
                <c:pt idx="114">
                  <c:v>3.633</c:v>
                </c:pt>
                <c:pt idx="115">
                  <c:v>3.633</c:v>
                </c:pt>
                <c:pt idx="116">
                  <c:v>3.633</c:v>
                </c:pt>
                <c:pt idx="117">
                  <c:v>3.6270000000000002</c:v>
                </c:pt>
                <c:pt idx="118">
                  <c:v>3.61</c:v>
                </c:pt>
                <c:pt idx="119">
                  <c:v>3.6190000000000002</c:v>
                </c:pt>
                <c:pt idx="120">
                  <c:v>3.6270000000000002</c:v>
                </c:pt>
                <c:pt idx="121">
                  <c:v>3.6340000000000003</c:v>
                </c:pt>
                <c:pt idx="122">
                  <c:v>3.6340000000000003</c:v>
                </c:pt>
                <c:pt idx="123">
                  <c:v>3.6340000000000003</c:v>
                </c:pt>
                <c:pt idx="124">
                  <c:v>3.6430000000000002</c:v>
                </c:pt>
                <c:pt idx="125">
                  <c:v>3.6430000000000002</c:v>
                </c:pt>
                <c:pt idx="126">
                  <c:v>3.637</c:v>
                </c:pt>
                <c:pt idx="127">
                  <c:v>3.6620000000000004</c:v>
                </c:pt>
                <c:pt idx="128">
                  <c:v>3.641</c:v>
                </c:pt>
                <c:pt idx="129">
                  <c:v>3.641</c:v>
                </c:pt>
                <c:pt idx="130">
                  <c:v>3.641</c:v>
                </c:pt>
                <c:pt idx="131">
                  <c:v>3.62</c:v>
                </c:pt>
                <c:pt idx="132">
                  <c:v>3.6310000000000002</c:v>
                </c:pt>
                <c:pt idx="133">
                  <c:v>3.617</c:v>
                </c:pt>
                <c:pt idx="134">
                  <c:v>3.617</c:v>
                </c:pt>
                <c:pt idx="135">
                  <c:v>3.613</c:v>
                </c:pt>
                <c:pt idx="136">
                  <c:v>3.613</c:v>
                </c:pt>
                <c:pt idx="137">
                  <c:v>3.613</c:v>
                </c:pt>
                <c:pt idx="138">
                  <c:v>3.605</c:v>
                </c:pt>
                <c:pt idx="139">
                  <c:v>3.6240000000000001</c:v>
                </c:pt>
                <c:pt idx="140">
                  <c:v>3.6190000000000002</c:v>
                </c:pt>
                <c:pt idx="141">
                  <c:v>3.6040000000000001</c:v>
                </c:pt>
                <c:pt idx="142">
                  <c:v>3.6240000000000001</c:v>
                </c:pt>
                <c:pt idx="143">
                  <c:v>3.6240000000000001</c:v>
                </c:pt>
                <c:pt idx="144">
                  <c:v>3.6240000000000001</c:v>
                </c:pt>
                <c:pt idx="145">
                  <c:v>3.625</c:v>
                </c:pt>
                <c:pt idx="146">
                  <c:v>3.6190000000000002</c:v>
                </c:pt>
                <c:pt idx="147">
                  <c:v>3.6160000000000001</c:v>
                </c:pt>
                <c:pt idx="148">
                  <c:v>3.6160000000000001</c:v>
                </c:pt>
                <c:pt idx="149">
                  <c:v>3.6310000000000002</c:v>
                </c:pt>
                <c:pt idx="150">
                  <c:v>3.6310000000000002</c:v>
                </c:pt>
                <c:pt idx="151">
                  <c:v>3.6310000000000002</c:v>
                </c:pt>
                <c:pt idx="152">
                  <c:v>3.621</c:v>
                </c:pt>
                <c:pt idx="153">
                  <c:v>3.6230000000000002</c:v>
                </c:pt>
                <c:pt idx="154">
                  <c:v>3.617</c:v>
                </c:pt>
                <c:pt idx="155">
                  <c:v>3.6</c:v>
                </c:pt>
                <c:pt idx="156">
                  <c:v>3.6040000000000001</c:v>
                </c:pt>
                <c:pt idx="157">
                  <c:v>3.6040000000000001</c:v>
                </c:pt>
                <c:pt idx="158">
                  <c:v>3.6040000000000001</c:v>
                </c:pt>
                <c:pt idx="159">
                  <c:v>3.601</c:v>
                </c:pt>
                <c:pt idx="160">
                  <c:v>3.6060000000000003</c:v>
                </c:pt>
                <c:pt idx="161">
                  <c:v>3.6080000000000001</c:v>
                </c:pt>
                <c:pt idx="162">
                  <c:v>3.6080000000000001</c:v>
                </c:pt>
                <c:pt idx="163">
                  <c:v>3.6080000000000001</c:v>
                </c:pt>
                <c:pt idx="164">
                  <c:v>3.6080000000000001</c:v>
                </c:pt>
                <c:pt idx="165">
                  <c:v>3.6080000000000001</c:v>
                </c:pt>
                <c:pt idx="166">
                  <c:v>3.6230000000000002</c:v>
                </c:pt>
                <c:pt idx="167">
                  <c:v>3.617</c:v>
                </c:pt>
                <c:pt idx="168">
                  <c:v>3.6350000000000002</c:v>
                </c:pt>
                <c:pt idx="169">
                  <c:v>3.6360000000000001</c:v>
                </c:pt>
                <c:pt idx="170">
                  <c:v>3.6320000000000001</c:v>
                </c:pt>
                <c:pt idx="171">
                  <c:v>3.6320000000000001</c:v>
                </c:pt>
                <c:pt idx="172">
                  <c:v>3.6320000000000001</c:v>
                </c:pt>
                <c:pt idx="173">
                  <c:v>3.6260000000000003</c:v>
                </c:pt>
                <c:pt idx="174">
                  <c:v>3.6240000000000001</c:v>
                </c:pt>
                <c:pt idx="175">
                  <c:v>3.6</c:v>
                </c:pt>
                <c:pt idx="176">
                  <c:v>3.6030000000000002</c:v>
                </c:pt>
                <c:pt idx="177">
                  <c:v>3.5870000000000002</c:v>
                </c:pt>
                <c:pt idx="178">
                  <c:v>3.5870000000000002</c:v>
                </c:pt>
                <c:pt idx="179">
                  <c:v>3.5870000000000002</c:v>
                </c:pt>
                <c:pt idx="180">
                  <c:v>3.58</c:v>
                </c:pt>
                <c:pt idx="181">
                  <c:v>3.58</c:v>
                </c:pt>
                <c:pt idx="182">
                  <c:v>3.5780000000000003</c:v>
                </c:pt>
                <c:pt idx="183">
                  <c:v>3.5830000000000002</c:v>
                </c:pt>
                <c:pt idx="184">
                  <c:v>3.5780000000000003</c:v>
                </c:pt>
                <c:pt idx="185">
                  <c:v>3.5780000000000003</c:v>
                </c:pt>
                <c:pt idx="186">
                  <c:v>3.5780000000000003</c:v>
                </c:pt>
                <c:pt idx="187">
                  <c:v>3.5610000000000004</c:v>
                </c:pt>
                <c:pt idx="188">
                  <c:v>3.5580000000000003</c:v>
                </c:pt>
                <c:pt idx="189">
                  <c:v>3.5750000000000002</c:v>
                </c:pt>
                <c:pt idx="190">
                  <c:v>3.589</c:v>
                </c:pt>
                <c:pt idx="191">
                  <c:v>3.589</c:v>
                </c:pt>
                <c:pt idx="192">
                  <c:v>3.589</c:v>
                </c:pt>
                <c:pt idx="193">
                  <c:v>3.589</c:v>
                </c:pt>
                <c:pt idx="194">
                  <c:v>3.589</c:v>
                </c:pt>
                <c:pt idx="195">
                  <c:v>3.593</c:v>
                </c:pt>
                <c:pt idx="196">
                  <c:v>3.6140000000000003</c:v>
                </c:pt>
                <c:pt idx="197">
                  <c:v>3.6280000000000001</c:v>
                </c:pt>
                <c:pt idx="198">
                  <c:v>3.6280000000000001</c:v>
                </c:pt>
                <c:pt idx="199">
                  <c:v>3.6280000000000001</c:v>
                </c:pt>
                <c:pt idx="200">
                  <c:v>3.6280000000000001</c:v>
                </c:pt>
                <c:pt idx="201">
                  <c:v>3.6180000000000003</c:v>
                </c:pt>
                <c:pt idx="202">
                  <c:v>3.6080000000000001</c:v>
                </c:pt>
                <c:pt idx="203">
                  <c:v>3.5860000000000003</c:v>
                </c:pt>
                <c:pt idx="204">
                  <c:v>3.5980000000000003</c:v>
                </c:pt>
                <c:pt idx="205">
                  <c:v>3.601</c:v>
                </c:pt>
                <c:pt idx="206">
                  <c:v>3.601</c:v>
                </c:pt>
                <c:pt idx="207">
                  <c:v>3.601</c:v>
                </c:pt>
                <c:pt idx="208">
                  <c:v>3.5910000000000002</c:v>
                </c:pt>
                <c:pt idx="209">
                  <c:v>3.585</c:v>
                </c:pt>
                <c:pt idx="210">
                  <c:v>3.5840000000000001</c:v>
                </c:pt>
                <c:pt idx="211">
                  <c:v>3.5840000000000001</c:v>
                </c:pt>
                <c:pt idx="212">
                  <c:v>3.5670000000000002</c:v>
                </c:pt>
                <c:pt idx="213">
                  <c:v>3.5670000000000002</c:v>
                </c:pt>
                <c:pt idx="214">
                  <c:v>3.5670000000000002</c:v>
                </c:pt>
                <c:pt idx="215">
                  <c:v>3.5680000000000001</c:v>
                </c:pt>
                <c:pt idx="216">
                  <c:v>3.577</c:v>
                </c:pt>
                <c:pt idx="217">
                  <c:v>3.5710000000000002</c:v>
                </c:pt>
                <c:pt idx="218">
                  <c:v>3.5680000000000001</c:v>
                </c:pt>
                <c:pt idx="219">
                  <c:v>3.5750000000000002</c:v>
                </c:pt>
                <c:pt idx="220">
                  <c:v>3.5750000000000002</c:v>
                </c:pt>
                <c:pt idx="221">
                  <c:v>3.5750000000000002</c:v>
                </c:pt>
                <c:pt idx="222">
                  <c:v>3.573</c:v>
                </c:pt>
                <c:pt idx="223">
                  <c:v>3.5980000000000003</c:v>
                </c:pt>
                <c:pt idx="224">
                  <c:v>3.6110000000000002</c:v>
                </c:pt>
                <c:pt idx="225">
                  <c:v>3.6150000000000002</c:v>
                </c:pt>
                <c:pt idx="226">
                  <c:v>3.605</c:v>
                </c:pt>
                <c:pt idx="227">
                  <c:v>3.605</c:v>
                </c:pt>
                <c:pt idx="228">
                  <c:v>3.605</c:v>
                </c:pt>
                <c:pt idx="229">
                  <c:v>3.605</c:v>
                </c:pt>
                <c:pt idx="230">
                  <c:v>3.6140000000000003</c:v>
                </c:pt>
                <c:pt idx="231">
                  <c:v>3.617</c:v>
                </c:pt>
                <c:pt idx="232">
                  <c:v>3.62</c:v>
                </c:pt>
                <c:pt idx="233">
                  <c:v>3.6340000000000003</c:v>
                </c:pt>
                <c:pt idx="234">
                  <c:v>3.6340000000000003</c:v>
                </c:pt>
                <c:pt idx="235">
                  <c:v>3.6340000000000003</c:v>
                </c:pt>
                <c:pt idx="236">
                  <c:v>3.633</c:v>
                </c:pt>
                <c:pt idx="237">
                  <c:v>3.6120000000000001</c:v>
                </c:pt>
                <c:pt idx="238">
                  <c:v>3.61</c:v>
                </c:pt>
                <c:pt idx="239">
                  <c:v>3.601</c:v>
                </c:pt>
                <c:pt idx="240">
                  <c:v>3.601</c:v>
                </c:pt>
                <c:pt idx="241">
                  <c:v>3.601</c:v>
                </c:pt>
                <c:pt idx="242">
                  <c:v>3.601</c:v>
                </c:pt>
                <c:pt idx="243">
                  <c:v>3.585</c:v>
                </c:pt>
                <c:pt idx="244">
                  <c:v>3.581</c:v>
                </c:pt>
                <c:pt idx="245">
                  <c:v>3.5820000000000003</c:v>
                </c:pt>
                <c:pt idx="246">
                  <c:v>3.5920000000000001</c:v>
                </c:pt>
                <c:pt idx="247">
                  <c:v>3.6</c:v>
                </c:pt>
                <c:pt idx="248">
                  <c:v>3.6</c:v>
                </c:pt>
                <c:pt idx="249">
                  <c:v>3.6</c:v>
                </c:pt>
                <c:pt idx="250">
                  <c:v>3.61</c:v>
                </c:pt>
                <c:pt idx="251">
                  <c:v>3.6120000000000001</c:v>
                </c:pt>
                <c:pt idx="252">
                  <c:v>3.609</c:v>
                </c:pt>
                <c:pt idx="253">
                  <c:v>3.5790000000000002</c:v>
                </c:pt>
                <c:pt idx="254">
                  <c:v>3.5940000000000003</c:v>
                </c:pt>
                <c:pt idx="255">
                  <c:v>3.5940000000000003</c:v>
                </c:pt>
                <c:pt idx="256">
                  <c:v>3.5940000000000003</c:v>
                </c:pt>
                <c:pt idx="257">
                  <c:v>3.6040000000000001</c:v>
                </c:pt>
                <c:pt idx="258">
                  <c:v>3.6020000000000003</c:v>
                </c:pt>
                <c:pt idx="259">
                  <c:v>3.5910000000000002</c:v>
                </c:pt>
                <c:pt idx="260">
                  <c:v>3.5820000000000003</c:v>
                </c:pt>
                <c:pt idx="261">
                  <c:v>3.5660000000000003</c:v>
                </c:pt>
                <c:pt idx="262">
                  <c:v>3.5660000000000003</c:v>
                </c:pt>
                <c:pt idx="263">
                  <c:v>3.5660000000000003</c:v>
                </c:pt>
                <c:pt idx="264">
                  <c:v>3.5740000000000003</c:v>
                </c:pt>
                <c:pt idx="265">
                  <c:v>3.5750000000000002</c:v>
                </c:pt>
                <c:pt idx="266">
                  <c:v>3.5720000000000001</c:v>
                </c:pt>
                <c:pt idx="267">
                  <c:v>3.5670000000000002</c:v>
                </c:pt>
                <c:pt idx="268">
                  <c:v>3.5620000000000003</c:v>
                </c:pt>
                <c:pt idx="269">
                  <c:v>3.5620000000000003</c:v>
                </c:pt>
                <c:pt idx="270">
                  <c:v>3.5620000000000003</c:v>
                </c:pt>
                <c:pt idx="271">
                  <c:v>3.573</c:v>
                </c:pt>
                <c:pt idx="272">
                  <c:v>3.5680000000000001</c:v>
                </c:pt>
                <c:pt idx="273">
                  <c:v>3.573</c:v>
                </c:pt>
                <c:pt idx="274">
                  <c:v>3.5470000000000002</c:v>
                </c:pt>
                <c:pt idx="275">
                  <c:v>3.5510000000000002</c:v>
                </c:pt>
                <c:pt idx="276">
                  <c:v>3.5510000000000002</c:v>
                </c:pt>
                <c:pt idx="277">
                  <c:v>3.5510000000000002</c:v>
                </c:pt>
                <c:pt idx="278">
                  <c:v>3.5390000000000001</c:v>
                </c:pt>
                <c:pt idx="279">
                  <c:v>3.5420000000000003</c:v>
                </c:pt>
                <c:pt idx="280">
                  <c:v>3.5410000000000004</c:v>
                </c:pt>
                <c:pt idx="281">
                  <c:v>3.5430000000000001</c:v>
                </c:pt>
                <c:pt idx="282">
                  <c:v>3.5350000000000001</c:v>
                </c:pt>
                <c:pt idx="283">
                  <c:v>3.5350000000000001</c:v>
                </c:pt>
                <c:pt idx="284">
                  <c:v>3.5350000000000001</c:v>
                </c:pt>
                <c:pt idx="285">
                  <c:v>3.5340000000000003</c:v>
                </c:pt>
                <c:pt idx="286">
                  <c:v>3.5370000000000004</c:v>
                </c:pt>
                <c:pt idx="287">
                  <c:v>3.5210000000000004</c:v>
                </c:pt>
                <c:pt idx="288">
                  <c:v>3.5230000000000001</c:v>
                </c:pt>
                <c:pt idx="289">
                  <c:v>3.5260000000000002</c:v>
                </c:pt>
                <c:pt idx="290">
                  <c:v>3.5260000000000002</c:v>
                </c:pt>
                <c:pt idx="291">
                  <c:v>3.5260000000000002</c:v>
                </c:pt>
                <c:pt idx="292">
                  <c:v>3.5250000000000004</c:v>
                </c:pt>
                <c:pt idx="293">
                  <c:v>3.5</c:v>
                </c:pt>
                <c:pt idx="294">
                  <c:v>3.4990000000000001</c:v>
                </c:pt>
                <c:pt idx="295">
                  <c:v>3.524</c:v>
                </c:pt>
                <c:pt idx="296">
                  <c:v>3.5090000000000003</c:v>
                </c:pt>
                <c:pt idx="297">
                  <c:v>3.5090000000000003</c:v>
                </c:pt>
                <c:pt idx="298">
                  <c:v>3.5090000000000003</c:v>
                </c:pt>
                <c:pt idx="299">
                  <c:v>3.4940000000000002</c:v>
                </c:pt>
                <c:pt idx="300">
                  <c:v>3.4940000000000002</c:v>
                </c:pt>
                <c:pt idx="301">
                  <c:v>3.4870000000000001</c:v>
                </c:pt>
                <c:pt idx="302">
                  <c:v>3.4830000000000001</c:v>
                </c:pt>
                <c:pt idx="303">
                  <c:v>3.4790000000000001</c:v>
                </c:pt>
                <c:pt idx="304">
                  <c:v>3.4790000000000001</c:v>
                </c:pt>
                <c:pt idx="305">
                  <c:v>3.4790000000000001</c:v>
                </c:pt>
                <c:pt idx="306">
                  <c:v>3.484</c:v>
                </c:pt>
                <c:pt idx="307">
                  <c:v>3.4930000000000003</c:v>
                </c:pt>
                <c:pt idx="308">
                  <c:v>3.4890000000000003</c:v>
                </c:pt>
                <c:pt idx="309">
                  <c:v>3.5190000000000001</c:v>
                </c:pt>
                <c:pt idx="310">
                  <c:v>3.5410000000000004</c:v>
                </c:pt>
                <c:pt idx="311">
                  <c:v>3.5410000000000004</c:v>
                </c:pt>
                <c:pt idx="312">
                  <c:v>3.5410000000000004</c:v>
                </c:pt>
                <c:pt idx="313">
                  <c:v>3.5450000000000004</c:v>
                </c:pt>
                <c:pt idx="314">
                  <c:v>3.524</c:v>
                </c:pt>
                <c:pt idx="315">
                  <c:v>3.5270000000000001</c:v>
                </c:pt>
                <c:pt idx="316">
                  <c:v>3.5250000000000004</c:v>
                </c:pt>
                <c:pt idx="317">
                  <c:v>3.5110000000000001</c:v>
                </c:pt>
                <c:pt idx="318">
                  <c:v>3.5110000000000001</c:v>
                </c:pt>
                <c:pt idx="319">
                  <c:v>3.5110000000000001</c:v>
                </c:pt>
                <c:pt idx="320">
                  <c:v>3.5190000000000001</c:v>
                </c:pt>
                <c:pt idx="321">
                  <c:v>3.52</c:v>
                </c:pt>
                <c:pt idx="322">
                  <c:v>3.524</c:v>
                </c:pt>
                <c:pt idx="323">
                  <c:v>3.5210000000000004</c:v>
                </c:pt>
                <c:pt idx="324">
                  <c:v>3.5350000000000001</c:v>
                </c:pt>
                <c:pt idx="325">
                  <c:v>3.5350000000000001</c:v>
                </c:pt>
                <c:pt idx="326">
                  <c:v>3.5350000000000001</c:v>
                </c:pt>
                <c:pt idx="327">
                  <c:v>3.5380000000000003</c:v>
                </c:pt>
                <c:pt idx="328">
                  <c:v>3.5490000000000004</c:v>
                </c:pt>
                <c:pt idx="329">
                  <c:v>3.5270000000000001</c:v>
                </c:pt>
                <c:pt idx="330">
                  <c:v>3.512</c:v>
                </c:pt>
                <c:pt idx="331">
                  <c:v>3.5170000000000003</c:v>
                </c:pt>
                <c:pt idx="332">
                  <c:v>3.5170000000000003</c:v>
                </c:pt>
                <c:pt idx="333">
                  <c:v>3.5170000000000003</c:v>
                </c:pt>
                <c:pt idx="334">
                  <c:v>3.5270000000000001</c:v>
                </c:pt>
                <c:pt idx="335">
                  <c:v>3.5380000000000003</c:v>
                </c:pt>
                <c:pt idx="336">
                  <c:v>3.544</c:v>
                </c:pt>
                <c:pt idx="337">
                  <c:v>3.5410000000000004</c:v>
                </c:pt>
                <c:pt idx="338">
                  <c:v>3.5270000000000001</c:v>
                </c:pt>
                <c:pt idx="339">
                  <c:v>3.5270000000000001</c:v>
                </c:pt>
                <c:pt idx="340">
                  <c:v>3.5270000000000001</c:v>
                </c:pt>
                <c:pt idx="341">
                  <c:v>3.5380000000000003</c:v>
                </c:pt>
                <c:pt idx="342">
                  <c:v>3.5380000000000003</c:v>
                </c:pt>
                <c:pt idx="343">
                  <c:v>3.5410000000000004</c:v>
                </c:pt>
                <c:pt idx="344">
                  <c:v>3.5210000000000004</c:v>
                </c:pt>
                <c:pt idx="345">
                  <c:v>3.5130000000000003</c:v>
                </c:pt>
                <c:pt idx="346">
                  <c:v>3.5130000000000003</c:v>
                </c:pt>
                <c:pt idx="347">
                  <c:v>3.5130000000000003</c:v>
                </c:pt>
                <c:pt idx="348">
                  <c:v>3.5170000000000003</c:v>
                </c:pt>
                <c:pt idx="349">
                  <c:v>3.5070000000000001</c:v>
                </c:pt>
                <c:pt idx="350">
                  <c:v>3.5010000000000003</c:v>
                </c:pt>
                <c:pt idx="351">
                  <c:v>3.5170000000000003</c:v>
                </c:pt>
                <c:pt idx="352">
                  <c:v>3.4820000000000002</c:v>
                </c:pt>
                <c:pt idx="353">
                  <c:v>3.4820000000000002</c:v>
                </c:pt>
                <c:pt idx="354">
                  <c:v>3.4820000000000002</c:v>
                </c:pt>
                <c:pt idx="355">
                  <c:v>3.4820000000000002</c:v>
                </c:pt>
                <c:pt idx="356">
                  <c:v>3.4820000000000002</c:v>
                </c:pt>
                <c:pt idx="357">
                  <c:v>3.4850000000000003</c:v>
                </c:pt>
                <c:pt idx="358">
                  <c:v>3.4930000000000003</c:v>
                </c:pt>
                <c:pt idx="359">
                  <c:v>3.4810000000000003</c:v>
                </c:pt>
                <c:pt idx="360">
                  <c:v>3.4810000000000003</c:v>
                </c:pt>
                <c:pt idx="361">
                  <c:v>3.4810000000000003</c:v>
                </c:pt>
                <c:pt idx="362">
                  <c:v>3.4930000000000003</c:v>
                </c:pt>
                <c:pt idx="363">
                  <c:v>3.4930000000000003</c:v>
                </c:pt>
                <c:pt idx="364">
                  <c:v>3.4930000000000003</c:v>
                </c:pt>
                <c:pt idx="365">
                  <c:v>3.504</c:v>
                </c:pt>
                <c:pt idx="366">
                  <c:v>3.5100000000000002</c:v>
                </c:pt>
                <c:pt idx="367">
                  <c:v>3.5100000000000002</c:v>
                </c:pt>
                <c:pt idx="368">
                  <c:v>3.5100000000000002</c:v>
                </c:pt>
                <c:pt idx="369">
                  <c:v>3.5100000000000002</c:v>
                </c:pt>
                <c:pt idx="370">
                  <c:v>3.5130000000000003</c:v>
                </c:pt>
                <c:pt idx="371">
                  <c:v>3.536</c:v>
                </c:pt>
                <c:pt idx="372">
                  <c:v>3.5450000000000004</c:v>
                </c:pt>
                <c:pt idx="373">
                  <c:v>3.5330000000000004</c:v>
                </c:pt>
                <c:pt idx="374">
                  <c:v>3.5330000000000004</c:v>
                </c:pt>
                <c:pt idx="375">
                  <c:v>3.5330000000000004</c:v>
                </c:pt>
                <c:pt idx="376">
                  <c:v>3.5330000000000004</c:v>
                </c:pt>
                <c:pt idx="377">
                  <c:v>3.5370000000000004</c:v>
                </c:pt>
                <c:pt idx="378">
                  <c:v>3.5380000000000003</c:v>
                </c:pt>
                <c:pt idx="379">
                  <c:v>3.5230000000000001</c:v>
                </c:pt>
                <c:pt idx="380">
                  <c:v>3.5390000000000001</c:v>
                </c:pt>
                <c:pt idx="381">
                  <c:v>3.5390000000000001</c:v>
                </c:pt>
                <c:pt idx="382">
                  <c:v>3.5390000000000001</c:v>
                </c:pt>
                <c:pt idx="383">
                  <c:v>3.5290000000000004</c:v>
                </c:pt>
                <c:pt idx="384">
                  <c:v>3.5300000000000002</c:v>
                </c:pt>
                <c:pt idx="385">
                  <c:v>3.528</c:v>
                </c:pt>
                <c:pt idx="386">
                  <c:v>3.5290000000000004</c:v>
                </c:pt>
                <c:pt idx="387">
                  <c:v>3.5210000000000004</c:v>
                </c:pt>
                <c:pt idx="388">
                  <c:v>3.5210000000000004</c:v>
                </c:pt>
                <c:pt idx="389">
                  <c:v>3.5210000000000004</c:v>
                </c:pt>
                <c:pt idx="390">
                  <c:v>3.5220000000000002</c:v>
                </c:pt>
                <c:pt idx="391">
                  <c:v>3.5010000000000003</c:v>
                </c:pt>
                <c:pt idx="392">
                  <c:v>3.49</c:v>
                </c:pt>
                <c:pt idx="393">
                  <c:v>3.4870000000000001</c:v>
                </c:pt>
                <c:pt idx="394">
                  <c:v>3.4950000000000001</c:v>
                </c:pt>
                <c:pt idx="395">
                  <c:v>3.4950000000000001</c:v>
                </c:pt>
                <c:pt idx="396">
                  <c:v>3.4950000000000001</c:v>
                </c:pt>
                <c:pt idx="397">
                  <c:v>3.4990000000000001</c:v>
                </c:pt>
                <c:pt idx="398">
                  <c:v>3.5110000000000001</c:v>
                </c:pt>
                <c:pt idx="399">
                  <c:v>3.4950000000000001</c:v>
                </c:pt>
                <c:pt idx="400">
                  <c:v>3.488</c:v>
                </c:pt>
                <c:pt idx="401">
                  <c:v>3.4780000000000002</c:v>
                </c:pt>
                <c:pt idx="402">
                  <c:v>3.4780000000000002</c:v>
                </c:pt>
                <c:pt idx="403">
                  <c:v>3.4780000000000002</c:v>
                </c:pt>
                <c:pt idx="404">
                  <c:v>3.4630000000000001</c:v>
                </c:pt>
                <c:pt idx="405">
                  <c:v>3.4570000000000003</c:v>
                </c:pt>
                <c:pt idx="406">
                  <c:v>3.4710000000000001</c:v>
                </c:pt>
                <c:pt idx="407">
                  <c:v>3.4550000000000001</c:v>
                </c:pt>
                <c:pt idx="408">
                  <c:v>3.46</c:v>
                </c:pt>
                <c:pt idx="409">
                  <c:v>3.46</c:v>
                </c:pt>
                <c:pt idx="410">
                  <c:v>3.46</c:v>
                </c:pt>
                <c:pt idx="411">
                  <c:v>3.4610000000000003</c:v>
                </c:pt>
                <c:pt idx="412">
                  <c:v>3.4630000000000001</c:v>
                </c:pt>
                <c:pt idx="413">
                  <c:v>3.4710000000000001</c:v>
                </c:pt>
                <c:pt idx="414">
                  <c:v>3.4710000000000001</c:v>
                </c:pt>
                <c:pt idx="415">
                  <c:v>3.476</c:v>
                </c:pt>
                <c:pt idx="416">
                  <c:v>3.476</c:v>
                </c:pt>
                <c:pt idx="417">
                  <c:v>3.476</c:v>
                </c:pt>
                <c:pt idx="418">
                  <c:v>3.4740000000000002</c:v>
                </c:pt>
                <c:pt idx="419">
                  <c:v>3.4810000000000003</c:v>
                </c:pt>
                <c:pt idx="420">
                  <c:v>3.4710000000000001</c:v>
                </c:pt>
                <c:pt idx="421">
                  <c:v>3.4670000000000001</c:v>
                </c:pt>
                <c:pt idx="422">
                  <c:v>3.4630000000000001</c:v>
                </c:pt>
                <c:pt idx="423">
                  <c:v>3.4630000000000001</c:v>
                </c:pt>
                <c:pt idx="424">
                  <c:v>3.4630000000000001</c:v>
                </c:pt>
                <c:pt idx="425">
                  <c:v>3.4710000000000001</c:v>
                </c:pt>
                <c:pt idx="426">
                  <c:v>3.4650000000000003</c:v>
                </c:pt>
                <c:pt idx="427">
                  <c:v>3.4770000000000003</c:v>
                </c:pt>
                <c:pt idx="428">
                  <c:v>3.4810000000000003</c:v>
                </c:pt>
                <c:pt idx="429">
                  <c:v>3.476</c:v>
                </c:pt>
                <c:pt idx="430">
                  <c:v>3.476</c:v>
                </c:pt>
                <c:pt idx="431">
                  <c:v>3.476</c:v>
                </c:pt>
                <c:pt idx="432">
                  <c:v>3.4980000000000002</c:v>
                </c:pt>
                <c:pt idx="433">
                  <c:v>3.492</c:v>
                </c:pt>
                <c:pt idx="434">
                  <c:v>3.5010000000000003</c:v>
                </c:pt>
                <c:pt idx="435">
                  <c:v>3.4930000000000003</c:v>
                </c:pt>
                <c:pt idx="436">
                  <c:v>3.4770000000000003</c:v>
                </c:pt>
                <c:pt idx="437">
                  <c:v>3.4770000000000003</c:v>
                </c:pt>
                <c:pt idx="438">
                  <c:v>3.4770000000000003</c:v>
                </c:pt>
                <c:pt idx="439">
                  <c:v>3.472</c:v>
                </c:pt>
                <c:pt idx="440">
                  <c:v>3.4660000000000002</c:v>
                </c:pt>
                <c:pt idx="441">
                  <c:v>3.4660000000000002</c:v>
                </c:pt>
                <c:pt idx="442">
                  <c:v>3.472</c:v>
                </c:pt>
                <c:pt idx="443">
                  <c:v>3.468</c:v>
                </c:pt>
                <c:pt idx="444">
                  <c:v>3.468</c:v>
                </c:pt>
                <c:pt idx="445">
                  <c:v>3.468</c:v>
                </c:pt>
                <c:pt idx="446">
                  <c:v>3.4630000000000001</c:v>
                </c:pt>
                <c:pt idx="447">
                  <c:v>3.456</c:v>
                </c:pt>
                <c:pt idx="448">
                  <c:v>3.456</c:v>
                </c:pt>
                <c:pt idx="449">
                  <c:v>3.452</c:v>
                </c:pt>
                <c:pt idx="450">
                  <c:v>3.4670000000000001</c:v>
                </c:pt>
                <c:pt idx="451">
                  <c:v>3.4670000000000001</c:v>
                </c:pt>
                <c:pt idx="452">
                  <c:v>3.4670000000000001</c:v>
                </c:pt>
                <c:pt idx="453">
                  <c:v>3.4750000000000001</c:v>
                </c:pt>
                <c:pt idx="454">
                  <c:v>3.4670000000000001</c:v>
                </c:pt>
                <c:pt idx="455">
                  <c:v>3.4650000000000003</c:v>
                </c:pt>
                <c:pt idx="456">
                  <c:v>3.4710000000000001</c:v>
                </c:pt>
                <c:pt idx="457">
                  <c:v>3.4730000000000003</c:v>
                </c:pt>
                <c:pt idx="458">
                  <c:v>3.4730000000000003</c:v>
                </c:pt>
                <c:pt idx="459">
                  <c:v>3.4730000000000003</c:v>
                </c:pt>
                <c:pt idx="460">
                  <c:v>3.47</c:v>
                </c:pt>
                <c:pt idx="461">
                  <c:v>3.47</c:v>
                </c:pt>
                <c:pt idx="462">
                  <c:v>3.4590000000000001</c:v>
                </c:pt>
                <c:pt idx="463">
                  <c:v>3.456</c:v>
                </c:pt>
                <c:pt idx="464">
                  <c:v>3.4540000000000002</c:v>
                </c:pt>
                <c:pt idx="465">
                  <c:v>3.4540000000000002</c:v>
                </c:pt>
                <c:pt idx="466">
                  <c:v>3.4540000000000002</c:v>
                </c:pt>
                <c:pt idx="467">
                  <c:v>3.456</c:v>
                </c:pt>
                <c:pt idx="468">
                  <c:v>3.4550000000000001</c:v>
                </c:pt>
                <c:pt idx="469">
                  <c:v>3.452</c:v>
                </c:pt>
                <c:pt idx="470">
                  <c:v>3.4580000000000002</c:v>
                </c:pt>
                <c:pt idx="471">
                  <c:v>3.4550000000000001</c:v>
                </c:pt>
                <c:pt idx="472">
                  <c:v>3.4550000000000001</c:v>
                </c:pt>
                <c:pt idx="473">
                  <c:v>3.4550000000000001</c:v>
                </c:pt>
                <c:pt idx="474">
                  <c:v>3.4580000000000002</c:v>
                </c:pt>
                <c:pt idx="475">
                  <c:v>3.4550000000000001</c:v>
                </c:pt>
                <c:pt idx="476">
                  <c:v>3.4580000000000002</c:v>
                </c:pt>
                <c:pt idx="477">
                  <c:v>3.45</c:v>
                </c:pt>
                <c:pt idx="478">
                  <c:v>3.448</c:v>
                </c:pt>
                <c:pt idx="479">
                  <c:v>3.448</c:v>
                </c:pt>
                <c:pt idx="480">
                  <c:v>3.448</c:v>
                </c:pt>
                <c:pt idx="481">
                  <c:v>3.4460000000000002</c:v>
                </c:pt>
                <c:pt idx="482">
                  <c:v>3.448</c:v>
                </c:pt>
                <c:pt idx="483">
                  <c:v>3.452</c:v>
                </c:pt>
                <c:pt idx="484">
                  <c:v>3.4390000000000001</c:v>
                </c:pt>
                <c:pt idx="485">
                  <c:v>3.4260000000000002</c:v>
                </c:pt>
                <c:pt idx="486">
                  <c:v>3.4260000000000002</c:v>
                </c:pt>
                <c:pt idx="487">
                  <c:v>3.4260000000000002</c:v>
                </c:pt>
                <c:pt idx="488">
                  <c:v>3.4220000000000002</c:v>
                </c:pt>
                <c:pt idx="489">
                  <c:v>3.419</c:v>
                </c:pt>
                <c:pt idx="490">
                  <c:v>3.423</c:v>
                </c:pt>
                <c:pt idx="491">
                  <c:v>3.431</c:v>
                </c:pt>
                <c:pt idx="492">
                  <c:v>3.4340000000000002</c:v>
                </c:pt>
                <c:pt idx="493">
                  <c:v>3.4340000000000002</c:v>
                </c:pt>
                <c:pt idx="494">
                  <c:v>3.4340000000000002</c:v>
                </c:pt>
                <c:pt idx="495">
                  <c:v>3.4280000000000004</c:v>
                </c:pt>
                <c:pt idx="496">
                  <c:v>3.4160000000000004</c:v>
                </c:pt>
                <c:pt idx="497">
                  <c:v>3.4240000000000004</c:v>
                </c:pt>
                <c:pt idx="498">
                  <c:v>3.4319999999999999</c:v>
                </c:pt>
                <c:pt idx="499">
                  <c:v>3.4239999999999999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1E-4E77-8FBE-7BF9F482EF8F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43383</c:v>
                </c:pt>
                <c:pt idx="1">
                  <c:v>43384</c:v>
                </c:pt>
                <c:pt idx="2">
                  <c:v>43385</c:v>
                </c:pt>
                <c:pt idx="3">
                  <c:v>43386</c:v>
                </c:pt>
                <c:pt idx="4">
                  <c:v>43387</c:v>
                </c:pt>
                <c:pt idx="5">
                  <c:v>43388</c:v>
                </c:pt>
                <c:pt idx="6">
                  <c:v>43389</c:v>
                </c:pt>
                <c:pt idx="7">
                  <c:v>43390</c:v>
                </c:pt>
                <c:pt idx="8">
                  <c:v>43391</c:v>
                </c:pt>
                <c:pt idx="9">
                  <c:v>43392</c:v>
                </c:pt>
                <c:pt idx="10">
                  <c:v>43393</c:v>
                </c:pt>
                <c:pt idx="11">
                  <c:v>43394</c:v>
                </c:pt>
                <c:pt idx="12">
                  <c:v>43395</c:v>
                </c:pt>
                <c:pt idx="13">
                  <c:v>43396</c:v>
                </c:pt>
                <c:pt idx="14">
                  <c:v>43397</c:v>
                </c:pt>
                <c:pt idx="15">
                  <c:v>43398</c:v>
                </c:pt>
                <c:pt idx="16">
                  <c:v>43399</c:v>
                </c:pt>
                <c:pt idx="17">
                  <c:v>43400</c:v>
                </c:pt>
                <c:pt idx="18">
                  <c:v>43401</c:v>
                </c:pt>
                <c:pt idx="19">
                  <c:v>43402</c:v>
                </c:pt>
                <c:pt idx="20">
                  <c:v>43403</c:v>
                </c:pt>
                <c:pt idx="21">
                  <c:v>43404</c:v>
                </c:pt>
                <c:pt idx="22">
                  <c:v>43405</c:v>
                </c:pt>
                <c:pt idx="23">
                  <c:v>43406</c:v>
                </c:pt>
                <c:pt idx="24">
                  <c:v>43407</c:v>
                </c:pt>
                <c:pt idx="25">
                  <c:v>43408</c:v>
                </c:pt>
                <c:pt idx="26">
                  <c:v>43409</c:v>
                </c:pt>
                <c:pt idx="27">
                  <c:v>43410</c:v>
                </c:pt>
                <c:pt idx="28">
                  <c:v>43411</c:v>
                </c:pt>
                <c:pt idx="29">
                  <c:v>43412</c:v>
                </c:pt>
                <c:pt idx="30">
                  <c:v>43413</c:v>
                </c:pt>
                <c:pt idx="31">
                  <c:v>43414</c:v>
                </c:pt>
                <c:pt idx="32">
                  <c:v>43415</c:v>
                </c:pt>
                <c:pt idx="33">
                  <c:v>43416</c:v>
                </c:pt>
                <c:pt idx="34">
                  <c:v>43417</c:v>
                </c:pt>
                <c:pt idx="35">
                  <c:v>43418</c:v>
                </c:pt>
                <c:pt idx="36">
                  <c:v>43419</c:v>
                </c:pt>
                <c:pt idx="37">
                  <c:v>43420</c:v>
                </c:pt>
                <c:pt idx="38">
                  <c:v>43421</c:v>
                </c:pt>
                <c:pt idx="39">
                  <c:v>43422</c:v>
                </c:pt>
                <c:pt idx="40">
                  <c:v>43423</c:v>
                </c:pt>
                <c:pt idx="41">
                  <c:v>43424</c:v>
                </c:pt>
                <c:pt idx="42">
                  <c:v>43425</c:v>
                </c:pt>
                <c:pt idx="43">
                  <c:v>43426</c:v>
                </c:pt>
                <c:pt idx="44">
                  <c:v>43427</c:v>
                </c:pt>
                <c:pt idx="45">
                  <c:v>43428</c:v>
                </c:pt>
                <c:pt idx="46">
                  <c:v>43429</c:v>
                </c:pt>
                <c:pt idx="47">
                  <c:v>43430</c:v>
                </c:pt>
                <c:pt idx="48">
                  <c:v>43431</c:v>
                </c:pt>
                <c:pt idx="49">
                  <c:v>43432</c:v>
                </c:pt>
                <c:pt idx="50">
                  <c:v>43433</c:v>
                </c:pt>
                <c:pt idx="51">
                  <c:v>43434</c:v>
                </c:pt>
                <c:pt idx="52">
                  <c:v>43435</c:v>
                </c:pt>
                <c:pt idx="53">
                  <c:v>43436</c:v>
                </c:pt>
                <c:pt idx="54">
                  <c:v>43437</c:v>
                </c:pt>
                <c:pt idx="55">
                  <c:v>43438</c:v>
                </c:pt>
                <c:pt idx="56">
                  <c:v>43439</c:v>
                </c:pt>
                <c:pt idx="57">
                  <c:v>43440</c:v>
                </c:pt>
                <c:pt idx="58">
                  <c:v>43441</c:v>
                </c:pt>
                <c:pt idx="59">
                  <c:v>43442</c:v>
                </c:pt>
                <c:pt idx="60">
                  <c:v>43443</c:v>
                </c:pt>
                <c:pt idx="61">
                  <c:v>43444</c:v>
                </c:pt>
                <c:pt idx="62">
                  <c:v>43445</c:v>
                </c:pt>
                <c:pt idx="63">
                  <c:v>43446</c:v>
                </c:pt>
                <c:pt idx="64">
                  <c:v>43447</c:v>
                </c:pt>
                <c:pt idx="65">
                  <c:v>43448</c:v>
                </c:pt>
                <c:pt idx="66">
                  <c:v>43449</c:v>
                </c:pt>
                <c:pt idx="67">
                  <c:v>43450</c:v>
                </c:pt>
                <c:pt idx="68">
                  <c:v>43451</c:v>
                </c:pt>
                <c:pt idx="69">
                  <c:v>43452</c:v>
                </c:pt>
                <c:pt idx="70">
                  <c:v>43453</c:v>
                </c:pt>
                <c:pt idx="71">
                  <c:v>43454</c:v>
                </c:pt>
                <c:pt idx="72">
                  <c:v>43455</c:v>
                </c:pt>
                <c:pt idx="73">
                  <c:v>43456</c:v>
                </c:pt>
                <c:pt idx="74">
                  <c:v>43457</c:v>
                </c:pt>
                <c:pt idx="75">
                  <c:v>43458</c:v>
                </c:pt>
                <c:pt idx="76">
                  <c:v>43459</c:v>
                </c:pt>
                <c:pt idx="77">
                  <c:v>43460</c:v>
                </c:pt>
                <c:pt idx="78">
                  <c:v>43461</c:v>
                </c:pt>
                <c:pt idx="79">
                  <c:v>43462</c:v>
                </c:pt>
                <c:pt idx="80">
                  <c:v>43463</c:v>
                </c:pt>
                <c:pt idx="81">
                  <c:v>43464</c:v>
                </c:pt>
                <c:pt idx="82">
                  <c:v>43465</c:v>
                </c:pt>
                <c:pt idx="83">
                  <c:v>43466</c:v>
                </c:pt>
                <c:pt idx="84">
                  <c:v>43467</c:v>
                </c:pt>
                <c:pt idx="85">
                  <c:v>43468</c:v>
                </c:pt>
                <c:pt idx="86">
                  <c:v>43469</c:v>
                </c:pt>
                <c:pt idx="87">
                  <c:v>43470</c:v>
                </c:pt>
                <c:pt idx="88">
                  <c:v>43471</c:v>
                </c:pt>
                <c:pt idx="89">
                  <c:v>43472</c:v>
                </c:pt>
                <c:pt idx="90">
                  <c:v>43473</c:v>
                </c:pt>
                <c:pt idx="91">
                  <c:v>43474</c:v>
                </c:pt>
                <c:pt idx="92">
                  <c:v>43475</c:v>
                </c:pt>
                <c:pt idx="93">
                  <c:v>43476</c:v>
                </c:pt>
                <c:pt idx="94">
                  <c:v>43477</c:v>
                </c:pt>
                <c:pt idx="95">
                  <c:v>43478</c:v>
                </c:pt>
                <c:pt idx="96">
                  <c:v>43479</c:v>
                </c:pt>
                <c:pt idx="97">
                  <c:v>43480</c:v>
                </c:pt>
                <c:pt idx="98">
                  <c:v>43481</c:v>
                </c:pt>
                <c:pt idx="99">
                  <c:v>43482</c:v>
                </c:pt>
                <c:pt idx="100">
                  <c:v>43483</c:v>
                </c:pt>
                <c:pt idx="101">
                  <c:v>43484</c:v>
                </c:pt>
                <c:pt idx="102">
                  <c:v>43485</c:v>
                </c:pt>
                <c:pt idx="103">
                  <c:v>43486</c:v>
                </c:pt>
                <c:pt idx="104">
                  <c:v>43487</c:v>
                </c:pt>
                <c:pt idx="105">
                  <c:v>43488</c:v>
                </c:pt>
                <c:pt idx="106">
                  <c:v>43489</c:v>
                </c:pt>
                <c:pt idx="107">
                  <c:v>43490</c:v>
                </c:pt>
                <c:pt idx="108">
                  <c:v>43491</c:v>
                </c:pt>
                <c:pt idx="109">
                  <c:v>43492</c:v>
                </c:pt>
                <c:pt idx="110">
                  <c:v>43493</c:v>
                </c:pt>
                <c:pt idx="111">
                  <c:v>43494</c:v>
                </c:pt>
                <c:pt idx="112">
                  <c:v>43495</c:v>
                </c:pt>
                <c:pt idx="113">
                  <c:v>43496</c:v>
                </c:pt>
                <c:pt idx="114">
                  <c:v>43497</c:v>
                </c:pt>
                <c:pt idx="115">
                  <c:v>43498</c:v>
                </c:pt>
                <c:pt idx="116">
                  <c:v>43499</c:v>
                </c:pt>
                <c:pt idx="117">
                  <c:v>43500</c:v>
                </c:pt>
                <c:pt idx="118">
                  <c:v>43501</c:v>
                </c:pt>
                <c:pt idx="119">
                  <c:v>43502</c:v>
                </c:pt>
                <c:pt idx="120">
                  <c:v>43503</c:v>
                </c:pt>
                <c:pt idx="121">
                  <c:v>43504</c:v>
                </c:pt>
                <c:pt idx="122">
                  <c:v>43505</c:v>
                </c:pt>
                <c:pt idx="123">
                  <c:v>43506</c:v>
                </c:pt>
                <c:pt idx="124">
                  <c:v>43507</c:v>
                </c:pt>
                <c:pt idx="125">
                  <c:v>43508</c:v>
                </c:pt>
                <c:pt idx="126">
                  <c:v>43509</c:v>
                </c:pt>
                <c:pt idx="127">
                  <c:v>43510</c:v>
                </c:pt>
                <c:pt idx="128">
                  <c:v>43511</c:v>
                </c:pt>
                <c:pt idx="129">
                  <c:v>43512</c:v>
                </c:pt>
                <c:pt idx="130">
                  <c:v>43513</c:v>
                </c:pt>
                <c:pt idx="131">
                  <c:v>43514</c:v>
                </c:pt>
                <c:pt idx="132">
                  <c:v>43515</c:v>
                </c:pt>
                <c:pt idx="133">
                  <c:v>43516</c:v>
                </c:pt>
                <c:pt idx="134">
                  <c:v>43517</c:v>
                </c:pt>
                <c:pt idx="135">
                  <c:v>43518</c:v>
                </c:pt>
                <c:pt idx="136">
                  <c:v>43519</c:v>
                </c:pt>
                <c:pt idx="137">
                  <c:v>43520</c:v>
                </c:pt>
                <c:pt idx="138">
                  <c:v>43521</c:v>
                </c:pt>
                <c:pt idx="139">
                  <c:v>43522</c:v>
                </c:pt>
                <c:pt idx="140">
                  <c:v>43523</c:v>
                </c:pt>
                <c:pt idx="141">
                  <c:v>43524</c:v>
                </c:pt>
                <c:pt idx="142">
                  <c:v>43525</c:v>
                </c:pt>
                <c:pt idx="143">
                  <c:v>43526</c:v>
                </c:pt>
                <c:pt idx="144">
                  <c:v>43527</c:v>
                </c:pt>
                <c:pt idx="145">
                  <c:v>43528</c:v>
                </c:pt>
                <c:pt idx="146">
                  <c:v>43529</c:v>
                </c:pt>
                <c:pt idx="147">
                  <c:v>43530</c:v>
                </c:pt>
                <c:pt idx="148">
                  <c:v>43531</c:v>
                </c:pt>
                <c:pt idx="149">
                  <c:v>43532</c:v>
                </c:pt>
                <c:pt idx="150">
                  <c:v>43533</c:v>
                </c:pt>
                <c:pt idx="151">
                  <c:v>43534</c:v>
                </c:pt>
                <c:pt idx="152">
                  <c:v>43535</c:v>
                </c:pt>
                <c:pt idx="153">
                  <c:v>43536</c:v>
                </c:pt>
                <c:pt idx="154">
                  <c:v>43537</c:v>
                </c:pt>
                <c:pt idx="155">
                  <c:v>43538</c:v>
                </c:pt>
                <c:pt idx="156">
                  <c:v>43539</c:v>
                </c:pt>
                <c:pt idx="157">
                  <c:v>43540</c:v>
                </c:pt>
                <c:pt idx="158">
                  <c:v>43541</c:v>
                </c:pt>
                <c:pt idx="159">
                  <c:v>43542</c:v>
                </c:pt>
                <c:pt idx="160">
                  <c:v>43543</c:v>
                </c:pt>
                <c:pt idx="161">
                  <c:v>43544</c:v>
                </c:pt>
                <c:pt idx="162">
                  <c:v>43545</c:v>
                </c:pt>
                <c:pt idx="163">
                  <c:v>43546</c:v>
                </c:pt>
                <c:pt idx="164">
                  <c:v>43547</c:v>
                </c:pt>
                <c:pt idx="165">
                  <c:v>43548</c:v>
                </c:pt>
                <c:pt idx="166">
                  <c:v>43549</c:v>
                </c:pt>
                <c:pt idx="167">
                  <c:v>43550</c:v>
                </c:pt>
                <c:pt idx="168">
                  <c:v>43551</c:v>
                </c:pt>
                <c:pt idx="169">
                  <c:v>43552</c:v>
                </c:pt>
                <c:pt idx="170">
                  <c:v>43553</c:v>
                </c:pt>
                <c:pt idx="171">
                  <c:v>43554</c:v>
                </c:pt>
                <c:pt idx="172">
                  <c:v>43555</c:v>
                </c:pt>
                <c:pt idx="173">
                  <c:v>43556</c:v>
                </c:pt>
                <c:pt idx="174">
                  <c:v>43557</c:v>
                </c:pt>
                <c:pt idx="175">
                  <c:v>43558</c:v>
                </c:pt>
                <c:pt idx="176">
                  <c:v>43559</c:v>
                </c:pt>
                <c:pt idx="177">
                  <c:v>43560</c:v>
                </c:pt>
                <c:pt idx="178">
                  <c:v>43561</c:v>
                </c:pt>
                <c:pt idx="179">
                  <c:v>43562</c:v>
                </c:pt>
                <c:pt idx="180">
                  <c:v>43563</c:v>
                </c:pt>
                <c:pt idx="181">
                  <c:v>43564</c:v>
                </c:pt>
                <c:pt idx="182">
                  <c:v>43565</c:v>
                </c:pt>
                <c:pt idx="183">
                  <c:v>43566</c:v>
                </c:pt>
                <c:pt idx="184">
                  <c:v>43567</c:v>
                </c:pt>
                <c:pt idx="185">
                  <c:v>43568</c:v>
                </c:pt>
                <c:pt idx="186">
                  <c:v>43569</c:v>
                </c:pt>
                <c:pt idx="187">
                  <c:v>43570</c:v>
                </c:pt>
                <c:pt idx="188">
                  <c:v>43571</c:v>
                </c:pt>
                <c:pt idx="189">
                  <c:v>43572</c:v>
                </c:pt>
                <c:pt idx="190">
                  <c:v>43573</c:v>
                </c:pt>
                <c:pt idx="191">
                  <c:v>43574</c:v>
                </c:pt>
                <c:pt idx="192">
                  <c:v>43575</c:v>
                </c:pt>
                <c:pt idx="193">
                  <c:v>43576</c:v>
                </c:pt>
                <c:pt idx="194">
                  <c:v>43577</c:v>
                </c:pt>
                <c:pt idx="195">
                  <c:v>43578</c:v>
                </c:pt>
                <c:pt idx="196">
                  <c:v>43579</c:v>
                </c:pt>
                <c:pt idx="197">
                  <c:v>43580</c:v>
                </c:pt>
                <c:pt idx="198">
                  <c:v>43581</c:v>
                </c:pt>
                <c:pt idx="199">
                  <c:v>43582</c:v>
                </c:pt>
                <c:pt idx="200">
                  <c:v>43583</c:v>
                </c:pt>
                <c:pt idx="201">
                  <c:v>43584</c:v>
                </c:pt>
                <c:pt idx="202">
                  <c:v>43585</c:v>
                </c:pt>
                <c:pt idx="203">
                  <c:v>43586</c:v>
                </c:pt>
                <c:pt idx="204">
                  <c:v>43587</c:v>
                </c:pt>
                <c:pt idx="205">
                  <c:v>43588</c:v>
                </c:pt>
                <c:pt idx="206">
                  <c:v>43589</c:v>
                </c:pt>
                <c:pt idx="207">
                  <c:v>43590</c:v>
                </c:pt>
                <c:pt idx="208">
                  <c:v>43591</c:v>
                </c:pt>
                <c:pt idx="209">
                  <c:v>43592</c:v>
                </c:pt>
                <c:pt idx="210">
                  <c:v>43593</c:v>
                </c:pt>
                <c:pt idx="211">
                  <c:v>43594</c:v>
                </c:pt>
                <c:pt idx="212">
                  <c:v>43595</c:v>
                </c:pt>
                <c:pt idx="213">
                  <c:v>43596</c:v>
                </c:pt>
                <c:pt idx="214">
                  <c:v>43597</c:v>
                </c:pt>
                <c:pt idx="215">
                  <c:v>43598</c:v>
                </c:pt>
                <c:pt idx="216">
                  <c:v>43599</c:v>
                </c:pt>
                <c:pt idx="217">
                  <c:v>43600</c:v>
                </c:pt>
                <c:pt idx="218">
                  <c:v>43601</c:v>
                </c:pt>
                <c:pt idx="219">
                  <c:v>43602</c:v>
                </c:pt>
                <c:pt idx="220">
                  <c:v>43603</c:v>
                </c:pt>
                <c:pt idx="221">
                  <c:v>43604</c:v>
                </c:pt>
                <c:pt idx="222">
                  <c:v>43605</c:v>
                </c:pt>
                <c:pt idx="223">
                  <c:v>43606</c:v>
                </c:pt>
                <c:pt idx="224">
                  <c:v>43607</c:v>
                </c:pt>
                <c:pt idx="225">
                  <c:v>43608</c:v>
                </c:pt>
                <c:pt idx="226">
                  <c:v>43609</c:v>
                </c:pt>
                <c:pt idx="227">
                  <c:v>43610</c:v>
                </c:pt>
                <c:pt idx="228">
                  <c:v>43611</c:v>
                </c:pt>
                <c:pt idx="229">
                  <c:v>43612</c:v>
                </c:pt>
                <c:pt idx="230">
                  <c:v>43613</c:v>
                </c:pt>
                <c:pt idx="231">
                  <c:v>43614</c:v>
                </c:pt>
                <c:pt idx="232">
                  <c:v>43615</c:v>
                </c:pt>
                <c:pt idx="233">
                  <c:v>43616</c:v>
                </c:pt>
                <c:pt idx="234">
                  <c:v>43617</c:v>
                </c:pt>
                <c:pt idx="235">
                  <c:v>43618</c:v>
                </c:pt>
                <c:pt idx="236">
                  <c:v>43619</c:v>
                </c:pt>
                <c:pt idx="237">
                  <c:v>43620</c:v>
                </c:pt>
                <c:pt idx="238">
                  <c:v>43621</c:v>
                </c:pt>
                <c:pt idx="239">
                  <c:v>43622</c:v>
                </c:pt>
                <c:pt idx="240">
                  <c:v>43623</c:v>
                </c:pt>
                <c:pt idx="241">
                  <c:v>43624</c:v>
                </c:pt>
                <c:pt idx="242">
                  <c:v>43625</c:v>
                </c:pt>
                <c:pt idx="243">
                  <c:v>43626</c:v>
                </c:pt>
                <c:pt idx="244">
                  <c:v>43627</c:v>
                </c:pt>
                <c:pt idx="245">
                  <c:v>43628</c:v>
                </c:pt>
                <c:pt idx="246">
                  <c:v>43629</c:v>
                </c:pt>
                <c:pt idx="247">
                  <c:v>43630</c:v>
                </c:pt>
                <c:pt idx="248">
                  <c:v>43631</c:v>
                </c:pt>
                <c:pt idx="249">
                  <c:v>43632</c:v>
                </c:pt>
                <c:pt idx="250">
                  <c:v>43633</c:v>
                </c:pt>
                <c:pt idx="251">
                  <c:v>43634</c:v>
                </c:pt>
                <c:pt idx="252">
                  <c:v>43635</c:v>
                </c:pt>
                <c:pt idx="253">
                  <c:v>43636</c:v>
                </c:pt>
                <c:pt idx="254">
                  <c:v>43637</c:v>
                </c:pt>
                <c:pt idx="255">
                  <c:v>43638</c:v>
                </c:pt>
                <c:pt idx="256">
                  <c:v>43639</c:v>
                </c:pt>
                <c:pt idx="257">
                  <c:v>43640</c:v>
                </c:pt>
                <c:pt idx="258">
                  <c:v>43641</c:v>
                </c:pt>
                <c:pt idx="259">
                  <c:v>43642</c:v>
                </c:pt>
                <c:pt idx="260">
                  <c:v>43643</c:v>
                </c:pt>
                <c:pt idx="261">
                  <c:v>43644</c:v>
                </c:pt>
                <c:pt idx="262">
                  <c:v>43645</c:v>
                </c:pt>
                <c:pt idx="263">
                  <c:v>43646</c:v>
                </c:pt>
                <c:pt idx="264">
                  <c:v>43647</c:v>
                </c:pt>
                <c:pt idx="265">
                  <c:v>43648</c:v>
                </c:pt>
                <c:pt idx="266">
                  <c:v>43649</c:v>
                </c:pt>
                <c:pt idx="267">
                  <c:v>43650</c:v>
                </c:pt>
                <c:pt idx="268">
                  <c:v>43651</c:v>
                </c:pt>
                <c:pt idx="269">
                  <c:v>43652</c:v>
                </c:pt>
                <c:pt idx="270">
                  <c:v>43653</c:v>
                </c:pt>
                <c:pt idx="271">
                  <c:v>43654</c:v>
                </c:pt>
                <c:pt idx="272">
                  <c:v>43655</c:v>
                </c:pt>
                <c:pt idx="273">
                  <c:v>43656</c:v>
                </c:pt>
                <c:pt idx="274">
                  <c:v>43657</c:v>
                </c:pt>
                <c:pt idx="275">
                  <c:v>43658</c:v>
                </c:pt>
                <c:pt idx="276">
                  <c:v>43659</c:v>
                </c:pt>
                <c:pt idx="277">
                  <c:v>43660</c:v>
                </c:pt>
                <c:pt idx="278">
                  <c:v>43661</c:v>
                </c:pt>
                <c:pt idx="279">
                  <c:v>43662</c:v>
                </c:pt>
                <c:pt idx="280">
                  <c:v>43663</c:v>
                </c:pt>
                <c:pt idx="281">
                  <c:v>43664</c:v>
                </c:pt>
                <c:pt idx="282">
                  <c:v>43665</c:v>
                </c:pt>
                <c:pt idx="283">
                  <c:v>43666</c:v>
                </c:pt>
                <c:pt idx="284">
                  <c:v>43667</c:v>
                </c:pt>
                <c:pt idx="285">
                  <c:v>43668</c:v>
                </c:pt>
                <c:pt idx="286">
                  <c:v>43669</c:v>
                </c:pt>
                <c:pt idx="287">
                  <c:v>43670</c:v>
                </c:pt>
                <c:pt idx="288">
                  <c:v>43671</c:v>
                </c:pt>
                <c:pt idx="289">
                  <c:v>43672</c:v>
                </c:pt>
                <c:pt idx="290">
                  <c:v>43673</c:v>
                </c:pt>
                <c:pt idx="291">
                  <c:v>43674</c:v>
                </c:pt>
                <c:pt idx="292">
                  <c:v>43675</c:v>
                </c:pt>
                <c:pt idx="293">
                  <c:v>43676</c:v>
                </c:pt>
                <c:pt idx="294">
                  <c:v>43677</c:v>
                </c:pt>
                <c:pt idx="295">
                  <c:v>43678</c:v>
                </c:pt>
                <c:pt idx="296">
                  <c:v>43679</c:v>
                </c:pt>
                <c:pt idx="297">
                  <c:v>43680</c:v>
                </c:pt>
                <c:pt idx="298">
                  <c:v>43681</c:v>
                </c:pt>
                <c:pt idx="299">
                  <c:v>43682</c:v>
                </c:pt>
                <c:pt idx="300">
                  <c:v>43683</c:v>
                </c:pt>
                <c:pt idx="301">
                  <c:v>43684</c:v>
                </c:pt>
                <c:pt idx="302">
                  <c:v>43685</c:v>
                </c:pt>
                <c:pt idx="303">
                  <c:v>43686</c:v>
                </c:pt>
                <c:pt idx="304">
                  <c:v>43687</c:v>
                </c:pt>
                <c:pt idx="305">
                  <c:v>43688</c:v>
                </c:pt>
                <c:pt idx="306">
                  <c:v>43689</c:v>
                </c:pt>
                <c:pt idx="307">
                  <c:v>43690</c:v>
                </c:pt>
                <c:pt idx="308">
                  <c:v>43691</c:v>
                </c:pt>
                <c:pt idx="309">
                  <c:v>43692</c:v>
                </c:pt>
                <c:pt idx="310">
                  <c:v>43693</c:v>
                </c:pt>
                <c:pt idx="311">
                  <c:v>43694</c:v>
                </c:pt>
                <c:pt idx="312">
                  <c:v>43695</c:v>
                </c:pt>
                <c:pt idx="313">
                  <c:v>43696</c:v>
                </c:pt>
                <c:pt idx="314">
                  <c:v>43697</c:v>
                </c:pt>
                <c:pt idx="315">
                  <c:v>43698</c:v>
                </c:pt>
                <c:pt idx="316">
                  <c:v>43699</c:v>
                </c:pt>
                <c:pt idx="317">
                  <c:v>43700</c:v>
                </c:pt>
                <c:pt idx="318">
                  <c:v>43701</c:v>
                </c:pt>
                <c:pt idx="319">
                  <c:v>43702</c:v>
                </c:pt>
                <c:pt idx="320">
                  <c:v>43703</c:v>
                </c:pt>
                <c:pt idx="321">
                  <c:v>43704</c:v>
                </c:pt>
                <c:pt idx="322">
                  <c:v>43705</c:v>
                </c:pt>
                <c:pt idx="323">
                  <c:v>43706</c:v>
                </c:pt>
                <c:pt idx="324">
                  <c:v>43707</c:v>
                </c:pt>
                <c:pt idx="325">
                  <c:v>43708</c:v>
                </c:pt>
                <c:pt idx="326">
                  <c:v>43709</c:v>
                </c:pt>
                <c:pt idx="327">
                  <c:v>43710</c:v>
                </c:pt>
                <c:pt idx="328">
                  <c:v>43711</c:v>
                </c:pt>
                <c:pt idx="329">
                  <c:v>43712</c:v>
                </c:pt>
                <c:pt idx="330">
                  <c:v>43713</c:v>
                </c:pt>
                <c:pt idx="331">
                  <c:v>43714</c:v>
                </c:pt>
                <c:pt idx="332">
                  <c:v>43715</c:v>
                </c:pt>
                <c:pt idx="333">
                  <c:v>43716</c:v>
                </c:pt>
                <c:pt idx="334">
                  <c:v>43717</c:v>
                </c:pt>
                <c:pt idx="335">
                  <c:v>43718</c:v>
                </c:pt>
                <c:pt idx="336">
                  <c:v>43719</c:v>
                </c:pt>
                <c:pt idx="337">
                  <c:v>43720</c:v>
                </c:pt>
                <c:pt idx="338">
                  <c:v>43721</c:v>
                </c:pt>
                <c:pt idx="339">
                  <c:v>43722</c:v>
                </c:pt>
                <c:pt idx="340">
                  <c:v>43723</c:v>
                </c:pt>
                <c:pt idx="341">
                  <c:v>43724</c:v>
                </c:pt>
                <c:pt idx="342">
                  <c:v>43725</c:v>
                </c:pt>
                <c:pt idx="343">
                  <c:v>43726</c:v>
                </c:pt>
                <c:pt idx="344">
                  <c:v>43727</c:v>
                </c:pt>
                <c:pt idx="345">
                  <c:v>43728</c:v>
                </c:pt>
                <c:pt idx="346">
                  <c:v>43729</c:v>
                </c:pt>
                <c:pt idx="347">
                  <c:v>43730</c:v>
                </c:pt>
                <c:pt idx="348">
                  <c:v>43731</c:v>
                </c:pt>
                <c:pt idx="349">
                  <c:v>43732</c:v>
                </c:pt>
                <c:pt idx="350">
                  <c:v>43733</c:v>
                </c:pt>
                <c:pt idx="351">
                  <c:v>43734</c:v>
                </c:pt>
                <c:pt idx="352">
                  <c:v>43735</c:v>
                </c:pt>
                <c:pt idx="353">
                  <c:v>43736</c:v>
                </c:pt>
                <c:pt idx="354">
                  <c:v>43737</c:v>
                </c:pt>
                <c:pt idx="355">
                  <c:v>43738</c:v>
                </c:pt>
                <c:pt idx="356">
                  <c:v>43739</c:v>
                </c:pt>
                <c:pt idx="357">
                  <c:v>43740</c:v>
                </c:pt>
                <c:pt idx="358">
                  <c:v>43741</c:v>
                </c:pt>
                <c:pt idx="359">
                  <c:v>43742</c:v>
                </c:pt>
                <c:pt idx="360">
                  <c:v>43743</c:v>
                </c:pt>
                <c:pt idx="361">
                  <c:v>43744</c:v>
                </c:pt>
                <c:pt idx="362">
                  <c:v>43745</c:v>
                </c:pt>
                <c:pt idx="363">
                  <c:v>43746</c:v>
                </c:pt>
                <c:pt idx="364">
                  <c:v>43747</c:v>
                </c:pt>
                <c:pt idx="365">
                  <c:v>43748</c:v>
                </c:pt>
                <c:pt idx="366">
                  <c:v>43749</c:v>
                </c:pt>
                <c:pt idx="367">
                  <c:v>43750</c:v>
                </c:pt>
                <c:pt idx="368">
                  <c:v>43751</c:v>
                </c:pt>
                <c:pt idx="369">
                  <c:v>43752</c:v>
                </c:pt>
                <c:pt idx="370">
                  <c:v>43753</c:v>
                </c:pt>
                <c:pt idx="371">
                  <c:v>43754</c:v>
                </c:pt>
                <c:pt idx="372">
                  <c:v>43755</c:v>
                </c:pt>
                <c:pt idx="373">
                  <c:v>43756</c:v>
                </c:pt>
                <c:pt idx="374">
                  <c:v>43757</c:v>
                </c:pt>
                <c:pt idx="375">
                  <c:v>43758</c:v>
                </c:pt>
                <c:pt idx="376">
                  <c:v>43759</c:v>
                </c:pt>
                <c:pt idx="377">
                  <c:v>43760</c:v>
                </c:pt>
                <c:pt idx="378">
                  <c:v>43761</c:v>
                </c:pt>
                <c:pt idx="379">
                  <c:v>43762</c:v>
                </c:pt>
                <c:pt idx="380">
                  <c:v>43763</c:v>
                </c:pt>
                <c:pt idx="381">
                  <c:v>43764</c:v>
                </c:pt>
                <c:pt idx="382">
                  <c:v>43765</c:v>
                </c:pt>
                <c:pt idx="383">
                  <c:v>43766</c:v>
                </c:pt>
                <c:pt idx="384">
                  <c:v>43767</c:v>
                </c:pt>
                <c:pt idx="385">
                  <c:v>43768</c:v>
                </c:pt>
                <c:pt idx="386">
                  <c:v>43769</c:v>
                </c:pt>
                <c:pt idx="387">
                  <c:v>43770</c:v>
                </c:pt>
                <c:pt idx="388">
                  <c:v>43771</c:v>
                </c:pt>
                <c:pt idx="389">
                  <c:v>43772</c:v>
                </c:pt>
                <c:pt idx="390">
                  <c:v>43773</c:v>
                </c:pt>
                <c:pt idx="391">
                  <c:v>43774</c:v>
                </c:pt>
                <c:pt idx="392">
                  <c:v>43775</c:v>
                </c:pt>
                <c:pt idx="393">
                  <c:v>43776</c:v>
                </c:pt>
                <c:pt idx="394">
                  <c:v>43777</c:v>
                </c:pt>
                <c:pt idx="395">
                  <c:v>43778</c:v>
                </c:pt>
                <c:pt idx="396">
                  <c:v>43779</c:v>
                </c:pt>
                <c:pt idx="397">
                  <c:v>43780</c:v>
                </c:pt>
                <c:pt idx="398">
                  <c:v>43781</c:v>
                </c:pt>
                <c:pt idx="399">
                  <c:v>43782</c:v>
                </c:pt>
                <c:pt idx="400">
                  <c:v>43783</c:v>
                </c:pt>
                <c:pt idx="401">
                  <c:v>43784</c:v>
                </c:pt>
                <c:pt idx="402">
                  <c:v>43785</c:v>
                </c:pt>
                <c:pt idx="403">
                  <c:v>43786</c:v>
                </c:pt>
                <c:pt idx="404">
                  <c:v>43787</c:v>
                </c:pt>
                <c:pt idx="405">
                  <c:v>43788</c:v>
                </c:pt>
                <c:pt idx="406">
                  <c:v>43789</c:v>
                </c:pt>
                <c:pt idx="407">
                  <c:v>43790</c:v>
                </c:pt>
                <c:pt idx="408">
                  <c:v>43791</c:v>
                </c:pt>
                <c:pt idx="409">
                  <c:v>43792</c:v>
                </c:pt>
                <c:pt idx="410">
                  <c:v>43793</c:v>
                </c:pt>
                <c:pt idx="411">
                  <c:v>43794</c:v>
                </c:pt>
                <c:pt idx="412">
                  <c:v>43795</c:v>
                </c:pt>
                <c:pt idx="413">
                  <c:v>43796</c:v>
                </c:pt>
                <c:pt idx="414">
                  <c:v>43797</c:v>
                </c:pt>
                <c:pt idx="415">
                  <c:v>43798</c:v>
                </c:pt>
                <c:pt idx="416">
                  <c:v>43799</c:v>
                </c:pt>
                <c:pt idx="417">
                  <c:v>43800</c:v>
                </c:pt>
                <c:pt idx="418">
                  <c:v>43801</c:v>
                </c:pt>
                <c:pt idx="419">
                  <c:v>43802</c:v>
                </c:pt>
                <c:pt idx="420">
                  <c:v>43803</c:v>
                </c:pt>
                <c:pt idx="421">
                  <c:v>43804</c:v>
                </c:pt>
                <c:pt idx="422">
                  <c:v>43805</c:v>
                </c:pt>
                <c:pt idx="423">
                  <c:v>43806</c:v>
                </c:pt>
                <c:pt idx="424">
                  <c:v>43807</c:v>
                </c:pt>
                <c:pt idx="425">
                  <c:v>43808</c:v>
                </c:pt>
                <c:pt idx="426">
                  <c:v>43809</c:v>
                </c:pt>
                <c:pt idx="427">
                  <c:v>43810</c:v>
                </c:pt>
                <c:pt idx="428">
                  <c:v>43811</c:v>
                </c:pt>
                <c:pt idx="429">
                  <c:v>43812</c:v>
                </c:pt>
                <c:pt idx="430">
                  <c:v>43813</c:v>
                </c:pt>
                <c:pt idx="431">
                  <c:v>43814</c:v>
                </c:pt>
                <c:pt idx="432">
                  <c:v>43815</c:v>
                </c:pt>
                <c:pt idx="433">
                  <c:v>43816</c:v>
                </c:pt>
                <c:pt idx="434">
                  <c:v>43817</c:v>
                </c:pt>
                <c:pt idx="435">
                  <c:v>43818</c:v>
                </c:pt>
                <c:pt idx="436">
                  <c:v>43819</c:v>
                </c:pt>
                <c:pt idx="437">
                  <c:v>43820</c:v>
                </c:pt>
                <c:pt idx="438">
                  <c:v>43821</c:v>
                </c:pt>
                <c:pt idx="439">
                  <c:v>43822</c:v>
                </c:pt>
                <c:pt idx="440">
                  <c:v>43823</c:v>
                </c:pt>
                <c:pt idx="441">
                  <c:v>43824</c:v>
                </c:pt>
                <c:pt idx="442">
                  <c:v>43825</c:v>
                </c:pt>
                <c:pt idx="443">
                  <c:v>43826</c:v>
                </c:pt>
                <c:pt idx="444">
                  <c:v>43827</c:v>
                </c:pt>
                <c:pt idx="445">
                  <c:v>43828</c:v>
                </c:pt>
                <c:pt idx="446">
                  <c:v>43829</c:v>
                </c:pt>
                <c:pt idx="447">
                  <c:v>43830</c:v>
                </c:pt>
                <c:pt idx="448">
                  <c:v>43831</c:v>
                </c:pt>
                <c:pt idx="449">
                  <c:v>43832</c:v>
                </c:pt>
                <c:pt idx="450">
                  <c:v>43833</c:v>
                </c:pt>
                <c:pt idx="451">
                  <c:v>43834</c:v>
                </c:pt>
                <c:pt idx="452">
                  <c:v>43835</c:v>
                </c:pt>
                <c:pt idx="453">
                  <c:v>43836</c:v>
                </c:pt>
                <c:pt idx="454">
                  <c:v>43837</c:v>
                </c:pt>
                <c:pt idx="455">
                  <c:v>43838</c:v>
                </c:pt>
                <c:pt idx="456">
                  <c:v>43839</c:v>
                </c:pt>
                <c:pt idx="457">
                  <c:v>43840</c:v>
                </c:pt>
                <c:pt idx="458">
                  <c:v>43841</c:v>
                </c:pt>
                <c:pt idx="459">
                  <c:v>43842</c:v>
                </c:pt>
                <c:pt idx="460">
                  <c:v>43843</c:v>
                </c:pt>
                <c:pt idx="461">
                  <c:v>43844</c:v>
                </c:pt>
                <c:pt idx="462">
                  <c:v>43845</c:v>
                </c:pt>
                <c:pt idx="463">
                  <c:v>43846</c:v>
                </c:pt>
                <c:pt idx="464">
                  <c:v>43847</c:v>
                </c:pt>
                <c:pt idx="465">
                  <c:v>43848</c:v>
                </c:pt>
                <c:pt idx="466">
                  <c:v>43849</c:v>
                </c:pt>
                <c:pt idx="467">
                  <c:v>43850</c:v>
                </c:pt>
                <c:pt idx="468">
                  <c:v>43851</c:v>
                </c:pt>
                <c:pt idx="469">
                  <c:v>43852</c:v>
                </c:pt>
                <c:pt idx="470">
                  <c:v>43853</c:v>
                </c:pt>
                <c:pt idx="471">
                  <c:v>43854</c:v>
                </c:pt>
                <c:pt idx="472">
                  <c:v>43855</c:v>
                </c:pt>
                <c:pt idx="473">
                  <c:v>43856</c:v>
                </c:pt>
                <c:pt idx="474">
                  <c:v>43857</c:v>
                </c:pt>
                <c:pt idx="475">
                  <c:v>43858</c:v>
                </c:pt>
                <c:pt idx="476">
                  <c:v>43859</c:v>
                </c:pt>
                <c:pt idx="477">
                  <c:v>43860</c:v>
                </c:pt>
                <c:pt idx="478">
                  <c:v>43861</c:v>
                </c:pt>
                <c:pt idx="479">
                  <c:v>43862</c:v>
                </c:pt>
                <c:pt idx="480">
                  <c:v>43863</c:v>
                </c:pt>
                <c:pt idx="481">
                  <c:v>43864</c:v>
                </c:pt>
                <c:pt idx="482">
                  <c:v>43865</c:v>
                </c:pt>
                <c:pt idx="483">
                  <c:v>43866</c:v>
                </c:pt>
                <c:pt idx="484">
                  <c:v>43867</c:v>
                </c:pt>
                <c:pt idx="485">
                  <c:v>43868</c:v>
                </c:pt>
                <c:pt idx="486">
                  <c:v>43869</c:v>
                </c:pt>
                <c:pt idx="487">
                  <c:v>43870</c:v>
                </c:pt>
                <c:pt idx="488">
                  <c:v>43871</c:v>
                </c:pt>
                <c:pt idx="489">
                  <c:v>43872</c:v>
                </c:pt>
                <c:pt idx="490">
                  <c:v>43873</c:v>
                </c:pt>
                <c:pt idx="491">
                  <c:v>43874</c:v>
                </c:pt>
                <c:pt idx="492">
                  <c:v>43875</c:v>
                </c:pt>
                <c:pt idx="493">
                  <c:v>43876</c:v>
                </c:pt>
                <c:pt idx="494">
                  <c:v>43877</c:v>
                </c:pt>
                <c:pt idx="495">
                  <c:v>43878</c:v>
                </c:pt>
                <c:pt idx="496">
                  <c:v>43879</c:v>
                </c:pt>
                <c:pt idx="497">
                  <c:v>43880</c:v>
                </c:pt>
                <c:pt idx="498">
                  <c:v>43881</c:v>
                </c:pt>
                <c:pt idx="499">
                  <c:v>43882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200</c:v>
                </c:pt>
                <c:pt idx="457">
                  <c:v>-100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21E-4E77-8FBE-7BF9F482E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  <c:max val="43882"/>
          <c:min val="4352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ax val="88"/>
          <c:min val="7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1238400"/>
        <c:crosses val="autoZero"/>
        <c:crossBetween val="between"/>
        <c:majorUnit val="1.5"/>
      </c:valAx>
      <c:valAx>
        <c:axId val="221246592"/>
        <c:scaling>
          <c:orientation val="minMax"/>
          <c:max val="4.5"/>
          <c:min val="3.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7: התשואות הנומינליות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ל-10 שנים בישראל, ארה"ב וגרמניה
</a:t>
            </a:r>
            <a:r>
              <a:rPr lang="he-IL" sz="1800" b="0" dirty="0" smtClean="0"/>
              <a:t>פברואר 2018 </a:t>
            </a:r>
            <a:r>
              <a:rPr lang="he-IL" sz="1800" b="0" dirty="0"/>
              <a:t>עד </a:t>
            </a:r>
            <a:r>
              <a:rPr lang="he-IL" sz="2000" b="0" i="0" u="none" strike="noStrike" baseline="0" dirty="0" smtClean="0">
                <a:effectLst/>
              </a:rPr>
              <a:t>פברואר</a:t>
            </a:r>
            <a:r>
              <a:rPr lang="he-IL" sz="1800" b="0" dirty="0" smtClean="0"/>
              <a:t> 2020</a:t>
            </a:r>
            <a:endParaRPr lang="he-IL" sz="1800" b="0" dirty="0"/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43153</c:v>
                </c:pt>
                <c:pt idx="1">
                  <c:v>43154</c:v>
                </c:pt>
                <c:pt idx="2">
                  <c:v>43155</c:v>
                </c:pt>
                <c:pt idx="3">
                  <c:v>43156</c:v>
                </c:pt>
                <c:pt idx="4">
                  <c:v>43157</c:v>
                </c:pt>
                <c:pt idx="5">
                  <c:v>43158</c:v>
                </c:pt>
                <c:pt idx="6">
                  <c:v>43159</c:v>
                </c:pt>
                <c:pt idx="7">
                  <c:v>43160</c:v>
                </c:pt>
                <c:pt idx="8">
                  <c:v>43161</c:v>
                </c:pt>
                <c:pt idx="9">
                  <c:v>43162</c:v>
                </c:pt>
                <c:pt idx="10">
                  <c:v>43163</c:v>
                </c:pt>
                <c:pt idx="11">
                  <c:v>43164</c:v>
                </c:pt>
                <c:pt idx="12">
                  <c:v>43165</c:v>
                </c:pt>
                <c:pt idx="13">
                  <c:v>43166</c:v>
                </c:pt>
                <c:pt idx="14">
                  <c:v>43167</c:v>
                </c:pt>
                <c:pt idx="15">
                  <c:v>43168</c:v>
                </c:pt>
                <c:pt idx="16">
                  <c:v>43169</c:v>
                </c:pt>
                <c:pt idx="17">
                  <c:v>43170</c:v>
                </c:pt>
                <c:pt idx="18">
                  <c:v>43171</c:v>
                </c:pt>
                <c:pt idx="19">
                  <c:v>43172</c:v>
                </c:pt>
                <c:pt idx="20">
                  <c:v>43173</c:v>
                </c:pt>
                <c:pt idx="21">
                  <c:v>43174</c:v>
                </c:pt>
                <c:pt idx="22">
                  <c:v>43175</c:v>
                </c:pt>
                <c:pt idx="23">
                  <c:v>43176</c:v>
                </c:pt>
                <c:pt idx="24">
                  <c:v>43177</c:v>
                </c:pt>
                <c:pt idx="25">
                  <c:v>43178</c:v>
                </c:pt>
                <c:pt idx="26">
                  <c:v>43179</c:v>
                </c:pt>
                <c:pt idx="27">
                  <c:v>43180</c:v>
                </c:pt>
                <c:pt idx="28">
                  <c:v>43181</c:v>
                </c:pt>
                <c:pt idx="29">
                  <c:v>43182</c:v>
                </c:pt>
                <c:pt idx="30">
                  <c:v>43183</c:v>
                </c:pt>
                <c:pt idx="31">
                  <c:v>43184</c:v>
                </c:pt>
                <c:pt idx="32">
                  <c:v>43185</c:v>
                </c:pt>
                <c:pt idx="33">
                  <c:v>43186</c:v>
                </c:pt>
                <c:pt idx="34">
                  <c:v>43187</c:v>
                </c:pt>
                <c:pt idx="35">
                  <c:v>43188</c:v>
                </c:pt>
                <c:pt idx="36">
                  <c:v>43189</c:v>
                </c:pt>
                <c:pt idx="37">
                  <c:v>43190</c:v>
                </c:pt>
                <c:pt idx="38">
                  <c:v>43191</c:v>
                </c:pt>
                <c:pt idx="39">
                  <c:v>43192</c:v>
                </c:pt>
                <c:pt idx="40">
                  <c:v>43193</c:v>
                </c:pt>
                <c:pt idx="41">
                  <c:v>43194</c:v>
                </c:pt>
                <c:pt idx="42">
                  <c:v>43195</c:v>
                </c:pt>
                <c:pt idx="43">
                  <c:v>43196</c:v>
                </c:pt>
                <c:pt idx="44">
                  <c:v>43197</c:v>
                </c:pt>
                <c:pt idx="45">
                  <c:v>43198</c:v>
                </c:pt>
                <c:pt idx="46">
                  <c:v>43199</c:v>
                </c:pt>
                <c:pt idx="47">
                  <c:v>43200</c:v>
                </c:pt>
                <c:pt idx="48">
                  <c:v>43201</c:v>
                </c:pt>
                <c:pt idx="49">
                  <c:v>43202</c:v>
                </c:pt>
                <c:pt idx="50">
                  <c:v>43203</c:v>
                </c:pt>
                <c:pt idx="51">
                  <c:v>43204</c:v>
                </c:pt>
                <c:pt idx="52">
                  <c:v>43205</c:v>
                </c:pt>
                <c:pt idx="53">
                  <c:v>43206</c:v>
                </c:pt>
                <c:pt idx="54">
                  <c:v>43207</c:v>
                </c:pt>
                <c:pt idx="55">
                  <c:v>43208</c:v>
                </c:pt>
                <c:pt idx="56">
                  <c:v>43209</c:v>
                </c:pt>
                <c:pt idx="57">
                  <c:v>43210</c:v>
                </c:pt>
                <c:pt idx="58">
                  <c:v>43211</c:v>
                </c:pt>
                <c:pt idx="59">
                  <c:v>43212</c:v>
                </c:pt>
                <c:pt idx="60">
                  <c:v>43213</c:v>
                </c:pt>
                <c:pt idx="61">
                  <c:v>43214</c:v>
                </c:pt>
                <c:pt idx="62">
                  <c:v>43215</c:v>
                </c:pt>
                <c:pt idx="63">
                  <c:v>43216</c:v>
                </c:pt>
                <c:pt idx="64">
                  <c:v>43217</c:v>
                </c:pt>
                <c:pt idx="65">
                  <c:v>43218</c:v>
                </c:pt>
                <c:pt idx="66">
                  <c:v>43219</c:v>
                </c:pt>
                <c:pt idx="67">
                  <c:v>43220</c:v>
                </c:pt>
                <c:pt idx="68">
                  <c:v>43221</c:v>
                </c:pt>
                <c:pt idx="69">
                  <c:v>43222</c:v>
                </c:pt>
                <c:pt idx="70">
                  <c:v>43223</c:v>
                </c:pt>
                <c:pt idx="71">
                  <c:v>43224</c:v>
                </c:pt>
                <c:pt idx="72">
                  <c:v>43225</c:v>
                </c:pt>
                <c:pt idx="73">
                  <c:v>43226</c:v>
                </c:pt>
                <c:pt idx="74">
                  <c:v>43227</c:v>
                </c:pt>
                <c:pt idx="75">
                  <c:v>43228</c:v>
                </c:pt>
                <c:pt idx="76">
                  <c:v>43229</c:v>
                </c:pt>
                <c:pt idx="77">
                  <c:v>43230</c:v>
                </c:pt>
                <c:pt idx="78">
                  <c:v>43231</c:v>
                </c:pt>
                <c:pt idx="79">
                  <c:v>43232</c:v>
                </c:pt>
                <c:pt idx="80">
                  <c:v>43233</c:v>
                </c:pt>
                <c:pt idx="81">
                  <c:v>43234</c:v>
                </c:pt>
                <c:pt idx="82">
                  <c:v>43235</c:v>
                </c:pt>
                <c:pt idx="83">
                  <c:v>43236</c:v>
                </c:pt>
                <c:pt idx="84">
                  <c:v>43237</c:v>
                </c:pt>
                <c:pt idx="85">
                  <c:v>43238</c:v>
                </c:pt>
                <c:pt idx="86">
                  <c:v>43239</c:v>
                </c:pt>
                <c:pt idx="87">
                  <c:v>43240</c:v>
                </c:pt>
                <c:pt idx="88">
                  <c:v>43241</c:v>
                </c:pt>
                <c:pt idx="89">
                  <c:v>43242</c:v>
                </c:pt>
                <c:pt idx="90">
                  <c:v>43243</c:v>
                </c:pt>
                <c:pt idx="91">
                  <c:v>43244</c:v>
                </c:pt>
                <c:pt idx="92">
                  <c:v>43245</c:v>
                </c:pt>
                <c:pt idx="93">
                  <c:v>43246</c:v>
                </c:pt>
                <c:pt idx="94">
                  <c:v>43247</c:v>
                </c:pt>
                <c:pt idx="95">
                  <c:v>43248</c:v>
                </c:pt>
                <c:pt idx="96">
                  <c:v>43249</c:v>
                </c:pt>
                <c:pt idx="97">
                  <c:v>43250</c:v>
                </c:pt>
                <c:pt idx="98">
                  <c:v>43251</c:v>
                </c:pt>
                <c:pt idx="99">
                  <c:v>43252</c:v>
                </c:pt>
                <c:pt idx="100">
                  <c:v>43253</c:v>
                </c:pt>
                <c:pt idx="101">
                  <c:v>43254</c:v>
                </c:pt>
                <c:pt idx="102">
                  <c:v>43255</c:v>
                </c:pt>
                <c:pt idx="103">
                  <c:v>43256</c:v>
                </c:pt>
                <c:pt idx="104">
                  <c:v>43257</c:v>
                </c:pt>
                <c:pt idx="105">
                  <c:v>43258</c:v>
                </c:pt>
                <c:pt idx="106">
                  <c:v>43259</c:v>
                </c:pt>
                <c:pt idx="107">
                  <c:v>43260</c:v>
                </c:pt>
                <c:pt idx="108">
                  <c:v>43261</c:v>
                </c:pt>
                <c:pt idx="109">
                  <c:v>43262</c:v>
                </c:pt>
                <c:pt idx="110">
                  <c:v>43263</c:v>
                </c:pt>
                <c:pt idx="111">
                  <c:v>43264</c:v>
                </c:pt>
                <c:pt idx="112">
                  <c:v>43265</c:v>
                </c:pt>
                <c:pt idx="113">
                  <c:v>43266</c:v>
                </c:pt>
                <c:pt idx="114">
                  <c:v>43267</c:v>
                </c:pt>
                <c:pt idx="115">
                  <c:v>43268</c:v>
                </c:pt>
                <c:pt idx="116">
                  <c:v>43269</c:v>
                </c:pt>
                <c:pt idx="117">
                  <c:v>43270</c:v>
                </c:pt>
                <c:pt idx="118">
                  <c:v>43271</c:v>
                </c:pt>
                <c:pt idx="119">
                  <c:v>43272</c:v>
                </c:pt>
                <c:pt idx="120">
                  <c:v>43273</c:v>
                </c:pt>
                <c:pt idx="121">
                  <c:v>43274</c:v>
                </c:pt>
                <c:pt idx="122">
                  <c:v>43275</c:v>
                </c:pt>
                <c:pt idx="123">
                  <c:v>43276</c:v>
                </c:pt>
                <c:pt idx="124">
                  <c:v>43277</c:v>
                </c:pt>
                <c:pt idx="125">
                  <c:v>43278</c:v>
                </c:pt>
                <c:pt idx="126">
                  <c:v>43279</c:v>
                </c:pt>
                <c:pt idx="127">
                  <c:v>43280</c:v>
                </c:pt>
                <c:pt idx="128">
                  <c:v>43281</c:v>
                </c:pt>
                <c:pt idx="129">
                  <c:v>43282</c:v>
                </c:pt>
                <c:pt idx="130">
                  <c:v>43283</c:v>
                </c:pt>
                <c:pt idx="131">
                  <c:v>43284</c:v>
                </c:pt>
                <c:pt idx="132">
                  <c:v>43285</c:v>
                </c:pt>
                <c:pt idx="133">
                  <c:v>43286</c:v>
                </c:pt>
                <c:pt idx="134">
                  <c:v>43287</c:v>
                </c:pt>
                <c:pt idx="135">
                  <c:v>43288</c:v>
                </c:pt>
                <c:pt idx="136">
                  <c:v>43289</c:v>
                </c:pt>
                <c:pt idx="137">
                  <c:v>43290</c:v>
                </c:pt>
                <c:pt idx="138">
                  <c:v>43291</c:v>
                </c:pt>
                <c:pt idx="139">
                  <c:v>43292</c:v>
                </c:pt>
                <c:pt idx="140">
                  <c:v>43293</c:v>
                </c:pt>
                <c:pt idx="141">
                  <c:v>43294</c:v>
                </c:pt>
                <c:pt idx="142">
                  <c:v>43295</c:v>
                </c:pt>
                <c:pt idx="143">
                  <c:v>43296</c:v>
                </c:pt>
                <c:pt idx="144">
                  <c:v>43297</c:v>
                </c:pt>
                <c:pt idx="145">
                  <c:v>43298</c:v>
                </c:pt>
                <c:pt idx="146">
                  <c:v>43299</c:v>
                </c:pt>
                <c:pt idx="147">
                  <c:v>43300</c:v>
                </c:pt>
                <c:pt idx="148">
                  <c:v>43301</c:v>
                </c:pt>
                <c:pt idx="149">
                  <c:v>43302</c:v>
                </c:pt>
                <c:pt idx="150">
                  <c:v>43303</c:v>
                </c:pt>
                <c:pt idx="151">
                  <c:v>43304</c:v>
                </c:pt>
                <c:pt idx="152">
                  <c:v>43305</c:v>
                </c:pt>
                <c:pt idx="153">
                  <c:v>43306</c:v>
                </c:pt>
                <c:pt idx="154">
                  <c:v>43307</c:v>
                </c:pt>
                <c:pt idx="155">
                  <c:v>43308</c:v>
                </c:pt>
                <c:pt idx="156">
                  <c:v>43309</c:v>
                </c:pt>
                <c:pt idx="157">
                  <c:v>43310</c:v>
                </c:pt>
                <c:pt idx="158">
                  <c:v>43311</c:v>
                </c:pt>
                <c:pt idx="159">
                  <c:v>43312</c:v>
                </c:pt>
                <c:pt idx="160">
                  <c:v>43313</c:v>
                </c:pt>
                <c:pt idx="161">
                  <c:v>43314</c:v>
                </c:pt>
                <c:pt idx="162">
                  <c:v>43315</c:v>
                </c:pt>
                <c:pt idx="163">
                  <c:v>43316</c:v>
                </c:pt>
                <c:pt idx="164">
                  <c:v>43317</c:v>
                </c:pt>
                <c:pt idx="165">
                  <c:v>43318</c:v>
                </c:pt>
                <c:pt idx="166">
                  <c:v>43319</c:v>
                </c:pt>
                <c:pt idx="167">
                  <c:v>43320</c:v>
                </c:pt>
                <c:pt idx="168">
                  <c:v>43321</c:v>
                </c:pt>
                <c:pt idx="169">
                  <c:v>43322</c:v>
                </c:pt>
                <c:pt idx="170">
                  <c:v>43323</c:v>
                </c:pt>
                <c:pt idx="171">
                  <c:v>43324</c:v>
                </c:pt>
                <c:pt idx="172">
                  <c:v>43325</c:v>
                </c:pt>
                <c:pt idx="173">
                  <c:v>43326</c:v>
                </c:pt>
                <c:pt idx="174">
                  <c:v>43327</c:v>
                </c:pt>
                <c:pt idx="175">
                  <c:v>43328</c:v>
                </c:pt>
                <c:pt idx="176">
                  <c:v>43329</c:v>
                </c:pt>
                <c:pt idx="177">
                  <c:v>43330</c:v>
                </c:pt>
                <c:pt idx="178">
                  <c:v>43331</c:v>
                </c:pt>
                <c:pt idx="179">
                  <c:v>43332</c:v>
                </c:pt>
                <c:pt idx="180">
                  <c:v>43333</c:v>
                </c:pt>
                <c:pt idx="181">
                  <c:v>43334</c:v>
                </c:pt>
                <c:pt idx="182">
                  <c:v>43335</c:v>
                </c:pt>
                <c:pt idx="183">
                  <c:v>43336</c:v>
                </c:pt>
                <c:pt idx="184">
                  <c:v>43337</c:v>
                </c:pt>
                <c:pt idx="185">
                  <c:v>43338</c:v>
                </c:pt>
                <c:pt idx="186">
                  <c:v>43339</c:v>
                </c:pt>
                <c:pt idx="187">
                  <c:v>43340</c:v>
                </c:pt>
                <c:pt idx="188">
                  <c:v>43341</c:v>
                </c:pt>
                <c:pt idx="189">
                  <c:v>43342</c:v>
                </c:pt>
                <c:pt idx="190">
                  <c:v>43343</c:v>
                </c:pt>
                <c:pt idx="191">
                  <c:v>43344</c:v>
                </c:pt>
                <c:pt idx="192">
                  <c:v>43345</c:v>
                </c:pt>
                <c:pt idx="193">
                  <c:v>43346</c:v>
                </c:pt>
                <c:pt idx="194">
                  <c:v>43347</c:v>
                </c:pt>
                <c:pt idx="195">
                  <c:v>43348</c:v>
                </c:pt>
                <c:pt idx="196">
                  <c:v>43349</c:v>
                </c:pt>
                <c:pt idx="197">
                  <c:v>43350</c:v>
                </c:pt>
                <c:pt idx="198">
                  <c:v>43351</c:v>
                </c:pt>
                <c:pt idx="199">
                  <c:v>43352</c:v>
                </c:pt>
                <c:pt idx="200">
                  <c:v>43353</c:v>
                </c:pt>
                <c:pt idx="201">
                  <c:v>43354</c:v>
                </c:pt>
                <c:pt idx="202">
                  <c:v>43355</c:v>
                </c:pt>
                <c:pt idx="203">
                  <c:v>43356</c:v>
                </c:pt>
                <c:pt idx="204">
                  <c:v>43357</c:v>
                </c:pt>
                <c:pt idx="205">
                  <c:v>43358</c:v>
                </c:pt>
                <c:pt idx="206">
                  <c:v>43359</c:v>
                </c:pt>
                <c:pt idx="207">
                  <c:v>43360</c:v>
                </c:pt>
                <c:pt idx="208">
                  <c:v>43361</c:v>
                </c:pt>
                <c:pt idx="209">
                  <c:v>43362</c:v>
                </c:pt>
                <c:pt idx="210">
                  <c:v>43363</c:v>
                </c:pt>
                <c:pt idx="211">
                  <c:v>43364</c:v>
                </c:pt>
                <c:pt idx="212">
                  <c:v>43365</c:v>
                </c:pt>
                <c:pt idx="213">
                  <c:v>43366</c:v>
                </c:pt>
                <c:pt idx="214">
                  <c:v>43367</c:v>
                </c:pt>
                <c:pt idx="215">
                  <c:v>43368</c:v>
                </c:pt>
                <c:pt idx="216">
                  <c:v>43369</c:v>
                </c:pt>
                <c:pt idx="217">
                  <c:v>43370</c:v>
                </c:pt>
                <c:pt idx="218">
                  <c:v>43371</c:v>
                </c:pt>
                <c:pt idx="219">
                  <c:v>43372</c:v>
                </c:pt>
                <c:pt idx="220">
                  <c:v>43373</c:v>
                </c:pt>
                <c:pt idx="221">
                  <c:v>43374</c:v>
                </c:pt>
                <c:pt idx="222">
                  <c:v>43375</c:v>
                </c:pt>
                <c:pt idx="223">
                  <c:v>43376</c:v>
                </c:pt>
                <c:pt idx="224">
                  <c:v>43377</c:v>
                </c:pt>
                <c:pt idx="225">
                  <c:v>43378</c:v>
                </c:pt>
                <c:pt idx="226">
                  <c:v>43379</c:v>
                </c:pt>
                <c:pt idx="227">
                  <c:v>43380</c:v>
                </c:pt>
                <c:pt idx="228">
                  <c:v>43381</c:v>
                </c:pt>
                <c:pt idx="229">
                  <c:v>43382</c:v>
                </c:pt>
                <c:pt idx="230">
                  <c:v>43383</c:v>
                </c:pt>
                <c:pt idx="231">
                  <c:v>43384</c:v>
                </c:pt>
                <c:pt idx="232">
                  <c:v>43385</c:v>
                </c:pt>
                <c:pt idx="233">
                  <c:v>43386</c:v>
                </c:pt>
                <c:pt idx="234">
                  <c:v>43387</c:v>
                </c:pt>
                <c:pt idx="235">
                  <c:v>43388</c:v>
                </c:pt>
                <c:pt idx="236">
                  <c:v>43389</c:v>
                </c:pt>
                <c:pt idx="237">
                  <c:v>43390</c:v>
                </c:pt>
                <c:pt idx="238">
                  <c:v>43391</c:v>
                </c:pt>
                <c:pt idx="239">
                  <c:v>43392</c:v>
                </c:pt>
                <c:pt idx="240">
                  <c:v>43393</c:v>
                </c:pt>
                <c:pt idx="241">
                  <c:v>43394</c:v>
                </c:pt>
                <c:pt idx="242">
                  <c:v>43395</c:v>
                </c:pt>
                <c:pt idx="243">
                  <c:v>43396</c:v>
                </c:pt>
                <c:pt idx="244">
                  <c:v>43397</c:v>
                </c:pt>
                <c:pt idx="245">
                  <c:v>43398</c:v>
                </c:pt>
                <c:pt idx="246">
                  <c:v>43399</c:v>
                </c:pt>
                <c:pt idx="247">
                  <c:v>43400</c:v>
                </c:pt>
                <c:pt idx="248">
                  <c:v>43401</c:v>
                </c:pt>
                <c:pt idx="249">
                  <c:v>43402</c:v>
                </c:pt>
                <c:pt idx="250">
                  <c:v>43403</c:v>
                </c:pt>
                <c:pt idx="251">
                  <c:v>43404</c:v>
                </c:pt>
                <c:pt idx="252">
                  <c:v>43405</c:v>
                </c:pt>
                <c:pt idx="253">
                  <c:v>43406</c:v>
                </c:pt>
                <c:pt idx="254">
                  <c:v>43407</c:v>
                </c:pt>
                <c:pt idx="255">
                  <c:v>43408</c:v>
                </c:pt>
                <c:pt idx="256">
                  <c:v>43409</c:v>
                </c:pt>
                <c:pt idx="257">
                  <c:v>43410</c:v>
                </c:pt>
                <c:pt idx="258">
                  <c:v>43411</c:v>
                </c:pt>
                <c:pt idx="259">
                  <c:v>43412</c:v>
                </c:pt>
                <c:pt idx="260">
                  <c:v>43413</c:v>
                </c:pt>
                <c:pt idx="261">
                  <c:v>43414</c:v>
                </c:pt>
                <c:pt idx="262">
                  <c:v>43415</c:v>
                </c:pt>
                <c:pt idx="263">
                  <c:v>43416</c:v>
                </c:pt>
                <c:pt idx="264">
                  <c:v>43417</c:v>
                </c:pt>
                <c:pt idx="265">
                  <c:v>43418</c:v>
                </c:pt>
                <c:pt idx="266">
                  <c:v>43419</c:v>
                </c:pt>
                <c:pt idx="267">
                  <c:v>43420</c:v>
                </c:pt>
                <c:pt idx="268">
                  <c:v>43421</c:v>
                </c:pt>
                <c:pt idx="269">
                  <c:v>43422</c:v>
                </c:pt>
                <c:pt idx="270">
                  <c:v>43423</c:v>
                </c:pt>
                <c:pt idx="271">
                  <c:v>43424</c:v>
                </c:pt>
                <c:pt idx="272">
                  <c:v>43425</c:v>
                </c:pt>
                <c:pt idx="273">
                  <c:v>43426</c:v>
                </c:pt>
                <c:pt idx="274">
                  <c:v>43427</c:v>
                </c:pt>
                <c:pt idx="275">
                  <c:v>43428</c:v>
                </c:pt>
                <c:pt idx="276">
                  <c:v>43429</c:v>
                </c:pt>
                <c:pt idx="277">
                  <c:v>43430</c:v>
                </c:pt>
                <c:pt idx="278">
                  <c:v>43431</c:v>
                </c:pt>
                <c:pt idx="279">
                  <c:v>43432</c:v>
                </c:pt>
                <c:pt idx="280">
                  <c:v>43433</c:v>
                </c:pt>
                <c:pt idx="281">
                  <c:v>43434</c:v>
                </c:pt>
                <c:pt idx="282">
                  <c:v>43435</c:v>
                </c:pt>
                <c:pt idx="283">
                  <c:v>43436</c:v>
                </c:pt>
                <c:pt idx="284">
                  <c:v>43437</c:v>
                </c:pt>
                <c:pt idx="285">
                  <c:v>43438</c:v>
                </c:pt>
                <c:pt idx="286">
                  <c:v>43439</c:v>
                </c:pt>
                <c:pt idx="287">
                  <c:v>43440</c:v>
                </c:pt>
                <c:pt idx="288">
                  <c:v>43441</c:v>
                </c:pt>
                <c:pt idx="289">
                  <c:v>43442</c:v>
                </c:pt>
                <c:pt idx="290">
                  <c:v>43443</c:v>
                </c:pt>
                <c:pt idx="291">
                  <c:v>43444</c:v>
                </c:pt>
                <c:pt idx="292">
                  <c:v>43445</c:v>
                </c:pt>
                <c:pt idx="293">
                  <c:v>43446</c:v>
                </c:pt>
                <c:pt idx="294">
                  <c:v>43447</c:v>
                </c:pt>
                <c:pt idx="295">
                  <c:v>43448</c:v>
                </c:pt>
                <c:pt idx="296">
                  <c:v>43449</c:v>
                </c:pt>
                <c:pt idx="297">
                  <c:v>43450</c:v>
                </c:pt>
                <c:pt idx="298">
                  <c:v>43451</c:v>
                </c:pt>
                <c:pt idx="299">
                  <c:v>43452</c:v>
                </c:pt>
                <c:pt idx="300">
                  <c:v>43453</c:v>
                </c:pt>
                <c:pt idx="301">
                  <c:v>43454</c:v>
                </c:pt>
                <c:pt idx="302">
                  <c:v>43455</c:v>
                </c:pt>
                <c:pt idx="303">
                  <c:v>43456</c:v>
                </c:pt>
                <c:pt idx="304">
                  <c:v>43457</c:v>
                </c:pt>
                <c:pt idx="305">
                  <c:v>43458</c:v>
                </c:pt>
                <c:pt idx="306">
                  <c:v>43459</c:v>
                </c:pt>
                <c:pt idx="307">
                  <c:v>43460</c:v>
                </c:pt>
                <c:pt idx="308">
                  <c:v>43461</c:v>
                </c:pt>
                <c:pt idx="309">
                  <c:v>43462</c:v>
                </c:pt>
                <c:pt idx="310">
                  <c:v>43463</c:v>
                </c:pt>
                <c:pt idx="311">
                  <c:v>43464</c:v>
                </c:pt>
                <c:pt idx="312">
                  <c:v>43465</c:v>
                </c:pt>
                <c:pt idx="313">
                  <c:v>43466</c:v>
                </c:pt>
                <c:pt idx="314">
                  <c:v>43467</c:v>
                </c:pt>
                <c:pt idx="315">
                  <c:v>43468</c:v>
                </c:pt>
                <c:pt idx="316">
                  <c:v>43469</c:v>
                </c:pt>
                <c:pt idx="317">
                  <c:v>43470</c:v>
                </c:pt>
                <c:pt idx="318">
                  <c:v>43471</c:v>
                </c:pt>
                <c:pt idx="319">
                  <c:v>43472</c:v>
                </c:pt>
                <c:pt idx="320">
                  <c:v>43473</c:v>
                </c:pt>
                <c:pt idx="321">
                  <c:v>43474</c:v>
                </c:pt>
                <c:pt idx="322">
                  <c:v>43475</c:v>
                </c:pt>
                <c:pt idx="323">
                  <c:v>43476</c:v>
                </c:pt>
                <c:pt idx="324">
                  <c:v>43477</c:v>
                </c:pt>
                <c:pt idx="325">
                  <c:v>43478</c:v>
                </c:pt>
                <c:pt idx="326">
                  <c:v>43479</c:v>
                </c:pt>
                <c:pt idx="327">
                  <c:v>43480</c:v>
                </c:pt>
                <c:pt idx="328">
                  <c:v>43481</c:v>
                </c:pt>
                <c:pt idx="329">
                  <c:v>43482</c:v>
                </c:pt>
                <c:pt idx="330">
                  <c:v>43483</c:v>
                </c:pt>
                <c:pt idx="331">
                  <c:v>43484</c:v>
                </c:pt>
                <c:pt idx="332">
                  <c:v>43485</c:v>
                </c:pt>
                <c:pt idx="333">
                  <c:v>43486</c:v>
                </c:pt>
                <c:pt idx="334">
                  <c:v>43487</c:v>
                </c:pt>
                <c:pt idx="335">
                  <c:v>43488</c:v>
                </c:pt>
                <c:pt idx="336">
                  <c:v>43489</c:v>
                </c:pt>
                <c:pt idx="337">
                  <c:v>43490</c:v>
                </c:pt>
                <c:pt idx="338">
                  <c:v>43491</c:v>
                </c:pt>
                <c:pt idx="339">
                  <c:v>43492</c:v>
                </c:pt>
                <c:pt idx="340">
                  <c:v>43493</c:v>
                </c:pt>
                <c:pt idx="341">
                  <c:v>43494</c:v>
                </c:pt>
                <c:pt idx="342">
                  <c:v>43495</c:v>
                </c:pt>
                <c:pt idx="343">
                  <c:v>43496</c:v>
                </c:pt>
                <c:pt idx="344">
                  <c:v>43497</c:v>
                </c:pt>
                <c:pt idx="345">
                  <c:v>43498</c:v>
                </c:pt>
                <c:pt idx="346">
                  <c:v>43499</c:v>
                </c:pt>
                <c:pt idx="347">
                  <c:v>43500</c:v>
                </c:pt>
                <c:pt idx="348">
                  <c:v>43501</c:v>
                </c:pt>
                <c:pt idx="349">
                  <c:v>43502</c:v>
                </c:pt>
                <c:pt idx="350">
                  <c:v>43503</c:v>
                </c:pt>
                <c:pt idx="351">
                  <c:v>43504</c:v>
                </c:pt>
                <c:pt idx="352">
                  <c:v>43505</c:v>
                </c:pt>
                <c:pt idx="353">
                  <c:v>43506</c:v>
                </c:pt>
                <c:pt idx="354">
                  <c:v>43507</c:v>
                </c:pt>
                <c:pt idx="355">
                  <c:v>43508</c:v>
                </c:pt>
                <c:pt idx="356">
                  <c:v>43509</c:v>
                </c:pt>
                <c:pt idx="357">
                  <c:v>43510</c:v>
                </c:pt>
                <c:pt idx="358">
                  <c:v>43511</c:v>
                </c:pt>
                <c:pt idx="359">
                  <c:v>43512</c:v>
                </c:pt>
                <c:pt idx="360">
                  <c:v>43513</c:v>
                </c:pt>
                <c:pt idx="361">
                  <c:v>43514</c:v>
                </c:pt>
                <c:pt idx="362">
                  <c:v>43515</c:v>
                </c:pt>
                <c:pt idx="363">
                  <c:v>43516</c:v>
                </c:pt>
                <c:pt idx="364">
                  <c:v>43517</c:v>
                </c:pt>
                <c:pt idx="365">
                  <c:v>43518</c:v>
                </c:pt>
                <c:pt idx="366">
                  <c:v>43519</c:v>
                </c:pt>
                <c:pt idx="367">
                  <c:v>43520</c:v>
                </c:pt>
                <c:pt idx="368">
                  <c:v>43521</c:v>
                </c:pt>
                <c:pt idx="369">
                  <c:v>43522</c:v>
                </c:pt>
                <c:pt idx="370">
                  <c:v>43523</c:v>
                </c:pt>
                <c:pt idx="371">
                  <c:v>43524</c:v>
                </c:pt>
                <c:pt idx="372">
                  <c:v>43525</c:v>
                </c:pt>
                <c:pt idx="373">
                  <c:v>43526</c:v>
                </c:pt>
                <c:pt idx="374">
                  <c:v>43527</c:v>
                </c:pt>
                <c:pt idx="375">
                  <c:v>43528</c:v>
                </c:pt>
                <c:pt idx="376">
                  <c:v>43529</c:v>
                </c:pt>
                <c:pt idx="377">
                  <c:v>43530</c:v>
                </c:pt>
                <c:pt idx="378">
                  <c:v>43531</c:v>
                </c:pt>
                <c:pt idx="379">
                  <c:v>43532</c:v>
                </c:pt>
                <c:pt idx="380">
                  <c:v>43533</c:v>
                </c:pt>
                <c:pt idx="381">
                  <c:v>43534</c:v>
                </c:pt>
                <c:pt idx="382">
                  <c:v>43535</c:v>
                </c:pt>
                <c:pt idx="383">
                  <c:v>43536</c:v>
                </c:pt>
                <c:pt idx="384">
                  <c:v>43537</c:v>
                </c:pt>
                <c:pt idx="385">
                  <c:v>43538</c:v>
                </c:pt>
                <c:pt idx="386">
                  <c:v>43539</c:v>
                </c:pt>
                <c:pt idx="387">
                  <c:v>43540</c:v>
                </c:pt>
                <c:pt idx="388">
                  <c:v>43541</c:v>
                </c:pt>
                <c:pt idx="389">
                  <c:v>43542</c:v>
                </c:pt>
                <c:pt idx="390">
                  <c:v>43543</c:v>
                </c:pt>
                <c:pt idx="391">
                  <c:v>43544</c:v>
                </c:pt>
                <c:pt idx="392">
                  <c:v>43545</c:v>
                </c:pt>
                <c:pt idx="393">
                  <c:v>43546</c:v>
                </c:pt>
                <c:pt idx="394">
                  <c:v>43547</c:v>
                </c:pt>
                <c:pt idx="395">
                  <c:v>43548</c:v>
                </c:pt>
                <c:pt idx="396">
                  <c:v>43549</c:v>
                </c:pt>
                <c:pt idx="397">
                  <c:v>43550</c:v>
                </c:pt>
                <c:pt idx="398">
                  <c:v>43551</c:v>
                </c:pt>
                <c:pt idx="399">
                  <c:v>43552</c:v>
                </c:pt>
                <c:pt idx="400">
                  <c:v>43553</c:v>
                </c:pt>
                <c:pt idx="401">
                  <c:v>43554</c:v>
                </c:pt>
                <c:pt idx="402">
                  <c:v>43555</c:v>
                </c:pt>
                <c:pt idx="403">
                  <c:v>43556</c:v>
                </c:pt>
                <c:pt idx="404">
                  <c:v>43557</c:v>
                </c:pt>
                <c:pt idx="405">
                  <c:v>43558</c:v>
                </c:pt>
                <c:pt idx="406">
                  <c:v>43559</c:v>
                </c:pt>
                <c:pt idx="407">
                  <c:v>43560</c:v>
                </c:pt>
                <c:pt idx="408">
                  <c:v>43561</c:v>
                </c:pt>
                <c:pt idx="409">
                  <c:v>43562</c:v>
                </c:pt>
                <c:pt idx="410">
                  <c:v>43563</c:v>
                </c:pt>
                <c:pt idx="411">
                  <c:v>43564</c:v>
                </c:pt>
                <c:pt idx="412">
                  <c:v>43565</c:v>
                </c:pt>
                <c:pt idx="413">
                  <c:v>43566</c:v>
                </c:pt>
                <c:pt idx="414">
                  <c:v>43567</c:v>
                </c:pt>
                <c:pt idx="415">
                  <c:v>43568</c:v>
                </c:pt>
                <c:pt idx="416">
                  <c:v>43569</c:v>
                </c:pt>
                <c:pt idx="417">
                  <c:v>43570</c:v>
                </c:pt>
                <c:pt idx="418">
                  <c:v>43571</c:v>
                </c:pt>
                <c:pt idx="419">
                  <c:v>43572</c:v>
                </c:pt>
                <c:pt idx="420">
                  <c:v>43573</c:v>
                </c:pt>
                <c:pt idx="421">
                  <c:v>43574</c:v>
                </c:pt>
                <c:pt idx="422">
                  <c:v>43575</c:v>
                </c:pt>
                <c:pt idx="423">
                  <c:v>43576</c:v>
                </c:pt>
                <c:pt idx="424">
                  <c:v>43577</c:v>
                </c:pt>
                <c:pt idx="425">
                  <c:v>43578</c:v>
                </c:pt>
                <c:pt idx="426">
                  <c:v>43579</c:v>
                </c:pt>
                <c:pt idx="427">
                  <c:v>43580</c:v>
                </c:pt>
                <c:pt idx="428">
                  <c:v>43581</c:v>
                </c:pt>
                <c:pt idx="429">
                  <c:v>43582</c:v>
                </c:pt>
                <c:pt idx="430">
                  <c:v>43583</c:v>
                </c:pt>
                <c:pt idx="431">
                  <c:v>43584</c:v>
                </c:pt>
                <c:pt idx="432">
                  <c:v>43585</c:v>
                </c:pt>
                <c:pt idx="433">
                  <c:v>43586</c:v>
                </c:pt>
                <c:pt idx="434">
                  <c:v>43587</c:v>
                </c:pt>
                <c:pt idx="435">
                  <c:v>43588</c:v>
                </c:pt>
                <c:pt idx="436">
                  <c:v>43589</c:v>
                </c:pt>
                <c:pt idx="437">
                  <c:v>43590</c:v>
                </c:pt>
                <c:pt idx="438">
                  <c:v>43591</c:v>
                </c:pt>
                <c:pt idx="439">
                  <c:v>43592</c:v>
                </c:pt>
                <c:pt idx="440">
                  <c:v>43593</c:v>
                </c:pt>
                <c:pt idx="441">
                  <c:v>43594</c:v>
                </c:pt>
                <c:pt idx="442">
                  <c:v>43595</c:v>
                </c:pt>
                <c:pt idx="443">
                  <c:v>43596</c:v>
                </c:pt>
                <c:pt idx="444">
                  <c:v>43597</c:v>
                </c:pt>
                <c:pt idx="445">
                  <c:v>43598</c:v>
                </c:pt>
                <c:pt idx="446">
                  <c:v>43599</c:v>
                </c:pt>
                <c:pt idx="447">
                  <c:v>43600</c:v>
                </c:pt>
                <c:pt idx="448">
                  <c:v>43601</c:v>
                </c:pt>
                <c:pt idx="449">
                  <c:v>43602</c:v>
                </c:pt>
                <c:pt idx="450">
                  <c:v>43603</c:v>
                </c:pt>
                <c:pt idx="451">
                  <c:v>43604</c:v>
                </c:pt>
                <c:pt idx="452">
                  <c:v>43605</c:v>
                </c:pt>
                <c:pt idx="453">
                  <c:v>43606</c:v>
                </c:pt>
                <c:pt idx="454">
                  <c:v>43607</c:v>
                </c:pt>
                <c:pt idx="455">
                  <c:v>43608</c:v>
                </c:pt>
                <c:pt idx="456">
                  <c:v>43609</c:v>
                </c:pt>
                <c:pt idx="457">
                  <c:v>43610</c:v>
                </c:pt>
                <c:pt idx="458">
                  <c:v>43611</c:v>
                </c:pt>
                <c:pt idx="459">
                  <c:v>43612</c:v>
                </c:pt>
                <c:pt idx="460">
                  <c:v>43613</c:v>
                </c:pt>
                <c:pt idx="461">
                  <c:v>43614</c:v>
                </c:pt>
                <c:pt idx="462">
                  <c:v>43615</c:v>
                </c:pt>
                <c:pt idx="463">
                  <c:v>43616</c:v>
                </c:pt>
                <c:pt idx="464">
                  <c:v>43617</c:v>
                </c:pt>
                <c:pt idx="465">
                  <c:v>43618</c:v>
                </c:pt>
                <c:pt idx="466">
                  <c:v>43619</c:v>
                </c:pt>
                <c:pt idx="467">
                  <c:v>43620</c:v>
                </c:pt>
                <c:pt idx="468">
                  <c:v>43621</c:v>
                </c:pt>
                <c:pt idx="469">
                  <c:v>43622</c:v>
                </c:pt>
                <c:pt idx="470">
                  <c:v>43623</c:v>
                </c:pt>
                <c:pt idx="471">
                  <c:v>43624</c:v>
                </c:pt>
                <c:pt idx="472">
                  <c:v>43625</c:v>
                </c:pt>
                <c:pt idx="473">
                  <c:v>43626</c:v>
                </c:pt>
                <c:pt idx="474">
                  <c:v>43627</c:v>
                </c:pt>
                <c:pt idx="475">
                  <c:v>43628</c:v>
                </c:pt>
                <c:pt idx="476">
                  <c:v>43629</c:v>
                </c:pt>
                <c:pt idx="477">
                  <c:v>43630</c:v>
                </c:pt>
                <c:pt idx="478">
                  <c:v>43631</c:v>
                </c:pt>
                <c:pt idx="479">
                  <c:v>43632</c:v>
                </c:pt>
                <c:pt idx="480">
                  <c:v>43633</c:v>
                </c:pt>
                <c:pt idx="481">
                  <c:v>43634</c:v>
                </c:pt>
                <c:pt idx="482">
                  <c:v>43635</c:v>
                </c:pt>
                <c:pt idx="483">
                  <c:v>43636</c:v>
                </c:pt>
                <c:pt idx="484">
                  <c:v>43637</c:v>
                </c:pt>
                <c:pt idx="485">
                  <c:v>43638</c:v>
                </c:pt>
                <c:pt idx="486">
                  <c:v>43639</c:v>
                </c:pt>
                <c:pt idx="487">
                  <c:v>43640</c:v>
                </c:pt>
                <c:pt idx="488">
                  <c:v>43641</c:v>
                </c:pt>
                <c:pt idx="489">
                  <c:v>43642</c:v>
                </c:pt>
                <c:pt idx="490">
                  <c:v>43643</c:v>
                </c:pt>
                <c:pt idx="491">
                  <c:v>43644</c:v>
                </c:pt>
                <c:pt idx="492">
                  <c:v>43645</c:v>
                </c:pt>
                <c:pt idx="493">
                  <c:v>43646</c:v>
                </c:pt>
                <c:pt idx="494">
                  <c:v>43647</c:v>
                </c:pt>
                <c:pt idx="495">
                  <c:v>43648</c:v>
                </c:pt>
                <c:pt idx="496">
                  <c:v>43649</c:v>
                </c:pt>
                <c:pt idx="497">
                  <c:v>43650</c:v>
                </c:pt>
                <c:pt idx="498">
                  <c:v>43651</c:v>
                </c:pt>
                <c:pt idx="499">
                  <c:v>43652</c:v>
                </c:pt>
                <c:pt idx="500">
                  <c:v>43653</c:v>
                </c:pt>
                <c:pt idx="501">
                  <c:v>43654</c:v>
                </c:pt>
                <c:pt idx="502">
                  <c:v>43655</c:v>
                </c:pt>
                <c:pt idx="503">
                  <c:v>43656</c:v>
                </c:pt>
                <c:pt idx="504">
                  <c:v>43657</c:v>
                </c:pt>
                <c:pt idx="505">
                  <c:v>43658</c:v>
                </c:pt>
                <c:pt idx="506">
                  <c:v>43659</c:v>
                </c:pt>
                <c:pt idx="507">
                  <c:v>43660</c:v>
                </c:pt>
                <c:pt idx="508">
                  <c:v>43661</c:v>
                </c:pt>
                <c:pt idx="509">
                  <c:v>43662</c:v>
                </c:pt>
                <c:pt idx="510">
                  <c:v>43663</c:v>
                </c:pt>
                <c:pt idx="511">
                  <c:v>43664</c:v>
                </c:pt>
                <c:pt idx="512">
                  <c:v>43665</c:v>
                </c:pt>
                <c:pt idx="513">
                  <c:v>43666</c:v>
                </c:pt>
                <c:pt idx="514">
                  <c:v>43667</c:v>
                </c:pt>
                <c:pt idx="515">
                  <c:v>43668</c:v>
                </c:pt>
                <c:pt idx="516">
                  <c:v>43669</c:v>
                </c:pt>
                <c:pt idx="517">
                  <c:v>43670</c:v>
                </c:pt>
                <c:pt idx="518">
                  <c:v>43671</c:v>
                </c:pt>
                <c:pt idx="519">
                  <c:v>43672</c:v>
                </c:pt>
                <c:pt idx="520">
                  <c:v>43673</c:v>
                </c:pt>
                <c:pt idx="521">
                  <c:v>43674</c:v>
                </c:pt>
                <c:pt idx="522">
                  <c:v>43675</c:v>
                </c:pt>
                <c:pt idx="523">
                  <c:v>43676</c:v>
                </c:pt>
                <c:pt idx="524">
                  <c:v>43677</c:v>
                </c:pt>
                <c:pt idx="525">
                  <c:v>43678</c:v>
                </c:pt>
                <c:pt idx="526">
                  <c:v>43679</c:v>
                </c:pt>
                <c:pt idx="527">
                  <c:v>43680</c:v>
                </c:pt>
                <c:pt idx="528">
                  <c:v>43681</c:v>
                </c:pt>
                <c:pt idx="529">
                  <c:v>43682</c:v>
                </c:pt>
                <c:pt idx="530">
                  <c:v>43683</c:v>
                </c:pt>
                <c:pt idx="531">
                  <c:v>43684</c:v>
                </c:pt>
                <c:pt idx="532">
                  <c:v>43685</c:v>
                </c:pt>
                <c:pt idx="533">
                  <c:v>43686</c:v>
                </c:pt>
                <c:pt idx="534">
                  <c:v>43687</c:v>
                </c:pt>
                <c:pt idx="535">
                  <c:v>43688</c:v>
                </c:pt>
                <c:pt idx="536">
                  <c:v>43689</c:v>
                </c:pt>
                <c:pt idx="537">
                  <c:v>43690</c:v>
                </c:pt>
                <c:pt idx="538">
                  <c:v>43691</c:v>
                </c:pt>
                <c:pt idx="539">
                  <c:v>43692</c:v>
                </c:pt>
                <c:pt idx="540">
                  <c:v>43693</c:v>
                </c:pt>
                <c:pt idx="541">
                  <c:v>43694</c:v>
                </c:pt>
                <c:pt idx="542">
                  <c:v>43695</c:v>
                </c:pt>
                <c:pt idx="543">
                  <c:v>43696</c:v>
                </c:pt>
                <c:pt idx="544">
                  <c:v>43697</c:v>
                </c:pt>
                <c:pt idx="545">
                  <c:v>43698</c:v>
                </c:pt>
                <c:pt idx="546">
                  <c:v>43699</c:v>
                </c:pt>
                <c:pt idx="547">
                  <c:v>43700</c:v>
                </c:pt>
                <c:pt idx="548">
                  <c:v>43701</c:v>
                </c:pt>
                <c:pt idx="549">
                  <c:v>43702</c:v>
                </c:pt>
                <c:pt idx="550">
                  <c:v>43703</c:v>
                </c:pt>
                <c:pt idx="551">
                  <c:v>43704</c:v>
                </c:pt>
                <c:pt idx="552">
                  <c:v>43705</c:v>
                </c:pt>
                <c:pt idx="553">
                  <c:v>43706</c:v>
                </c:pt>
                <c:pt idx="554">
                  <c:v>43707</c:v>
                </c:pt>
                <c:pt idx="555">
                  <c:v>43708</c:v>
                </c:pt>
                <c:pt idx="556">
                  <c:v>43709</c:v>
                </c:pt>
                <c:pt idx="557">
                  <c:v>43710</c:v>
                </c:pt>
                <c:pt idx="558">
                  <c:v>43711</c:v>
                </c:pt>
                <c:pt idx="559">
                  <c:v>43712</c:v>
                </c:pt>
                <c:pt idx="560">
                  <c:v>43713</c:v>
                </c:pt>
                <c:pt idx="561">
                  <c:v>43714</c:v>
                </c:pt>
                <c:pt idx="562">
                  <c:v>43715</c:v>
                </c:pt>
                <c:pt idx="563">
                  <c:v>43716</c:v>
                </c:pt>
                <c:pt idx="564">
                  <c:v>43717</c:v>
                </c:pt>
                <c:pt idx="565">
                  <c:v>43718</c:v>
                </c:pt>
                <c:pt idx="566">
                  <c:v>43719</c:v>
                </c:pt>
                <c:pt idx="567">
                  <c:v>43720</c:v>
                </c:pt>
                <c:pt idx="568">
                  <c:v>43721</c:v>
                </c:pt>
                <c:pt idx="569">
                  <c:v>43722</c:v>
                </c:pt>
                <c:pt idx="570">
                  <c:v>43723</c:v>
                </c:pt>
                <c:pt idx="571">
                  <c:v>43724</c:v>
                </c:pt>
                <c:pt idx="572">
                  <c:v>43725</c:v>
                </c:pt>
                <c:pt idx="573">
                  <c:v>43726</c:v>
                </c:pt>
                <c:pt idx="574">
                  <c:v>43727</c:v>
                </c:pt>
                <c:pt idx="575">
                  <c:v>43728</c:v>
                </c:pt>
                <c:pt idx="576">
                  <c:v>43729</c:v>
                </c:pt>
                <c:pt idx="577">
                  <c:v>43730</c:v>
                </c:pt>
                <c:pt idx="578">
                  <c:v>43731</c:v>
                </c:pt>
                <c:pt idx="579">
                  <c:v>43732</c:v>
                </c:pt>
                <c:pt idx="580">
                  <c:v>43733</c:v>
                </c:pt>
                <c:pt idx="581">
                  <c:v>43734</c:v>
                </c:pt>
                <c:pt idx="582">
                  <c:v>43735</c:v>
                </c:pt>
                <c:pt idx="583">
                  <c:v>43736</c:v>
                </c:pt>
                <c:pt idx="584">
                  <c:v>43737</c:v>
                </c:pt>
                <c:pt idx="585">
                  <c:v>43738</c:v>
                </c:pt>
                <c:pt idx="586">
                  <c:v>43739</c:v>
                </c:pt>
                <c:pt idx="587">
                  <c:v>43740</c:v>
                </c:pt>
                <c:pt idx="588">
                  <c:v>43741</c:v>
                </c:pt>
                <c:pt idx="589">
                  <c:v>43742</c:v>
                </c:pt>
                <c:pt idx="590">
                  <c:v>43743</c:v>
                </c:pt>
                <c:pt idx="591">
                  <c:v>43744</c:v>
                </c:pt>
                <c:pt idx="592">
                  <c:v>43745</c:v>
                </c:pt>
                <c:pt idx="593">
                  <c:v>43746</c:v>
                </c:pt>
                <c:pt idx="594">
                  <c:v>43747</c:v>
                </c:pt>
                <c:pt idx="595">
                  <c:v>43748</c:v>
                </c:pt>
                <c:pt idx="596">
                  <c:v>43749</c:v>
                </c:pt>
                <c:pt idx="597">
                  <c:v>43750</c:v>
                </c:pt>
                <c:pt idx="598">
                  <c:v>43751</c:v>
                </c:pt>
                <c:pt idx="599">
                  <c:v>43752</c:v>
                </c:pt>
                <c:pt idx="600">
                  <c:v>43753</c:v>
                </c:pt>
                <c:pt idx="601">
                  <c:v>43754</c:v>
                </c:pt>
                <c:pt idx="602">
                  <c:v>43755</c:v>
                </c:pt>
                <c:pt idx="603">
                  <c:v>43756</c:v>
                </c:pt>
                <c:pt idx="604">
                  <c:v>43757</c:v>
                </c:pt>
                <c:pt idx="605">
                  <c:v>43758</c:v>
                </c:pt>
                <c:pt idx="606">
                  <c:v>43759</c:v>
                </c:pt>
                <c:pt idx="607">
                  <c:v>43760</c:v>
                </c:pt>
                <c:pt idx="608">
                  <c:v>43761</c:v>
                </c:pt>
                <c:pt idx="609">
                  <c:v>43762</c:v>
                </c:pt>
                <c:pt idx="610">
                  <c:v>43763</c:v>
                </c:pt>
                <c:pt idx="611">
                  <c:v>43764</c:v>
                </c:pt>
                <c:pt idx="612">
                  <c:v>43765</c:v>
                </c:pt>
                <c:pt idx="613">
                  <c:v>43766</c:v>
                </c:pt>
                <c:pt idx="614">
                  <c:v>43767</c:v>
                </c:pt>
                <c:pt idx="615">
                  <c:v>43768</c:v>
                </c:pt>
                <c:pt idx="616">
                  <c:v>43769</c:v>
                </c:pt>
                <c:pt idx="617">
                  <c:v>43770</c:v>
                </c:pt>
                <c:pt idx="618">
                  <c:v>43771</c:v>
                </c:pt>
                <c:pt idx="619">
                  <c:v>43772</c:v>
                </c:pt>
                <c:pt idx="620">
                  <c:v>43773</c:v>
                </c:pt>
                <c:pt idx="621">
                  <c:v>43774</c:v>
                </c:pt>
                <c:pt idx="622">
                  <c:v>43775</c:v>
                </c:pt>
                <c:pt idx="623">
                  <c:v>43776</c:v>
                </c:pt>
                <c:pt idx="624">
                  <c:v>43777</c:v>
                </c:pt>
                <c:pt idx="625">
                  <c:v>43778</c:v>
                </c:pt>
                <c:pt idx="626">
                  <c:v>43779</c:v>
                </c:pt>
                <c:pt idx="627">
                  <c:v>43780</c:v>
                </c:pt>
                <c:pt idx="628">
                  <c:v>43781</c:v>
                </c:pt>
                <c:pt idx="629">
                  <c:v>43782</c:v>
                </c:pt>
                <c:pt idx="630">
                  <c:v>43783</c:v>
                </c:pt>
                <c:pt idx="631">
                  <c:v>43784</c:v>
                </c:pt>
                <c:pt idx="632">
                  <c:v>43785</c:v>
                </c:pt>
                <c:pt idx="633">
                  <c:v>43786</c:v>
                </c:pt>
                <c:pt idx="634">
                  <c:v>43787</c:v>
                </c:pt>
                <c:pt idx="635">
                  <c:v>43788</c:v>
                </c:pt>
                <c:pt idx="636">
                  <c:v>43789</c:v>
                </c:pt>
                <c:pt idx="637">
                  <c:v>43790</c:v>
                </c:pt>
                <c:pt idx="638">
                  <c:v>43791</c:v>
                </c:pt>
                <c:pt idx="639">
                  <c:v>43792</c:v>
                </c:pt>
                <c:pt idx="640">
                  <c:v>43793</c:v>
                </c:pt>
                <c:pt idx="641">
                  <c:v>43794</c:v>
                </c:pt>
                <c:pt idx="642">
                  <c:v>43795</c:v>
                </c:pt>
                <c:pt idx="643">
                  <c:v>43796</c:v>
                </c:pt>
                <c:pt idx="644">
                  <c:v>43797</c:v>
                </c:pt>
                <c:pt idx="645">
                  <c:v>43798</c:v>
                </c:pt>
                <c:pt idx="646">
                  <c:v>43799</c:v>
                </c:pt>
                <c:pt idx="647">
                  <c:v>43800</c:v>
                </c:pt>
                <c:pt idx="648">
                  <c:v>43801</c:v>
                </c:pt>
                <c:pt idx="649">
                  <c:v>43802</c:v>
                </c:pt>
                <c:pt idx="650">
                  <c:v>43803</c:v>
                </c:pt>
                <c:pt idx="651">
                  <c:v>43804</c:v>
                </c:pt>
                <c:pt idx="652">
                  <c:v>43805</c:v>
                </c:pt>
                <c:pt idx="653">
                  <c:v>43806</c:v>
                </c:pt>
                <c:pt idx="654">
                  <c:v>43807</c:v>
                </c:pt>
                <c:pt idx="655">
                  <c:v>43808</c:v>
                </c:pt>
                <c:pt idx="656">
                  <c:v>43809</c:v>
                </c:pt>
                <c:pt idx="657">
                  <c:v>43810</c:v>
                </c:pt>
                <c:pt idx="658">
                  <c:v>43811</c:v>
                </c:pt>
                <c:pt idx="659">
                  <c:v>43812</c:v>
                </c:pt>
                <c:pt idx="660">
                  <c:v>43813</c:v>
                </c:pt>
                <c:pt idx="661">
                  <c:v>43814</c:v>
                </c:pt>
                <c:pt idx="662">
                  <c:v>43815</c:v>
                </c:pt>
                <c:pt idx="663">
                  <c:v>43816</c:v>
                </c:pt>
                <c:pt idx="664">
                  <c:v>43817</c:v>
                </c:pt>
                <c:pt idx="665">
                  <c:v>43818</c:v>
                </c:pt>
                <c:pt idx="666">
                  <c:v>43819</c:v>
                </c:pt>
                <c:pt idx="667">
                  <c:v>43820</c:v>
                </c:pt>
                <c:pt idx="668">
                  <c:v>43821</c:v>
                </c:pt>
                <c:pt idx="669">
                  <c:v>43822</c:v>
                </c:pt>
                <c:pt idx="670">
                  <c:v>43823</c:v>
                </c:pt>
                <c:pt idx="671">
                  <c:v>43824</c:v>
                </c:pt>
                <c:pt idx="672">
                  <c:v>43825</c:v>
                </c:pt>
                <c:pt idx="673">
                  <c:v>43826</c:v>
                </c:pt>
                <c:pt idx="674">
                  <c:v>43827</c:v>
                </c:pt>
                <c:pt idx="675">
                  <c:v>43828</c:v>
                </c:pt>
                <c:pt idx="676">
                  <c:v>43829</c:v>
                </c:pt>
                <c:pt idx="677">
                  <c:v>43830</c:v>
                </c:pt>
                <c:pt idx="678">
                  <c:v>43831</c:v>
                </c:pt>
                <c:pt idx="679">
                  <c:v>43832</c:v>
                </c:pt>
                <c:pt idx="680">
                  <c:v>43833</c:v>
                </c:pt>
                <c:pt idx="681">
                  <c:v>43834</c:v>
                </c:pt>
                <c:pt idx="682">
                  <c:v>43835</c:v>
                </c:pt>
                <c:pt idx="683">
                  <c:v>43836</c:v>
                </c:pt>
                <c:pt idx="684">
                  <c:v>43837</c:v>
                </c:pt>
                <c:pt idx="685">
                  <c:v>43838</c:v>
                </c:pt>
                <c:pt idx="686">
                  <c:v>43839</c:v>
                </c:pt>
                <c:pt idx="687">
                  <c:v>43840</c:v>
                </c:pt>
                <c:pt idx="688">
                  <c:v>43841</c:v>
                </c:pt>
                <c:pt idx="689">
                  <c:v>43842</c:v>
                </c:pt>
                <c:pt idx="690">
                  <c:v>43843</c:v>
                </c:pt>
                <c:pt idx="691">
                  <c:v>43844</c:v>
                </c:pt>
                <c:pt idx="692">
                  <c:v>43845</c:v>
                </c:pt>
                <c:pt idx="693">
                  <c:v>43846</c:v>
                </c:pt>
                <c:pt idx="694">
                  <c:v>43847</c:v>
                </c:pt>
                <c:pt idx="695">
                  <c:v>43848</c:v>
                </c:pt>
                <c:pt idx="696">
                  <c:v>43849</c:v>
                </c:pt>
                <c:pt idx="697">
                  <c:v>43850</c:v>
                </c:pt>
                <c:pt idx="698">
                  <c:v>43851</c:v>
                </c:pt>
                <c:pt idx="699">
                  <c:v>43852</c:v>
                </c:pt>
                <c:pt idx="700">
                  <c:v>43853</c:v>
                </c:pt>
                <c:pt idx="701">
                  <c:v>43854</c:v>
                </c:pt>
                <c:pt idx="702">
                  <c:v>43855</c:v>
                </c:pt>
                <c:pt idx="703">
                  <c:v>43856</c:v>
                </c:pt>
                <c:pt idx="704">
                  <c:v>43857</c:v>
                </c:pt>
                <c:pt idx="705">
                  <c:v>43858</c:v>
                </c:pt>
                <c:pt idx="706">
                  <c:v>43859</c:v>
                </c:pt>
                <c:pt idx="707">
                  <c:v>43860</c:v>
                </c:pt>
                <c:pt idx="708">
                  <c:v>43861</c:v>
                </c:pt>
                <c:pt idx="709">
                  <c:v>43862</c:v>
                </c:pt>
                <c:pt idx="710">
                  <c:v>43863</c:v>
                </c:pt>
                <c:pt idx="711">
                  <c:v>43864</c:v>
                </c:pt>
                <c:pt idx="712">
                  <c:v>43865</c:v>
                </c:pt>
                <c:pt idx="713">
                  <c:v>43866</c:v>
                </c:pt>
                <c:pt idx="714">
                  <c:v>43867</c:v>
                </c:pt>
                <c:pt idx="715">
                  <c:v>43868</c:v>
                </c:pt>
                <c:pt idx="716">
                  <c:v>43869</c:v>
                </c:pt>
                <c:pt idx="717">
                  <c:v>43870</c:v>
                </c:pt>
                <c:pt idx="718">
                  <c:v>43871</c:v>
                </c:pt>
                <c:pt idx="719">
                  <c:v>43872</c:v>
                </c:pt>
                <c:pt idx="720">
                  <c:v>43873</c:v>
                </c:pt>
                <c:pt idx="721">
                  <c:v>43874</c:v>
                </c:pt>
                <c:pt idx="722">
                  <c:v>43875</c:v>
                </c:pt>
                <c:pt idx="723">
                  <c:v>43876</c:v>
                </c:pt>
                <c:pt idx="724">
                  <c:v>43877</c:v>
                </c:pt>
                <c:pt idx="725">
                  <c:v>43878</c:v>
                </c:pt>
                <c:pt idx="726">
                  <c:v>43879</c:v>
                </c:pt>
                <c:pt idx="727">
                  <c:v>43880</c:v>
                </c:pt>
                <c:pt idx="728">
                  <c:v>43881</c:v>
                </c:pt>
                <c:pt idx="729">
                  <c:v>43882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1.950980281603</c:v>
                </c:pt>
                <c:pt idx="1">
                  <c:v>1.950980281603</c:v>
                </c:pt>
                <c:pt idx="2">
                  <c:v>1.950980281603</c:v>
                </c:pt>
                <c:pt idx="3">
                  <c:v>1.923389025494</c:v>
                </c:pt>
                <c:pt idx="4">
                  <c:v>1.88915253465</c:v>
                </c:pt>
                <c:pt idx="5">
                  <c:v>1.876144971532</c:v>
                </c:pt>
                <c:pt idx="6">
                  <c:v>1.8423357319410001</c:v>
                </c:pt>
                <c:pt idx="7">
                  <c:v>1.8423357319410001</c:v>
                </c:pt>
                <c:pt idx="8">
                  <c:v>1.8423357319410001</c:v>
                </c:pt>
                <c:pt idx="9">
                  <c:v>1.8423357319410001</c:v>
                </c:pt>
                <c:pt idx="10">
                  <c:v>1.8365077997620001</c:v>
                </c:pt>
                <c:pt idx="11">
                  <c:v>1.830950405167</c:v>
                </c:pt>
                <c:pt idx="12">
                  <c:v>1.833694903714</c:v>
                </c:pt>
                <c:pt idx="13">
                  <c:v>1.8556173274629999</c:v>
                </c:pt>
                <c:pt idx="14">
                  <c:v>1.8644126198490001</c:v>
                </c:pt>
                <c:pt idx="15">
                  <c:v>1.8644126198490001</c:v>
                </c:pt>
                <c:pt idx="16">
                  <c:v>1.8644126198490001</c:v>
                </c:pt>
                <c:pt idx="17">
                  <c:v>1.897497584039</c:v>
                </c:pt>
                <c:pt idx="18">
                  <c:v>1.873405055184</c:v>
                </c:pt>
                <c:pt idx="19">
                  <c:v>1.8588293890050001</c:v>
                </c:pt>
                <c:pt idx="20">
                  <c:v>1.847238642712</c:v>
                </c:pt>
                <c:pt idx="21">
                  <c:v>1.874348084283</c:v>
                </c:pt>
                <c:pt idx="22">
                  <c:v>1.874348084283</c:v>
                </c:pt>
                <c:pt idx="23">
                  <c:v>1.874348084283</c:v>
                </c:pt>
                <c:pt idx="24">
                  <c:v>1.8670022933370001</c:v>
                </c:pt>
                <c:pt idx="25">
                  <c:v>1.8747516274580001</c:v>
                </c:pt>
                <c:pt idx="26">
                  <c:v>1.8477774373219999</c:v>
                </c:pt>
                <c:pt idx="27">
                  <c:v>1.849148950464</c:v>
                </c:pt>
                <c:pt idx="28">
                  <c:v>1.772900073945</c:v>
                </c:pt>
                <c:pt idx="29">
                  <c:v>1.772900073945</c:v>
                </c:pt>
                <c:pt idx="30">
                  <c:v>1.772900073945</c:v>
                </c:pt>
                <c:pt idx="31">
                  <c:v>1.7811604496639999</c:v>
                </c:pt>
                <c:pt idx="32">
                  <c:v>1.7536784056870001</c:v>
                </c:pt>
                <c:pt idx="33">
                  <c:v>1.754146265103</c:v>
                </c:pt>
                <c:pt idx="34">
                  <c:v>1.7239913355759999</c:v>
                </c:pt>
                <c:pt idx="35">
                  <c:v>1.7195919732980001</c:v>
                </c:pt>
                <c:pt idx="36">
                  <c:v>1.7195919732980001</c:v>
                </c:pt>
                <c:pt idx="37">
                  <c:v>1.7195919732980001</c:v>
                </c:pt>
                <c:pt idx="38">
                  <c:v>1.7448948464759999</c:v>
                </c:pt>
                <c:pt idx="39">
                  <c:v>1.762370991426</c:v>
                </c:pt>
                <c:pt idx="40">
                  <c:v>1.7723412828230001</c:v>
                </c:pt>
                <c:pt idx="41">
                  <c:v>1.7810246107629999</c:v>
                </c:pt>
                <c:pt idx="42">
                  <c:v>1.7810246107629999</c:v>
                </c:pt>
                <c:pt idx="43">
                  <c:v>1.7810246107629999</c:v>
                </c:pt>
                <c:pt idx="44">
                  <c:v>1.7810246107629999</c:v>
                </c:pt>
                <c:pt idx="45">
                  <c:v>1.773318040758</c:v>
                </c:pt>
                <c:pt idx="46">
                  <c:v>1.7966721265259999</c:v>
                </c:pt>
                <c:pt idx="47">
                  <c:v>1.854627502911</c:v>
                </c:pt>
                <c:pt idx="48">
                  <c:v>1.8178572199859999</c:v>
                </c:pt>
                <c:pt idx="49">
                  <c:v>1.854382308878</c:v>
                </c:pt>
                <c:pt idx="50">
                  <c:v>1.854382308878</c:v>
                </c:pt>
                <c:pt idx="51">
                  <c:v>1.854382308878</c:v>
                </c:pt>
                <c:pt idx="52">
                  <c:v>1.8707101350199999</c:v>
                </c:pt>
                <c:pt idx="53">
                  <c:v>1.8679222562440001</c:v>
                </c:pt>
                <c:pt idx="54">
                  <c:v>1.8781604925640001</c:v>
                </c:pt>
                <c:pt idx="55">
                  <c:v>1.8781604925640001</c:v>
                </c:pt>
                <c:pt idx="56">
                  <c:v>1.8781604925640001</c:v>
                </c:pt>
                <c:pt idx="57">
                  <c:v>1.8781604925640001</c:v>
                </c:pt>
                <c:pt idx="58">
                  <c:v>1.8781604925640001</c:v>
                </c:pt>
                <c:pt idx="59">
                  <c:v>1.9631367404810001</c:v>
                </c:pt>
                <c:pt idx="60">
                  <c:v>2.006080524078</c:v>
                </c:pt>
                <c:pt idx="61">
                  <c:v>2.0165602571900001</c:v>
                </c:pt>
                <c:pt idx="62">
                  <c:v>1.993648320338</c:v>
                </c:pt>
                <c:pt idx="63">
                  <c:v>1.9354293949750001</c:v>
                </c:pt>
                <c:pt idx="64">
                  <c:v>1.9354293949750001</c:v>
                </c:pt>
                <c:pt idx="65">
                  <c:v>1.9354293949750001</c:v>
                </c:pt>
                <c:pt idx="66">
                  <c:v>1.9396175485889999</c:v>
                </c:pt>
                <c:pt idx="67">
                  <c:v>1.9801862583550001</c:v>
                </c:pt>
                <c:pt idx="68">
                  <c:v>1.9854610309880001</c:v>
                </c:pt>
                <c:pt idx="69">
                  <c:v>1.980105830032</c:v>
                </c:pt>
                <c:pt idx="70">
                  <c:v>1.972756158842</c:v>
                </c:pt>
                <c:pt idx="71">
                  <c:v>1.972756158842</c:v>
                </c:pt>
                <c:pt idx="72">
                  <c:v>1.972756158842</c:v>
                </c:pt>
                <c:pt idx="73">
                  <c:v>1.986429540676</c:v>
                </c:pt>
                <c:pt idx="74">
                  <c:v>1.9902028401530001</c:v>
                </c:pt>
                <c:pt idx="75">
                  <c:v>2.014302305802</c:v>
                </c:pt>
                <c:pt idx="76">
                  <c:v>2.0419802009749999</c:v>
                </c:pt>
                <c:pt idx="77">
                  <c:v>2.0370709943700001</c:v>
                </c:pt>
                <c:pt idx="78">
                  <c:v>2.0370709943700001</c:v>
                </c:pt>
                <c:pt idx="79">
                  <c:v>2.0370709943700001</c:v>
                </c:pt>
                <c:pt idx="80">
                  <c:v>2.022656345303</c:v>
                </c:pt>
                <c:pt idx="81">
                  <c:v>2.0748328899419999</c:v>
                </c:pt>
                <c:pt idx="82">
                  <c:v>2.1002785730359999</c:v>
                </c:pt>
                <c:pt idx="83">
                  <c:v>2.138122442422</c:v>
                </c:pt>
                <c:pt idx="84">
                  <c:v>2.1281879282260001</c:v>
                </c:pt>
                <c:pt idx="85">
                  <c:v>2.1281879282260001</c:v>
                </c:pt>
                <c:pt idx="86">
                  <c:v>2.1281879282260001</c:v>
                </c:pt>
                <c:pt idx="87">
                  <c:v>2.1281879282260001</c:v>
                </c:pt>
                <c:pt idx="88">
                  <c:v>2.1114367859819998</c:v>
                </c:pt>
                <c:pt idx="89">
                  <c:v>2.095554678933</c:v>
                </c:pt>
                <c:pt idx="90">
                  <c:v>2.0698097025140001</c:v>
                </c:pt>
                <c:pt idx="91">
                  <c:v>2.0312427778519999</c:v>
                </c:pt>
                <c:pt idx="92">
                  <c:v>2.0312427778519999</c:v>
                </c:pt>
                <c:pt idx="93">
                  <c:v>2.0312427778519999</c:v>
                </c:pt>
                <c:pt idx="94">
                  <c:v>1.972607516546</c:v>
                </c:pt>
                <c:pt idx="95">
                  <c:v>1.9577997236060001</c:v>
                </c:pt>
                <c:pt idx="96">
                  <c:v>1.9638703277130001</c:v>
                </c:pt>
                <c:pt idx="97">
                  <c:v>1.960277392931</c:v>
                </c:pt>
                <c:pt idx="98">
                  <c:v>1.9637942637570001</c:v>
                </c:pt>
                <c:pt idx="99">
                  <c:v>1.9637942637570001</c:v>
                </c:pt>
                <c:pt idx="100">
                  <c:v>1.9637942637570001</c:v>
                </c:pt>
                <c:pt idx="101">
                  <c:v>2.002624958088</c:v>
                </c:pt>
                <c:pt idx="102">
                  <c:v>2.0143731221490002</c:v>
                </c:pt>
                <c:pt idx="103">
                  <c:v>2.003552347366</c:v>
                </c:pt>
                <c:pt idx="104">
                  <c:v>2.0135209815990001</c:v>
                </c:pt>
                <c:pt idx="105">
                  <c:v>2.046884406697</c:v>
                </c:pt>
                <c:pt idx="106">
                  <c:v>2.046884406697</c:v>
                </c:pt>
                <c:pt idx="107">
                  <c:v>2.046884406697</c:v>
                </c:pt>
                <c:pt idx="108">
                  <c:v>2.04485943756</c:v>
                </c:pt>
                <c:pt idx="109">
                  <c:v>2.0902291053819999</c:v>
                </c:pt>
                <c:pt idx="110">
                  <c:v>2.1184844206459998</c:v>
                </c:pt>
                <c:pt idx="111">
                  <c:v>2.0867377848180002</c:v>
                </c:pt>
                <c:pt idx="112">
                  <c:v>2.0542893688419999</c:v>
                </c:pt>
                <c:pt idx="113">
                  <c:v>2.0542893688419999</c:v>
                </c:pt>
                <c:pt idx="114">
                  <c:v>2.0542893688419999</c:v>
                </c:pt>
                <c:pt idx="115">
                  <c:v>2.0573587208980002</c:v>
                </c:pt>
                <c:pt idx="116">
                  <c:v>2.1254929121230002</c:v>
                </c:pt>
                <c:pt idx="117">
                  <c:v>2.153571738958</c:v>
                </c:pt>
                <c:pt idx="118">
                  <c:v>2.1318652249380001</c:v>
                </c:pt>
                <c:pt idx="119">
                  <c:v>2.1234895300150001</c:v>
                </c:pt>
                <c:pt idx="120">
                  <c:v>2.1234895300150001</c:v>
                </c:pt>
                <c:pt idx="121">
                  <c:v>2.1234895300150001</c:v>
                </c:pt>
                <c:pt idx="122">
                  <c:v>2.1382987078400002</c:v>
                </c:pt>
                <c:pt idx="123">
                  <c:v>2.1334556435050001</c:v>
                </c:pt>
                <c:pt idx="124">
                  <c:v>2.140391413688</c:v>
                </c:pt>
                <c:pt idx="125">
                  <c:v>2.1403226192839999</c:v>
                </c:pt>
                <c:pt idx="126">
                  <c:v>2.1183440027399998</c:v>
                </c:pt>
                <c:pt idx="127">
                  <c:v>2.1183440027399998</c:v>
                </c:pt>
                <c:pt idx="128">
                  <c:v>2.1183440027399998</c:v>
                </c:pt>
                <c:pt idx="129">
                  <c:v>2.132060544932</c:v>
                </c:pt>
                <c:pt idx="130">
                  <c:v>2.2385215092920001</c:v>
                </c:pt>
                <c:pt idx="131">
                  <c:v>2.189431664622</c:v>
                </c:pt>
                <c:pt idx="132">
                  <c:v>2.1923647852560002</c:v>
                </c:pt>
                <c:pt idx="133">
                  <c:v>2.1419199125800001</c:v>
                </c:pt>
                <c:pt idx="134">
                  <c:v>2.1419199125800001</c:v>
                </c:pt>
                <c:pt idx="135">
                  <c:v>2.1419199125800001</c:v>
                </c:pt>
                <c:pt idx="136">
                  <c:v>2.1536043435279999</c:v>
                </c:pt>
                <c:pt idx="137">
                  <c:v>2.0959241076200001</c:v>
                </c:pt>
                <c:pt idx="138">
                  <c:v>2.0027602056120002</c:v>
                </c:pt>
                <c:pt idx="139">
                  <c:v>1.9958600196359999</c:v>
                </c:pt>
                <c:pt idx="140">
                  <c:v>1.9747679981220001</c:v>
                </c:pt>
                <c:pt idx="141">
                  <c:v>1.9747679981220001</c:v>
                </c:pt>
                <c:pt idx="142">
                  <c:v>1.9747679981220001</c:v>
                </c:pt>
                <c:pt idx="143">
                  <c:v>1.9531787339760001</c:v>
                </c:pt>
                <c:pt idx="144">
                  <c:v>1.9944071347500001</c:v>
                </c:pt>
                <c:pt idx="145">
                  <c:v>1.9407115870830001</c:v>
                </c:pt>
                <c:pt idx="146">
                  <c:v>1.9881390402379999</c:v>
                </c:pt>
                <c:pt idx="147">
                  <c:v>2.0302585219820002</c:v>
                </c:pt>
                <c:pt idx="148">
                  <c:v>2.0302585219820002</c:v>
                </c:pt>
                <c:pt idx="149">
                  <c:v>2.0302585219820002</c:v>
                </c:pt>
                <c:pt idx="150">
                  <c:v>2.0302585219820002</c:v>
                </c:pt>
                <c:pt idx="151">
                  <c:v>2.0524010046460002</c:v>
                </c:pt>
                <c:pt idx="152">
                  <c:v>2.0492201708410001</c:v>
                </c:pt>
                <c:pt idx="153">
                  <c:v>2.0408602784830001</c:v>
                </c:pt>
                <c:pt idx="154">
                  <c:v>1.99670167503</c:v>
                </c:pt>
                <c:pt idx="155">
                  <c:v>1.99670167503</c:v>
                </c:pt>
                <c:pt idx="156">
                  <c:v>1.99670167503</c:v>
                </c:pt>
                <c:pt idx="157">
                  <c:v>2.023151757515</c:v>
                </c:pt>
                <c:pt idx="158">
                  <c:v>2.030535256741</c:v>
                </c:pt>
                <c:pt idx="159">
                  <c:v>2.0446735307630002</c:v>
                </c:pt>
                <c:pt idx="160">
                  <c:v>2.0752023659060002</c:v>
                </c:pt>
                <c:pt idx="161">
                  <c:v>2.0728600283679999</c:v>
                </c:pt>
                <c:pt idx="162">
                  <c:v>2.0728600283679999</c:v>
                </c:pt>
                <c:pt idx="163">
                  <c:v>2.0728600283679999</c:v>
                </c:pt>
                <c:pt idx="164">
                  <c:v>2.0120817967189999</c:v>
                </c:pt>
                <c:pt idx="165">
                  <c:v>2.0010818052350001</c:v>
                </c:pt>
                <c:pt idx="166">
                  <c:v>1.991032121673</c:v>
                </c:pt>
                <c:pt idx="167">
                  <c:v>1.9604230952120001</c:v>
                </c:pt>
                <c:pt idx="168">
                  <c:v>1.98945234118</c:v>
                </c:pt>
                <c:pt idx="169">
                  <c:v>1.98945234118</c:v>
                </c:pt>
                <c:pt idx="170">
                  <c:v>1.98945234118</c:v>
                </c:pt>
                <c:pt idx="171">
                  <c:v>1.9070952497810001</c:v>
                </c:pt>
                <c:pt idx="172">
                  <c:v>1.9939950639390001</c:v>
                </c:pt>
                <c:pt idx="173">
                  <c:v>2.025917836673</c:v>
                </c:pt>
                <c:pt idx="174">
                  <c:v>2.0275464233310001</c:v>
                </c:pt>
                <c:pt idx="175">
                  <c:v>2.0004567482379998</c:v>
                </c:pt>
                <c:pt idx="176">
                  <c:v>2.0004567482379998</c:v>
                </c:pt>
                <c:pt idx="177">
                  <c:v>2.0004567482379998</c:v>
                </c:pt>
                <c:pt idx="178">
                  <c:v>1.9753899086740001</c:v>
                </c:pt>
                <c:pt idx="179">
                  <c:v>1.9151872102280001</c:v>
                </c:pt>
                <c:pt idx="180">
                  <c:v>1.992158807025</c:v>
                </c:pt>
                <c:pt idx="181">
                  <c:v>2.000910983657</c:v>
                </c:pt>
                <c:pt idx="182">
                  <c:v>1.9907613391679999</c:v>
                </c:pt>
                <c:pt idx="183">
                  <c:v>1.9907613391679999</c:v>
                </c:pt>
                <c:pt idx="184">
                  <c:v>1.9907613391679999</c:v>
                </c:pt>
                <c:pt idx="185">
                  <c:v>1.9656704163780001</c:v>
                </c:pt>
                <c:pt idx="186">
                  <c:v>1.985134119294</c:v>
                </c:pt>
                <c:pt idx="187">
                  <c:v>1.9908821318579999</c:v>
                </c:pt>
                <c:pt idx="188">
                  <c:v>2.052438879371</c:v>
                </c:pt>
                <c:pt idx="189">
                  <c:v>2.0293519161460001</c:v>
                </c:pt>
                <c:pt idx="190">
                  <c:v>2.0293519161460001</c:v>
                </c:pt>
                <c:pt idx="191">
                  <c:v>2.0293519161460001</c:v>
                </c:pt>
                <c:pt idx="192">
                  <c:v>2.0255105916599998</c:v>
                </c:pt>
                <c:pt idx="193">
                  <c:v>2.035253122152</c:v>
                </c:pt>
                <c:pt idx="194">
                  <c:v>2.0673918863249998</c:v>
                </c:pt>
                <c:pt idx="195">
                  <c:v>2.0763615895399998</c:v>
                </c:pt>
                <c:pt idx="196">
                  <c:v>2.0777315259339999</c:v>
                </c:pt>
                <c:pt idx="197">
                  <c:v>2.0777315259339999</c:v>
                </c:pt>
                <c:pt idx="198">
                  <c:v>2.0777315259339999</c:v>
                </c:pt>
                <c:pt idx="199">
                  <c:v>2.0777315259339999</c:v>
                </c:pt>
                <c:pt idx="200">
                  <c:v>2.0777315259339999</c:v>
                </c:pt>
                <c:pt idx="201">
                  <c:v>2.0777315259339999</c:v>
                </c:pt>
                <c:pt idx="202">
                  <c:v>2.110273303649</c:v>
                </c:pt>
                <c:pt idx="203">
                  <c:v>2.0683996689069999</c:v>
                </c:pt>
                <c:pt idx="204">
                  <c:v>2.0683996689069999</c:v>
                </c:pt>
                <c:pt idx="205">
                  <c:v>2.0683996689069999</c:v>
                </c:pt>
                <c:pt idx="206">
                  <c:v>2.0588937293709999</c:v>
                </c:pt>
                <c:pt idx="207">
                  <c:v>2.1673236952239998</c:v>
                </c:pt>
                <c:pt idx="208">
                  <c:v>2.1673236952239998</c:v>
                </c:pt>
                <c:pt idx="209">
                  <c:v>2.1673236952239998</c:v>
                </c:pt>
                <c:pt idx="210">
                  <c:v>2.1917250843340002</c:v>
                </c:pt>
                <c:pt idx="211">
                  <c:v>2.1917250843340002</c:v>
                </c:pt>
                <c:pt idx="212">
                  <c:v>2.1917250843340002</c:v>
                </c:pt>
                <c:pt idx="213">
                  <c:v>2.1917250843340002</c:v>
                </c:pt>
                <c:pt idx="214">
                  <c:v>2.1917250843340002</c:v>
                </c:pt>
                <c:pt idx="215">
                  <c:v>2.2160025149760001</c:v>
                </c:pt>
                <c:pt idx="216">
                  <c:v>2.200757406283</c:v>
                </c:pt>
                <c:pt idx="217">
                  <c:v>2.1976178066480001</c:v>
                </c:pt>
                <c:pt idx="218">
                  <c:v>2.1976178066480001</c:v>
                </c:pt>
                <c:pt idx="219">
                  <c:v>2.1976178066480001</c:v>
                </c:pt>
                <c:pt idx="220">
                  <c:v>2.1976178066480001</c:v>
                </c:pt>
                <c:pt idx="221">
                  <c:v>2.1976178066480001</c:v>
                </c:pt>
                <c:pt idx="222">
                  <c:v>2.202164853667</c:v>
                </c:pt>
                <c:pt idx="223">
                  <c:v>2.2136686436890001</c:v>
                </c:pt>
                <c:pt idx="224">
                  <c:v>2.2676161745360002</c:v>
                </c:pt>
                <c:pt idx="225">
                  <c:v>2.2676161745360002</c:v>
                </c:pt>
                <c:pt idx="226">
                  <c:v>2.2676161745360002</c:v>
                </c:pt>
                <c:pt idx="227">
                  <c:v>2.2943791643779998</c:v>
                </c:pt>
                <c:pt idx="228">
                  <c:v>2.253214538745</c:v>
                </c:pt>
                <c:pt idx="229">
                  <c:v>2.2641252836339998</c:v>
                </c:pt>
                <c:pt idx="230">
                  <c:v>2.2938989999900001</c:v>
                </c:pt>
                <c:pt idx="231">
                  <c:v>2.3015191123590002</c:v>
                </c:pt>
                <c:pt idx="232">
                  <c:v>2.3015191123590002</c:v>
                </c:pt>
                <c:pt idx="233">
                  <c:v>2.3015191123590002</c:v>
                </c:pt>
                <c:pt idx="234">
                  <c:v>2.3142254148260002</c:v>
                </c:pt>
                <c:pt idx="235">
                  <c:v>2.297689370214</c:v>
                </c:pt>
                <c:pt idx="236">
                  <c:v>2.31124304632</c:v>
                </c:pt>
                <c:pt idx="237">
                  <c:v>2.295694011488</c:v>
                </c:pt>
                <c:pt idx="238">
                  <c:v>2.3093197075740002</c:v>
                </c:pt>
                <c:pt idx="239">
                  <c:v>2.3093197075740002</c:v>
                </c:pt>
                <c:pt idx="240">
                  <c:v>2.3093197075740002</c:v>
                </c:pt>
                <c:pt idx="241">
                  <c:v>2.321631870065</c:v>
                </c:pt>
                <c:pt idx="242">
                  <c:v>2.3088898456070002</c:v>
                </c:pt>
                <c:pt idx="243">
                  <c:v>2.258183214262</c:v>
                </c:pt>
                <c:pt idx="244">
                  <c:v>2.2767479756050002</c:v>
                </c:pt>
                <c:pt idx="245">
                  <c:v>2.2886249968489998</c:v>
                </c:pt>
                <c:pt idx="246">
                  <c:v>2.2886249968489998</c:v>
                </c:pt>
                <c:pt idx="247">
                  <c:v>2.2886249968489998</c:v>
                </c:pt>
                <c:pt idx="248">
                  <c:v>2.3006847208910002</c:v>
                </c:pt>
                <c:pt idx="249">
                  <c:v>2.3255170926169999</c:v>
                </c:pt>
                <c:pt idx="250">
                  <c:v>2.3255170926169999</c:v>
                </c:pt>
                <c:pt idx="251">
                  <c:v>2.3467887146009998</c:v>
                </c:pt>
                <c:pt idx="252">
                  <c:v>2.3468233397890002</c:v>
                </c:pt>
                <c:pt idx="253">
                  <c:v>2.3468233397890002</c:v>
                </c:pt>
                <c:pt idx="254">
                  <c:v>2.3468233397890002</c:v>
                </c:pt>
                <c:pt idx="255">
                  <c:v>2.382199808402</c:v>
                </c:pt>
                <c:pt idx="256">
                  <c:v>2.3668903094939999</c:v>
                </c:pt>
                <c:pt idx="257">
                  <c:v>2.3893733109339998</c:v>
                </c:pt>
                <c:pt idx="258">
                  <c:v>2.395164252841</c:v>
                </c:pt>
                <c:pt idx="259">
                  <c:v>2.4097027008120002</c:v>
                </c:pt>
                <c:pt idx="260">
                  <c:v>2.4097027008120002</c:v>
                </c:pt>
                <c:pt idx="261">
                  <c:v>2.4097027008120002</c:v>
                </c:pt>
                <c:pt idx="262">
                  <c:v>2.4147328465200002</c:v>
                </c:pt>
                <c:pt idx="263">
                  <c:v>2.4253127248380002</c:v>
                </c:pt>
                <c:pt idx="264">
                  <c:v>2.3978950272940001</c:v>
                </c:pt>
                <c:pt idx="265">
                  <c:v>2.3707037233800001</c:v>
                </c:pt>
                <c:pt idx="266">
                  <c:v>2.3222013915119999</c:v>
                </c:pt>
                <c:pt idx="267">
                  <c:v>2.3222013915119999</c:v>
                </c:pt>
                <c:pt idx="268">
                  <c:v>2.3222013915119999</c:v>
                </c:pt>
                <c:pt idx="269">
                  <c:v>2.3078609236940002</c:v>
                </c:pt>
                <c:pt idx="270">
                  <c:v>2.288385804726</c:v>
                </c:pt>
                <c:pt idx="271">
                  <c:v>2.2594143262999999</c:v>
                </c:pt>
                <c:pt idx="272">
                  <c:v>2.280417096096</c:v>
                </c:pt>
                <c:pt idx="273">
                  <c:v>2.3014947386340001</c:v>
                </c:pt>
                <c:pt idx="274">
                  <c:v>2.3014947386340001</c:v>
                </c:pt>
                <c:pt idx="275">
                  <c:v>2.3014947386340001</c:v>
                </c:pt>
                <c:pt idx="276">
                  <c:v>2.2844045577099998</c:v>
                </c:pt>
                <c:pt idx="277">
                  <c:v>2.340820999905</c:v>
                </c:pt>
                <c:pt idx="278">
                  <c:v>2.3924506786870001</c:v>
                </c:pt>
                <c:pt idx="279">
                  <c:v>2.393216937489</c:v>
                </c:pt>
                <c:pt idx="280">
                  <c:v>2.3705872705959998</c:v>
                </c:pt>
                <c:pt idx="281">
                  <c:v>2.3705872705959998</c:v>
                </c:pt>
                <c:pt idx="282">
                  <c:v>2.3705872705959998</c:v>
                </c:pt>
                <c:pt idx="283">
                  <c:v>2.3737200689589999</c:v>
                </c:pt>
                <c:pt idx="284">
                  <c:v>2.3937873602290001</c:v>
                </c:pt>
                <c:pt idx="285">
                  <c:v>2.3879122189420001</c:v>
                </c:pt>
                <c:pt idx="286">
                  <c:v>2.375253580136</c:v>
                </c:pt>
                <c:pt idx="287">
                  <c:v>2.3539319969860002</c:v>
                </c:pt>
                <c:pt idx="288">
                  <c:v>2.3539319969860002</c:v>
                </c:pt>
                <c:pt idx="289">
                  <c:v>2.3539319969860002</c:v>
                </c:pt>
                <c:pt idx="290">
                  <c:v>2.3397703164850001</c:v>
                </c:pt>
                <c:pt idx="291">
                  <c:v>2.3355542513450001</c:v>
                </c:pt>
                <c:pt idx="292">
                  <c:v>2.3534657671930002</c:v>
                </c:pt>
                <c:pt idx="293">
                  <c:v>2.3880484642490001</c:v>
                </c:pt>
                <c:pt idx="294">
                  <c:v>2.4204985333129998</c:v>
                </c:pt>
                <c:pt idx="295">
                  <c:v>2.4204985333129998</c:v>
                </c:pt>
                <c:pt idx="296">
                  <c:v>2.4204985333129998</c:v>
                </c:pt>
                <c:pt idx="297">
                  <c:v>2.4459026146389999</c:v>
                </c:pt>
                <c:pt idx="298">
                  <c:v>2.4132035850490001</c:v>
                </c:pt>
                <c:pt idx="299">
                  <c:v>2.420609302321</c:v>
                </c:pt>
                <c:pt idx="300">
                  <c:v>2.397022460908</c:v>
                </c:pt>
                <c:pt idx="301">
                  <c:v>2.3555546907310001</c:v>
                </c:pt>
                <c:pt idx="302">
                  <c:v>2.3555546907310001</c:v>
                </c:pt>
                <c:pt idx="303">
                  <c:v>2.3555546907310001</c:v>
                </c:pt>
                <c:pt idx="304">
                  <c:v>2.3630826633559998</c:v>
                </c:pt>
                <c:pt idx="305">
                  <c:v>2.3414572501820001</c:v>
                </c:pt>
                <c:pt idx="306">
                  <c:v>2.3606256965000001</c:v>
                </c:pt>
                <c:pt idx="307">
                  <c:v>2.336916819596</c:v>
                </c:pt>
                <c:pt idx="308">
                  <c:v>2.3383558402369999</c:v>
                </c:pt>
                <c:pt idx="309">
                  <c:v>2.3383558402369999</c:v>
                </c:pt>
                <c:pt idx="310">
                  <c:v>2.3383558402369999</c:v>
                </c:pt>
                <c:pt idx="311">
                  <c:v>2.3036537681240001</c:v>
                </c:pt>
                <c:pt idx="312">
                  <c:v>2.3194387898179998</c:v>
                </c:pt>
                <c:pt idx="313">
                  <c:v>2.2980925910319998</c:v>
                </c:pt>
                <c:pt idx="314">
                  <c:v>2.2916469758870002</c:v>
                </c:pt>
                <c:pt idx="315">
                  <c:v>2.250009539748</c:v>
                </c:pt>
                <c:pt idx="316">
                  <c:v>2.250009539748</c:v>
                </c:pt>
                <c:pt idx="317">
                  <c:v>2.250009539748</c:v>
                </c:pt>
                <c:pt idx="318">
                  <c:v>2.2893695275399999</c:v>
                </c:pt>
                <c:pt idx="319">
                  <c:v>2.2593388527829998</c:v>
                </c:pt>
                <c:pt idx="320">
                  <c:v>2.2452358472760001</c:v>
                </c:pt>
                <c:pt idx="321">
                  <c:v>2.2701038397570001</c:v>
                </c:pt>
                <c:pt idx="322">
                  <c:v>2.2452086867059999</c:v>
                </c:pt>
                <c:pt idx="323">
                  <c:v>2.2452086867059999</c:v>
                </c:pt>
                <c:pt idx="324">
                  <c:v>2.2452086867059999</c:v>
                </c:pt>
                <c:pt idx="325">
                  <c:v>2.244483466238</c:v>
                </c:pt>
                <c:pt idx="326">
                  <c:v>2.2254133633520001</c:v>
                </c:pt>
                <c:pt idx="327">
                  <c:v>2.208970684509</c:v>
                </c:pt>
                <c:pt idx="328">
                  <c:v>2.1910996353900001</c:v>
                </c:pt>
                <c:pt idx="329">
                  <c:v>2.1978130700039999</c:v>
                </c:pt>
                <c:pt idx="330">
                  <c:v>2.1978130700039999</c:v>
                </c:pt>
                <c:pt idx="331">
                  <c:v>2.1978130700039999</c:v>
                </c:pt>
                <c:pt idx="332">
                  <c:v>2.2258693418300002</c:v>
                </c:pt>
                <c:pt idx="333">
                  <c:v>2.2618330571660001</c:v>
                </c:pt>
                <c:pt idx="334">
                  <c:v>2.24769192696</c:v>
                </c:pt>
                <c:pt idx="335">
                  <c:v>2.237772208739</c:v>
                </c:pt>
                <c:pt idx="336">
                  <c:v>2.1969538339530001</c:v>
                </c:pt>
                <c:pt idx="337">
                  <c:v>2.1969538339530001</c:v>
                </c:pt>
                <c:pt idx="338">
                  <c:v>2.1969538339530001</c:v>
                </c:pt>
                <c:pt idx="339">
                  <c:v>2.2015636722990002</c:v>
                </c:pt>
                <c:pt idx="340">
                  <c:v>2.204132728676</c:v>
                </c:pt>
                <c:pt idx="341">
                  <c:v>2.1871444905690001</c:v>
                </c:pt>
                <c:pt idx="342">
                  <c:v>2.1790804544450002</c:v>
                </c:pt>
                <c:pt idx="343">
                  <c:v>2.1258433202820002</c:v>
                </c:pt>
                <c:pt idx="344">
                  <c:v>2.1258433202820002</c:v>
                </c:pt>
                <c:pt idx="345">
                  <c:v>2.1258433202820002</c:v>
                </c:pt>
                <c:pt idx="346">
                  <c:v>2.151445349816</c:v>
                </c:pt>
                <c:pt idx="347">
                  <c:v>2.1790358480259999</c:v>
                </c:pt>
                <c:pt idx="348">
                  <c:v>2.150712751211</c:v>
                </c:pt>
                <c:pt idx="349">
                  <c:v>2.1222145489269999</c:v>
                </c:pt>
                <c:pt idx="350">
                  <c:v>2.089165755292</c:v>
                </c:pt>
                <c:pt idx="351">
                  <c:v>2.089165755292</c:v>
                </c:pt>
                <c:pt idx="352">
                  <c:v>2.089165755292</c:v>
                </c:pt>
                <c:pt idx="353">
                  <c:v>2.0967426061249999</c:v>
                </c:pt>
                <c:pt idx="354">
                  <c:v>2.109175803331</c:v>
                </c:pt>
                <c:pt idx="355">
                  <c:v>2.128596754123</c:v>
                </c:pt>
                <c:pt idx="356">
                  <c:v>2.1180921103019998</c:v>
                </c:pt>
                <c:pt idx="357">
                  <c:v>2.0707064229030001</c:v>
                </c:pt>
                <c:pt idx="358">
                  <c:v>2.0707064229030001</c:v>
                </c:pt>
                <c:pt idx="359">
                  <c:v>2.0707064229030001</c:v>
                </c:pt>
                <c:pt idx="360">
                  <c:v>2.1011912925909999</c:v>
                </c:pt>
                <c:pt idx="361">
                  <c:v>2.0788829955349999</c:v>
                </c:pt>
                <c:pt idx="362">
                  <c:v>2.0591228270970001</c:v>
                </c:pt>
                <c:pt idx="363">
                  <c:v>2.0378577150730002</c:v>
                </c:pt>
                <c:pt idx="364">
                  <c:v>2.0626239769780002</c:v>
                </c:pt>
                <c:pt idx="365">
                  <c:v>2.0626239769780002</c:v>
                </c:pt>
                <c:pt idx="366">
                  <c:v>2.0626239769780002</c:v>
                </c:pt>
                <c:pt idx="367">
                  <c:v>2.0488463405980002</c:v>
                </c:pt>
                <c:pt idx="368">
                  <c:v>2.0358470740149999</c:v>
                </c:pt>
                <c:pt idx="369">
                  <c:v>2.016374937838</c:v>
                </c:pt>
                <c:pt idx="370">
                  <c:v>2.0265891414700001</c:v>
                </c:pt>
                <c:pt idx="371">
                  <c:v>2.0289501690530001</c:v>
                </c:pt>
                <c:pt idx="372">
                  <c:v>2.0289501690530001</c:v>
                </c:pt>
                <c:pt idx="373">
                  <c:v>2.0289501690530001</c:v>
                </c:pt>
                <c:pt idx="374">
                  <c:v>2.0881270746720002</c:v>
                </c:pt>
                <c:pt idx="375">
                  <c:v>2.0770548610490001</c:v>
                </c:pt>
                <c:pt idx="376">
                  <c:v>2.1008025449979999</c:v>
                </c:pt>
                <c:pt idx="377">
                  <c:v>2.0791858413140001</c:v>
                </c:pt>
                <c:pt idx="378">
                  <c:v>2.0316399617990002</c:v>
                </c:pt>
                <c:pt idx="379">
                  <c:v>2.0316399617990002</c:v>
                </c:pt>
                <c:pt idx="380">
                  <c:v>2.0316399617990002</c:v>
                </c:pt>
                <c:pt idx="381">
                  <c:v>2.0642048813309999</c:v>
                </c:pt>
                <c:pt idx="382">
                  <c:v>2.0907422855819999</c:v>
                </c:pt>
                <c:pt idx="383">
                  <c:v>2.0627231721510002</c:v>
                </c:pt>
                <c:pt idx="384">
                  <c:v>2.0414123280709999</c:v>
                </c:pt>
                <c:pt idx="385">
                  <c:v>2.0390135936310001</c:v>
                </c:pt>
                <c:pt idx="386">
                  <c:v>2.0390135936310001</c:v>
                </c:pt>
                <c:pt idx="387">
                  <c:v>2.0390135936310001</c:v>
                </c:pt>
                <c:pt idx="388">
                  <c:v>2.0600367588180002</c:v>
                </c:pt>
                <c:pt idx="389">
                  <c:v>2.0602877364580001</c:v>
                </c:pt>
                <c:pt idx="390">
                  <c:v>2.0479306202830001</c:v>
                </c:pt>
                <c:pt idx="391">
                  <c:v>2.0355285036750002</c:v>
                </c:pt>
                <c:pt idx="392">
                  <c:v>2.0355285036750002</c:v>
                </c:pt>
                <c:pt idx="393">
                  <c:v>2.0355285036750002</c:v>
                </c:pt>
                <c:pt idx="394">
                  <c:v>2.0355285036750002</c:v>
                </c:pt>
                <c:pt idx="395">
                  <c:v>1.9323832075589999</c:v>
                </c:pt>
                <c:pt idx="396">
                  <c:v>1.942059773799</c:v>
                </c:pt>
                <c:pt idx="397">
                  <c:v>1.9354932784109999</c:v>
                </c:pt>
                <c:pt idx="398">
                  <c:v>1.86037024271</c:v>
                </c:pt>
                <c:pt idx="399">
                  <c:v>1.865711730443</c:v>
                </c:pt>
                <c:pt idx="400">
                  <c:v>1.865711730443</c:v>
                </c:pt>
                <c:pt idx="401">
                  <c:v>1.865711730443</c:v>
                </c:pt>
                <c:pt idx="402">
                  <c:v>1.892631349727</c:v>
                </c:pt>
                <c:pt idx="403">
                  <c:v>1.974095071617</c:v>
                </c:pt>
                <c:pt idx="404">
                  <c:v>2.0251854715680002</c:v>
                </c:pt>
                <c:pt idx="405">
                  <c:v>2.0549233260639999</c:v>
                </c:pt>
                <c:pt idx="406">
                  <c:v>2.0672106354520001</c:v>
                </c:pt>
                <c:pt idx="407">
                  <c:v>2.0672106354520001</c:v>
                </c:pt>
                <c:pt idx="408">
                  <c:v>2.0672106354520001</c:v>
                </c:pt>
                <c:pt idx="409">
                  <c:v>2.0666289290190001</c:v>
                </c:pt>
                <c:pt idx="410">
                  <c:v>2.0390228577860001</c:v>
                </c:pt>
                <c:pt idx="411">
                  <c:v>2.0390228577860001</c:v>
                </c:pt>
                <c:pt idx="412">
                  <c:v>1.965334334414</c:v>
                </c:pt>
                <c:pt idx="413">
                  <c:v>1.9607375075789999</c:v>
                </c:pt>
                <c:pt idx="414">
                  <c:v>1.9607375075789999</c:v>
                </c:pt>
                <c:pt idx="415">
                  <c:v>1.9607375075789999</c:v>
                </c:pt>
                <c:pt idx="416">
                  <c:v>2.0187822497660002</c:v>
                </c:pt>
                <c:pt idx="417">
                  <c:v>2.0002375003320001</c:v>
                </c:pt>
                <c:pt idx="418">
                  <c:v>1.9403644121679999</c:v>
                </c:pt>
                <c:pt idx="419">
                  <c:v>1.9295563760129999</c:v>
                </c:pt>
                <c:pt idx="420">
                  <c:v>1.931835272516</c:v>
                </c:pt>
                <c:pt idx="421">
                  <c:v>1.931835272516</c:v>
                </c:pt>
                <c:pt idx="422">
                  <c:v>1.931835272516</c:v>
                </c:pt>
                <c:pt idx="423">
                  <c:v>1.9239749557000001</c:v>
                </c:pt>
                <c:pt idx="424">
                  <c:v>1.930872047539</c:v>
                </c:pt>
                <c:pt idx="425">
                  <c:v>1.9311680891159999</c:v>
                </c:pt>
                <c:pt idx="426">
                  <c:v>1.910262168147</c:v>
                </c:pt>
                <c:pt idx="427">
                  <c:v>1.910262168147</c:v>
                </c:pt>
                <c:pt idx="428">
                  <c:v>1.910262168147</c:v>
                </c:pt>
                <c:pt idx="429">
                  <c:v>1.910262168147</c:v>
                </c:pt>
                <c:pt idx="430">
                  <c:v>1.910005037548</c:v>
                </c:pt>
                <c:pt idx="431">
                  <c:v>1.928269285194</c:v>
                </c:pt>
                <c:pt idx="432">
                  <c:v>1.9340824723529999</c:v>
                </c:pt>
                <c:pt idx="433">
                  <c:v>1.920513135192</c:v>
                </c:pt>
                <c:pt idx="434">
                  <c:v>1.950460683505</c:v>
                </c:pt>
                <c:pt idx="435">
                  <c:v>1.950460683505</c:v>
                </c:pt>
                <c:pt idx="436">
                  <c:v>1.950460683505</c:v>
                </c:pt>
                <c:pt idx="437">
                  <c:v>1.9665469987219999</c:v>
                </c:pt>
                <c:pt idx="438">
                  <c:v>1.978997548141</c:v>
                </c:pt>
                <c:pt idx="439">
                  <c:v>1.9732188194469999</c:v>
                </c:pt>
                <c:pt idx="440">
                  <c:v>1.9732188194469999</c:v>
                </c:pt>
                <c:pt idx="441">
                  <c:v>1.9732188194469999</c:v>
                </c:pt>
                <c:pt idx="442">
                  <c:v>1.9732188194469999</c:v>
                </c:pt>
                <c:pt idx="443">
                  <c:v>1.9732188194469999</c:v>
                </c:pt>
                <c:pt idx="444">
                  <c:v>1.9941082367659999</c:v>
                </c:pt>
                <c:pt idx="445">
                  <c:v>1.9615586732979999</c:v>
                </c:pt>
                <c:pt idx="446">
                  <c:v>1.967823947471</c:v>
                </c:pt>
                <c:pt idx="447">
                  <c:v>1.942926073999</c:v>
                </c:pt>
                <c:pt idx="448">
                  <c:v>1.898876152328</c:v>
                </c:pt>
                <c:pt idx="449">
                  <c:v>1.898876152328</c:v>
                </c:pt>
                <c:pt idx="450">
                  <c:v>1.898876152328</c:v>
                </c:pt>
                <c:pt idx="451">
                  <c:v>1.8815080826220001</c:v>
                </c:pt>
                <c:pt idx="452">
                  <c:v>1.8454406769159999</c:v>
                </c:pt>
                <c:pt idx="453">
                  <c:v>1.8709702689400001</c:v>
                </c:pt>
                <c:pt idx="454">
                  <c:v>1.85007648757</c:v>
                </c:pt>
                <c:pt idx="455">
                  <c:v>1.797095947304</c:v>
                </c:pt>
                <c:pt idx="456">
                  <c:v>1.797095947304</c:v>
                </c:pt>
                <c:pt idx="457">
                  <c:v>1.797095947304</c:v>
                </c:pt>
                <c:pt idx="458">
                  <c:v>1.7717724699999999</c:v>
                </c:pt>
                <c:pt idx="459">
                  <c:v>1.7766164138160001</c:v>
                </c:pt>
                <c:pt idx="460">
                  <c:v>1.7758395045776301</c:v>
                </c:pt>
                <c:pt idx="461">
                  <c:v>1.7606502503027599</c:v>
                </c:pt>
                <c:pt idx="462">
                  <c:v>1.81404230560464</c:v>
                </c:pt>
                <c:pt idx="463">
                  <c:v>1.81404230560464</c:v>
                </c:pt>
                <c:pt idx="464">
                  <c:v>1.81404230560464</c:v>
                </c:pt>
                <c:pt idx="465">
                  <c:v>1.7231961443112001</c:v>
                </c:pt>
                <c:pt idx="466">
                  <c:v>1.6983511700098</c:v>
                </c:pt>
                <c:pt idx="467">
                  <c:v>1.7111337051506701</c:v>
                </c:pt>
                <c:pt idx="468">
                  <c:v>1.70291196629762</c:v>
                </c:pt>
                <c:pt idx="469">
                  <c:v>1.68697445425399</c:v>
                </c:pt>
                <c:pt idx="470">
                  <c:v>1.68697445425399</c:v>
                </c:pt>
                <c:pt idx="471">
                  <c:v>1.68697445425399</c:v>
                </c:pt>
                <c:pt idx="472">
                  <c:v>1.68697445425399</c:v>
                </c:pt>
                <c:pt idx="473">
                  <c:v>1.72634338903044</c:v>
                </c:pt>
                <c:pt idx="474">
                  <c:v>1.74666806987826</c:v>
                </c:pt>
                <c:pt idx="475">
                  <c:v>1.7249588185570199</c:v>
                </c:pt>
                <c:pt idx="476">
                  <c:v>1.7248083823314599</c:v>
                </c:pt>
                <c:pt idx="477">
                  <c:v>1.7248083823314599</c:v>
                </c:pt>
                <c:pt idx="478">
                  <c:v>1.7248083823314599</c:v>
                </c:pt>
                <c:pt idx="479">
                  <c:v>1.7246100026817801</c:v>
                </c:pt>
                <c:pt idx="480">
                  <c:v>1.73159662312632</c:v>
                </c:pt>
                <c:pt idx="481">
                  <c:v>1.6895670667603999</c:v>
                </c:pt>
                <c:pt idx="482">
                  <c:v>1.69769556421139</c:v>
                </c:pt>
                <c:pt idx="483">
                  <c:v>1.6335033587682299</c:v>
                </c:pt>
                <c:pt idx="484">
                  <c:v>1.6335033587682299</c:v>
                </c:pt>
                <c:pt idx="485">
                  <c:v>1.6335033587682299</c:v>
                </c:pt>
                <c:pt idx="486">
                  <c:v>1.6600166688297799</c:v>
                </c:pt>
                <c:pt idx="487">
                  <c:v>1.69316291719107</c:v>
                </c:pt>
                <c:pt idx="488">
                  <c:v>1.67315591712152</c:v>
                </c:pt>
                <c:pt idx="489">
                  <c:v>1.6863773054509299</c:v>
                </c:pt>
                <c:pt idx="490">
                  <c:v>1.7028853797720001</c:v>
                </c:pt>
                <c:pt idx="491">
                  <c:v>1.7028853797720001</c:v>
                </c:pt>
                <c:pt idx="492">
                  <c:v>1.7028853797720001</c:v>
                </c:pt>
                <c:pt idx="493">
                  <c:v>1.738028375029</c:v>
                </c:pt>
                <c:pt idx="494">
                  <c:v>1.721215211199</c:v>
                </c:pt>
                <c:pt idx="495">
                  <c:v>1.69956830407</c:v>
                </c:pt>
                <c:pt idx="496">
                  <c:v>1.6363523634570001</c:v>
                </c:pt>
                <c:pt idx="497">
                  <c:v>1.591406098595</c:v>
                </c:pt>
                <c:pt idx="498">
                  <c:v>1.591406098595</c:v>
                </c:pt>
                <c:pt idx="499">
                  <c:v>1.591406098595</c:v>
                </c:pt>
                <c:pt idx="500">
                  <c:v>1.6301654975990001</c:v>
                </c:pt>
                <c:pt idx="501">
                  <c:v>1.587458053552</c:v>
                </c:pt>
                <c:pt idx="502">
                  <c:v>1.600629476473</c:v>
                </c:pt>
                <c:pt idx="503">
                  <c:v>1.601073703223</c:v>
                </c:pt>
                <c:pt idx="504">
                  <c:v>1.58948844538</c:v>
                </c:pt>
                <c:pt idx="505">
                  <c:v>1.58948844538</c:v>
                </c:pt>
                <c:pt idx="506">
                  <c:v>1.58948844538</c:v>
                </c:pt>
                <c:pt idx="507">
                  <c:v>1.612543945861</c:v>
                </c:pt>
                <c:pt idx="508">
                  <c:v>1.5874332877490001</c:v>
                </c:pt>
                <c:pt idx="509">
                  <c:v>1.576035869999</c:v>
                </c:pt>
                <c:pt idx="510">
                  <c:v>1.5633035762930001</c:v>
                </c:pt>
                <c:pt idx="511">
                  <c:v>1.5635314397069999</c:v>
                </c:pt>
                <c:pt idx="512">
                  <c:v>1.5635314397069999</c:v>
                </c:pt>
                <c:pt idx="513">
                  <c:v>1.5635314397069999</c:v>
                </c:pt>
                <c:pt idx="514">
                  <c:v>1.572039864775</c:v>
                </c:pt>
                <c:pt idx="515">
                  <c:v>1.5330259296990001</c:v>
                </c:pt>
                <c:pt idx="516">
                  <c:v>1.521430638954</c:v>
                </c:pt>
                <c:pt idx="517">
                  <c:v>1.4707003457509999</c:v>
                </c:pt>
                <c:pt idx="518">
                  <c:v>1.4887337955440001</c:v>
                </c:pt>
                <c:pt idx="519">
                  <c:v>1.4887337955440001</c:v>
                </c:pt>
                <c:pt idx="520">
                  <c:v>1.4887337955440001</c:v>
                </c:pt>
                <c:pt idx="521">
                  <c:v>1.469627298369</c:v>
                </c:pt>
                <c:pt idx="522">
                  <c:v>1.4229037160110001</c:v>
                </c:pt>
                <c:pt idx="523">
                  <c:v>1.3894354016770001</c:v>
                </c:pt>
                <c:pt idx="524">
                  <c:v>1.340883585032</c:v>
                </c:pt>
                <c:pt idx="525">
                  <c:v>1.3055611631490001</c:v>
                </c:pt>
                <c:pt idx="526">
                  <c:v>1.3055611631490001</c:v>
                </c:pt>
                <c:pt idx="527">
                  <c:v>1.3055611631490001</c:v>
                </c:pt>
                <c:pt idx="528">
                  <c:v>1.1965591092929999</c:v>
                </c:pt>
                <c:pt idx="529">
                  <c:v>1.1756311541360001</c:v>
                </c:pt>
                <c:pt idx="530">
                  <c:v>1.209863998453</c:v>
                </c:pt>
                <c:pt idx="531">
                  <c:v>1.1407479051489999</c:v>
                </c:pt>
                <c:pt idx="532">
                  <c:v>1.1631498623309999</c:v>
                </c:pt>
                <c:pt idx="533">
                  <c:v>1.1631498623309999</c:v>
                </c:pt>
                <c:pt idx="534">
                  <c:v>1.1631498623309999</c:v>
                </c:pt>
                <c:pt idx="535">
                  <c:v>1.1631498623309999</c:v>
                </c:pt>
                <c:pt idx="536">
                  <c:v>1.1443388549819999</c:v>
                </c:pt>
                <c:pt idx="537">
                  <c:v>1.138013788876</c:v>
                </c:pt>
                <c:pt idx="538">
                  <c:v>0.99093550948200004</c:v>
                </c:pt>
                <c:pt idx="539">
                  <c:v>0.93803224569099997</c:v>
                </c:pt>
                <c:pt idx="540">
                  <c:v>0.93803224569099997</c:v>
                </c:pt>
                <c:pt idx="541">
                  <c:v>0.93803224569099997</c:v>
                </c:pt>
                <c:pt idx="542">
                  <c:v>0.90027429115699997</c:v>
                </c:pt>
                <c:pt idx="543">
                  <c:v>0.96992236665200005</c:v>
                </c:pt>
                <c:pt idx="544">
                  <c:v>0.97830322710899997</c:v>
                </c:pt>
                <c:pt idx="545">
                  <c:v>1.0605721678369999</c:v>
                </c:pt>
                <c:pt idx="546">
                  <c:v>1.0989726548050001</c:v>
                </c:pt>
                <c:pt idx="547">
                  <c:v>1.0989726548050001</c:v>
                </c:pt>
                <c:pt idx="548">
                  <c:v>1.0989726548050001</c:v>
                </c:pt>
                <c:pt idx="549">
                  <c:v>0.98855564649000005</c:v>
                </c:pt>
                <c:pt idx="550">
                  <c:v>1.0307289721399999</c:v>
                </c:pt>
                <c:pt idx="551">
                  <c:v>1.0239190625250001</c:v>
                </c:pt>
                <c:pt idx="552">
                  <c:v>0.99449154268200002</c:v>
                </c:pt>
                <c:pt idx="553">
                  <c:v>1.0298604135080001</c:v>
                </c:pt>
                <c:pt idx="554">
                  <c:v>1.0298604135080001</c:v>
                </c:pt>
                <c:pt idx="555">
                  <c:v>1.0298604135080001</c:v>
                </c:pt>
                <c:pt idx="556">
                  <c:v>1.0172121048310001</c:v>
                </c:pt>
                <c:pt idx="557">
                  <c:v>1.0312605458570001</c:v>
                </c:pt>
                <c:pt idx="558">
                  <c:v>1.0366196459529999</c:v>
                </c:pt>
                <c:pt idx="559">
                  <c:v>1.074039397025</c:v>
                </c:pt>
                <c:pt idx="560">
                  <c:v>1.148388557409</c:v>
                </c:pt>
                <c:pt idx="561">
                  <c:v>1.148388557409</c:v>
                </c:pt>
                <c:pt idx="562">
                  <c:v>1.148388557409</c:v>
                </c:pt>
                <c:pt idx="563">
                  <c:v>1.169428978102</c:v>
                </c:pt>
                <c:pt idx="564">
                  <c:v>1.233830611571</c:v>
                </c:pt>
                <c:pt idx="565">
                  <c:v>1.250601270959</c:v>
                </c:pt>
                <c:pt idx="566">
                  <c:v>1.231474056917</c:v>
                </c:pt>
                <c:pt idx="567">
                  <c:v>1.1565043222660001</c:v>
                </c:pt>
                <c:pt idx="568">
                  <c:v>1.1565043222660001</c:v>
                </c:pt>
                <c:pt idx="569">
                  <c:v>1.1565043222660001</c:v>
                </c:pt>
                <c:pt idx="570">
                  <c:v>1.211815880329</c:v>
                </c:pt>
                <c:pt idx="571">
                  <c:v>1.2014521548629999</c:v>
                </c:pt>
                <c:pt idx="572">
                  <c:v>1.2014521548629999</c:v>
                </c:pt>
                <c:pt idx="573">
                  <c:v>1.152490977934</c:v>
                </c:pt>
                <c:pt idx="574">
                  <c:v>1.1506398459289999</c:v>
                </c:pt>
                <c:pt idx="575">
                  <c:v>1.1506398459289999</c:v>
                </c:pt>
                <c:pt idx="576">
                  <c:v>1.1506398459289999</c:v>
                </c:pt>
                <c:pt idx="577">
                  <c:v>1.122662314859</c:v>
                </c:pt>
                <c:pt idx="578">
                  <c:v>1.0891246263150001</c:v>
                </c:pt>
                <c:pt idx="579">
                  <c:v>1.0461241783669999</c:v>
                </c:pt>
                <c:pt idx="580">
                  <c:v>1.0175138232559999</c:v>
                </c:pt>
                <c:pt idx="581">
                  <c:v>1.027802518858</c:v>
                </c:pt>
                <c:pt idx="582">
                  <c:v>1.027802518858</c:v>
                </c:pt>
                <c:pt idx="583">
                  <c:v>1.027802518858</c:v>
                </c:pt>
                <c:pt idx="584">
                  <c:v>1.027802518858</c:v>
                </c:pt>
                <c:pt idx="585">
                  <c:v>1.027802518858</c:v>
                </c:pt>
                <c:pt idx="586">
                  <c:v>1.027802518858</c:v>
                </c:pt>
                <c:pt idx="587">
                  <c:v>0.97193192766600001</c:v>
                </c:pt>
                <c:pt idx="588">
                  <c:v>0.963639414847</c:v>
                </c:pt>
                <c:pt idx="589">
                  <c:v>0.963639414847</c:v>
                </c:pt>
                <c:pt idx="590">
                  <c:v>0.963639414847</c:v>
                </c:pt>
                <c:pt idx="591">
                  <c:v>0.97299392485299996</c:v>
                </c:pt>
                <c:pt idx="592">
                  <c:v>0.97181916834799997</c:v>
                </c:pt>
                <c:pt idx="593">
                  <c:v>0.97181916834799997</c:v>
                </c:pt>
                <c:pt idx="594">
                  <c:v>0.97181916834799997</c:v>
                </c:pt>
                <c:pt idx="595">
                  <c:v>0.98677833624900002</c:v>
                </c:pt>
                <c:pt idx="596">
                  <c:v>0.98677833624900002</c:v>
                </c:pt>
                <c:pt idx="597">
                  <c:v>0.98677833624900002</c:v>
                </c:pt>
                <c:pt idx="598">
                  <c:v>0.98677833624900002</c:v>
                </c:pt>
                <c:pt idx="599">
                  <c:v>0.98677833624900002</c:v>
                </c:pt>
                <c:pt idx="600">
                  <c:v>1.02688552313</c:v>
                </c:pt>
                <c:pt idx="601">
                  <c:v>1.0747888872889999</c:v>
                </c:pt>
                <c:pt idx="602">
                  <c:v>1.0808748357969999</c:v>
                </c:pt>
                <c:pt idx="603">
                  <c:v>1.0808748357969999</c:v>
                </c:pt>
                <c:pt idx="604">
                  <c:v>1.0808748357969999</c:v>
                </c:pt>
                <c:pt idx="605">
                  <c:v>1.0808748357969999</c:v>
                </c:pt>
                <c:pt idx="606">
                  <c:v>1.0808748357969999</c:v>
                </c:pt>
                <c:pt idx="607">
                  <c:v>1.0357096457970001</c:v>
                </c:pt>
                <c:pt idx="608">
                  <c:v>1.011314963415</c:v>
                </c:pt>
                <c:pt idx="609">
                  <c:v>0.98587821038699996</c:v>
                </c:pt>
                <c:pt idx="610">
                  <c:v>0.98587821038699996</c:v>
                </c:pt>
                <c:pt idx="611">
                  <c:v>0.98587821038699996</c:v>
                </c:pt>
                <c:pt idx="612">
                  <c:v>0.99959507094199995</c:v>
                </c:pt>
                <c:pt idx="613">
                  <c:v>1.0270412113480001</c:v>
                </c:pt>
                <c:pt idx="614">
                  <c:v>1.0441560834520001</c:v>
                </c:pt>
                <c:pt idx="615">
                  <c:v>1.0411270396279999</c:v>
                </c:pt>
                <c:pt idx="616">
                  <c:v>1.015796028709</c:v>
                </c:pt>
                <c:pt idx="617">
                  <c:v>1.015796028709</c:v>
                </c:pt>
                <c:pt idx="618">
                  <c:v>1.015796028709</c:v>
                </c:pt>
                <c:pt idx="619">
                  <c:v>0.99149201341100002</c:v>
                </c:pt>
                <c:pt idx="620">
                  <c:v>1.0271049910150001</c:v>
                </c:pt>
                <c:pt idx="621">
                  <c:v>1.05254796171</c:v>
                </c:pt>
                <c:pt idx="622">
                  <c:v>1.019511105331</c:v>
                </c:pt>
                <c:pt idx="623">
                  <c:v>1.0640409256479999</c:v>
                </c:pt>
                <c:pt idx="624">
                  <c:v>1.0640409256479999</c:v>
                </c:pt>
                <c:pt idx="625">
                  <c:v>1.0640409256479999</c:v>
                </c:pt>
                <c:pt idx="626">
                  <c:v>1.0797224205930001</c:v>
                </c:pt>
                <c:pt idx="627">
                  <c:v>1.087170461828</c:v>
                </c:pt>
                <c:pt idx="628">
                  <c:v>1.1160481110460001</c:v>
                </c:pt>
                <c:pt idx="629">
                  <c:v>1.083204690131</c:v>
                </c:pt>
                <c:pt idx="630">
                  <c:v>1.0820699644780001</c:v>
                </c:pt>
                <c:pt idx="631">
                  <c:v>1.0820699644780001</c:v>
                </c:pt>
                <c:pt idx="632">
                  <c:v>1.0820699644780001</c:v>
                </c:pt>
                <c:pt idx="633">
                  <c:v>1.049159714372</c:v>
                </c:pt>
                <c:pt idx="634">
                  <c:v>1.022245298369</c:v>
                </c:pt>
                <c:pt idx="635">
                  <c:v>1.012302449561</c:v>
                </c:pt>
                <c:pt idx="636">
                  <c:v>1.0155719496840001</c:v>
                </c:pt>
                <c:pt idx="637">
                  <c:v>0.99900785373400003</c:v>
                </c:pt>
                <c:pt idx="638">
                  <c:v>0.99900785373400003</c:v>
                </c:pt>
                <c:pt idx="639">
                  <c:v>0.99900785373400003</c:v>
                </c:pt>
                <c:pt idx="640">
                  <c:v>0.96661705439099999</c:v>
                </c:pt>
                <c:pt idx="641">
                  <c:v>0.99410910211199999</c:v>
                </c:pt>
                <c:pt idx="642">
                  <c:v>0.97554134508000001</c:v>
                </c:pt>
                <c:pt idx="643">
                  <c:v>0.97313355606600005</c:v>
                </c:pt>
                <c:pt idx="644">
                  <c:v>0.92882194484799996</c:v>
                </c:pt>
                <c:pt idx="645">
                  <c:v>0.92882194484799996</c:v>
                </c:pt>
                <c:pt idx="646">
                  <c:v>0.92882194484799996</c:v>
                </c:pt>
                <c:pt idx="647">
                  <c:v>0.946951562691</c:v>
                </c:pt>
                <c:pt idx="648">
                  <c:v>0.96986371432399998</c:v>
                </c:pt>
                <c:pt idx="649">
                  <c:v>0.92472158777799995</c:v>
                </c:pt>
                <c:pt idx="650">
                  <c:v>0.94332942702</c:v>
                </c:pt>
                <c:pt idx="651">
                  <c:v>0.97629350339400001</c:v>
                </c:pt>
                <c:pt idx="652">
                  <c:v>0.97629350339400001</c:v>
                </c:pt>
                <c:pt idx="653">
                  <c:v>0.97629350339400001</c:v>
                </c:pt>
                <c:pt idx="654">
                  <c:v>1.0077257473800001</c:v>
                </c:pt>
                <c:pt idx="655">
                  <c:v>0.95825474502899999</c:v>
                </c:pt>
                <c:pt idx="656">
                  <c:v>0.93909089670799994</c:v>
                </c:pt>
                <c:pt idx="657">
                  <c:v>0.895663791072</c:v>
                </c:pt>
                <c:pt idx="658">
                  <c:v>0.89004151337699999</c:v>
                </c:pt>
                <c:pt idx="659">
                  <c:v>0.89004151337699999</c:v>
                </c:pt>
                <c:pt idx="660">
                  <c:v>0.89004151337699999</c:v>
                </c:pt>
                <c:pt idx="661">
                  <c:v>0.86410129182999995</c:v>
                </c:pt>
                <c:pt idx="662">
                  <c:v>0.86726611529099995</c:v>
                </c:pt>
                <c:pt idx="663">
                  <c:v>0.91211315070599996</c:v>
                </c:pt>
                <c:pt idx="664">
                  <c:v>0.93814741503599997</c:v>
                </c:pt>
                <c:pt idx="665">
                  <c:v>0.95478357335899999</c:v>
                </c:pt>
                <c:pt idx="666">
                  <c:v>0.95478357335899999</c:v>
                </c:pt>
                <c:pt idx="667">
                  <c:v>0.95478357335899999</c:v>
                </c:pt>
                <c:pt idx="668">
                  <c:v>0.96459240876300001</c:v>
                </c:pt>
                <c:pt idx="669">
                  <c:v>0.95401223565399995</c:v>
                </c:pt>
                <c:pt idx="670">
                  <c:v>0.94641715634599999</c:v>
                </c:pt>
                <c:pt idx="671">
                  <c:v>0.948125499215</c:v>
                </c:pt>
                <c:pt idx="672">
                  <c:v>0.95005398624699999</c:v>
                </c:pt>
                <c:pt idx="673">
                  <c:v>0.95005398624699999</c:v>
                </c:pt>
                <c:pt idx="674">
                  <c:v>0.95005398624699999</c:v>
                </c:pt>
                <c:pt idx="675">
                  <c:v>0.93729874512699995</c:v>
                </c:pt>
                <c:pt idx="676">
                  <c:v>0.93103529610000002</c:v>
                </c:pt>
                <c:pt idx="677">
                  <c:v>0.95234573460399996</c:v>
                </c:pt>
                <c:pt idx="678">
                  <c:v>0.94318132976500002</c:v>
                </c:pt>
                <c:pt idx="679">
                  <c:v>0.89397035230599997</c:v>
                </c:pt>
                <c:pt idx="680">
                  <c:v>0.89397035230599997</c:v>
                </c:pt>
                <c:pt idx="681">
                  <c:v>0.89397035230599997</c:v>
                </c:pt>
                <c:pt idx="682">
                  <c:v>0.87198026831700004</c:v>
                </c:pt>
                <c:pt idx="683">
                  <c:v>0.86483111430799997</c:v>
                </c:pt>
                <c:pt idx="684">
                  <c:v>0.88125313224500001</c:v>
                </c:pt>
                <c:pt idx="685">
                  <c:v>0.88543458449699997</c:v>
                </c:pt>
                <c:pt idx="686">
                  <c:v>0.88291113977799995</c:v>
                </c:pt>
                <c:pt idx="687">
                  <c:v>0.88291113977799995</c:v>
                </c:pt>
                <c:pt idx="688">
                  <c:v>0.88291113977799995</c:v>
                </c:pt>
                <c:pt idx="689">
                  <c:v>0.87489306334399997</c:v>
                </c:pt>
                <c:pt idx="690">
                  <c:v>0.86641541235499997</c:v>
                </c:pt>
                <c:pt idx="691">
                  <c:v>0.87614367578999996</c:v>
                </c:pt>
                <c:pt idx="692">
                  <c:v>0.90961776454499998</c:v>
                </c:pt>
                <c:pt idx="693">
                  <c:v>0.92935406623299999</c:v>
                </c:pt>
                <c:pt idx="694">
                  <c:v>0.92935406623299999</c:v>
                </c:pt>
                <c:pt idx="695">
                  <c:v>0.92935406623299999</c:v>
                </c:pt>
                <c:pt idx="696">
                  <c:v>0.91926614603099999</c:v>
                </c:pt>
                <c:pt idx="697">
                  <c:v>0.89023774162400005</c:v>
                </c:pt>
                <c:pt idx="698">
                  <c:v>0.86924039105799999</c:v>
                </c:pt>
                <c:pt idx="699">
                  <c:v>0.85904412372399996</c:v>
                </c:pt>
                <c:pt idx="700">
                  <c:v>0.86651588611499997</c:v>
                </c:pt>
                <c:pt idx="701">
                  <c:v>0.86651588611499997</c:v>
                </c:pt>
                <c:pt idx="702">
                  <c:v>0.86651588611499997</c:v>
                </c:pt>
                <c:pt idx="703">
                  <c:v>0.852880614589</c:v>
                </c:pt>
                <c:pt idx="704">
                  <c:v>0.85128114184100001</c:v>
                </c:pt>
                <c:pt idx="705">
                  <c:v>0.87623659740600002</c:v>
                </c:pt>
                <c:pt idx="706">
                  <c:v>0.888930392091</c:v>
                </c:pt>
                <c:pt idx="707">
                  <c:v>0.88381170292800004</c:v>
                </c:pt>
                <c:pt idx="708">
                  <c:v>0.88381170292800004</c:v>
                </c:pt>
                <c:pt idx="709">
                  <c:v>0.88381170292800004</c:v>
                </c:pt>
                <c:pt idx="710">
                  <c:v>0.861242278616</c:v>
                </c:pt>
                <c:pt idx="711">
                  <c:v>0.87697573954100005</c:v>
                </c:pt>
                <c:pt idx="712">
                  <c:v>0.87215527418100003</c:v>
                </c:pt>
                <c:pt idx="713">
                  <c:v>0.86556196683099995</c:v>
                </c:pt>
                <c:pt idx="714">
                  <c:v>0.84744865539400005</c:v>
                </c:pt>
                <c:pt idx="715">
                  <c:v>0.84744865539400005</c:v>
                </c:pt>
                <c:pt idx="716">
                  <c:v>0.84744865539400005</c:v>
                </c:pt>
                <c:pt idx="717">
                  <c:v>0.83758713941899998</c:v>
                </c:pt>
                <c:pt idx="718">
                  <c:v>0.82046393721599997</c:v>
                </c:pt>
                <c:pt idx="719">
                  <c:v>0.796857165137</c:v>
                </c:pt>
                <c:pt idx="720">
                  <c:v>0.78053465704299996</c:v>
                </c:pt>
                <c:pt idx="721">
                  <c:v>0.76993104060799999</c:v>
                </c:pt>
                <c:pt idx="722">
                  <c:v>0.76993104060799999</c:v>
                </c:pt>
                <c:pt idx="723">
                  <c:v>0.76993104060799999</c:v>
                </c:pt>
                <c:pt idx="724">
                  <c:v>0.73295952938599995</c:v>
                </c:pt>
                <c:pt idx="725">
                  <c:v>0.73290488249499997</c:v>
                </c:pt>
                <c:pt idx="726">
                  <c:v>0.74855940894999995</c:v>
                </c:pt>
                <c:pt idx="727">
                  <c:v>0.74986301158500002</c:v>
                </c:pt>
                <c:pt idx="728">
                  <c:v>0.73954536032399998</c:v>
                </c:pt>
                <c:pt idx="729">
                  <c:v>0.73954536032399998</c:v>
                </c:pt>
                <c:pt idx="730">
                  <c:v>0.73954536032399998</c:v>
                </c:pt>
                <c:pt idx="731">
                  <c:v>0.69756781561500003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7A-49F2-8B4D-6F987DF4355A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43153</c:v>
                </c:pt>
                <c:pt idx="1">
                  <c:v>43154</c:v>
                </c:pt>
                <c:pt idx="2">
                  <c:v>43155</c:v>
                </c:pt>
                <c:pt idx="3">
                  <c:v>43156</c:v>
                </c:pt>
                <c:pt idx="4">
                  <c:v>43157</c:v>
                </c:pt>
                <c:pt idx="5">
                  <c:v>43158</c:v>
                </c:pt>
                <c:pt idx="6">
                  <c:v>43159</c:v>
                </c:pt>
                <c:pt idx="7">
                  <c:v>43160</c:v>
                </c:pt>
                <c:pt idx="8">
                  <c:v>43161</c:v>
                </c:pt>
                <c:pt idx="9">
                  <c:v>43162</c:v>
                </c:pt>
                <c:pt idx="10">
                  <c:v>43163</c:v>
                </c:pt>
                <c:pt idx="11">
                  <c:v>43164</c:v>
                </c:pt>
                <c:pt idx="12">
                  <c:v>43165</c:v>
                </c:pt>
                <c:pt idx="13">
                  <c:v>43166</c:v>
                </c:pt>
                <c:pt idx="14">
                  <c:v>43167</c:v>
                </c:pt>
                <c:pt idx="15">
                  <c:v>43168</c:v>
                </c:pt>
                <c:pt idx="16">
                  <c:v>43169</c:v>
                </c:pt>
                <c:pt idx="17">
                  <c:v>43170</c:v>
                </c:pt>
                <c:pt idx="18">
                  <c:v>43171</c:v>
                </c:pt>
                <c:pt idx="19">
                  <c:v>43172</c:v>
                </c:pt>
                <c:pt idx="20">
                  <c:v>43173</c:v>
                </c:pt>
                <c:pt idx="21">
                  <c:v>43174</c:v>
                </c:pt>
                <c:pt idx="22">
                  <c:v>43175</c:v>
                </c:pt>
                <c:pt idx="23">
                  <c:v>43176</c:v>
                </c:pt>
                <c:pt idx="24">
                  <c:v>43177</c:v>
                </c:pt>
                <c:pt idx="25">
                  <c:v>43178</c:v>
                </c:pt>
                <c:pt idx="26">
                  <c:v>43179</c:v>
                </c:pt>
                <c:pt idx="27">
                  <c:v>43180</c:v>
                </c:pt>
                <c:pt idx="28">
                  <c:v>43181</c:v>
                </c:pt>
                <c:pt idx="29">
                  <c:v>43182</c:v>
                </c:pt>
                <c:pt idx="30">
                  <c:v>43183</c:v>
                </c:pt>
                <c:pt idx="31">
                  <c:v>43184</c:v>
                </c:pt>
                <c:pt idx="32">
                  <c:v>43185</c:v>
                </c:pt>
                <c:pt idx="33">
                  <c:v>43186</c:v>
                </c:pt>
                <c:pt idx="34">
                  <c:v>43187</c:v>
                </c:pt>
                <c:pt idx="35">
                  <c:v>43188</c:v>
                </c:pt>
                <c:pt idx="36">
                  <c:v>43189</c:v>
                </c:pt>
                <c:pt idx="37">
                  <c:v>43190</c:v>
                </c:pt>
                <c:pt idx="38">
                  <c:v>43191</c:v>
                </c:pt>
                <c:pt idx="39">
                  <c:v>43192</c:v>
                </c:pt>
                <c:pt idx="40">
                  <c:v>43193</c:v>
                </c:pt>
                <c:pt idx="41">
                  <c:v>43194</c:v>
                </c:pt>
                <c:pt idx="42">
                  <c:v>43195</c:v>
                </c:pt>
                <c:pt idx="43">
                  <c:v>43196</c:v>
                </c:pt>
                <c:pt idx="44">
                  <c:v>43197</c:v>
                </c:pt>
                <c:pt idx="45">
                  <c:v>43198</c:v>
                </c:pt>
                <c:pt idx="46">
                  <c:v>43199</c:v>
                </c:pt>
                <c:pt idx="47">
                  <c:v>43200</c:v>
                </c:pt>
                <c:pt idx="48">
                  <c:v>43201</c:v>
                </c:pt>
                <c:pt idx="49">
                  <c:v>43202</c:v>
                </c:pt>
                <c:pt idx="50">
                  <c:v>43203</c:v>
                </c:pt>
                <c:pt idx="51">
                  <c:v>43204</c:v>
                </c:pt>
                <c:pt idx="52">
                  <c:v>43205</c:v>
                </c:pt>
                <c:pt idx="53">
                  <c:v>43206</c:v>
                </c:pt>
                <c:pt idx="54">
                  <c:v>43207</c:v>
                </c:pt>
                <c:pt idx="55">
                  <c:v>43208</c:v>
                </c:pt>
                <c:pt idx="56">
                  <c:v>43209</c:v>
                </c:pt>
                <c:pt idx="57">
                  <c:v>43210</c:v>
                </c:pt>
                <c:pt idx="58">
                  <c:v>43211</c:v>
                </c:pt>
                <c:pt idx="59">
                  <c:v>43212</c:v>
                </c:pt>
                <c:pt idx="60">
                  <c:v>43213</c:v>
                </c:pt>
                <c:pt idx="61">
                  <c:v>43214</c:v>
                </c:pt>
                <c:pt idx="62">
                  <c:v>43215</c:v>
                </c:pt>
                <c:pt idx="63">
                  <c:v>43216</c:v>
                </c:pt>
                <c:pt idx="64">
                  <c:v>43217</c:v>
                </c:pt>
                <c:pt idx="65">
                  <c:v>43218</c:v>
                </c:pt>
                <c:pt idx="66">
                  <c:v>43219</c:v>
                </c:pt>
                <c:pt idx="67">
                  <c:v>43220</c:v>
                </c:pt>
                <c:pt idx="68">
                  <c:v>43221</c:v>
                </c:pt>
                <c:pt idx="69">
                  <c:v>43222</c:v>
                </c:pt>
                <c:pt idx="70">
                  <c:v>43223</c:v>
                </c:pt>
                <c:pt idx="71">
                  <c:v>43224</c:v>
                </c:pt>
                <c:pt idx="72">
                  <c:v>43225</c:v>
                </c:pt>
                <c:pt idx="73">
                  <c:v>43226</c:v>
                </c:pt>
                <c:pt idx="74">
                  <c:v>43227</c:v>
                </c:pt>
                <c:pt idx="75">
                  <c:v>43228</c:v>
                </c:pt>
                <c:pt idx="76">
                  <c:v>43229</c:v>
                </c:pt>
                <c:pt idx="77">
                  <c:v>43230</c:v>
                </c:pt>
                <c:pt idx="78">
                  <c:v>43231</c:v>
                </c:pt>
                <c:pt idx="79">
                  <c:v>43232</c:v>
                </c:pt>
                <c:pt idx="80">
                  <c:v>43233</c:v>
                </c:pt>
                <c:pt idx="81">
                  <c:v>43234</c:v>
                </c:pt>
                <c:pt idx="82">
                  <c:v>43235</c:v>
                </c:pt>
                <c:pt idx="83">
                  <c:v>43236</c:v>
                </c:pt>
                <c:pt idx="84">
                  <c:v>43237</c:v>
                </c:pt>
                <c:pt idx="85">
                  <c:v>43238</c:v>
                </c:pt>
                <c:pt idx="86">
                  <c:v>43239</c:v>
                </c:pt>
                <c:pt idx="87">
                  <c:v>43240</c:v>
                </c:pt>
                <c:pt idx="88">
                  <c:v>43241</c:v>
                </c:pt>
                <c:pt idx="89">
                  <c:v>43242</c:v>
                </c:pt>
                <c:pt idx="90">
                  <c:v>43243</c:v>
                </c:pt>
                <c:pt idx="91">
                  <c:v>43244</c:v>
                </c:pt>
                <c:pt idx="92">
                  <c:v>43245</c:v>
                </c:pt>
                <c:pt idx="93">
                  <c:v>43246</c:v>
                </c:pt>
                <c:pt idx="94">
                  <c:v>43247</c:v>
                </c:pt>
                <c:pt idx="95">
                  <c:v>43248</c:v>
                </c:pt>
                <c:pt idx="96">
                  <c:v>43249</c:v>
                </c:pt>
                <c:pt idx="97">
                  <c:v>43250</c:v>
                </c:pt>
                <c:pt idx="98">
                  <c:v>43251</c:v>
                </c:pt>
                <c:pt idx="99">
                  <c:v>43252</c:v>
                </c:pt>
                <c:pt idx="100">
                  <c:v>43253</c:v>
                </c:pt>
                <c:pt idx="101">
                  <c:v>43254</c:v>
                </c:pt>
                <c:pt idx="102">
                  <c:v>43255</c:v>
                </c:pt>
                <c:pt idx="103">
                  <c:v>43256</c:v>
                </c:pt>
                <c:pt idx="104">
                  <c:v>43257</c:v>
                </c:pt>
                <c:pt idx="105">
                  <c:v>43258</c:v>
                </c:pt>
                <c:pt idx="106">
                  <c:v>43259</c:v>
                </c:pt>
                <c:pt idx="107">
                  <c:v>43260</c:v>
                </c:pt>
                <c:pt idx="108">
                  <c:v>43261</c:v>
                </c:pt>
                <c:pt idx="109">
                  <c:v>43262</c:v>
                </c:pt>
                <c:pt idx="110">
                  <c:v>43263</c:v>
                </c:pt>
                <c:pt idx="111">
                  <c:v>43264</c:v>
                </c:pt>
                <c:pt idx="112">
                  <c:v>43265</c:v>
                </c:pt>
                <c:pt idx="113">
                  <c:v>43266</c:v>
                </c:pt>
                <c:pt idx="114">
                  <c:v>43267</c:v>
                </c:pt>
                <c:pt idx="115">
                  <c:v>43268</c:v>
                </c:pt>
                <c:pt idx="116">
                  <c:v>43269</c:v>
                </c:pt>
                <c:pt idx="117">
                  <c:v>43270</c:v>
                </c:pt>
                <c:pt idx="118">
                  <c:v>43271</c:v>
                </c:pt>
                <c:pt idx="119">
                  <c:v>43272</c:v>
                </c:pt>
                <c:pt idx="120">
                  <c:v>43273</c:v>
                </c:pt>
                <c:pt idx="121">
                  <c:v>43274</c:v>
                </c:pt>
                <c:pt idx="122">
                  <c:v>43275</c:v>
                </c:pt>
                <c:pt idx="123">
                  <c:v>43276</c:v>
                </c:pt>
                <c:pt idx="124">
                  <c:v>43277</c:v>
                </c:pt>
                <c:pt idx="125">
                  <c:v>43278</c:v>
                </c:pt>
                <c:pt idx="126">
                  <c:v>43279</c:v>
                </c:pt>
                <c:pt idx="127">
                  <c:v>43280</c:v>
                </c:pt>
                <c:pt idx="128">
                  <c:v>43281</c:v>
                </c:pt>
                <c:pt idx="129">
                  <c:v>43282</c:v>
                </c:pt>
                <c:pt idx="130">
                  <c:v>43283</c:v>
                </c:pt>
                <c:pt idx="131">
                  <c:v>43284</c:v>
                </c:pt>
                <c:pt idx="132">
                  <c:v>43285</c:v>
                </c:pt>
                <c:pt idx="133">
                  <c:v>43286</c:v>
                </c:pt>
                <c:pt idx="134">
                  <c:v>43287</c:v>
                </c:pt>
                <c:pt idx="135">
                  <c:v>43288</c:v>
                </c:pt>
                <c:pt idx="136">
                  <c:v>43289</c:v>
                </c:pt>
                <c:pt idx="137">
                  <c:v>43290</c:v>
                </c:pt>
                <c:pt idx="138">
                  <c:v>43291</c:v>
                </c:pt>
                <c:pt idx="139">
                  <c:v>43292</c:v>
                </c:pt>
                <c:pt idx="140">
                  <c:v>43293</c:v>
                </c:pt>
                <c:pt idx="141">
                  <c:v>43294</c:v>
                </c:pt>
                <c:pt idx="142">
                  <c:v>43295</c:v>
                </c:pt>
                <c:pt idx="143">
                  <c:v>43296</c:v>
                </c:pt>
                <c:pt idx="144">
                  <c:v>43297</c:v>
                </c:pt>
                <c:pt idx="145">
                  <c:v>43298</c:v>
                </c:pt>
                <c:pt idx="146">
                  <c:v>43299</c:v>
                </c:pt>
                <c:pt idx="147">
                  <c:v>43300</c:v>
                </c:pt>
                <c:pt idx="148">
                  <c:v>43301</c:v>
                </c:pt>
                <c:pt idx="149">
                  <c:v>43302</c:v>
                </c:pt>
                <c:pt idx="150">
                  <c:v>43303</c:v>
                </c:pt>
                <c:pt idx="151">
                  <c:v>43304</c:v>
                </c:pt>
                <c:pt idx="152">
                  <c:v>43305</c:v>
                </c:pt>
                <c:pt idx="153">
                  <c:v>43306</c:v>
                </c:pt>
                <c:pt idx="154">
                  <c:v>43307</c:v>
                </c:pt>
                <c:pt idx="155">
                  <c:v>43308</c:v>
                </c:pt>
                <c:pt idx="156">
                  <c:v>43309</c:v>
                </c:pt>
                <c:pt idx="157">
                  <c:v>43310</c:v>
                </c:pt>
                <c:pt idx="158">
                  <c:v>43311</c:v>
                </c:pt>
                <c:pt idx="159">
                  <c:v>43312</c:v>
                </c:pt>
                <c:pt idx="160">
                  <c:v>43313</c:v>
                </c:pt>
                <c:pt idx="161">
                  <c:v>43314</c:v>
                </c:pt>
                <c:pt idx="162">
                  <c:v>43315</c:v>
                </c:pt>
                <c:pt idx="163">
                  <c:v>43316</c:v>
                </c:pt>
                <c:pt idx="164">
                  <c:v>43317</c:v>
                </c:pt>
                <c:pt idx="165">
                  <c:v>43318</c:v>
                </c:pt>
                <c:pt idx="166">
                  <c:v>43319</c:v>
                </c:pt>
                <c:pt idx="167">
                  <c:v>43320</c:v>
                </c:pt>
                <c:pt idx="168">
                  <c:v>43321</c:v>
                </c:pt>
                <c:pt idx="169">
                  <c:v>43322</c:v>
                </c:pt>
                <c:pt idx="170">
                  <c:v>43323</c:v>
                </c:pt>
                <c:pt idx="171">
                  <c:v>43324</c:v>
                </c:pt>
                <c:pt idx="172">
                  <c:v>43325</c:v>
                </c:pt>
                <c:pt idx="173">
                  <c:v>43326</c:v>
                </c:pt>
                <c:pt idx="174">
                  <c:v>43327</c:v>
                </c:pt>
                <c:pt idx="175">
                  <c:v>43328</c:v>
                </c:pt>
                <c:pt idx="176">
                  <c:v>43329</c:v>
                </c:pt>
                <c:pt idx="177">
                  <c:v>43330</c:v>
                </c:pt>
                <c:pt idx="178">
                  <c:v>43331</c:v>
                </c:pt>
                <c:pt idx="179">
                  <c:v>43332</c:v>
                </c:pt>
                <c:pt idx="180">
                  <c:v>43333</c:v>
                </c:pt>
                <c:pt idx="181">
                  <c:v>43334</c:v>
                </c:pt>
                <c:pt idx="182">
                  <c:v>43335</c:v>
                </c:pt>
                <c:pt idx="183">
                  <c:v>43336</c:v>
                </c:pt>
                <c:pt idx="184">
                  <c:v>43337</c:v>
                </c:pt>
                <c:pt idx="185">
                  <c:v>43338</c:v>
                </c:pt>
                <c:pt idx="186">
                  <c:v>43339</c:v>
                </c:pt>
                <c:pt idx="187">
                  <c:v>43340</c:v>
                </c:pt>
                <c:pt idx="188">
                  <c:v>43341</c:v>
                </c:pt>
                <c:pt idx="189">
                  <c:v>43342</c:v>
                </c:pt>
                <c:pt idx="190">
                  <c:v>43343</c:v>
                </c:pt>
                <c:pt idx="191">
                  <c:v>43344</c:v>
                </c:pt>
                <c:pt idx="192">
                  <c:v>43345</c:v>
                </c:pt>
                <c:pt idx="193">
                  <c:v>43346</c:v>
                </c:pt>
                <c:pt idx="194">
                  <c:v>43347</c:v>
                </c:pt>
                <c:pt idx="195">
                  <c:v>43348</c:v>
                </c:pt>
                <c:pt idx="196">
                  <c:v>43349</c:v>
                </c:pt>
                <c:pt idx="197">
                  <c:v>43350</c:v>
                </c:pt>
                <c:pt idx="198">
                  <c:v>43351</c:v>
                </c:pt>
                <c:pt idx="199">
                  <c:v>43352</c:v>
                </c:pt>
                <c:pt idx="200">
                  <c:v>43353</c:v>
                </c:pt>
                <c:pt idx="201">
                  <c:v>43354</c:v>
                </c:pt>
                <c:pt idx="202">
                  <c:v>43355</c:v>
                </c:pt>
                <c:pt idx="203">
                  <c:v>43356</c:v>
                </c:pt>
                <c:pt idx="204">
                  <c:v>43357</c:v>
                </c:pt>
                <c:pt idx="205">
                  <c:v>43358</c:v>
                </c:pt>
                <c:pt idx="206">
                  <c:v>43359</c:v>
                </c:pt>
                <c:pt idx="207">
                  <c:v>43360</c:v>
                </c:pt>
                <c:pt idx="208">
                  <c:v>43361</c:v>
                </c:pt>
                <c:pt idx="209">
                  <c:v>43362</c:v>
                </c:pt>
                <c:pt idx="210">
                  <c:v>43363</c:v>
                </c:pt>
                <c:pt idx="211">
                  <c:v>43364</c:v>
                </c:pt>
                <c:pt idx="212">
                  <c:v>43365</c:v>
                </c:pt>
                <c:pt idx="213">
                  <c:v>43366</c:v>
                </c:pt>
                <c:pt idx="214">
                  <c:v>43367</c:v>
                </c:pt>
                <c:pt idx="215">
                  <c:v>43368</c:v>
                </c:pt>
                <c:pt idx="216">
                  <c:v>43369</c:v>
                </c:pt>
                <c:pt idx="217">
                  <c:v>43370</c:v>
                </c:pt>
                <c:pt idx="218">
                  <c:v>43371</c:v>
                </c:pt>
                <c:pt idx="219">
                  <c:v>43372</c:v>
                </c:pt>
                <c:pt idx="220">
                  <c:v>43373</c:v>
                </c:pt>
                <c:pt idx="221">
                  <c:v>43374</c:v>
                </c:pt>
                <c:pt idx="222">
                  <c:v>43375</c:v>
                </c:pt>
                <c:pt idx="223">
                  <c:v>43376</c:v>
                </c:pt>
                <c:pt idx="224">
                  <c:v>43377</c:v>
                </c:pt>
                <c:pt idx="225">
                  <c:v>43378</c:v>
                </c:pt>
                <c:pt idx="226">
                  <c:v>43379</c:v>
                </c:pt>
                <c:pt idx="227">
                  <c:v>43380</c:v>
                </c:pt>
                <c:pt idx="228">
                  <c:v>43381</c:v>
                </c:pt>
                <c:pt idx="229">
                  <c:v>43382</c:v>
                </c:pt>
                <c:pt idx="230">
                  <c:v>43383</c:v>
                </c:pt>
                <c:pt idx="231">
                  <c:v>43384</c:v>
                </c:pt>
                <c:pt idx="232">
                  <c:v>43385</c:v>
                </c:pt>
                <c:pt idx="233">
                  <c:v>43386</c:v>
                </c:pt>
                <c:pt idx="234">
                  <c:v>43387</c:v>
                </c:pt>
                <c:pt idx="235">
                  <c:v>43388</c:v>
                </c:pt>
                <c:pt idx="236">
                  <c:v>43389</c:v>
                </c:pt>
                <c:pt idx="237">
                  <c:v>43390</c:v>
                </c:pt>
                <c:pt idx="238">
                  <c:v>43391</c:v>
                </c:pt>
                <c:pt idx="239">
                  <c:v>43392</c:v>
                </c:pt>
                <c:pt idx="240">
                  <c:v>43393</c:v>
                </c:pt>
                <c:pt idx="241">
                  <c:v>43394</c:v>
                </c:pt>
                <c:pt idx="242">
                  <c:v>43395</c:v>
                </c:pt>
                <c:pt idx="243">
                  <c:v>43396</c:v>
                </c:pt>
                <c:pt idx="244">
                  <c:v>43397</c:v>
                </c:pt>
                <c:pt idx="245">
                  <c:v>43398</c:v>
                </c:pt>
                <c:pt idx="246">
                  <c:v>43399</c:v>
                </c:pt>
                <c:pt idx="247">
                  <c:v>43400</c:v>
                </c:pt>
                <c:pt idx="248">
                  <c:v>43401</c:v>
                </c:pt>
                <c:pt idx="249">
                  <c:v>43402</c:v>
                </c:pt>
                <c:pt idx="250">
                  <c:v>43403</c:v>
                </c:pt>
                <c:pt idx="251">
                  <c:v>43404</c:v>
                </c:pt>
                <c:pt idx="252">
                  <c:v>43405</c:v>
                </c:pt>
                <c:pt idx="253">
                  <c:v>43406</c:v>
                </c:pt>
                <c:pt idx="254">
                  <c:v>43407</c:v>
                </c:pt>
                <c:pt idx="255">
                  <c:v>43408</c:v>
                </c:pt>
                <c:pt idx="256">
                  <c:v>43409</c:v>
                </c:pt>
                <c:pt idx="257">
                  <c:v>43410</c:v>
                </c:pt>
                <c:pt idx="258">
                  <c:v>43411</c:v>
                </c:pt>
                <c:pt idx="259">
                  <c:v>43412</c:v>
                </c:pt>
                <c:pt idx="260">
                  <c:v>43413</c:v>
                </c:pt>
                <c:pt idx="261">
                  <c:v>43414</c:v>
                </c:pt>
                <c:pt idx="262">
                  <c:v>43415</c:v>
                </c:pt>
                <c:pt idx="263">
                  <c:v>43416</c:v>
                </c:pt>
                <c:pt idx="264">
                  <c:v>43417</c:v>
                </c:pt>
                <c:pt idx="265">
                  <c:v>43418</c:v>
                </c:pt>
                <c:pt idx="266">
                  <c:v>43419</c:v>
                </c:pt>
                <c:pt idx="267">
                  <c:v>43420</c:v>
                </c:pt>
                <c:pt idx="268">
                  <c:v>43421</c:v>
                </c:pt>
                <c:pt idx="269">
                  <c:v>43422</c:v>
                </c:pt>
                <c:pt idx="270">
                  <c:v>43423</c:v>
                </c:pt>
                <c:pt idx="271">
                  <c:v>43424</c:v>
                </c:pt>
                <c:pt idx="272">
                  <c:v>43425</c:v>
                </c:pt>
                <c:pt idx="273">
                  <c:v>43426</c:v>
                </c:pt>
                <c:pt idx="274">
                  <c:v>43427</c:v>
                </c:pt>
                <c:pt idx="275">
                  <c:v>43428</c:v>
                </c:pt>
                <c:pt idx="276">
                  <c:v>43429</c:v>
                </c:pt>
                <c:pt idx="277">
                  <c:v>43430</c:v>
                </c:pt>
                <c:pt idx="278">
                  <c:v>43431</c:v>
                </c:pt>
                <c:pt idx="279">
                  <c:v>43432</c:v>
                </c:pt>
                <c:pt idx="280">
                  <c:v>43433</c:v>
                </c:pt>
                <c:pt idx="281">
                  <c:v>43434</c:v>
                </c:pt>
                <c:pt idx="282">
                  <c:v>43435</c:v>
                </c:pt>
                <c:pt idx="283">
                  <c:v>43436</c:v>
                </c:pt>
                <c:pt idx="284">
                  <c:v>43437</c:v>
                </c:pt>
                <c:pt idx="285">
                  <c:v>43438</c:v>
                </c:pt>
                <c:pt idx="286">
                  <c:v>43439</c:v>
                </c:pt>
                <c:pt idx="287">
                  <c:v>43440</c:v>
                </c:pt>
                <c:pt idx="288">
                  <c:v>43441</c:v>
                </c:pt>
                <c:pt idx="289">
                  <c:v>43442</c:v>
                </c:pt>
                <c:pt idx="290">
                  <c:v>43443</c:v>
                </c:pt>
                <c:pt idx="291">
                  <c:v>43444</c:v>
                </c:pt>
                <c:pt idx="292">
                  <c:v>43445</c:v>
                </c:pt>
                <c:pt idx="293">
                  <c:v>43446</c:v>
                </c:pt>
                <c:pt idx="294">
                  <c:v>43447</c:v>
                </c:pt>
                <c:pt idx="295">
                  <c:v>43448</c:v>
                </c:pt>
                <c:pt idx="296">
                  <c:v>43449</c:v>
                </c:pt>
                <c:pt idx="297">
                  <c:v>43450</c:v>
                </c:pt>
                <c:pt idx="298">
                  <c:v>43451</c:v>
                </c:pt>
                <c:pt idx="299">
                  <c:v>43452</c:v>
                </c:pt>
                <c:pt idx="300">
                  <c:v>43453</c:v>
                </c:pt>
                <c:pt idx="301">
                  <c:v>43454</c:v>
                </c:pt>
                <c:pt idx="302">
                  <c:v>43455</c:v>
                </c:pt>
                <c:pt idx="303">
                  <c:v>43456</c:v>
                </c:pt>
                <c:pt idx="304">
                  <c:v>43457</c:v>
                </c:pt>
                <c:pt idx="305">
                  <c:v>43458</c:v>
                </c:pt>
                <c:pt idx="306">
                  <c:v>43459</c:v>
                </c:pt>
                <c:pt idx="307">
                  <c:v>43460</c:v>
                </c:pt>
                <c:pt idx="308">
                  <c:v>43461</c:v>
                </c:pt>
                <c:pt idx="309">
                  <c:v>43462</c:v>
                </c:pt>
                <c:pt idx="310">
                  <c:v>43463</c:v>
                </c:pt>
                <c:pt idx="311">
                  <c:v>43464</c:v>
                </c:pt>
                <c:pt idx="312">
                  <c:v>43465</c:v>
                </c:pt>
                <c:pt idx="313">
                  <c:v>43466</c:v>
                </c:pt>
                <c:pt idx="314">
                  <c:v>43467</c:v>
                </c:pt>
                <c:pt idx="315">
                  <c:v>43468</c:v>
                </c:pt>
                <c:pt idx="316">
                  <c:v>43469</c:v>
                </c:pt>
                <c:pt idx="317">
                  <c:v>43470</c:v>
                </c:pt>
                <c:pt idx="318">
                  <c:v>43471</c:v>
                </c:pt>
                <c:pt idx="319">
                  <c:v>43472</c:v>
                </c:pt>
                <c:pt idx="320">
                  <c:v>43473</c:v>
                </c:pt>
                <c:pt idx="321">
                  <c:v>43474</c:v>
                </c:pt>
                <c:pt idx="322">
                  <c:v>43475</c:v>
                </c:pt>
                <c:pt idx="323">
                  <c:v>43476</c:v>
                </c:pt>
                <c:pt idx="324">
                  <c:v>43477</c:v>
                </c:pt>
                <c:pt idx="325">
                  <c:v>43478</c:v>
                </c:pt>
                <c:pt idx="326">
                  <c:v>43479</c:v>
                </c:pt>
                <c:pt idx="327">
                  <c:v>43480</c:v>
                </c:pt>
                <c:pt idx="328">
                  <c:v>43481</c:v>
                </c:pt>
                <c:pt idx="329">
                  <c:v>43482</c:v>
                </c:pt>
                <c:pt idx="330">
                  <c:v>43483</c:v>
                </c:pt>
                <c:pt idx="331">
                  <c:v>43484</c:v>
                </c:pt>
                <c:pt idx="332">
                  <c:v>43485</c:v>
                </c:pt>
                <c:pt idx="333">
                  <c:v>43486</c:v>
                </c:pt>
                <c:pt idx="334">
                  <c:v>43487</c:v>
                </c:pt>
                <c:pt idx="335">
                  <c:v>43488</c:v>
                </c:pt>
                <c:pt idx="336">
                  <c:v>43489</c:v>
                </c:pt>
                <c:pt idx="337">
                  <c:v>43490</c:v>
                </c:pt>
                <c:pt idx="338">
                  <c:v>43491</c:v>
                </c:pt>
                <c:pt idx="339">
                  <c:v>43492</c:v>
                </c:pt>
                <c:pt idx="340">
                  <c:v>43493</c:v>
                </c:pt>
                <c:pt idx="341">
                  <c:v>43494</c:v>
                </c:pt>
                <c:pt idx="342">
                  <c:v>43495</c:v>
                </c:pt>
                <c:pt idx="343">
                  <c:v>43496</c:v>
                </c:pt>
                <c:pt idx="344">
                  <c:v>43497</c:v>
                </c:pt>
                <c:pt idx="345">
                  <c:v>43498</c:v>
                </c:pt>
                <c:pt idx="346">
                  <c:v>43499</c:v>
                </c:pt>
                <c:pt idx="347">
                  <c:v>43500</c:v>
                </c:pt>
                <c:pt idx="348">
                  <c:v>43501</c:v>
                </c:pt>
                <c:pt idx="349">
                  <c:v>43502</c:v>
                </c:pt>
                <c:pt idx="350">
                  <c:v>43503</c:v>
                </c:pt>
                <c:pt idx="351">
                  <c:v>43504</c:v>
                </c:pt>
                <c:pt idx="352">
                  <c:v>43505</c:v>
                </c:pt>
                <c:pt idx="353">
                  <c:v>43506</c:v>
                </c:pt>
                <c:pt idx="354">
                  <c:v>43507</c:v>
                </c:pt>
                <c:pt idx="355">
                  <c:v>43508</c:v>
                </c:pt>
                <c:pt idx="356">
                  <c:v>43509</c:v>
                </c:pt>
                <c:pt idx="357">
                  <c:v>43510</c:v>
                </c:pt>
                <c:pt idx="358">
                  <c:v>43511</c:v>
                </c:pt>
                <c:pt idx="359">
                  <c:v>43512</c:v>
                </c:pt>
                <c:pt idx="360">
                  <c:v>43513</c:v>
                </c:pt>
                <c:pt idx="361">
                  <c:v>43514</c:v>
                </c:pt>
                <c:pt idx="362">
                  <c:v>43515</c:v>
                </c:pt>
                <c:pt idx="363">
                  <c:v>43516</c:v>
                </c:pt>
                <c:pt idx="364">
                  <c:v>43517</c:v>
                </c:pt>
                <c:pt idx="365">
                  <c:v>43518</c:v>
                </c:pt>
                <c:pt idx="366">
                  <c:v>43519</c:v>
                </c:pt>
                <c:pt idx="367">
                  <c:v>43520</c:v>
                </c:pt>
                <c:pt idx="368">
                  <c:v>43521</c:v>
                </c:pt>
                <c:pt idx="369">
                  <c:v>43522</c:v>
                </c:pt>
                <c:pt idx="370">
                  <c:v>43523</c:v>
                </c:pt>
                <c:pt idx="371">
                  <c:v>43524</c:v>
                </c:pt>
                <c:pt idx="372">
                  <c:v>43525</c:v>
                </c:pt>
                <c:pt idx="373">
                  <c:v>43526</c:v>
                </c:pt>
                <c:pt idx="374">
                  <c:v>43527</c:v>
                </c:pt>
                <c:pt idx="375">
                  <c:v>43528</c:v>
                </c:pt>
                <c:pt idx="376">
                  <c:v>43529</c:v>
                </c:pt>
                <c:pt idx="377">
                  <c:v>43530</c:v>
                </c:pt>
                <c:pt idx="378">
                  <c:v>43531</c:v>
                </c:pt>
                <c:pt idx="379">
                  <c:v>43532</c:v>
                </c:pt>
                <c:pt idx="380">
                  <c:v>43533</c:v>
                </c:pt>
                <c:pt idx="381">
                  <c:v>43534</c:v>
                </c:pt>
                <c:pt idx="382">
                  <c:v>43535</c:v>
                </c:pt>
                <c:pt idx="383">
                  <c:v>43536</c:v>
                </c:pt>
                <c:pt idx="384">
                  <c:v>43537</c:v>
                </c:pt>
                <c:pt idx="385">
                  <c:v>43538</c:v>
                </c:pt>
                <c:pt idx="386">
                  <c:v>43539</c:v>
                </c:pt>
                <c:pt idx="387">
                  <c:v>43540</c:v>
                </c:pt>
                <c:pt idx="388">
                  <c:v>43541</c:v>
                </c:pt>
                <c:pt idx="389">
                  <c:v>43542</c:v>
                </c:pt>
                <c:pt idx="390">
                  <c:v>43543</c:v>
                </c:pt>
                <c:pt idx="391">
                  <c:v>43544</c:v>
                </c:pt>
                <c:pt idx="392">
                  <c:v>43545</c:v>
                </c:pt>
                <c:pt idx="393">
                  <c:v>43546</c:v>
                </c:pt>
                <c:pt idx="394">
                  <c:v>43547</c:v>
                </c:pt>
                <c:pt idx="395">
                  <c:v>43548</c:v>
                </c:pt>
                <c:pt idx="396">
                  <c:v>43549</c:v>
                </c:pt>
                <c:pt idx="397">
                  <c:v>43550</c:v>
                </c:pt>
                <c:pt idx="398">
                  <c:v>43551</c:v>
                </c:pt>
                <c:pt idx="399">
                  <c:v>43552</c:v>
                </c:pt>
                <c:pt idx="400">
                  <c:v>43553</c:v>
                </c:pt>
                <c:pt idx="401">
                  <c:v>43554</c:v>
                </c:pt>
                <c:pt idx="402">
                  <c:v>43555</c:v>
                </c:pt>
                <c:pt idx="403">
                  <c:v>43556</c:v>
                </c:pt>
                <c:pt idx="404">
                  <c:v>43557</c:v>
                </c:pt>
                <c:pt idx="405">
                  <c:v>43558</c:v>
                </c:pt>
                <c:pt idx="406">
                  <c:v>43559</c:v>
                </c:pt>
                <c:pt idx="407">
                  <c:v>43560</c:v>
                </c:pt>
                <c:pt idx="408">
                  <c:v>43561</c:v>
                </c:pt>
                <c:pt idx="409">
                  <c:v>43562</c:v>
                </c:pt>
                <c:pt idx="410">
                  <c:v>43563</c:v>
                </c:pt>
                <c:pt idx="411">
                  <c:v>43564</c:v>
                </c:pt>
                <c:pt idx="412">
                  <c:v>43565</c:v>
                </c:pt>
                <c:pt idx="413">
                  <c:v>43566</c:v>
                </c:pt>
                <c:pt idx="414">
                  <c:v>43567</c:v>
                </c:pt>
                <c:pt idx="415">
                  <c:v>43568</c:v>
                </c:pt>
                <c:pt idx="416">
                  <c:v>43569</c:v>
                </c:pt>
                <c:pt idx="417">
                  <c:v>43570</c:v>
                </c:pt>
                <c:pt idx="418">
                  <c:v>43571</c:v>
                </c:pt>
                <c:pt idx="419">
                  <c:v>43572</c:v>
                </c:pt>
                <c:pt idx="420">
                  <c:v>43573</c:v>
                </c:pt>
                <c:pt idx="421">
                  <c:v>43574</c:v>
                </c:pt>
                <c:pt idx="422">
                  <c:v>43575</c:v>
                </c:pt>
                <c:pt idx="423">
                  <c:v>43576</c:v>
                </c:pt>
                <c:pt idx="424">
                  <c:v>43577</c:v>
                </c:pt>
                <c:pt idx="425">
                  <c:v>43578</c:v>
                </c:pt>
                <c:pt idx="426">
                  <c:v>43579</c:v>
                </c:pt>
                <c:pt idx="427">
                  <c:v>43580</c:v>
                </c:pt>
                <c:pt idx="428">
                  <c:v>43581</c:v>
                </c:pt>
                <c:pt idx="429">
                  <c:v>43582</c:v>
                </c:pt>
                <c:pt idx="430">
                  <c:v>43583</c:v>
                </c:pt>
                <c:pt idx="431">
                  <c:v>43584</c:v>
                </c:pt>
                <c:pt idx="432">
                  <c:v>43585</c:v>
                </c:pt>
                <c:pt idx="433">
                  <c:v>43586</c:v>
                </c:pt>
                <c:pt idx="434">
                  <c:v>43587</c:v>
                </c:pt>
                <c:pt idx="435">
                  <c:v>43588</c:v>
                </c:pt>
                <c:pt idx="436">
                  <c:v>43589</c:v>
                </c:pt>
                <c:pt idx="437">
                  <c:v>43590</c:v>
                </c:pt>
                <c:pt idx="438">
                  <c:v>43591</c:v>
                </c:pt>
                <c:pt idx="439">
                  <c:v>43592</c:v>
                </c:pt>
                <c:pt idx="440">
                  <c:v>43593</c:v>
                </c:pt>
                <c:pt idx="441">
                  <c:v>43594</c:v>
                </c:pt>
                <c:pt idx="442">
                  <c:v>43595</c:v>
                </c:pt>
                <c:pt idx="443">
                  <c:v>43596</c:v>
                </c:pt>
                <c:pt idx="444">
                  <c:v>43597</c:v>
                </c:pt>
                <c:pt idx="445">
                  <c:v>43598</c:v>
                </c:pt>
                <c:pt idx="446">
                  <c:v>43599</c:v>
                </c:pt>
                <c:pt idx="447">
                  <c:v>43600</c:v>
                </c:pt>
                <c:pt idx="448">
                  <c:v>43601</c:v>
                </c:pt>
                <c:pt idx="449">
                  <c:v>43602</c:v>
                </c:pt>
                <c:pt idx="450">
                  <c:v>43603</c:v>
                </c:pt>
                <c:pt idx="451">
                  <c:v>43604</c:v>
                </c:pt>
                <c:pt idx="452">
                  <c:v>43605</c:v>
                </c:pt>
                <c:pt idx="453">
                  <c:v>43606</c:v>
                </c:pt>
                <c:pt idx="454">
                  <c:v>43607</c:v>
                </c:pt>
                <c:pt idx="455">
                  <c:v>43608</c:v>
                </c:pt>
                <c:pt idx="456">
                  <c:v>43609</c:v>
                </c:pt>
                <c:pt idx="457">
                  <c:v>43610</c:v>
                </c:pt>
                <c:pt idx="458">
                  <c:v>43611</c:v>
                </c:pt>
                <c:pt idx="459">
                  <c:v>43612</c:v>
                </c:pt>
                <c:pt idx="460">
                  <c:v>43613</c:v>
                </c:pt>
                <c:pt idx="461">
                  <c:v>43614</c:v>
                </c:pt>
                <c:pt idx="462">
                  <c:v>43615</c:v>
                </c:pt>
                <c:pt idx="463">
                  <c:v>43616</c:v>
                </c:pt>
                <c:pt idx="464">
                  <c:v>43617</c:v>
                </c:pt>
                <c:pt idx="465">
                  <c:v>43618</c:v>
                </c:pt>
                <c:pt idx="466">
                  <c:v>43619</c:v>
                </c:pt>
                <c:pt idx="467">
                  <c:v>43620</c:v>
                </c:pt>
                <c:pt idx="468">
                  <c:v>43621</c:v>
                </c:pt>
                <c:pt idx="469">
                  <c:v>43622</c:v>
                </c:pt>
                <c:pt idx="470">
                  <c:v>43623</c:v>
                </c:pt>
                <c:pt idx="471">
                  <c:v>43624</c:v>
                </c:pt>
                <c:pt idx="472">
                  <c:v>43625</c:v>
                </c:pt>
                <c:pt idx="473">
                  <c:v>43626</c:v>
                </c:pt>
                <c:pt idx="474">
                  <c:v>43627</c:v>
                </c:pt>
                <c:pt idx="475">
                  <c:v>43628</c:v>
                </c:pt>
                <c:pt idx="476">
                  <c:v>43629</c:v>
                </c:pt>
                <c:pt idx="477">
                  <c:v>43630</c:v>
                </c:pt>
                <c:pt idx="478">
                  <c:v>43631</c:v>
                </c:pt>
                <c:pt idx="479">
                  <c:v>43632</c:v>
                </c:pt>
                <c:pt idx="480">
                  <c:v>43633</c:v>
                </c:pt>
                <c:pt idx="481">
                  <c:v>43634</c:v>
                </c:pt>
                <c:pt idx="482">
                  <c:v>43635</c:v>
                </c:pt>
                <c:pt idx="483">
                  <c:v>43636</c:v>
                </c:pt>
                <c:pt idx="484">
                  <c:v>43637</c:v>
                </c:pt>
                <c:pt idx="485">
                  <c:v>43638</c:v>
                </c:pt>
                <c:pt idx="486">
                  <c:v>43639</c:v>
                </c:pt>
                <c:pt idx="487">
                  <c:v>43640</c:v>
                </c:pt>
                <c:pt idx="488">
                  <c:v>43641</c:v>
                </c:pt>
                <c:pt idx="489">
                  <c:v>43642</c:v>
                </c:pt>
                <c:pt idx="490">
                  <c:v>43643</c:v>
                </c:pt>
                <c:pt idx="491">
                  <c:v>43644</c:v>
                </c:pt>
                <c:pt idx="492">
                  <c:v>43645</c:v>
                </c:pt>
                <c:pt idx="493">
                  <c:v>43646</c:v>
                </c:pt>
                <c:pt idx="494">
                  <c:v>43647</c:v>
                </c:pt>
                <c:pt idx="495">
                  <c:v>43648</c:v>
                </c:pt>
                <c:pt idx="496">
                  <c:v>43649</c:v>
                </c:pt>
                <c:pt idx="497">
                  <c:v>43650</c:v>
                </c:pt>
                <c:pt idx="498">
                  <c:v>43651</c:v>
                </c:pt>
                <c:pt idx="499">
                  <c:v>43652</c:v>
                </c:pt>
                <c:pt idx="500">
                  <c:v>43653</c:v>
                </c:pt>
                <c:pt idx="501">
                  <c:v>43654</c:v>
                </c:pt>
                <c:pt idx="502">
                  <c:v>43655</c:v>
                </c:pt>
                <c:pt idx="503">
                  <c:v>43656</c:v>
                </c:pt>
                <c:pt idx="504">
                  <c:v>43657</c:v>
                </c:pt>
                <c:pt idx="505">
                  <c:v>43658</c:v>
                </c:pt>
                <c:pt idx="506">
                  <c:v>43659</c:v>
                </c:pt>
                <c:pt idx="507">
                  <c:v>43660</c:v>
                </c:pt>
                <c:pt idx="508">
                  <c:v>43661</c:v>
                </c:pt>
                <c:pt idx="509">
                  <c:v>43662</c:v>
                </c:pt>
                <c:pt idx="510">
                  <c:v>43663</c:v>
                </c:pt>
                <c:pt idx="511">
                  <c:v>43664</c:v>
                </c:pt>
                <c:pt idx="512">
                  <c:v>43665</c:v>
                </c:pt>
                <c:pt idx="513">
                  <c:v>43666</c:v>
                </c:pt>
                <c:pt idx="514">
                  <c:v>43667</c:v>
                </c:pt>
                <c:pt idx="515">
                  <c:v>43668</c:v>
                </c:pt>
                <c:pt idx="516">
                  <c:v>43669</c:v>
                </c:pt>
                <c:pt idx="517">
                  <c:v>43670</c:v>
                </c:pt>
                <c:pt idx="518">
                  <c:v>43671</c:v>
                </c:pt>
                <c:pt idx="519">
                  <c:v>43672</c:v>
                </c:pt>
                <c:pt idx="520">
                  <c:v>43673</c:v>
                </c:pt>
                <c:pt idx="521">
                  <c:v>43674</c:v>
                </c:pt>
                <c:pt idx="522">
                  <c:v>43675</c:v>
                </c:pt>
                <c:pt idx="523">
                  <c:v>43676</c:v>
                </c:pt>
                <c:pt idx="524">
                  <c:v>43677</c:v>
                </c:pt>
                <c:pt idx="525">
                  <c:v>43678</c:v>
                </c:pt>
                <c:pt idx="526">
                  <c:v>43679</c:v>
                </c:pt>
                <c:pt idx="527">
                  <c:v>43680</c:v>
                </c:pt>
                <c:pt idx="528">
                  <c:v>43681</c:v>
                </c:pt>
                <c:pt idx="529">
                  <c:v>43682</c:v>
                </c:pt>
                <c:pt idx="530">
                  <c:v>43683</c:v>
                </c:pt>
                <c:pt idx="531">
                  <c:v>43684</c:v>
                </c:pt>
                <c:pt idx="532">
                  <c:v>43685</c:v>
                </c:pt>
                <c:pt idx="533">
                  <c:v>43686</c:v>
                </c:pt>
                <c:pt idx="534">
                  <c:v>43687</c:v>
                </c:pt>
                <c:pt idx="535">
                  <c:v>43688</c:v>
                </c:pt>
                <c:pt idx="536">
                  <c:v>43689</c:v>
                </c:pt>
                <c:pt idx="537">
                  <c:v>43690</c:v>
                </c:pt>
                <c:pt idx="538">
                  <c:v>43691</c:v>
                </c:pt>
                <c:pt idx="539">
                  <c:v>43692</c:v>
                </c:pt>
                <c:pt idx="540">
                  <c:v>43693</c:v>
                </c:pt>
                <c:pt idx="541">
                  <c:v>43694</c:v>
                </c:pt>
                <c:pt idx="542">
                  <c:v>43695</c:v>
                </c:pt>
                <c:pt idx="543">
                  <c:v>43696</c:v>
                </c:pt>
                <c:pt idx="544">
                  <c:v>43697</c:v>
                </c:pt>
                <c:pt idx="545">
                  <c:v>43698</c:v>
                </c:pt>
                <c:pt idx="546">
                  <c:v>43699</c:v>
                </c:pt>
                <c:pt idx="547">
                  <c:v>43700</c:v>
                </c:pt>
                <c:pt idx="548">
                  <c:v>43701</c:v>
                </c:pt>
                <c:pt idx="549">
                  <c:v>43702</c:v>
                </c:pt>
                <c:pt idx="550">
                  <c:v>43703</c:v>
                </c:pt>
                <c:pt idx="551">
                  <c:v>43704</c:v>
                </c:pt>
                <c:pt idx="552">
                  <c:v>43705</c:v>
                </c:pt>
                <c:pt idx="553">
                  <c:v>43706</c:v>
                </c:pt>
                <c:pt idx="554">
                  <c:v>43707</c:v>
                </c:pt>
                <c:pt idx="555">
                  <c:v>43708</c:v>
                </c:pt>
                <c:pt idx="556">
                  <c:v>43709</c:v>
                </c:pt>
                <c:pt idx="557">
                  <c:v>43710</c:v>
                </c:pt>
                <c:pt idx="558">
                  <c:v>43711</c:v>
                </c:pt>
                <c:pt idx="559">
                  <c:v>43712</c:v>
                </c:pt>
                <c:pt idx="560">
                  <c:v>43713</c:v>
                </c:pt>
                <c:pt idx="561">
                  <c:v>43714</c:v>
                </c:pt>
                <c:pt idx="562">
                  <c:v>43715</c:v>
                </c:pt>
                <c:pt idx="563">
                  <c:v>43716</c:v>
                </c:pt>
                <c:pt idx="564">
                  <c:v>43717</c:v>
                </c:pt>
                <c:pt idx="565">
                  <c:v>43718</c:v>
                </c:pt>
                <c:pt idx="566">
                  <c:v>43719</c:v>
                </c:pt>
                <c:pt idx="567">
                  <c:v>43720</c:v>
                </c:pt>
                <c:pt idx="568">
                  <c:v>43721</c:v>
                </c:pt>
                <c:pt idx="569">
                  <c:v>43722</c:v>
                </c:pt>
                <c:pt idx="570">
                  <c:v>43723</c:v>
                </c:pt>
                <c:pt idx="571">
                  <c:v>43724</c:v>
                </c:pt>
                <c:pt idx="572">
                  <c:v>43725</c:v>
                </c:pt>
                <c:pt idx="573">
                  <c:v>43726</c:v>
                </c:pt>
                <c:pt idx="574">
                  <c:v>43727</c:v>
                </c:pt>
                <c:pt idx="575">
                  <c:v>43728</c:v>
                </c:pt>
                <c:pt idx="576">
                  <c:v>43729</c:v>
                </c:pt>
                <c:pt idx="577">
                  <c:v>43730</c:v>
                </c:pt>
                <c:pt idx="578">
                  <c:v>43731</c:v>
                </c:pt>
                <c:pt idx="579">
                  <c:v>43732</c:v>
                </c:pt>
                <c:pt idx="580">
                  <c:v>43733</c:v>
                </c:pt>
                <c:pt idx="581">
                  <c:v>43734</c:v>
                </c:pt>
                <c:pt idx="582">
                  <c:v>43735</c:v>
                </c:pt>
                <c:pt idx="583">
                  <c:v>43736</c:v>
                </c:pt>
                <c:pt idx="584">
                  <c:v>43737</c:v>
                </c:pt>
                <c:pt idx="585">
                  <c:v>43738</c:v>
                </c:pt>
                <c:pt idx="586">
                  <c:v>43739</c:v>
                </c:pt>
                <c:pt idx="587">
                  <c:v>43740</c:v>
                </c:pt>
                <c:pt idx="588">
                  <c:v>43741</c:v>
                </c:pt>
                <c:pt idx="589">
                  <c:v>43742</c:v>
                </c:pt>
                <c:pt idx="590">
                  <c:v>43743</c:v>
                </c:pt>
                <c:pt idx="591">
                  <c:v>43744</c:v>
                </c:pt>
                <c:pt idx="592">
                  <c:v>43745</c:v>
                </c:pt>
                <c:pt idx="593">
                  <c:v>43746</c:v>
                </c:pt>
                <c:pt idx="594">
                  <c:v>43747</c:v>
                </c:pt>
                <c:pt idx="595">
                  <c:v>43748</c:v>
                </c:pt>
                <c:pt idx="596">
                  <c:v>43749</c:v>
                </c:pt>
                <c:pt idx="597">
                  <c:v>43750</c:v>
                </c:pt>
                <c:pt idx="598">
                  <c:v>43751</c:v>
                </c:pt>
                <c:pt idx="599">
                  <c:v>43752</c:v>
                </c:pt>
                <c:pt idx="600">
                  <c:v>43753</c:v>
                </c:pt>
                <c:pt idx="601">
                  <c:v>43754</c:v>
                </c:pt>
                <c:pt idx="602">
                  <c:v>43755</c:v>
                </c:pt>
                <c:pt idx="603">
                  <c:v>43756</c:v>
                </c:pt>
                <c:pt idx="604">
                  <c:v>43757</c:v>
                </c:pt>
                <c:pt idx="605">
                  <c:v>43758</c:v>
                </c:pt>
                <c:pt idx="606">
                  <c:v>43759</c:v>
                </c:pt>
                <c:pt idx="607">
                  <c:v>43760</c:v>
                </c:pt>
                <c:pt idx="608">
                  <c:v>43761</c:v>
                </c:pt>
                <c:pt idx="609">
                  <c:v>43762</c:v>
                </c:pt>
                <c:pt idx="610">
                  <c:v>43763</c:v>
                </c:pt>
                <c:pt idx="611">
                  <c:v>43764</c:v>
                </c:pt>
                <c:pt idx="612">
                  <c:v>43765</c:v>
                </c:pt>
                <c:pt idx="613">
                  <c:v>43766</c:v>
                </c:pt>
                <c:pt idx="614">
                  <c:v>43767</c:v>
                </c:pt>
                <c:pt idx="615">
                  <c:v>43768</c:v>
                </c:pt>
                <c:pt idx="616">
                  <c:v>43769</c:v>
                </c:pt>
                <c:pt idx="617">
                  <c:v>43770</c:v>
                </c:pt>
                <c:pt idx="618">
                  <c:v>43771</c:v>
                </c:pt>
                <c:pt idx="619">
                  <c:v>43772</c:v>
                </c:pt>
                <c:pt idx="620">
                  <c:v>43773</c:v>
                </c:pt>
                <c:pt idx="621">
                  <c:v>43774</c:v>
                </c:pt>
                <c:pt idx="622">
                  <c:v>43775</c:v>
                </c:pt>
                <c:pt idx="623">
                  <c:v>43776</c:v>
                </c:pt>
                <c:pt idx="624">
                  <c:v>43777</c:v>
                </c:pt>
                <c:pt idx="625">
                  <c:v>43778</c:v>
                </c:pt>
                <c:pt idx="626">
                  <c:v>43779</c:v>
                </c:pt>
                <c:pt idx="627">
                  <c:v>43780</c:v>
                </c:pt>
                <c:pt idx="628">
                  <c:v>43781</c:v>
                </c:pt>
                <c:pt idx="629">
                  <c:v>43782</c:v>
                </c:pt>
                <c:pt idx="630">
                  <c:v>43783</c:v>
                </c:pt>
                <c:pt idx="631">
                  <c:v>43784</c:v>
                </c:pt>
                <c:pt idx="632">
                  <c:v>43785</c:v>
                </c:pt>
                <c:pt idx="633">
                  <c:v>43786</c:v>
                </c:pt>
                <c:pt idx="634">
                  <c:v>43787</c:v>
                </c:pt>
                <c:pt idx="635">
                  <c:v>43788</c:v>
                </c:pt>
                <c:pt idx="636">
                  <c:v>43789</c:v>
                </c:pt>
                <c:pt idx="637">
                  <c:v>43790</c:v>
                </c:pt>
                <c:pt idx="638">
                  <c:v>43791</c:v>
                </c:pt>
                <c:pt idx="639">
                  <c:v>43792</c:v>
                </c:pt>
                <c:pt idx="640">
                  <c:v>43793</c:v>
                </c:pt>
                <c:pt idx="641">
                  <c:v>43794</c:v>
                </c:pt>
                <c:pt idx="642">
                  <c:v>43795</c:v>
                </c:pt>
                <c:pt idx="643">
                  <c:v>43796</c:v>
                </c:pt>
                <c:pt idx="644">
                  <c:v>43797</c:v>
                </c:pt>
                <c:pt idx="645">
                  <c:v>43798</c:v>
                </c:pt>
                <c:pt idx="646">
                  <c:v>43799</c:v>
                </c:pt>
                <c:pt idx="647">
                  <c:v>43800</c:v>
                </c:pt>
                <c:pt idx="648">
                  <c:v>43801</c:v>
                </c:pt>
                <c:pt idx="649">
                  <c:v>43802</c:v>
                </c:pt>
                <c:pt idx="650">
                  <c:v>43803</c:v>
                </c:pt>
                <c:pt idx="651">
                  <c:v>43804</c:v>
                </c:pt>
                <c:pt idx="652">
                  <c:v>43805</c:v>
                </c:pt>
                <c:pt idx="653">
                  <c:v>43806</c:v>
                </c:pt>
                <c:pt idx="654">
                  <c:v>43807</c:v>
                </c:pt>
                <c:pt idx="655">
                  <c:v>43808</c:v>
                </c:pt>
                <c:pt idx="656">
                  <c:v>43809</c:v>
                </c:pt>
                <c:pt idx="657">
                  <c:v>43810</c:v>
                </c:pt>
                <c:pt idx="658">
                  <c:v>43811</c:v>
                </c:pt>
                <c:pt idx="659">
                  <c:v>43812</c:v>
                </c:pt>
                <c:pt idx="660">
                  <c:v>43813</c:v>
                </c:pt>
                <c:pt idx="661">
                  <c:v>43814</c:v>
                </c:pt>
                <c:pt idx="662">
                  <c:v>43815</c:v>
                </c:pt>
                <c:pt idx="663">
                  <c:v>43816</c:v>
                </c:pt>
                <c:pt idx="664">
                  <c:v>43817</c:v>
                </c:pt>
                <c:pt idx="665">
                  <c:v>43818</c:v>
                </c:pt>
                <c:pt idx="666">
                  <c:v>43819</c:v>
                </c:pt>
                <c:pt idx="667">
                  <c:v>43820</c:v>
                </c:pt>
                <c:pt idx="668">
                  <c:v>43821</c:v>
                </c:pt>
                <c:pt idx="669">
                  <c:v>43822</c:v>
                </c:pt>
                <c:pt idx="670">
                  <c:v>43823</c:v>
                </c:pt>
                <c:pt idx="671">
                  <c:v>43824</c:v>
                </c:pt>
                <c:pt idx="672">
                  <c:v>43825</c:v>
                </c:pt>
                <c:pt idx="673">
                  <c:v>43826</c:v>
                </c:pt>
                <c:pt idx="674">
                  <c:v>43827</c:v>
                </c:pt>
                <c:pt idx="675">
                  <c:v>43828</c:v>
                </c:pt>
                <c:pt idx="676">
                  <c:v>43829</c:v>
                </c:pt>
                <c:pt idx="677">
                  <c:v>43830</c:v>
                </c:pt>
                <c:pt idx="678">
                  <c:v>43831</c:v>
                </c:pt>
                <c:pt idx="679">
                  <c:v>43832</c:v>
                </c:pt>
                <c:pt idx="680">
                  <c:v>43833</c:v>
                </c:pt>
                <c:pt idx="681">
                  <c:v>43834</c:v>
                </c:pt>
                <c:pt idx="682">
                  <c:v>43835</c:v>
                </c:pt>
                <c:pt idx="683">
                  <c:v>43836</c:v>
                </c:pt>
                <c:pt idx="684">
                  <c:v>43837</c:v>
                </c:pt>
                <c:pt idx="685">
                  <c:v>43838</c:v>
                </c:pt>
                <c:pt idx="686">
                  <c:v>43839</c:v>
                </c:pt>
                <c:pt idx="687">
                  <c:v>43840</c:v>
                </c:pt>
                <c:pt idx="688">
                  <c:v>43841</c:v>
                </c:pt>
                <c:pt idx="689">
                  <c:v>43842</c:v>
                </c:pt>
                <c:pt idx="690">
                  <c:v>43843</c:v>
                </c:pt>
                <c:pt idx="691">
                  <c:v>43844</c:v>
                </c:pt>
                <c:pt idx="692">
                  <c:v>43845</c:v>
                </c:pt>
                <c:pt idx="693">
                  <c:v>43846</c:v>
                </c:pt>
                <c:pt idx="694">
                  <c:v>43847</c:v>
                </c:pt>
                <c:pt idx="695">
                  <c:v>43848</c:v>
                </c:pt>
                <c:pt idx="696">
                  <c:v>43849</c:v>
                </c:pt>
                <c:pt idx="697">
                  <c:v>43850</c:v>
                </c:pt>
                <c:pt idx="698">
                  <c:v>43851</c:v>
                </c:pt>
                <c:pt idx="699">
                  <c:v>43852</c:v>
                </c:pt>
                <c:pt idx="700">
                  <c:v>43853</c:v>
                </c:pt>
                <c:pt idx="701">
                  <c:v>43854</c:v>
                </c:pt>
                <c:pt idx="702">
                  <c:v>43855</c:v>
                </c:pt>
                <c:pt idx="703">
                  <c:v>43856</c:v>
                </c:pt>
                <c:pt idx="704">
                  <c:v>43857</c:v>
                </c:pt>
                <c:pt idx="705">
                  <c:v>43858</c:v>
                </c:pt>
                <c:pt idx="706">
                  <c:v>43859</c:v>
                </c:pt>
                <c:pt idx="707">
                  <c:v>43860</c:v>
                </c:pt>
                <c:pt idx="708">
                  <c:v>43861</c:v>
                </c:pt>
                <c:pt idx="709">
                  <c:v>43862</c:v>
                </c:pt>
                <c:pt idx="710">
                  <c:v>43863</c:v>
                </c:pt>
                <c:pt idx="711">
                  <c:v>43864</c:v>
                </c:pt>
                <c:pt idx="712">
                  <c:v>43865</c:v>
                </c:pt>
                <c:pt idx="713">
                  <c:v>43866</c:v>
                </c:pt>
                <c:pt idx="714">
                  <c:v>43867</c:v>
                </c:pt>
                <c:pt idx="715">
                  <c:v>43868</c:v>
                </c:pt>
                <c:pt idx="716">
                  <c:v>43869</c:v>
                </c:pt>
                <c:pt idx="717">
                  <c:v>43870</c:v>
                </c:pt>
                <c:pt idx="718">
                  <c:v>43871</c:v>
                </c:pt>
                <c:pt idx="719">
                  <c:v>43872</c:v>
                </c:pt>
                <c:pt idx="720">
                  <c:v>43873</c:v>
                </c:pt>
                <c:pt idx="721">
                  <c:v>43874</c:v>
                </c:pt>
                <c:pt idx="722">
                  <c:v>43875</c:v>
                </c:pt>
                <c:pt idx="723">
                  <c:v>43876</c:v>
                </c:pt>
                <c:pt idx="724">
                  <c:v>43877</c:v>
                </c:pt>
                <c:pt idx="725">
                  <c:v>43878</c:v>
                </c:pt>
                <c:pt idx="726">
                  <c:v>43879</c:v>
                </c:pt>
                <c:pt idx="727">
                  <c:v>43880</c:v>
                </c:pt>
                <c:pt idx="728">
                  <c:v>43881</c:v>
                </c:pt>
                <c:pt idx="729">
                  <c:v>43882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2.9207000000000001</c:v>
                </c:pt>
                <c:pt idx="1">
                  <c:v>2.8660000000000001</c:v>
                </c:pt>
                <c:pt idx="2">
                  <c:v>2.8660000000000001</c:v>
                </c:pt>
                <c:pt idx="3">
                  <c:v>2.8660000000000001</c:v>
                </c:pt>
                <c:pt idx="4">
                  <c:v>2.8622999999999998</c:v>
                </c:pt>
                <c:pt idx="5">
                  <c:v>2.8934000000000002</c:v>
                </c:pt>
                <c:pt idx="6">
                  <c:v>2.8605999999999998</c:v>
                </c:pt>
                <c:pt idx="7">
                  <c:v>2.8077999999999999</c:v>
                </c:pt>
                <c:pt idx="8">
                  <c:v>2.8643000000000001</c:v>
                </c:pt>
                <c:pt idx="9">
                  <c:v>2.8643000000000001</c:v>
                </c:pt>
                <c:pt idx="10">
                  <c:v>2.8643000000000001</c:v>
                </c:pt>
                <c:pt idx="11">
                  <c:v>2.8807999999999998</c:v>
                </c:pt>
                <c:pt idx="12">
                  <c:v>2.8862999999999999</c:v>
                </c:pt>
                <c:pt idx="13">
                  <c:v>2.8826999999999998</c:v>
                </c:pt>
                <c:pt idx="14">
                  <c:v>2.8571</c:v>
                </c:pt>
                <c:pt idx="15">
                  <c:v>2.8938000000000001</c:v>
                </c:pt>
                <c:pt idx="16">
                  <c:v>2.8938000000000001</c:v>
                </c:pt>
                <c:pt idx="17">
                  <c:v>2.8938000000000001</c:v>
                </c:pt>
                <c:pt idx="18">
                  <c:v>2.8681000000000001</c:v>
                </c:pt>
                <c:pt idx="19">
                  <c:v>2.8426</c:v>
                </c:pt>
                <c:pt idx="20">
                  <c:v>2.8170000000000002</c:v>
                </c:pt>
                <c:pt idx="21">
                  <c:v>2.8279999999999998</c:v>
                </c:pt>
                <c:pt idx="22">
                  <c:v>2.8445</c:v>
                </c:pt>
                <c:pt idx="23">
                  <c:v>2.8445</c:v>
                </c:pt>
                <c:pt idx="24">
                  <c:v>2.8445</c:v>
                </c:pt>
                <c:pt idx="25">
                  <c:v>2.8555000000000001</c:v>
                </c:pt>
                <c:pt idx="26">
                  <c:v>2.8959000000000001</c:v>
                </c:pt>
                <c:pt idx="27">
                  <c:v>2.883</c:v>
                </c:pt>
                <c:pt idx="28">
                  <c:v>2.8243999999999998</c:v>
                </c:pt>
                <c:pt idx="29">
                  <c:v>2.8134999999999999</c:v>
                </c:pt>
                <c:pt idx="30">
                  <c:v>2.8134999999999999</c:v>
                </c:pt>
                <c:pt idx="31">
                  <c:v>2.8134999999999999</c:v>
                </c:pt>
                <c:pt idx="32">
                  <c:v>2.8519999999999999</c:v>
                </c:pt>
                <c:pt idx="33">
                  <c:v>2.7753000000000001</c:v>
                </c:pt>
                <c:pt idx="34">
                  <c:v>2.7806999999999999</c:v>
                </c:pt>
                <c:pt idx="35">
                  <c:v>2.7389000000000001</c:v>
                </c:pt>
                <c:pt idx="36">
                  <c:v>2.7389000000000001</c:v>
                </c:pt>
                <c:pt idx="37">
                  <c:v>2.7389000000000001</c:v>
                </c:pt>
                <c:pt idx="38">
                  <c:v>2.7389000000000001</c:v>
                </c:pt>
                <c:pt idx="39">
                  <c:v>2.7298</c:v>
                </c:pt>
                <c:pt idx="40">
                  <c:v>2.7753000000000001</c:v>
                </c:pt>
                <c:pt idx="41">
                  <c:v>2.8027000000000002</c:v>
                </c:pt>
                <c:pt idx="42">
                  <c:v>2.8319999999999999</c:v>
                </c:pt>
                <c:pt idx="43">
                  <c:v>2.7734999999999999</c:v>
                </c:pt>
                <c:pt idx="44">
                  <c:v>2.7734999999999999</c:v>
                </c:pt>
                <c:pt idx="45">
                  <c:v>2.7734999999999999</c:v>
                </c:pt>
                <c:pt idx="46">
                  <c:v>2.7789999999999999</c:v>
                </c:pt>
                <c:pt idx="47">
                  <c:v>2.8008999999999999</c:v>
                </c:pt>
                <c:pt idx="48">
                  <c:v>2.7808000000000002</c:v>
                </c:pt>
                <c:pt idx="49">
                  <c:v>2.8357999999999999</c:v>
                </c:pt>
                <c:pt idx="50">
                  <c:v>2.8267000000000002</c:v>
                </c:pt>
                <c:pt idx="51">
                  <c:v>2.8267000000000002</c:v>
                </c:pt>
                <c:pt idx="52">
                  <c:v>2.8267000000000002</c:v>
                </c:pt>
                <c:pt idx="53">
                  <c:v>2.8267000000000002</c:v>
                </c:pt>
                <c:pt idx="54">
                  <c:v>2.8285</c:v>
                </c:pt>
                <c:pt idx="55">
                  <c:v>2.8727999999999998</c:v>
                </c:pt>
                <c:pt idx="56">
                  <c:v>2.9098000000000002</c:v>
                </c:pt>
                <c:pt idx="57">
                  <c:v>2.9601999999999999</c:v>
                </c:pt>
                <c:pt idx="58">
                  <c:v>2.9601999999999999</c:v>
                </c:pt>
                <c:pt idx="59">
                  <c:v>2.9601999999999999</c:v>
                </c:pt>
                <c:pt idx="60">
                  <c:v>2.9752000000000001</c:v>
                </c:pt>
                <c:pt idx="61">
                  <c:v>2.9994999999999998</c:v>
                </c:pt>
                <c:pt idx="62">
                  <c:v>3.0259</c:v>
                </c:pt>
                <c:pt idx="63">
                  <c:v>2.9809000000000001</c:v>
                </c:pt>
                <c:pt idx="64">
                  <c:v>2.9567999999999999</c:v>
                </c:pt>
                <c:pt idx="65">
                  <c:v>2.9567999999999999</c:v>
                </c:pt>
                <c:pt idx="66">
                  <c:v>2.9567999999999999</c:v>
                </c:pt>
                <c:pt idx="67">
                  <c:v>2.9531000000000001</c:v>
                </c:pt>
                <c:pt idx="68">
                  <c:v>2.9643999999999999</c:v>
                </c:pt>
                <c:pt idx="69">
                  <c:v>2.9662999999999999</c:v>
                </c:pt>
                <c:pt idx="70">
                  <c:v>2.9458000000000002</c:v>
                </c:pt>
                <c:pt idx="71">
                  <c:v>2.9497</c:v>
                </c:pt>
                <c:pt idx="72">
                  <c:v>2.9497</c:v>
                </c:pt>
                <c:pt idx="73">
                  <c:v>2.9497</c:v>
                </c:pt>
                <c:pt idx="74">
                  <c:v>2.9497</c:v>
                </c:pt>
                <c:pt idx="75">
                  <c:v>2.976</c:v>
                </c:pt>
                <c:pt idx="76">
                  <c:v>3.0042</c:v>
                </c:pt>
                <c:pt idx="77">
                  <c:v>2.9622000000000002</c:v>
                </c:pt>
                <c:pt idx="78">
                  <c:v>2.9695</c:v>
                </c:pt>
                <c:pt idx="79">
                  <c:v>2.9695</c:v>
                </c:pt>
                <c:pt idx="80">
                  <c:v>2.9695</c:v>
                </c:pt>
                <c:pt idx="81">
                  <c:v>3.0024000000000002</c:v>
                </c:pt>
                <c:pt idx="82">
                  <c:v>3.0722999999999998</c:v>
                </c:pt>
                <c:pt idx="83">
                  <c:v>3.0964</c:v>
                </c:pt>
                <c:pt idx="84">
                  <c:v>3.1112000000000002</c:v>
                </c:pt>
                <c:pt idx="85">
                  <c:v>3.0558999999999998</c:v>
                </c:pt>
                <c:pt idx="86">
                  <c:v>3.0558999999999998</c:v>
                </c:pt>
                <c:pt idx="87">
                  <c:v>3.0558999999999998</c:v>
                </c:pt>
                <c:pt idx="88">
                  <c:v>3.0596000000000001</c:v>
                </c:pt>
                <c:pt idx="89">
                  <c:v>3.0596999999999999</c:v>
                </c:pt>
                <c:pt idx="90">
                  <c:v>2.9935</c:v>
                </c:pt>
                <c:pt idx="91">
                  <c:v>2.9769999999999999</c:v>
                </c:pt>
                <c:pt idx="92">
                  <c:v>2.9312999999999998</c:v>
                </c:pt>
                <c:pt idx="93">
                  <c:v>2.9312999999999998</c:v>
                </c:pt>
                <c:pt idx="94">
                  <c:v>2.9312999999999998</c:v>
                </c:pt>
                <c:pt idx="95">
                  <c:v>2.9312999999999998</c:v>
                </c:pt>
                <c:pt idx="96">
                  <c:v>2.7810000000000001</c:v>
                </c:pt>
                <c:pt idx="97">
                  <c:v>2.855</c:v>
                </c:pt>
                <c:pt idx="98">
                  <c:v>2.8586</c:v>
                </c:pt>
                <c:pt idx="99">
                  <c:v>2.9022000000000001</c:v>
                </c:pt>
                <c:pt idx="100">
                  <c:v>2.9022000000000001</c:v>
                </c:pt>
                <c:pt idx="101">
                  <c:v>2.9022000000000001</c:v>
                </c:pt>
                <c:pt idx="102">
                  <c:v>2.9424000000000001</c:v>
                </c:pt>
                <c:pt idx="103">
                  <c:v>2.9277000000000002</c:v>
                </c:pt>
                <c:pt idx="104">
                  <c:v>2.9716999999999998</c:v>
                </c:pt>
                <c:pt idx="105">
                  <c:v>2.9203999999999999</c:v>
                </c:pt>
                <c:pt idx="106">
                  <c:v>2.9460999999999999</c:v>
                </c:pt>
                <c:pt idx="107">
                  <c:v>2.9460999999999999</c:v>
                </c:pt>
                <c:pt idx="108">
                  <c:v>2.9460999999999999</c:v>
                </c:pt>
                <c:pt idx="109">
                  <c:v>2.9516</c:v>
                </c:pt>
                <c:pt idx="110">
                  <c:v>2.9607999999999999</c:v>
                </c:pt>
                <c:pt idx="111">
                  <c:v>2.9662999999999999</c:v>
                </c:pt>
                <c:pt idx="112">
                  <c:v>2.9350999999999998</c:v>
                </c:pt>
                <c:pt idx="113">
                  <c:v>2.9205000000000001</c:v>
                </c:pt>
                <c:pt idx="114">
                  <c:v>2.9205000000000001</c:v>
                </c:pt>
                <c:pt idx="115">
                  <c:v>2.9205000000000001</c:v>
                </c:pt>
                <c:pt idx="116">
                  <c:v>2.9169</c:v>
                </c:pt>
                <c:pt idx="117">
                  <c:v>2.8967000000000001</c:v>
                </c:pt>
                <c:pt idx="118">
                  <c:v>2.9388999999999998</c:v>
                </c:pt>
                <c:pt idx="119">
                  <c:v>2.8967000000000001</c:v>
                </c:pt>
                <c:pt idx="120">
                  <c:v>2.8948999999999998</c:v>
                </c:pt>
                <c:pt idx="121">
                  <c:v>2.8948999999999998</c:v>
                </c:pt>
                <c:pt idx="122">
                  <c:v>2.8948999999999998</c:v>
                </c:pt>
                <c:pt idx="123">
                  <c:v>2.8803000000000001</c:v>
                </c:pt>
                <c:pt idx="124">
                  <c:v>2.8765999999999998</c:v>
                </c:pt>
                <c:pt idx="125">
                  <c:v>2.8256000000000001</c:v>
                </c:pt>
                <c:pt idx="126">
                  <c:v>2.8365</c:v>
                </c:pt>
                <c:pt idx="127">
                  <c:v>2.8601000000000001</c:v>
                </c:pt>
                <c:pt idx="128">
                  <c:v>2.8601000000000001</c:v>
                </c:pt>
                <c:pt idx="129">
                  <c:v>2.8601000000000001</c:v>
                </c:pt>
                <c:pt idx="130">
                  <c:v>2.8711000000000002</c:v>
                </c:pt>
                <c:pt idx="131">
                  <c:v>2.8309000000000002</c:v>
                </c:pt>
                <c:pt idx="132">
                  <c:v>2.8309000000000002</c:v>
                </c:pt>
                <c:pt idx="133">
                  <c:v>2.8290999999999999</c:v>
                </c:pt>
                <c:pt idx="134">
                  <c:v>2.8216999999999999</c:v>
                </c:pt>
                <c:pt idx="135">
                  <c:v>2.8216999999999999</c:v>
                </c:pt>
                <c:pt idx="136">
                  <c:v>2.8216999999999999</c:v>
                </c:pt>
                <c:pt idx="137">
                  <c:v>2.8563999999999998</c:v>
                </c:pt>
                <c:pt idx="138">
                  <c:v>2.8491</c:v>
                </c:pt>
                <c:pt idx="139">
                  <c:v>2.8491</c:v>
                </c:pt>
                <c:pt idx="140">
                  <c:v>2.8454000000000002</c:v>
                </c:pt>
                <c:pt idx="141">
                  <c:v>2.8271000000000002</c:v>
                </c:pt>
                <c:pt idx="142">
                  <c:v>2.8271000000000002</c:v>
                </c:pt>
                <c:pt idx="143">
                  <c:v>2.8271000000000002</c:v>
                </c:pt>
                <c:pt idx="144">
                  <c:v>2.8582000000000001</c:v>
                </c:pt>
                <c:pt idx="145">
                  <c:v>2.86</c:v>
                </c:pt>
                <c:pt idx="146">
                  <c:v>2.8692000000000002</c:v>
                </c:pt>
                <c:pt idx="147">
                  <c:v>2.8380000000000001</c:v>
                </c:pt>
                <c:pt idx="148">
                  <c:v>2.8931</c:v>
                </c:pt>
                <c:pt idx="149">
                  <c:v>2.8931</c:v>
                </c:pt>
                <c:pt idx="150">
                  <c:v>2.8931</c:v>
                </c:pt>
                <c:pt idx="151">
                  <c:v>2.9540999999999999</c:v>
                </c:pt>
                <c:pt idx="152">
                  <c:v>2.9485999999999999</c:v>
                </c:pt>
                <c:pt idx="153">
                  <c:v>2.9746000000000001</c:v>
                </c:pt>
                <c:pt idx="154">
                  <c:v>2.9763999999999999</c:v>
                </c:pt>
                <c:pt idx="155">
                  <c:v>2.9542000000000002</c:v>
                </c:pt>
                <c:pt idx="156">
                  <c:v>2.9542000000000002</c:v>
                </c:pt>
                <c:pt idx="157">
                  <c:v>2.9542000000000002</c:v>
                </c:pt>
                <c:pt idx="158">
                  <c:v>2.9727999999999999</c:v>
                </c:pt>
                <c:pt idx="159">
                  <c:v>2.9598</c:v>
                </c:pt>
                <c:pt idx="160">
                  <c:v>3.0064000000000002</c:v>
                </c:pt>
                <c:pt idx="161">
                  <c:v>2.9859</c:v>
                </c:pt>
                <c:pt idx="162">
                  <c:v>2.9487999999999999</c:v>
                </c:pt>
                <c:pt idx="163">
                  <c:v>2.9487999999999999</c:v>
                </c:pt>
                <c:pt idx="164">
                  <c:v>2.9487999999999999</c:v>
                </c:pt>
                <c:pt idx="165">
                  <c:v>2.9394999999999998</c:v>
                </c:pt>
                <c:pt idx="166">
                  <c:v>2.9729999999999999</c:v>
                </c:pt>
                <c:pt idx="167">
                  <c:v>2.96</c:v>
                </c:pt>
                <c:pt idx="168">
                  <c:v>2.9258000000000002</c:v>
                </c:pt>
                <c:pt idx="169">
                  <c:v>2.8732000000000002</c:v>
                </c:pt>
                <c:pt idx="170">
                  <c:v>2.8732000000000002</c:v>
                </c:pt>
                <c:pt idx="171">
                  <c:v>2.8732000000000002</c:v>
                </c:pt>
                <c:pt idx="172">
                  <c:v>2.8786</c:v>
                </c:pt>
                <c:pt idx="173">
                  <c:v>2.8984999999999999</c:v>
                </c:pt>
                <c:pt idx="174">
                  <c:v>2.8622999999999998</c:v>
                </c:pt>
                <c:pt idx="175">
                  <c:v>2.8658999999999999</c:v>
                </c:pt>
                <c:pt idx="176">
                  <c:v>2.8605</c:v>
                </c:pt>
                <c:pt idx="177">
                  <c:v>2.8605</c:v>
                </c:pt>
                <c:pt idx="178">
                  <c:v>2.8605</c:v>
                </c:pt>
                <c:pt idx="179">
                  <c:v>2.819</c:v>
                </c:pt>
                <c:pt idx="180">
                  <c:v>2.8298000000000001</c:v>
                </c:pt>
                <c:pt idx="181">
                  <c:v>2.8189000000000002</c:v>
                </c:pt>
                <c:pt idx="182">
                  <c:v>2.8260999999999998</c:v>
                </c:pt>
                <c:pt idx="183">
                  <c:v>2.8098000000000001</c:v>
                </c:pt>
                <c:pt idx="184">
                  <c:v>2.8098000000000001</c:v>
                </c:pt>
                <c:pt idx="185">
                  <c:v>2.8098000000000001</c:v>
                </c:pt>
                <c:pt idx="186">
                  <c:v>2.8458999999999999</c:v>
                </c:pt>
                <c:pt idx="187">
                  <c:v>2.8803999999999998</c:v>
                </c:pt>
                <c:pt idx="188">
                  <c:v>2.8839999999999999</c:v>
                </c:pt>
                <c:pt idx="189">
                  <c:v>2.855</c:v>
                </c:pt>
                <c:pt idx="190">
                  <c:v>2.8603999999999998</c:v>
                </c:pt>
                <c:pt idx="191">
                  <c:v>2.8603999999999998</c:v>
                </c:pt>
                <c:pt idx="192">
                  <c:v>2.8603999999999998</c:v>
                </c:pt>
                <c:pt idx="193">
                  <c:v>2.8603999999999998</c:v>
                </c:pt>
                <c:pt idx="194">
                  <c:v>2.8984999999999999</c:v>
                </c:pt>
                <c:pt idx="195">
                  <c:v>2.9022000000000001</c:v>
                </c:pt>
                <c:pt idx="196">
                  <c:v>2.8731</c:v>
                </c:pt>
                <c:pt idx="197">
                  <c:v>2.9388000000000001</c:v>
                </c:pt>
                <c:pt idx="198">
                  <c:v>2.9388000000000001</c:v>
                </c:pt>
                <c:pt idx="199">
                  <c:v>2.9388000000000001</c:v>
                </c:pt>
                <c:pt idx="200">
                  <c:v>2.9314</c:v>
                </c:pt>
                <c:pt idx="201">
                  <c:v>2.9754999999999998</c:v>
                </c:pt>
                <c:pt idx="202">
                  <c:v>2.9626000000000001</c:v>
                </c:pt>
                <c:pt idx="203">
                  <c:v>2.97</c:v>
                </c:pt>
                <c:pt idx="204">
                  <c:v>2.9958999999999998</c:v>
                </c:pt>
                <c:pt idx="205">
                  <c:v>2.9958999999999998</c:v>
                </c:pt>
                <c:pt idx="206">
                  <c:v>2.9958999999999998</c:v>
                </c:pt>
                <c:pt idx="207">
                  <c:v>2.9866999999999999</c:v>
                </c:pt>
                <c:pt idx="208">
                  <c:v>3.0550999999999999</c:v>
                </c:pt>
                <c:pt idx="209">
                  <c:v>3.0626000000000002</c:v>
                </c:pt>
                <c:pt idx="210">
                  <c:v>3.0626000000000002</c:v>
                </c:pt>
                <c:pt idx="211">
                  <c:v>3.0628000000000002</c:v>
                </c:pt>
                <c:pt idx="212">
                  <c:v>3.0628000000000002</c:v>
                </c:pt>
                <c:pt idx="213">
                  <c:v>3.0628000000000002</c:v>
                </c:pt>
                <c:pt idx="214">
                  <c:v>3.0889000000000002</c:v>
                </c:pt>
                <c:pt idx="215">
                  <c:v>3.0964</c:v>
                </c:pt>
                <c:pt idx="216">
                  <c:v>3.048</c:v>
                </c:pt>
                <c:pt idx="217">
                  <c:v>3.0518000000000001</c:v>
                </c:pt>
                <c:pt idx="218">
                  <c:v>3.0611999999999999</c:v>
                </c:pt>
                <c:pt idx="219">
                  <c:v>3.0611999999999999</c:v>
                </c:pt>
                <c:pt idx="220">
                  <c:v>3.0611999999999999</c:v>
                </c:pt>
                <c:pt idx="221">
                  <c:v>3.0836000000000001</c:v>
                </c:pt>
                <c:pt idx="222">
                  <c:v>3.0630999999999999</c:v>
                </c:pt>
                <c:pt idx="223">
                  <c:v>3.1812999999999998</c:v>
                </c:pt>
                <c:pt idx="224">
                  <c:v>3.1869999999999998</c:v>
                </c:pt>
                <c:pt idx="225">
                  <c:v>3.2328000000000001</c:v>
                </c:pt>
                <c:pt idx="226">
                  <c:v>3.2328000000000001</c:v>
                </c:pt>
                <c:pt idx="227">
                  <c:v>3.2328000000000001</c:v>
                </c:pt>
                <c:pt idx="228">
                  <c:v>3.2328000000000001</c:v>
                </c:pt>
                <c:pt idx="229">
                  <c:v>3.2063000000000001</c:v>
                </c:pt>
                <c:pt idx="230">
                  <c:v>3.1629</c:v>
                </c:pt>
                <c:pt idx="231">
                  <c:v>3.1497999999999999</c:v>
                </c:pt>
                <c:pt idx="232">
                  <c:v>3.1613000000000002</c:v>
                </c:pt>
                <c:pt idx="233">
                  <c:v>3.1613000000000002</c:v>
                </c:pt>
                <c:pt idx="234">
                  <c:v>3.1613000000000002</c:v>
                </c:pt>
                <c:pt idx="235">
                  <c:v>3.1556999999999999</c:v>
                </c:pt>
                <c:pt idx="236">
                  <c:v>3.1633</c:v>
                </c:pt>
                <c:pt idx="237">
                  <c:v>3.2050000000000001</c:v>
                </c:pt>
                <c:pt idx="238">
                  <c:v>3.1785999999999999</c:v>
                </c:pt>
                <c:pt idx="239">
                  <c:v>3.1920999999999999</c:v>
                </c:pt>
                <c:pt idx="240">
                  <c:v>3.1920999999999999</c:v>
                </c:pt>
                <c:pt idx="241">
                  <c:v>3.1920999999999999</c:v>
                </c:pt>
                <c:pt idx="242">
                  <c:v>3.1978</c:v>
                </c:pt>
                <c:pt idx="243">
                  <c:v>3.1676000000000002</c:v>
                </c:pt>
                <c:pt idx="244">
                  <c:v>3.1034999999999999</c:v>
                </c:pt>
                <c:pt idx="245">
                  <c:v>3.1166999999999998</c:v>
                </c:pt>
                <c:pt idx="246">
                  <c:v>3.0754999999999999</c:v>
                </c:pt>
                <c:pt idx="247">
                  <c:v>3.0754999999999999</c:v>
                </c:pt>
                <c:pt idx="248">
                  <c:v>3.0754999999999999</c:v>
                </c:pt>
                <c:pt idx="249">
                  <c:v>3.0849000000000002</c:v>
                </c:pt>
                <c:pt idx="250">
                  <c:v>3.1227</c:v>
                </c:pt>
                <c:pt idx="251">
                  <c:v>3.1435</c:v>
                </c:pt>
                <c:pt idx="252">
                  <c:v>3.1303000000000001</c:v>
                </c:pt>
                <c:pt idx="253">
                  <c:v>3.2121</c:v>
                </c:pt>
                <c:pt idx="254">
                  <c:v>3.2121</c:v>
                </c:pt>
                <c:pt idx="255">
                  <c:v>3.2121</c:v>
                </c:pt>
                <c:pt idx="256">
                  <c:v>3.2008000000000001</c:v>
                </c:pt>
                <c:pt idx="257">
                  <c:v>3.2275999999999998</c:v>
                </c:pt>
                <c:pt idx="258">
                  <c:v>3.2355</c:v>
                </c:pt>
                <c:pt idx="259">
                  <c:v>3.2372999999999998</c:v>
                </c:pt>
                <c:pt idx="260">
                  <c:v>3.1819000000000002</c:v>
                </c:pt>
                <c:pt idx="261">
                  <c:v>3.1819000000000002</c:v>
                </c:pt>
                <c:pt idx="262">
                  <c:v>3.1819000000000002</c:v>
                </c:pt>
                <c:pt idx="263">
                  <c:v>3.1819000000000002</c:v>
                </c:pt>
                <c:pt idx="264">
                  <c:v>3.1396999999999999</c:v>
                </c:pt>
                <c:pt idx="265">
                  <c:v>3.125</c:v>
                </c:pt>
                <c:pt idx="266">
                  <c:v>3.1103000000000001</c:v>
                </c:pt>
                <c:pt idx="267">
                  <c:v>3.0628000000000002</c:v>
                </c:pt>
                <c:pt idx="268">
                  <c:v>3.0628000000000002</c:v>
                </c:pt>
                <c:pt idx="269">
                  <c:v>3.0628000000000002</c:v>
                </c:pt>
                <c:pt idx="270">
                  <c:v>3.0628000000000002</c:v>
                </c:pt>
                <c:pt idx="271">
                  <c:v>3.0628000000000002</c:v>
                </c:pt>
                <c:pt idx="272">
                  <c:v>3.0627</c:v>
                </c:pt>
                <c:pt idx="273">
                  <c:v>3.0627</c:v>
                </c:pt>
                <c:pt idx="274">
                  <c:v>3.0390000000000001</c:v>
                </c:pt>
                <c:pt idx="275">
                  <c:v>3.0390000000000001</c:v>
                </c:pt>
                <c:pt idx="276">
                  <c:v>3.0390000000000001</c:v>
                </c:pt>
                <c:pt idx="277">
                  <c:v>3.0535000000000001</c:v>
                </c:pt>
                <c:pt idx="278">
                  <c:v>3.0571999999999999</c:v>
                </c:pt>
                <c:pt idx="279">
                  <c:v>3.0590000000000002</c:v>
                </c:pt>
                <c:pt idx="280">
                  <c:v>3.0297999999999998</c:v>
                </c:pt>
                <c:pt idx="281">
                  <c:v>2.9878999999999998</c:v>
                </c:pt>
                <c:pt idx="282">
                  <c:v>2.9878999999999998</c:v>
                </c:pt>
                <c:pt idx="283">
                  <c:v>2.9878999999999998</c:v>
                </c:pt>
                <c:pt idx="284">
                  <c:v>2.9697</c:v>
                </c:pt>
                <c:pt idx="285">
                  <c:v>2.9136000000000002</c:v>
                </c:pt>
                <c:pt idx="286">
                  <c:v>2.9136000000000002</c:v>
                </c:pt>
                <c:pt idx="287">
                  <c:v>2.8955000000000002</c:v>
                </c:pt>
                <c:pt idx="288">
                  <c:v>2.8450000000000002</c:v>
                </c:pt>
                <c:pt idx="289">
                  <c:v>2.8450000000000002</c:v>
                </c:pt>
                <c:pt idx="290">
                  <c:v>2.8450000000000002</c:v>
                </c:pt>
                <c:pt idx="291">
                  <c:v>2.8574999999999999</c:v>
                </c:pt>
                <c:pt idx="292">
                  <c:v>2.879</c:v>
                </c:pt>
                <c:pt idx="293">
                  <c:v>2.9096000000000002</c:v>
                </c:pt>
                <c:pt idx="294">
                  <c:v>2.9131</c:v>
                </c:pt>
                <c:pt idx="295">
                  <c:v>2.8895</c:v>
                </c:pt>
                <c:pt idx="296">
                  <c:v>2.8895</c:v>
                </c:pt>
                <c:pt idx="297">
                  <c:v>2.8895</c:v>
                </c:pt>
                <c:pt idx="298">
                  <c:v>2.8570000000000002</c:v>
                </c:pt>
                <c:pt idx="299">
                  <c:v>2.8174999999999999</c:v>
                </c:pt>
                <c:pt idx="300">
                  <c:v>2.7547999999999999</c:v>
                </c:pt>
                <c:pt idx="301">
                  <c:v>2.8065000000000002</c:v>
                </c:pt>
                <c:pt idx="302">
                  <c:v>2.7902</c:v>
                </c:pt>
                <c:pt idx="303">
                  <c:v>2.7902</c:v>
                </c:pt>
                <c:pt idx="304">
                  <c:v>2.7902</c:v>
                </c:pt>
                <c:pt idx="305">
                  <c:v>2.7383000000000002</c:v>
                </c:pt>
                <c:pt idx="306">
                  <c:v>2.7383000000000002</c:v>
                </c:pt>
                <c:pt idx="307">
                  <c:v>2.8079000000000001</c:v>
                </c:pt>
                <c:pt idx="308">
                  <c:v>2.7665999999999999</c:v>
                </c:pt>
                <c:pt idx="309">
                  <c:v>2.7181999999999999</c:v>
                </c:pt>
                <c:pt idx="310">
                  <c:v>2.7181999999999999</c:v>
                </c:pt>
                <c:pt idx="311">
                  <c:v>2.7181999999999999</c:v>
                </c:pt>
                <c:pt idx="312">
                  <c:v>2.6842000000000001</c:v>
                </c:pt>
                <c:pt idx="313">
                  <c:v>2.6842000000000001</c:v>
                </c:pt>
                <c:pt idx="314">
                  <c:v>2.6204000000000001</c:v>
                </c:pt>
                <c:pt idx="315">
                  <c:v>2.5535000000000001</c:v>
                </c:pt>
                <c:pt idx="316">
                  <c:v>2.6677</c:v>
                </c:pt>
                <c:pt idx="317">
                  <c:v>2.6677</c:v>
                </c:pt>
                <c:pt idx="318">
                  <c:v>2.6677</c:v>
                </c:pt>
                <c:pt idx="319">
                  <c:v>2.6960000000000002</c:v>
                </c:pt>
                <c:pt idx="320">
                  <c:v>2.7280000000000002</c:v>
                </c:pt>
                <c:pt idx="321">
                  <c:v>2.71</c:v>
                </c:pt>
                <c:pt idx="322">
                  <c:v>2.7421000000000002</c:v>
                </c:pt>
                <c:pt idx="323">
                  <c:v>2.7006999999999999</c:v>
                </c:pt>
                <c:pt idx="324">
                  <c:v>2.7006999999999999</c:v>
                </c:pt>
                <c:pt idx="325">
                  <c:v>2.7006999999999999</c:v>
                </c:pt>
                <c:pt idx="326">
                  <c:v>2.7023999999999999</c:v>
                </c:pt>
                <c:pt idx="327">
                  <c:v>2.7111999999999998</c:v>
                </c:pt>
                <c:pt idx="328">
                  <c:v>2.7218</c:v>
                </c:pt>
                <c:pt idx="329">
                  <c:v>2.7504</c:v>
                </c:pt>
                <c:pt idx="330">
                  <c:v>2.7841999999999998</c:v>
                </c:pt>
                <c:pt idx="331">
                  <c:v>2.7841999999999998</c:v>
                </c:pt>
                <c:pt idx="332">
                  <c:v>2.7841999999999998</c:v>
                </c:pt>
                <c:pt idx="333">
                  <c:v>2.7841999999999998</c:v>
                </c:pt>
                <c:pt idx="334">
                  <c:v>2.7391999999999999</c:v>
                </c:pt>
                <c:pt idx="335">
                  <c:v>2.7408999999999999</c:v>
                </c:pt>
                <c:pt idx="336">
                  <c:v>2.7157</c:v>
                </c:pt>
                <c:pt idx="337">
                  <c:v>2.7585000000000002</c:v>
                </c:pt>
                <c:pt idx="338">
                  <c:v>2.7585000000000002</c:v>
                </c:pt>
                <c:pt idx="339">
                  <c:v>2.7585000000000002</c:v>
                </c:pt>
                <c:pt idx="340">
                  <c:v>2.7440000000000002</c:v>
                </c:pt>
                <c:pt idx="341">
                  <c:v>2.7098</c:v>
                </c:pt>
                <c:pt idx="342">
                  <c:v>2.6775000000000002</c:v>
                </c:pt>
                <c:pt idx="343">
                  <c:v>2.6293000000000002</c:v>
                </c:pt>
                <c:pt idx="344">
                  <c:v>2.6842000000000001</c:v>
                </c:pt>
                <c:pt idx="345">
                  <c:v>2.6842000000000001</c:v>
                </c:pt>
                <c:pt idx="346">
                  <c:v>2.6842000000000001</c:v>
                </c:pt>
                <c:pt idx="347">
                  <c:v>2.7235</c:v>
                </c:pt>
                <c:pt idx="348">
                  <c:v>2.6983000000000001</c:v>
                </c:pt>
                <c:pt idx="349">
                  <c:v>2.6945999999999999</c:v>
                </c:pt>
                <c:pt idx="350">
                  <c:v>2.6572</c:v>
                </c:pt>
                <c:pt idx="351">
                  <c:v>2.6339000000000001</c:v>
                </c:pt>
                <c:pt idx="352">
                  <c:v>2.6339000000000001</c:v>
                </c:pt>
                <c:pt idx="353">
                  <c:v>2.6339000000000001</c:v>
                </c:pt>
                <c:pt idx="354">
                  <c:v>2.6536</c:v>
                </c:pt>
                <c:pt idx="355">
                  <c:v>2.6877</c:v>
                </c:pt>
                <c:pt idx="356">
                  <c:v>2.7021000000000002</c:v>
                </c:pt>
                <c:pt idx="357">
                  <c:v>2.6536</c:v>
                </c:pt>
                <c:pt idx="358">
                  <c:v>2.6625999999999999</c:v>
                </c:pt>
                <c:pt idx="359">
                  <c:v>2.6625999999999999</c:v>
                </c:pt>
                <c:pt idx="360">
                  <c:v>2.6625999999999999</c:v>
                </c:pt>
                <c:pt idx="361">
                  <c:v>2.6625999999999999</c:v>
                </c:pt>
                <c:pt idx="362">
                  <c:v>2.6339000000000001</c:v>
                </c:pt>
                <c:pt idx="363">
                  <c:v>2.6446999999999998</c:v>
                </c:pt>
                <c:pt idx="364">
                  <c:v>2.6913999999999998</c:v>
                </c:pt>
                <c:pt idx="365">
                  <c:v>2.6518000000000002</c:v>
                </c:pt>
                <c:pt idx="366">
                  <c:v>2.6518000000000002</c:v>
                </c:pt>
                <c:pt idx="367">
                  <c:v>2.6518000000000002</c:v>
                </c:pt>
                <c:pt idx="368">
                  <c:v>2.6625999999999999</c:v>
                </c:pt>
                <c:pt idx="369">
                  <c:v>2.6356999999999999</c:v>
                </c:pt>
                <c:pt idx="370">
                  <c:v>2.6825000000000001</c:v>
                </c:pt>
                <c:pt idx="371">
                  <c:v>2.7149999999999999</c:v>
                </c:pt>
                <c:pt idx="372">
                  <c:v>2.7530999999999999</c:v>
                </c:pt>
                <c:pt idx="373">
                  <c:v>2.7530999999999999</c:v>
                </c:pt>
                <c:pt idx="374">
                  <c:v>2.7530999999999999</c:v>
                </c:pt>
                <c:pt idx="375">
                  <c:v>2.7223000000000002</c:v>
                </c:pt>
                <c:pt idx="376">
                  <c:v>2.7168999999999999</c:v>
                </c:pt>
                <c:pt idx="377">
                  <c:v>2.6934</c:v>
                </c:pt>
                <c:pt idx="378">
                  <c:v>2.6393</c:v>
                </c:pt>
                <c:pt idx="379">
                  <c:v>2.6284999999999998</c:v>
                </c:pt>
                <c:pt idx="380">
                  <c:v>2.6284999999999998</c:v>
                </c:pt>
                <c:pt idx="381">
                  <c:v>2.6284999999999998</c:v>
                </c:pt>
                <c:pt idx="382">
                  <c:v>2.6393</c:v>
                </c:pt>
                <c:pt idx="383">
                  <c:v>2.6015000000000001</c:v>
                </c:pt>
                <c:pt idx="384">
                  <c:v>2.6213000000000002</c:v>
                </c:pt>
                <c:pt idx="385">
                  <c:v>2.6303000000000001</c:v>
                </c:pt>
                <c:pt idx="386">
                  <c:v>2.5871</c:v>
                </c:pt>
                <c:pt idx="387">
                  <c:v>2.5871</c:v>
                </c:pt>
                <c:pt idx="388">
                  <c:v>2.5871</c:v>
                </c:pt>
                <c:pt idx="389">
                  <c:v>2.6032999999999999</c:v>
                </c:pt>
                <c:pt idx="390">
                  <c:v>2.6122999999999998</c:v>
                </c:pt>
                <c:pt idx="391">
                  <c:v>2.5263</c:v>
                </c:pt>
                <c:pt idx="392">
                  <c:v>2.5369000000000002</c:v>
                </c:pt>
                <c:pt idx="393">
                  <c:v>2.4390000000000001</c:v>
                </c:pt>
                <c:pt idx="394">
                  <c:v>2.4390000000000001</c:v>
                </c:pt>
                <c:pt idx="395">
                  <c:v>2.4390000000000001</c:v>
                </c:pt>
                <c:pt idx="396">
                  <c:v>2.3982999999999999</c:v>
                </c:pt>
                <c:pt idx="397">
                  <c:v>2.423</c:v>
                </c:pt>
                <c:pt idx="398">
                  <c:v>2.3664999999999998</c:v>
                </c:pt>
                <c:pt idx="399">
                  <c:v>2.3946000000000001</c:v>
                </c:pt>
                <c:pt idx="400">
                  <c:v>2.4049999999999998</c:v>
                </c:pt>
                <c:pt idx="401">
                  <c:v>2.4049999999999998</c:v>
                </c:pt>
                <c:pt idx="402">
                  <c:v>2.4049999999999998</c:v>
                </c:pt>
                <c:pt idx="403">
                  <c:v>2.5009000000000001</c:v>
                </c:pt>
                <c:pt idx="404">
                  <c:v>2.4741</c:v>
                </c:pt>
                <c:pt idx="405">
                  <c:v>2.5240999999999998</c:v>
                </c:pt>
                <c:pt idx="406">
                  <c:v>2.5150999999999999</c:v>
                </c:pt>
                <c:pt idx="407">
                  <c:v>2.4954000000000001</c:v>
                </c:pt>
                <c:pt idx="408">
                  <c:v>2.4954000000000001</c:v>
                </c:pt>
                <c:pt idx="409">
                  <c:v>2.4954000000000001</c:v>
                </c:pt>
                <c:pt idx="410">
                  <c:v>2.5222000000000002</c:v>
                </c:pt>
                <c:pt idx="411">
                  <c:v>2.5005999999999999</c:v>
                </c:pt>
                <c:pt idx="412">
                  <c:v>2.4649000000000001</c:v>
                </c:pt>
                <c:pt idx="413">
                  <c:v>2.4969999999999999</c:v>
                </c:pt>
                <c:pt idx="414">
                  <c:v>2.5651000000000002</c:v>
                </c:pt>
                <c:pt idx="415">
                  <c:v>2.5651000000000002</c:v>
                </c:pt>
                <c:pt idx="416">
                  <c:v>2.5651000000000002</c:v>
                </c:pt>
                <c:pt idx="417">
                  <c:v>2.5543</c:v>
                </c:pt>
                <c:pt idx="418">
                  <c:v>2.5903999999999998</c:v>
                </c:pt>
                <c:pt idx="419">
                  <c:v>2.5939999999999999</c:v>
                </c:pt>
                <c:pt idx="420">
                  <c:v>2.5596000000000001</c:v>
                </c:pt>
                <c:pt idx="421">
                  <c:v>2.5596000000000001</c:v>
                </c:pt>
                <c:pt idx="422">
                  <c:v>2.5596000000000001</c:v>
                </c:pt>
                <c:pt idx="423">
                  <c:v>2.5596000000000001</c:v>
                </c:pt>
                <c:pt idx="424">
                  <c:v>2.5884999999999998</c:v>
                </c:pt>
                <c:pt idx="425">
                  <c:v>2.5649999999999999</c:v>
                </c:pt>
                <c:pt idx="426">
                  <c:v>2.5181</c:v>
                </c:pt>
                <c:pt idx="427">
                  <c:v>2.5325000000000002</c:v>
                </c:pt>
                <c:pt idx="428">
                  <c:v>2.4982000000000002</c:v>
                </c:pt>
                <c:pt idx="429">
                  <c:v>2.4982000000000002</c:v>
                </c:pt>
                <c:pt idx="430">
                  <c:v>2.4982000000000002</c:v>
                </c:pt>
                <c:pt idx="431">
                  <c:v>2.5251999999999999</c:v>
                </c:pt>
                <c:pt idx="432">
                  <c:v>2.5017999999999998</c:v>
                </c:pt>
                <c:pt idx="433">
                  <c:v>2.4998999999999998</c:v>
                </c:pt>
                <c:pt idx="434">
                  <c:v>2.5413999999999999</c:v>
                </c:pt>
                <c:pt idx="435">
                  <c:v>2.5249999999999999</c:v>
                </c:pt>
                <c:pt idx="436">
                  <c:v>2.5249999999999999</c:v>
                </c:pt>
                <c:pt idx="437">
                  <c:v>2.5249999999999999</c:v>
                </c:pt>
                <c:pt idx="438">
                  <c:v>2.4691999999999998</c:v>
                </c:pt>
                <c:pt idx="439">
                  <c:v>2.4565999999999999</c:v>
                </c:pt>
                <c:pt idx="440">
                  <c:v>2.4834999999999998</c:v>
                </c:pt>
                <c:pt idx="441">
                  <c:v>2.4422999999999999</c:v>
                </c:pt>
                <c:pt idx="442">
                  <c:v>2.4672000000000001</c:v>
                </c:pt>
                <c:pt idx="443">
                  <c:v>2.4672000000000001</c:v>
                </c:pt>
                <c:pt idx="444">
                  <c:v>2.4672000000000001</c:v>
                </c:pt>
                <c:pt idx="445">
                  <c:v>2.4015</c:v>
                </c:pt>
                <c:pt idx="446">
                  <c:v>2.4104000000000001</c:v>
                </c:pt>
                <c:pt idx="447">
                  <c:v>2.3732000000000002</c:v>
                </c:pt>
                <c:pt idx="448">
                  <c:v>2.3944000000000001</c:v>
                </c:pt>
                <c:pt idx="449">
                  <c:v>2.3908999999999998</c:v>
                </c:pt>
                <c:pt idx="450">
                  <c:v>2.3908999999999998</c:v>
                </c:pt>
                <c:pt idx="451">
                  <c:v>2.3908999999999998</c:v>
                </c:pt>
                <c:pt idx="452">
                  <c:v>2.4157000000000002</c:v>
                </c:pt>
                <c:pt idx="453">
                  <c:v>2.4264000000000001</c:v>
                </c:pt>
                <c:pt idx="454">
                  <c:v>2.3820000000000001</c:v>
                </c:pt>
                <c:pt idx="455">
                  <c:v>2.3184999999999998</c:v>
                </c:pt>
                <c:pt idx="456">
                  <c:v>2.3201999999999998</c:v>
                </c:pt>
                <c:pt idx="457">
                  <c:v>2.3201999999999998</c:v>
                </c:pt>
                <c:pt idx="458">
                  <c:v>2.3201999999999998</c:v>
                </c:pt>
                <c:pt idx="459">
                  <c:v>2.3201999999999998</c:v>
                </c:pt>
                <c:pt idx="460">
                  <c:v>2.2658</c:v>
                </c:pt>
                <c:pt idx="461">
                  <c:v>2.2605</c:v>
                </c:pt>
                <c:pt idx="462">
                  <c:v>2.2132999999999998</c:v>
                </c:pt>
                <c:pt idx="463">
                  <c:v>2.1246</c:v>
                </c:pt>
                <c:pt idx="464">
                  <c:v>2.1246</c:v>
                </c:pt>
                <c:pt idx="465">
                  <c:v>2.1246</c:v>
                </c:pt>
                <c:pt idx="466">
                  <c:v>2.0710000000000002</c:v>
                </c:pt>
                <c:pt idx="467">
                  <c:v>2.1295999999999999</c:v>
                </c:pt>
                <c:pt idx="468">
                  <c:v>2.1347999999999998</c:v>
                </c:pt>
                <c:pt idx="469">
                  <c:v>2.1173999999999999</c:v>
                </c:pt>
                <c:pt idx="470">
                  <c:v>2.0809000000000002</c:v>
                </c:pt>
                <c:pt idx="471">
                  <c:v>2.0809000000000002</c:v>
                </c:pt>
                <c:pt idx="472">
                  <c:v>2.0809000000000002</c:v>
                </c:pt>
                <c:pt idx="473">
                  <c:v>2.1484000000000001</c:v>
                </c:pt>
                <c:pt idx="474">
                  <c:v>2.1431</c:v>
                </c:pt>
                <c:pt idx="475">
                  <c:v>2.1204999999999998</c:v>
                </c:pt>
                <c:pt idx="476">
                  <c:v>2.0945</c:v>
                </c:pt>
                <c:pt idx="477">
                  <c:v>2.0804</c:v>
                </c:pt>
                <c:pt idx="478">
                  <c:v>2.0804</c:v>
                </c:pt>
                <c:pt idx="479">
                  <c:v>2.0804</c:v>
                </c:pt>
                <c:pt idx="480">
                  <c:v>2.0941999999999998</c:v>
                </c:pt>
                <c:pt idx="481">
                  <c:v>2.0594999999999999</c:v>
                </c:pt>
                <c:pt idx="482">
                  <c:v>2.0232999999999999</c:v>
                </c:pt>
                <c:pt idx="483">
                  <c:v>2.0284</c:v>
                </c:pt>
                <c:pt idx="484">
                  <c:v>2.0539999999999998</c:v>
                </c:pt>
                <c:pt idx="485">
                  <c:v>2.0539999999999998</c:v>
                </c:pt>
                <c:pt idx="486">
                  <c:v>2.0539999999999998</c:v>
                </c:pt>
                <c:pt idx="487">
                  <c:v>2.0143</c:v>
                </c:pt>
                <c:pt idx="488">
                  <c:v>1.9850000000000001</c:v>
                </c:pt>
                <c:pt idx="489">
                  <c:v>2.0468000000000002</c:v>
                </c:pt>
                <c:pt idx="490">
                  <c:v>2.0139999999999998</c:v>
                </c:pt>
                <c:pt idx="491">
                  <c:v>2.0051000000000001</c:v>
                </c:pt>
                <c:pt idx="492">
                  <c:v>2.0051000000000001</c:v>
                </c:pt>
                <c:pt idx="493">
                  <c:v>2.0051000000000001</c:v>
                </c:pt>
                <c:pt idx="494">
                  <c:v>2.024</c:v>
                </c:pt>
                <c:pt idx="495">
                  <c:v>1.974</c:v>
                </c:pt>
                <c:pt idx="496">
                  <c:v>1.9498</c:v>
                </c:pt>
                <c:pt idx="497">
                  <c:v>1.9498</c:v>
                </c:pt>
                <c:pt idx="498">
                  <c:v>2.0337999999999998</c:v>
                </c:pt>
                <c:pt idx="499">
                  <c:v>2.0337999999999998</c:v>
                </c:pt>
                <c:pt idx="500">
                  <c:v>2.0337999999999998</c:v>
                </c:pt>
                <c:pt idx="501">
                  <c:v>2.0476000000000001</c:v>
                </c:pt>
                <c:pt idx="502">
                  <c:v>2.0648</c:v>
                </c:pt>
                <c:pt idx="503">
                  <c:v>2.0613000000000001</c:v>
                </c:pt>
                <c:pt idx="504">
                  <c:v>2.1377999999999999</c:v>
                </c:pt>
                <c:pt idx="505">
                  <c:v>2.1219000000000001</c:v>
                </c:pt>
                <c:pt idx="506">
                  <c:v>2.1219000000000001</c:v>
                </c:pt>
                <c:pt idx="507">
                  <c:v>2.1219000000000001</c:v>
                </c:pt>
                <c:pt idx="508">
                  <c:v>2.0886999999999998</c:v>
                </c:pt>
                <c:pt idx="509">
                  <c:v>2.1025999999999998</c:v>
                </c:pt>
                <c:pt idx="510">
                  <c:v>2.0451000000000001</c:v>
                </c:pt>
                <c:pt idx="511">
                  <c:v>2.0242</c:v>
                </c:pt>
                <c:pt idx="512">
                  <c:v>2.0552000000000001</c:v>
                </c:pt>
                <c:pt idx="513">
                  <c:v>2.0552000000000001</c:v>
                </c:pt>
                <c:pt idx="514">
                  <c:v>2.0552000000000001</c:v>
                </c:pt>
                <c:pt idx="515">
                  <c:v>2.0464000000000002</c:v>
                </c:pt>
                <c:pt idx="516">
                  <c:v>2.0811999999999999</c:v>
                </c:pt>
                <c:pt idx="517">
                  <c:v>2.0428000000000002</c:v>
                </c:pt>
                <c:pt idx="518">
                  <c:v>2.081</c:v>
                </c:pt>
                <c:pt idx="519">
                  <c:v>2.0703</c:v>
                </c:pt>
                <c:pt idx="520">
                  <c:v>2.0703</c:v>
                </c:pt>
                <c:pt idx="521">
                  <c:v>2.0703</c:v>
                </c:pt>
                <c:pt idx="522">
                  <c:v>2.0649999999999999</c:v>
                </c:pt>
                <c:pt idx="523">
                  <c:v>2.0579999999999998</c:v>
                </c:pt>
                <c:pt idx="524">
                  <c:v>2.0144000000000002</c:v>
                </c:pt>
                <c:pt idx="525">
                  <c:v>1.8935</c:v>
                </c:pt>
                <c:pt idx="526">
                  <c:v>1.8452</c:v>
                </c:pt>
                <c:pt idx="527">
                  <c:v>1.8452</c:v>
                </c:pt>
                <c:pt idx="528">
                  <c:v>1.8452</c:v>
                </c:pt>
                <c:pt idx="529">
                  <c:v>1.7075</c:v>
                </c:pt>
                <c:pt idx="530">
                  <c:v>1.7022999999999999</c:v>
                </c:pt>
                <c:pt idx="531">
                  <c:v>1.7342</c:v>
                </c:pt>
                <c:pt idx="532">
                  <c:v>1.7172000000000001</c:v>
                </c:pt>
                <c:pt idx="533">
                  <c:v>1.7446999999999999</c:v>
                </c:pt>
                <c:pt idx="534">
                  <c:v>1.7446999999999999</c:v>
                </c:pt>
                <c:pt idx="535">
                  <c:v>1.7446999999999999</c:v>
                </c:pt>
                <c:pt idx="536">
                  <c:v>1.6454</c:v>
                </c:pt>
                <c:pt idx="537">
                  <c:v>1.7035</c:v>
                </c:pt>
                <c:pt idx="538">
                  <c:v>1.5791999999999999</c:v>
                </c:pt>
                <c:pt idx="539">
                  <c:v>1.5268999999999999</c:v>
                </c:pt>
                <c:pt idx="540">
                  <c:v>1.5538000000000001</c:v>
                </c:pt>
                <c:pt idx="541">
                  <c:v>1.5538000000000001</c:v>
                </c:pt>
                <c:pt idx="542">
                  <c:v>1.5538000000000001</c:v>
                </c:pt>
                <c:pt idx="543">
                  <c:v>1.6063000000000001</c:v>
                </c:pt>
                <c:pt idx="544">
                  <c:v>1.5555000000000001</c:v>
                </c:pt>
                <c:pt idx="545">
                  <c:v>1.5892999999999999</c:v>
                </c:pt>
                <c:pt idx="546">
                  <c:v>1.6131</c:v>
                </c:pt>
                <c:pt idx="547">
                  <c:v>1.5350999999999999</c:v>
                </c:pt>
                <c:pt idx="548">
                  <c:v>1.5350999999999999</c:v>
                </c:pt>
                <c:pt idx="549">
                  <c:v>1.5350999999999999</c:v>
                </c:pt>
                <c:pt idx="550">
                  <c:v>1.5350999999999999</c:v>
                </c:pt>
                <c:pt idx="551">
                  <c:v>1.4711000000000001</c:v>
                </c:pt>
                <c:pt idx="552">
                  <c:v>1.4794</c:v>
                </c:pt>
                <c:pt idx="553">
                  <c:v>1.4944999999999999</c:v>
                </c:pt>
                <c:pt idx="554">
                  <c:v>1.4961</c:v>
                </c:pt>
                <c:pt idx="555">
                  <c:v>1.4961</c:v>
                </c:pt>
                <c:pt idx="556">
                  <c:v>1.4961</c:v>
                </c:pt>
                <c:pt idx="557">
                  <c:v>1.4961</c:v>
                </c:pt>
                <c:pt idx="558">
                  <c:v>1.4573</c:v>
                </c:pt>
                <c:pt idx="559">
                  <c:v>1.4657</c:v>
                </c:pt>
                <c:pt idx="560">
                  <c:v>1.5586</c:v>
                </c:pt>
                <c:pt idx="561">
                  <c:v>1.5602</c:v>
                </c:pt>
                <c:pt idx="562">
                  <c:v>1.5602</c:v>
                </c:pt>
                <c:pt idx="563">
                  <c:v>1.5602</c:v>
                </c:pt>
                <c:pt idx="564">
                  <c:v>1.6437999999999999</c:v>
                </c:pt>
                <c:pt idx="565">
                  <c:v>1.7316</c:v>
                </c:pt>
                <c:pt idx="566">
                  <c:v>1.7384999999999999</c:v>
                </c:pt>
                <c:pt idx="567">
                  <c:v>1.7715000000000001</c:v>
                </c:pt>
                <c:pt idx="568">
                  <c:v>1.8957999999999999</c:v>
                </c:pt>
                <c:pt idx="569">
                  <c:v>1.8957999999999999</c:v>
                </c:pt>
                <c:pt idx="570">
                  <c:v>1.8957999999999999</c:v>
                </c:pt>
                <c:pt idx="571">
                  <c:v>1.8467</c:v>
                </c:pt>
                <c:pt idx="572">
                  <c:v>1.8012999999999999</c:v>
                </c:pt>
                <c:pt idx="573">
                  <c:v>1.7961</c:v>
                </c:pt>
                <c:pt idx="574">
                  <c:v>1.784</c:v>
                </c:pt>
                <c:pt idx="575">
                  <c:v>1.7215</c:v>
                </c:pt>
                <c:pt idx="576">
                  <c:v>1.7215</c:v>
                </c:pt>
                <c:pt idx="577">
                  <c:v>1.7215</c:v>
                </c:pt>
                <c:pt idx="578">
                  <c:v>1.7266999999999999</c:v>
                </c:pt>
                <c:pt idx="579">
                  <c:v>1.6456</c:v>
                </c:pt>
                <c:pt idx="580">
                  <c:v>1.7372000000000001</c:v>
                </c:pt>
                <c:pt idx="581">
                  <c:v>1.6920999999999999</c:v>
                </c:pt>
                <c:pt idx="582">
                  <c:v>1.6800999999999999</c:v>
                </c:pt>
                <c:pt idx="583">
                  <c:v>1.6800999999999999</c:v>
                </c:pt>
                <c:pt idx="584">
                  <c:v>1.6800999999999999</c:v>
                </c:pt>
                <c:pt idx="585">
                  <c:v>1.6646000000000001</c:v>
                </c:pt>
                <c:pt idx="586">
                  <c:v>1.6353</c:v>
                </c:pt>
                <c:pt idx="587">
                  <c:v>1.5992</c:v>
                </c:pt>
                <c:pt idx="588">
                  <c:v>1.5341</c:v>
                </c:pt>
                <c:pt idx="589">
                  <c:v>1.5289999999999999</c:v>
                </c:pt>
                <c:pt idx="590">
                  <c:v>1.5289999999999999</c:v>
                </c:pt>
                <c:pt idx="591">
                  <c:v>1.5289999999999999</c:v>
                </c:pt>
                <c:pt idx="592">
                  <c:v>1.5580000000000001</c:v>
                </c:pt>
                <c:pt idx="593">
                  <c:v>1.5288999999999999</c:v>
                </c:pt>
                <c:pt idx="594">
                  <c:v>1.5835999999999999</c:v>
                </c:pt>
                <c:pt idx="595">
                  <c:v>1.6680999999999999</c:v>
                </c:pt>
                <c:pt idx="596">
                  <c:v>1.7290000000000001</c:v>
                </c:pt>
                <c:pt idx="597">
                  <c:v>1.7290000000000001</c:v>
                </c:pt>
                <c:pt idx="598">
                  <c:v>1.7290000000000001</c:v>
                </c:pt>
                <c:pt idx="599">
                  <c:v>1.7290000000000001</c:v>
                </c:pt>
                <c:pt idx="600">
                  <c:v>1.7709999999999999</c:v>
                </c:pt>
                <c:pt idx="601">
                  <c:v>1.7395</c:v>
                </c:pt>
                <c:pt idx="602">
                  <c:v>1.7518</c:v>
                </c:pt>
                <c:pt idx="603">
                  <c:v>1.7536</c:v>
                </c:pt>
                <c:pt idx="604">
                  <c:v>1.7536</c:v>
                </c:pt>
                <c:pt idx="605">
                  <c:v>1.7536</c:v>
                </c:pt>
                <c:pt idx="606">
                  <c:v>1.7992999999999999</c:v>
                </c:pt>
                <c:pt idx="607">
                  <c:v>1.7606999999999999</c:v>
                </c:pt>
                <c:pt idx="608">
                  <c:v>1.7642</c:v>
                </c:pt>
                <c:pt idx="609">
                  <c:v>1.766</c:v>
                </c:pt>
                <c:pt idx="610">
                  <c:v>1.7943</c:v>
                </c:pt>
                <c:pt idx="611">
                  <c:v>1.7943</c:v>
                </c:pt>
                <c:pt idx="612">
                  <c:v>1.7943</c:v>
                </c:pt>
                <c:pt idx="613">
                  <c:v>1.8420000000000001</c:v>
                </c:pt>
                <c:pt idx="614">
                  <c:v>1.8385</c:v>
                </c:pt>
                <c:pt idx="615">
                  <c:v>1.7715000000000001</c:v>
                </c:pt>
                <c:pt idx="616">
                  <c:v>1.6910000000000001</c:v>
                </c:pt>
                <c:pt idx="617">
                  <c:v>1.7102999999999999</c:v>
                </c:pt>
                <c:pt idx="618">
                  <c:v>1.7102999999999999</c:v>
                </c:pt>
                <c:pt idx="619">
                  <c:v>1.7102999999999999</c:v>
                </c:pt>
                <c:pt idx="620">
                  <c:v>1.7769999999999999</c:v>
                </c:pt>
                <c:pt idx="621">
                  <c:v>1.8584000000000001</c:v>
                </c:pt>
                <c:pt idx="622">
                  <c:v>1.8283</c:v>
                </c:pt>
                <c:pt idx="623">
                  <c:v>1.9173</c:v>
                </c:pt>
                <c:pt idx="624">
                  <c:v>1.9417</c:v>
                </c:pt>
                <c:pt idx="625">
                  <c:v>1.9417</c:v>
                </c:pt>
                <c:pt idx="626">
                  <c:v>1.9417</c:v>
                </c:pt>
                <c:pt idx="627">
                  <c:v>1.9417</c:v>
                </c:pt>
                <c:pt idx="628">
                  <c:v>1.9347000000000001</c:v>
                </c:pt>
                <c:pt idx="629">
                  <c:v>1.8859999999999999</c:v>
                </c:pt>
                <c:pt idx="630">
                  <c:v>1.8186</c:v>
                </c:pt>
                <c:pt idx="631">
                  <c:v>1.8308</c:v>
                </c:pt>
                <c:pt idx="632">
                  <c:v>1.8308</c:v>
                </c:pt>
                <c:pt idx="633">
                  <c:v>1.8308</c:v>
                </c:pt>
                <c:pt idx="634">
                  <c:v>1.8152999999999999</c:v>
                </c:pt>
                <c:pt idx="635">
                  <c:v>1.7826</c:v>
                </c:pt>
                <c:pt idx="636">
                  <c:v>1.7448999999999999</c:v>
                </c:pt>
                <c:pt idx="637">
                  <c:v>1.7723</c:v>
                </c:pt>
                <c:pt idx="638">
                  <c:v>1.7706</c:v>
                </c:pt>
                <c:pt idx="639">
                  <c:v>1.7706</c:v>
                </c:pt>
                <c:pt idx="640">
                  <c:v>1.7706</c:v>
                </c:pt>
                <c:pt idx="641">
                  <c:v>1.7551000000000001</c:v>
                </c:pt>
                <c:pt idx="642">
                  <c:v>1.7414000000000001</c:v>
                </c:pt>
                <c:pt idx="643">
                  <c:v>1.7654000000000001</c:v>
                </c:pt>
                <c:pt idx="644">
                  <c:v>1.7654000000000001</c:v>
                </c:pt>
                <c:pt idx="645">
                  <c:v>1.7758</c:v>
                </c:pt>
                <c:pt idx="646">
                  <c:v>1.7758</c:v>
                </c:pt>
                <c:pt idx="647">
                  <c:v>1.7758</c:v>
                </c:pt>
                <c:pt idx="648">
                  <c:v>1.8189</c:v>
                </c:pt>
                <c:pt idx="649">
                  <c:v>1.7157</c:v>
                </c:pt>
                <c:pt idx="650">
                  <c:v>1.774</c:v>
                </c:pt>
                <c:pt idx="651">
                  <c:v>1.8103</c:v>
                </c:pt>
                <c:pt idx="652">
                  <c:v>1.8363</c:v>
                </c:pt>
                <c:pt idx="653">
                  <c:v>1.8363</c:v>
                </c:pt>
                <c:pt idx="654">
                  <c:v>1.8363</c:v>
                </c:pt>
                <c:pt idx="655">
                  <c:v>1.819</c:v>
                </c:pt>
                <c:pt idx="656">
                  <c:v>1.8415999999999999</c:v>
                </c:pt>
                <c:pt idx="657">
                  <c:v>1.7914000000000001</c:v>
                </c:pt>
                <c:pt idx="658">
                  <c:v>1.8922000000000001</c:v>
                </c:pt>
                <c:pt idx="659">
                  <c:v>1.8226</c:v>
                </c:pt>
                <c:pt idx="660">
                  <c:v>1.8226</c:v>
                </c:pt>
                <c:pt idx="661">
                  <c:v>1.8226</c:v>
                </c:pt>
                <c:pt idx="662">
                  <c:v>1.8713</c:v>
                </c:pt>
                <c:pt idx="663">
                  <c:v>1.8801000000000001</c:v>
                </c:pt>
                <c:pt idx="664">
                  <c:v>1.9169</c:v>
                </c:pt>
                <c:pt idx="665">
                  <c:v>1.9204000000000001</c:v>
                </c:pt>
                <c:pt idx="666">
                  <c:v>1.9171</c:v>
                </c:pt>
                <c:pt idx="667">
                  <c:v>1.9171</c:v>
                </c:pt>
                <c:pt idx="668">
                  <c:v>1.9171</c:v>
                </c:pt>
                <c:pt idx="669">
                  <c:v>1.9294</c:v>
                </c:pt>
                <c:pt idx="670">
                  <c:v>1.8996</c:v>
                </c:pt>
                <c:pt idx="671">
                  <c:v>1.8996</c:v>
                </c:pt>
                <c:pt idx="672">
                  <c:v>1.8944000000000001</c:v>
                </c:pt>
                <c:pt idx="673">
                  <c:v>1.8752</c:v>
                </c:pt>
                <c:pt idx="674">
                  <c:v>1.8752</c:v>
                </c:pt>
                <c:pt idx="675">
                  <c:v>1.8752</c:v>
                </c:pt>
                <c:pt idx="676">
                  <c:v>1.8788</c:v>
                </c:pt>
                <c:pt idx="677">
                  <c:v>1.9175</c:v>
                </c:pt>
                <c:pt idx="678">
                  <c:v>1.9175</c:v>
                </c:pt>
                <c:pt idx="679">
                  <c:v>1.8771</c:v>
                </c:pt>
                <c:pt idx="680">
                  <c:v>1.7881</c:v>
                </c:pt>
                <c:pt idx="681">
                  <c:v>1.7881</c:v>
                </c:pt>
                <c:pt idx="682">
                  <c:v>1.7881</c:v>
                </c:pt>
                <c:pt idx="683">
                  <c:v>1.8089999999999999</c:v>
                </c:pt>
                <c:pt idx="684">
                  <c:v>1.8177000000000001</c:v>
                </c:pt>
                <c:pt idx="685">
                  <c:v>1.8737999999999999</c:v>
                </c:pt>
                <c:pt idx="686">
                  <c:v>1.8545</c:v>
                </c:pt>
                <c:pt idx="687">
                  <c:v>1.8196000000000001</c:v>
                </c:pt>
                <c:pt idx="688">
                  <c:v>1.8196000000000001</c:v>
                </c:pt>
                <c:pt idx="689">
                  <c:v>1.8196000000000001</c:v>
                </c:pt>
                <c:pt idx="690">
                  <c:v>1.8459000000000001</c:v>
                </c:pt>
                <c:pt idx="691">
                  <c:v>1.8109</c:v>
                </c:pt>
                <c:pt idx="692">
                  <c:v>1.7829999999999999</c:v>
                </c:pt>
                <c:pt idx="693">
                  <c:v>1.8073999999999999</c:v>
                </c:pt>
                <c:pt idx="694">
                  <c:v>1.8214999999999999</c:v>
                </c:pt>
                <c:pt idx="695">
                  <c:v>1.8214999999999999</c:v>
                </c:pt>
                <c:pt idx="696">
                  <c:v>1.8214999999999999</c:v>
                </c:pt>
                <c:pt idx="697">
                  <c:v>1.8214999999999999</c:v>
                </c:pt>
                <c:pt idx="698">
                  <c:v>1.7743</c:v>
                </c:pt>
                <c:pt idx="699">
                  <c:v>1.7690999999999999</c:v>
                </c:pt>
                <c:pt idx="700">
                  <c:v>1.7324999999999999</c:v>
                </c:pt>
                <c:pt idx="701">
                  <c:v>1.6839</c:v>
                </c:pt>
                <c:pt idx="702">
                  <c:v>1.6839</c:v>
                </c:pt>
                <c:pt idx="703">
                  <c:v>1.6839</c:v>
                </c:pt>
                <c:pt idx="704">
                  <c:v>1.6080000000000001</c:v>
                </c:pt>
                <c:pt idx="705">
                  <c:v>1.6561999999999999</c:v>
                </c:pt>
                <c:pt idx="706">
                  <c:v>1.5839000000000001</c:v>
                </c:pt>
                <c:pt idx="707">
                  <c:v>1.5855999999999999</c:v>
                </c:pt>
                <c:pt idx="708">
                  <c:v>1.5067999999999999</c:v>
                </c:pt>
                <c:pt idx="709">
                  <c:v>1.5067999999999999</c:v>
                </c:pt>
                <c:pt idx="710">
                  <c:v>1.5067999999999999</c:v>
                </c:pt>
                <c:pt idx="711">
                  <c:v>1.5271999999999999</c:v>
                </c:pt>
                <c:pt idx="712">
                  <c:v>1.5991</c:v>
                </c:pt>
                <c:pt idx="713">
                  <c:v>1.6508</c:v>
                </c:pt>
                <c:pt idx="714">
                  <c:v>1.6422000000000001</c:v>
                </c:pt>
                <c:pt idx="715">
                  <c:v>1.5833999999999999</c:v>
                </c:pt>
                <c:pt idx="716">
                  <c:v>1.5833999999999999</c:v>
                </c:pt>
                <c:pt idx="717">
                  <c:v>1.5833999999999999</c:v>
                </c:pt>
                <c:pt idx="718">
                  <c:v>1.5696000000000001</c:v>
                </c:pt>
                <c:pt idx="719">
                  <c:v>1.6006</c:v>
                </c:pt>
                <c:pt idx="720">
                  <c:v>1.6333</c:v>
                </c:pt>
                <c:pt idx="721">
                  <c:v>1.6173</c:v>
                </c:pt>
                <c:pt idx="722">
                  <c:v>1.5848</c:v>
                </c:pt>
                <c:pt idx="723">
                  <c:v>1.5848</c:v>
                </c:pt>
                <c:pt idx="724">
                  <c:v>1.5848</c:v>
                </c:pt>
                <c:pt idx="725">
                  <c:v>1.5848</c:v>
                </c:pt>
                <c:pt idx="726">
                  <c:v>1.5609999999999999</c:v>
                </c:pt>
                <c:pt idx="727">
                  <c:v>1.5661</c:v>
                </c:pt>
                <c:pt idx="728">
                  <c:v>1.5152000000000001</c:v>
                </c:pt>
                <c:pt idx="729">
                  <c:v>1.4713000000000001</c:v>
                </c:pt>
                <c:pt idx="730">
                  <c:v>1.4713000000000001</c:v>
                </c:pt>
                <c:pt idx="731">
                  <c:v>1.4713000000000001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7A-49F2-8B4D-6F987DF4355A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8C7A-49F2-8B4D-6F987DF4355A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43153</c:v>
                </c:pt>
                <c:pt idx="1">
                  <c:v>43154</c:v>
                </c:pt>
                <c:pt idx="2">
                  <c:v>43155</c:v>
                </c:pt>
                <c:pt idx="3">
                  <c:v>43156</c:v>
                </c:pt>
                <c:pt idx="4">
                  <c:v>43157</c:v>
                </c:pt>
                <c:pt idx="5">
                  <c:v>43158</c:v>
                </c:pt>
                <c:pt idx="6">
                  <c:v>43159</c:v>
                </c:pt>
                <c:pt idx="7">
                  <c:v>43160</c:v>
                </c:pt>
                <c:pt idx="8">
                  <c:v>43161</c:v>
                </c:pt>
                <c:pt idx="9">
                  <c:v>43162</c:v>
                </c:pt>
                <c:pt idx="10">
                  <c:v>43163</c:v>
                </c:pt>
                <c:pt idx="11">
                  <c:v>43164</c:v>
                </c:pt>
                <c:pt idx="12">
                  <c:v>43165</c:v>
                </c:pt>
                <c:pt idx="13">
                  <c:v>43166</c:v>
                </c:pt>
                <c:pt idx="14">
                  <c:v>43167</c:v>
                </c:pt>
                <c:pt idx="15">
                  <c:v>43168</c:v>
                </c:pt>
                <c:pt idx="16">
                  <c:v>43169</c:v>
                </c:pt>
                <c:pt idx="17">
                  <c:v>43170</c:v>
                </c:pt>
                <c:pt idx="18">
                  <c:v>43171</c:v>
                </c:pt>
                <c:pt idx="19">
                  <c:v>43172</c:v>
                </c:pt>
                <c:pt idx="20">
                  <c:v>43173</c:v>
                </c:pt>
                <c:pt idx="21">
                  <c:v>43174</c:v>
                </c:pt>
                <c:pt idx="22">
                  <c:v>43175</c:v>
                </c:pt>
                <c:pt idx="23">
                  <c:v>43176</c:v>
                </c:pt>
                <c:pt idx="24">
                  <c:v>43177</c:v>
                </c:pt>
                <c:pt idx="25">
                  <c:v>43178</c:v>
                </c:pt>
                <c:pt idx="26">
                  <c:v>43179</c:v>
                </c:pt>
                <c:pt idx="27">
                  <c:v>43180</c:v>
                </c:pt>
                <c:pt idx="28">
                  <c:v>43181</c:v>
                </c:pt>
                <c:pt idx="29">
                  <c:v>43182</c:v>
                </c:pt>
                <c:pt idx="30">
                  <c:v>43183</c:v>
                </c:pt>
                <c:pt idx="31">
                  <c:v>43184</c:v>
                </c:pt>
                <c:pt idx="32">
                  <c:v>43185</c:v>
                </c:pt>
                <c:pt idx="33">
                  <c:v>43186</c:v>
                </c:pt>
                <c:pt idx="34">
                  <c:v>43187</c:v>
                </c:pt>
                <c:pt idx="35">
                  <c:v>43188</c:v>
                </c:pt>
                <c:pt idx="36">
                  <c:v>43189</c:v>
                </c:pt>
                <c:pt idx="37">
                  <c:v>43190</c:v>
                </c:pt>
                <c:pt idx="38">
                  <c:v>43191</c:v>
                </c:pt>
                <c:pt idx="39">
                  <c:v>43192</c:v>
                </c:pt>
                <c:pt idx="40">
                  <c:v>43193</c:v>
                </c:pt>
                <c:pt idx="41">
                  <c:v>43194</c:v>
                </c:pt>
                <c:pt idx="42">
                  <c:v>43195</c:v>
                </c:pt>
                <c:pt idx="43">
                  <c:v>43196</c:v>
                </c:pt>
                <c:pt idx="44">
                  <c:v>43197</c:v>
                </c:pt>
                <c:pt idx="45">
                  <c:v>43198</c:v>
                </c:pt>
                <c:pt idx="46">
                  <c:v>43199</c:v>
                </c:pt>
                <c:pt idx="47">
                  <c:v>43200</c:v>
                </c:pt>
                <c:pt idx="48">
                  <c:v>43201</c:v>
                </c:pt>
                <c:pt idx="49">
                  <c:v>43202</c:v>
                </c:pt>
                <c:pt idx="50">
                  <c:v>43203</c:v>
                </c:pt>
                <c:pt idx="51">
                  <c:v>43204</c:v>
                </c:pt>
                <c:pt idx="52">
                  <c:v>43205</c:v>
                </c:pt>
                <c:pt idx="53">
                  <c:v>43206</c:v>
                </c:pt>
                <c:pt idx="54">
                  <c:v>43207</c:v>
                </c:pt>
                <c:pt idx="55">
                  <c:v>43208</c:v>
                </c:pt>
                <c:pt idx="56">
                  <c:v>43209</c:v>
                </c:pt>
                <c:pt idx="57">
                  <c:v>43210</c:v>
                </c:pt>
                <c:pt idx="58">
                  <c:v>43211</c:v>
                </c:pt>
                <c:pt idx="59">
                  <c:v>43212</c:v>
                </c:pt>
                <c:pt idx="60">
                  <c:v>43213</c:v>
                </c:pt>
                <c:pt idx="61">
                  <c:v>43214</c:v>
                </c:pt>
                <c:pt idx="62">
                  <c:v>43215</c:v>
                </c:pt>
                <c:pt idx="63">
                  <c:v>43216</c:v>
                </c:pt>
                <c:pt idx="64">
                  <c:v>43217</c:v>
                </c:pt>
                <c:pt idx="65">
                  <c:v>43218</c:v>
                </c:pt>
                <c:pt idx="66">
                  <c:v>43219</c:v>
                </c:pt>
                <c:pt idx="67">
                  <c:v>43220</c:v>
                </c:pt>
                <c:pt idx="68">
                  <c:v>43221</c:v>
                </c:pt>
                <c:pt idx="69">
                  <c:v>43222</c:v>
                </c:pt>
                <c:pt idx="70">
                  <c:v>43223</c:v>
                </c:pt>
                <c:pt idx="71">
                  <c:v>43224</c:v>
                </c:pt>
                <c:pt idx="72">
                  <c:v>43225</c:v>
                </c:pt>
                <c:pt idx="73">
                  <c:v>43226</c:v>
                </c:pt>
                <c:pt idx="74">
                  <c:v>43227</c:v>
                </c:pt>
                <c:pt idx="75">
                  <c:v>43228</c:v>
                </c:pt>
                <c:pt idx="76">
                  <c:v>43229</c:v>
                </c:pt>
                <c:pt idx="77">
                  <c:v>43230</c:v>
                </c:pt>
                <c:pt idx="78">
                  <c:v>43231</c:v>
                </c:pt>
                <c:pt idx="79">
                  <c:v>43232</c:v>
                </c:pt>
                <c:pt idx="80">
                  <c:v>43233</c:v>
                </c:pt>
                <c:pt idx="81">
                  <c:v>43234</c:v>
                </c:pt>
                <c:pt idx="82">
                  <c:v>43235</c:v>
                </c:pt>
                <c:pt idx="83">
                  <c:v>43236</c:v>
                </c:pt>
                <c:pt idx="84">
                  <c:v>43237</c:v>
                </c:pt>
                <c:pt idx="85">
                  <c:v>43238</c:v>
                </c:pt>
                <c:pt idx="86">
                  <c:v>43239</c:v>
                </c:pt>
                <c:pt idx="87">
                  <c:v>43240</c:v>
                </c:pt>
                <c:pt idx="88">
                  <c:v>43241</c:v>
                </c:pt>
                <c:pt idx="89">
                  <c:v>43242</c:v>
                </c:pt>
                <c:pt idx="90">
                  <c:v>43243</c:v>
                </c:pt>
                <c:pt idx="91">
                  <c:v>43244</c:v>
                </c:pt>
                <c:pt idx="92">
                  <c:v>43245</c:v>
                </c:pt>
                <c:pt idx="93">
                  <c:v>43246</c:v>
                </c:pt>
                <c:pt idx="94">
                  <c:v>43247</c:v>
                </c:pt>
                <c:pt idx="95">
                  <c:v>43248</c:v>
                </c:pt>
                <c:pt idx="96">
                  <c:v>43249</c:v>
                </c:pt>
                <c:pt idx="97">
                  <c:v>43250</c:v>
                </c:pt>
                <c:pt idx="98">
                  <c:v>43251</c:v>
                </c:pt>
                <c:pt idx="99">
                  <c:v>43252</c:v>
                </c:pt>
                <c:pt idx="100">
                  <c:v>43253</c:v>
                </c:pt>
                <c:pt idx="101">
                  <c:v>43254</c:v>
                </c:pt>
                <c:pt idx="102">
                  <c:v>43255</c:v>
                </c:pt>
                <c:pt idx="103">
                  <c:v>43256</c:v>
                </c:pt>
                <c:pt idx="104">
                  <c:v>43257</c:v>
                </c:pt>
                <c:pt idx="105">
                  <c:v>43258</c:v>
                </c:pt>
                <c:pt idx="106">
                  <c:v>43259</c:v>
                </c:pt>
                <c:pt idx="107">
                  <c:v>43260</c:v>
                </c:pt>
                <c:pt idx="108">
                  <c:v>43261</c:v>
                </c:pt>
                <c:pt idx="109">
                  <c:v>43262</c:v>
                </c:pt>
                <c:pt idx="110">
                  <c:v>43263</c:v>
                </c:pt>
                <c:pt idx="111">
                  <c:v>43264</c:v>
                </c:pt>
                <c:pt idx="112">
                  <c:v>43265</c:v>
                </c:pt>
                <c:pt idx="113">
                  <c:v>43266</c:v>
                </c:pt>
                <c:pt idx="114">
                  <c:v>43267</c:v>
                </c:pt>
                <c:pt idx="115">
                  <c:v>43268</c:v>
                </c:pt>
                <c:pt idx="116">
                  <c:v>43269</c:v>
                </c:pt>
                <c:pt idx="117">
                  <c:v>43270</c:v>
                </c:pt>
                <c:pt idx="118">
                  <c:v>43271</c:v>
                </c:pt>
                <c:pt idx="119">
                  <c:v>43272</c:v>
                </c:pt>
                <c:pt idx="120">
                  <c:v>43273</c:v>
                </c:pt>
                <c:pt idx="121">
                  <c:v>43274</c:v>
                </c:pt>
                <c:pt idx="122">
                  <c:v>43275</c:v>
                </c:pt>
                <c:pt idx="123">
                  <c:v>43276</c:v>
                </c:pt>
                <c:pt idx="124">
                  <c:v>43277</c:v>
                </c:pt>
                <c:pt idx="125">
                  <c:v>43278</c:v>
                </c:pt>
                <c:pt idx="126">
                  <c:v>43279</c:v>
                </c:pt>
                <c:pt idx="127">
                  <c:v>43280</c:v>
                </c:pt>
                <c:pt idx="128">
                  <c:v>43281</c:v>
                </c:pt>
                <c:pt idx="129">
                  <c:v>43282</c:v>
                </c:pt>
                <c:pt idx="130">
                  <c:v>43283</c:v>
                </c:pt>
                <c:pt idx="131">
                  <c:v>43284</c:v>
                </c:pt>
                <c:pt idx="132">
                  <c:v>43285</c:v>
                </c:pt>
                <c:pt idx="133">
                  <c:v>43286</c:v>
                </c:pt>
                <c:pt idx="134">
                  <c:v>43287</c:v>
                </c:pt>
                <c:pt idx="135">
                  <c:v>43288</c:v>
                </c:pt>
                <c:pt idx="136">
                  <c:v>43289</c:v>
                </c:pt>
                <c:pt idx="137">
                  <c:v>43290</c:v>
                </c:pt>
                <c:pt idx="138">
                  <c:v>43291</c:v>
                </c:pt>
                <c:pt idx="139">
                  <c:v>43292</c:v>
                </c:pt>
                <c:pt idx="140">
                  <c:v>43293</c:v>
                </c:pt>
                <c:pt idx="141">
                  <c:v>43294</c:v>
                </c:pt>
                <c:pt idx="142">
                  <c:v>43295</c:v>
                </c:pt>
                <c:pt idx="143">
                  <c:v>43296</c:v>
                </c:pt>
                <c:pt idx="144">
                  <c:v>43297</c:v>
                </c:pt>
                <c:pt idx="145">
                  <c:v>43298</c:v>
                </c:pt>
                <c:pt idx="146">
                  <c:v>43299</c:v>
                </c:pt>
                <c:pt idx="147">
                  <c:v>43300</c:v>
                </c:pt>
                <c:pt idx="148">
                  <c:v>43301</c:v>
                </c:pt>
                <c:pt idx="149">
                  <c:v>43302</c:v>
                </c:pt>
                <c:pt idx="150">
                  <c:v>43303</c:v>
                </c:pt>
                <c:pt idx="151">
                  <c:v>43304</c:v>
                </c:pt>
                <c:pt idx="152">
                  <c:v>43305</c:v>
                </c:pt>
                <c:pt idx="153">
                  <c:v>43306</c:v>
                </c:pt>
                <c:pt idx="154">
                  <c:v>43307</c:v>
                </c:pt>
                <c:pt idx="155">
                  <c:v>43308</c:v>
                </c:pt>
                <c:pt idx="156">
                  <c:v>43309</c:v>
                </c:pt>
                <c:pt idx="157">
                  <c:v>43310</c:v>
                </c:pt>
                <c:pt idx="158">
                  <c:v>43311</c:v>
                </c:pt>
                <c:pt idx="159">
                  <c:v>43312</c:v>
                </c:pt>
                <c:pt idx="160">
                  <c:v>43313</c:v>
                </c:pt>
                <c:pt idx="161">
                  <c:v>43314</c:v>
                </c:pt>
                <c:pt idx="162">
                  <c:v>43315</c:v>
                </c:pt>
                <c:pt idx="163">
                  <c:v>43316</c:v>
                </c:pt>
                <c:pt idx="164">
                  <c:v>43317</c:v>
                </c:pt>
                <c:pt idx="165">
                  <c:v>43318</c:v>
                </c:pt>
                <c:pt idx="166">
                  <c:v>43319</c:v>
                </c:pt>
                <c:pt idx="167">
                  <c:v>43320</c:v>
                </c:pt>
                <c:pt idx="168">
                  <c:v>43321</c:v>
                </c:pt>
                <c:pt idx="169">
                  <c:v>43322</c:v>
                </c:pt>
                <c:pt idx="170">
                  <c:v>43323</c:v>
                </c:pt>
                <c:pt idx="171">
                  <c:v>43324</c:v>
                </c:pt>
                <c:pt idx="172">
                  <c:v>43325</c:v>
                </c:pt>
                <c:pt idx="173">
                  <c:v>43326</c:v>
                </c:pt>
                <c:pt idx="174">
                  <c:v>43327</c:v>
                </c:pt>
                <c:pt idx="175">
                  <c:v>43328</c:v>
                </c:pt>
                <c:pt idx="176">
                  <c:v>43329</c:v>
                </c:pt>
                <c:pt idx="177">
                  <c:v>43330</c:v>
                </c:pt>
                <c:pt idx="178">
                  <c:v>43331</c:v>
                </c:pt>
                <c:pt idx="179">
                  <c:v>43332</c:v>
                </c:pt>
                <c:pt idx="180">
                  <c:v>43333</c:v>
                </c:pt>
                <c:pt idx="181">
                  <c:v>43334</c:v>
                </c:pt>
                <c:pt idx="182">
                  <c:v>43335</c:v>
                </c:pt>
                <c:pt idx="183">
                  <c:v>43336</c:v>
                </c:pt>
                <c:pt idx="184">
                  <c:v>43337</c:v>
                </c:pt>
                <c:pt idx="185">
                  <c:v>43338</c:v>
                </c:pt>
                <c:pt idx="186">
                  <c:v>43339</c:v>
                </c:pt>
                <c:pt idx="187">
                  <c:v>43340</c:v>
                </c:pt>
                <c:pt idx="188">
                  <c:v>43341</c:v>
                </c:pt>
                <c:pt idx="189">
                  <c:v>43342</c:v>
                </c:pt>
                <c:pt idx="190">
                  <c:v>43343</c:v>
                </c:pt>
                <c:pt idx="191">
                  <c:v>43344</c:v>
                </c:pt>
                <c:pt idx="192">
                  <c:v>43345</c:v>
                </c:pt>
                <c:pt idx="193">
                  <c:v>43346</c:v>
                </c:pt>
                <c:pt idx="194">
                  <c:v>43347</c:v>
                </c:pt>
                <c:pt idx="195">
                  <c:v>43348</c:v>
                </c:pt>
                <c:pt idx="196">
                  <c:v>43349</c:v>
                </c:pt>
                <c:pt idx="197">
                  <c:v>43350</c:v>
                </c:pt>
                <c:pt idx="198">
                  <c:v>43351</c:v>
                </c:pt>
                <c:pt idx="199">
                  <c:v>43352</c:v>
                </c:pt>
                <c:pt idx="200">
                  <c:v>43353</c:v>
                </c:pt>
                <c:pt idx="201">
                  <c:v>43354</c:v>
                </c:pt>
                <c:pt idx="202">
                  <c:v>43355</c:v>
                </c:pt>
                <c:pt idx="203">
                  <c:v>43356</c:v>
                </c:pt>
                <c:pt idx="204">
                  <c:v>43357</c:v>
                </c:pt>
                <c:pt idx="205">
                  <c:v>43358</c:v>
                </c:pt>
                <c:pt idx="206">
                  <c:v>43359</c:v>
                </c:pt>
                <c:pt idx="207">
                  <c:v>43360</c:v>
                </c:pt>
                <c:pt idx="208">
                  <c:v>43361</c:v>
                </c:pt>
                <c:pt idx="209">
                  <c:v>43362</c:v>
                </c:pt>
                <c:pt idx="210">
                  <c:v>43363</c:v>
                </c:pt>
                <c:pt idx="211">
                  <c:v>43364</c:v>
                </c:pt>
                <c:pt idx="212">
                  <c:v>43365</c:v>
                </c:pt>
                <c:pt idx="213">
                  <c:v>43366</c:v>
                </c:pt>
                <c:pt idx="214">
                  <c:v>43367</c:v>
                </c:pt>
                <c:pt idx="215">
                  <c:v>43368</c:v>
                </c:pt>
                <c:pt idx="216">
                  <c:v>43369</c:v>
                </c:pt>
                <c:pt idx="217">
                  <c:v>43370</c:v>
                </c:pt>
                <c:pt idx="218">
                  <c:v>43371</c:v>
                </c:pt>
                <c:pt idx="219">
                  <c:v>43372</c:v>
                </c:pt>
                <c:pt idx="220">
                  <c:v>43373</c:v>
                </c:pt>
                <c:pt idx="221">
                  <c:v>43374</c:v>
                </c:pt>
                <c:pt idx="222">
                  <c:v>43375</c:v>
                </c:pt>
                <c:pt idx="223">
                  <c:v>43376</c:v>
                </c:pt>
                <c:pt idx="224">
                  <c:v>43377</c:v>
                </c:pt>
                <c:pt idx="225">
                  <c:v>43378</c:v>
                </c:pt>
                <c:pt idx="226">
                  <c:v>43379</c:v>
                </c:pt>
                <c:pt idx="227">
                  <c:v>43380</c:v>
                </c:pt>
                <c:pt idx="228">
                  <c:v>43381</c:v>
                </c:pt>
                <c:pt idx="229">
                  <c:v>43382</c:v>
                </c:pt>
                <c:pt idx="230">
                  <c:v>43383</c:v>
                </c:pt>
                <c:pt idx="231">
                  <c:v>43384</c:v>
                </c:pt>
                <c:pt idx="232">
                  <c:v>43385</c:v>
                </c:pt>
                <c:pt idx="233">
                  <c:v>43386</c:v>
                </c:pt>
                <c:pt idx="234">
                  <c:v>43387</c:v>
                </c:pt>
                <c:pt idx="235">
                  <c:v>43388</c:v>
                </c:pt>
                <c:pt idx="236">
                  <c:v>43389</c:v>
                </c:pt>
                <c:pt idx="237">
                  <c:v>43390</c:v>
                </c:pt>
                <c:pt idx="238">
                  <c:v>43391</c:v>
                </c:pt>
                <c:pt idx="239">
                  <c:v>43392</c:v>
                </c:pt>
                <c:pt idx="240">
                  <c:v>43393</c:v>
                </c:pt>
                <c:pt idx="241">
                  <c:v>43394</c:v>
                </c:pt>
                <c:pt idx="242">
                  <c:v>43395</c:v>
                </c:pt>
                <c:pt idx="243">
                  <c:v>43396</c:v>
                </c:pt>
                <c:pt idx="244">
                  <c:v>43397</c:v>
                </c:pt>
                <c:pt idx="245">
                  <c:v>43398</c:v>
                </c:pt>
                <c:pt idx="246">
                  <c:v>43399</c:v>
                </c:pt>
                <c:pt idx="247">
                  <c:v>43400</c:v>
                </c:pt>
                <c:pt idx="248">
                  <c:v>43401</c:v>
                </c:pt>
                <c:pt idx="249">
                  <c:v>43402</c:v>
                </c:pt>
                <c:pt idx="250">
                  <c:v>43403</c:v>
                </c:pt>
                <c:pt idx="251">
                  <c:v>43404</c:v>
                </c:pt>
                <c:pt idx="252">
                  <c:v>43405</c:v>
                </c:pt>
                <c:pt idx="253">
                  <c:v>43406</c:v>
                </c:pt>
                <c:pt idx="254">
                  <c:v>43407</c:v>
                </c:pt>
                <c:pt idx="255">
                  <c:v>43408</c:v>
                </c:pt>
                <c:pt idx="256">
                  <c:v>43409</c:v>
                </c:pt>
                <c:pt idx="257">
                  <c:v>43410</c:v>
                </c:pt>
                <c:pt idx="258">
                  <c:v>43411</c:v>
                </c:pt>
                <c:pt idx="259">
                  <c:v>43412</c:v>
                </c:pt>
                <c:pt idx="260">
                  <c:v>43413</c:v>
                </c:pt>
                <c:pt idx="261">
                  <c:v>43414</c:v>
                </c:pt>
                <c:pt idx="262">
                  <c:v>43415</c:v>
                </c:pt>
                <c:pt idx="263">
                  <c:v>43416</c:v>
                </c:pt>
                <c:pt idx="264">
                  <c:v>43417</c:v>
                </c:pt>
                <c:pt idx="265">
                  <c:v>43418</c:v>
                </c:pt>
                <c:pt idx="266">
                  <c:v>43419</c:v>
                </c:pt>
                <c:pt idx="267">
                  <c:v>43420</c:v>
                </c:pt>
                <c:pt idx="268">
                  <c:v>43421</c:v>
                </c:pt>
                <c:pt idx="269">
                  <c:v>43422</c:v>
                </c:pt>
                <c:pt idx="270">
                  <c:v>43423</c:v>
                </c:pt>
                <c:pt idx="271">
                  <c:v>43424</c:v>
                </c:pt>
                <c:pt idx="272">
                  <c:v>43425</c:v>
                </c:pt>
                <c:pt idx="273">
                  <c:v>43426</c:v>
                </c:pt>
                <c:pt idx="274">
                  <c:v>43427</c:v>
                </c:pt>
                <c:pt idx="275">
                  <c:v>43428</c:v>
                </c:pt>
                <c:pt idx="276">
                  <c:v>43429</c:v>
                </c:pt>
                <c:pt idx="277">
                  <c:v>43430</c:v>
                </c:pt>
                <c:pt idx="278">
                  <c:v>43431</c:v>
                </c:pt>
                <c:pt idx="279">
                  <c:v>43432</c:v>
                </c:pt>
                <c:pt idx="280">
                  <c:v>43433</c:v>
                </c:pt>
                <c:pt idx="281">
                  <c:v>43434</c:v>
                </c:pt>
                <c:pt idx="282">
                  <c:v>43435</c:v>
                </c:pt>
                <c:pt idx="283">
                  <c:v>43436</c:v>
                </c:pt>
                <c:pt idx="284">
                  <c:v>43437</c:v>
                </c:pt>
                <c:pt idx="285">
                  <c:v>43438</c:v>
                </c:pt>
                <c:pt idx="286">
                  <c:v>43439</c:v>
                </c:pt>
                <c:pt idx="287">
                  <c:v>43440</c:v>
                </c:pt>
                <c:pt idx="288">
                  <c:v>43441</c:v>
                </c:pt>
                <c:pt idx="289">
                  <c:v>43442</c:v>
                </c:pt>
                <c:pt idx="290">
                  <c:v>43443</c:v>
                </c:pt>
                <c:pt idx="291">
                  <c:v>43444</c:v>
                </c:pt>
                <c:pt idx="292">
                  <c:v>43445</c:v>
                </c:pt>
                <c:pt idx="293">
                  <c:v>43446</c:v>
                </c:pt>
                <c:pt idx="294">
                  <c:v>43447</c:v>
                </c:pt>
                <c:pt idx="295">
                  <c:v>43448</c:v>
                </c:pt>
                <c:pt idx="296">
                  <c:v>43449</c:v>
                </c:pt>
                <c:pt idx="297">
                  <c:v>43450</c:v>
                </c:pt>
                <c:pt idx="298">
                  <c:v>43451</c:v>
                </c:pt>
                <c:pt idx="299">
                  <c:v>43452</c:v>
                </c:pt>
                <c:pt idx="300">
                  <c:v>43453</c:v>
                </c:pt>
                <c:pt idx="301">
                  <c:v>43454</c:v>
                </c:pt>
                <c:pt idx="302">
                  <c:v>43455</c:v>
                </c:pt>
                <c:pt idx="303">
                  <c:v>43456</c:v>
                </c:pt>
                <c:pt idx="304">
                  <c:v>43457</c:v>
                </c:pt>
                <c:pt idx="305">
                  <c:v>43458</c:v>
                </c:pt>
                <c:pt idx="306">
                  <c:v>43459</c:v>
                </c:pt>
                <c:pt idx="307">
                  <c:v>43460</c:v>
                </c:pt>
                <c:pt idx="308">
                  <c:v>43461</c:v>
                </c:pt>
                <c:pt idx="309">
                  <c:v>43462</c:v>
                </c:pt>
                <c:pt idx="310">
                  <c:v>43463</c:v>
                </c:pt>
                <c:pt idx="311">
                  <c:v>43464</c:v>
                </c:pt>
                <c:pt idx="312">
                  <c:v>43465</c:v>
                </c:pt>
                <c:pt idx="313">
                  <c:v>43466</c:v>
                </c:pt>
                <c:pt idx="314">
                  <c:v>43467</c:v>
                </c:pt>
                <c:pt idx="315">
                  <c:v>43468</c:v>
                </c:pt>
                <c:pt idx="316">
                  <c:v>43469</c:v>
                </c:pt>
                <c:pt idx="317">
                  <c:v>43470</c:v>
                </c:pt>
                <c:pt idx="318">
                  <c:v>43471</c:v>
                </c:pt>
                <c:pt idx="319">
                  <c:v>43472</c:v>
                </c:pt>
                <c:pt idx="320">
                  <c:v>43473</c:v>
                </c:pt>
                <c:pt idx="321">
                  <c:v>43474</c:v>
                </c:pt>
                <c:pt idx="322">
                  <c:v>43475</c:v>
                </c:pt>
                <c:pt idx="323">
                  <c:v>43476</c:v>
                </c:pt>
                <c:pt idx="324">
                  <c:v>43477</c:v>
                </c:pt>
                <c:pt idx="325">
                  <c:v>43478</c:v>
                </c:pt>
                <c:pt idx="326">
                  <c:v>43479</c:v>
                </c:pt>
                <c:pt idx="327">
                  <c:v>43480</c:v>
                </c:pt>
                <c:pt idx="328">
                  <c:v>43481</c:v>
                </c:pt>
                <c:pt idx="329">
                  <c:v>43482</c:v>
                </c:pt>
                <c:pt idx="330">
                  <c:v>43483</c:v>
                </c:pt>
                <c:pt idx="331">
                  <c:v>43484</c:v>
                </c:pt>
                <c:pt idx="332">
                  <c:v>43485</c:v>
                </c:pt>
                <c:pt idx="333">
                  <c:v>43486</c:v>
                </c:pt>
                <c:pt idx="334">
                  <c:v>43487</c:v>
                </c:pt>
                <c:pt idx="335">
                  <c:v>43488</c:v>
                </c:pt>
                <c:pt idx="336">
                  <c:v>43489</c:v>
                </c:pt>
                <c:pt idx="337">
                  <c:v>43490</c:v>
                </c:pt>
                <c:pt idx="338">
                  <c:v>43491</c:v>
                </c:pt>
                <c:pt idx="339">
                  <c:v>43492</c:v>
                </c:pt>
                <c:pt idx="340">
                  <c:v>43493</c:v>
                </c:pt>
                <c:pt idx="341">
                  <c:v>43494</c:v>
                </c:pt>
                <c:pt idx="342">
                  <c:v>43495</c:v>
                </c:pt>
                <c:pt idx="343">
                  <c:v>43496</c:v>
                </c:pt>
                <c:pt idx="344">
                  <c:v>43497</c:v>
                </c:pt>
                <c:pt idx="345">
                  <c:v>43498</c:v>
                </c:pt>
                <c:pt idx="346">
                  <c:v>43499</c:v>
                </c:pt>
                <c:pt idx="347">
                  <c:v>43500</c:v>
                </c:pt>
                <c:pt idx="348">
                  <c:v>43501</c:v>
                </c:pt>
                <c:pt idx="349">
                  <c:v>43502</c:v>
                </c:pt>
                <c:pt idx="350">
                  <c:v>43503</c:v>
                </c:pt>
                <c:pt idx="351">
                  <c:v>43504</c:v>
                </c:pt>
                <c:pt idx="352">
                  <c:v>43505</c:v>
                </c:pt>
                <c:pt idx="353">
                  <c:v>43506</c:v>
                </c:pt>
                <c:pt idx="354">
                  <c:v>43507</c:v>
                </c:pt>
                <c:pt idx="355">
                  <c:v>43508</c:v>
                </c:pt>
                <c:pt idx="356">
                  <c:v>43509</c:v>
                </c:pt>
                <c:pt idx="357">
                  <c:v>43510</c:v>
                </c:pt>
                <c:pt idx="358">
                  <c:v>43511</c:v>
                </c:pt>
                <c:pt idx="359">
                  <c:v>43512</c:v>
                </c:pt>
                <c:pt idx="360">
                  <c:v>43513</c:v>
                </c:pt>
                <c:pt idx="361">
                  <c:v>43514</c:v>
                </c:pt>
                <c:pt idx="362">
                  <c:v>43515</c:v>
                </c:pt>
                <c:pt idx="363">
                  <c:v>43516</c:v>
                </c:pt>
                <c:pt idx="364">
                  <c:v>43517</c:v>
                </c:pt>
                <c:pt idx="365">
                  <c:v>43518</c:v>
                </c:pt>
                <c:pt idx="366">
                  <c:v>43519</c:v>
                </c:pt>
                <c:pt idx="367">
                  <c:v>43520</c:v>
                </c:pt>
                <c:pt idx="368">
                  <c:v>43521</c:v>
                </c:pt>
                <c:pt idx="369">
                  <c:v>43522</c:v>
                </c:pt>
                <c:pt idx="370">
                  <c:v>43523</c:v>
                </c:pt>
                <c:pt idx="371">
                  <c:v>43524</c:v>
                </c:pt>
                <c:pt idx="372">
                  <c:v>43525</c:v>
                </c:pt>
                <c:pt idx="373">
                  <c:v>43526</c:v>
                </c:pt>
                <c:pt idx="374">
                  <c:v>43527</c:v>
                </c:pt>
                <c:pt idx="375">
                  <c:v>43528</c:v>
                </c:pt>
                <c:pt idx="376">
                  <c:v>43529</c:v>
                </c:pt>
                <c:pt idx="377">
                  <c:v>43530</c:v>
                </c:pt>
                <c:pt idx="378">
                  <c:v>43531</c:v>
                </c:pt>
                <c:pt idx="379">
                  <c:v>43532</c:v>
                </c:pt>
                <c:pt idx="380">
                  <c:v>43533</c:v>
                </c:pt>
                <c:pt idx="381">
                  <c:v>43534</c:v>
                </c:pt>
                <c:pt idx="382">
                  <c:v>43535</c:v>
                </c:pt>
                <c:pt idx="383">
                  <c:v>43536</c:v>
                </c:pt>
                <c:pt idx="384">
                  <c:v>43537</c:v>
                </c:pt>
                <c:pt idx="385">
                  <c:v>43538</c:v>
                </c:pt>
                <c:pt idx="386">
                  <c:v>43539</c:v>
                </c:pt>
                <c:pt idx="387">
                  <c:v>43540</c:v>
                </c:pt>
                <c:pt idx="388">
                  <c:v>43541</c:v>
                </c:pt>
                <c:pt idx="389">
                  <c:v>43542</c:v>
                </c:pt>
                <c:pt idx="390">
                  <c:v>43543</c:v>
                </c:pt>
                <c:pt idx="391">
                  <c:v>43544</c:v>
                </c:pt>
                <c:pt idx="392">
                  <c:v>43545</c:v>
                </c:pt>
                <c:pt idx="393">
                  <c:v>43546</c:v>
                </c:pt>
                <c:pt idx="394">
                  <c:v>43547</c:v>
                </c:pt>
                <c:pt idx="395">
                  <c:v>43548</c:v>
                </c:pt>
                <c:pt idx="396">
                  <c:v>43549</c:v>
                </c:pt>
                <c:pt idx="397">
                  <c:v>43550</c:v>
                </c:pt>
                <c:pt idx="398">
                  <c:v>43551</c:v>
                </c:pt>
                <c:pt idx="399">
                  <c:v>43552</c:v>
                </c:pt>
                <c:pt idx="400">
                  <c:v>43553</c:v>
                </c:pt>
                <c:pt idx="401">
                  <c:v>43554</c:v>
                </c:pt>
                <c:pt idx="402">
                  <c:v>43555</c:v>
                </c:pt>
                <c:pt idx="403">
                  <c:v>43556</c:v>
                </c:pt>
                <c:pt idx="404">
                  <c:v>43557</c:v>
                </c:pt>
                <c:pt idx="405">
                  <c:v>43558</c:v>
                </c:pt>
                <c:pt idx="406">
                  <c:v>43559</c:v>
                </c:pt>
                <c:pt idx="407">
                  <c:v>43560</c:v>
                </c:pt>
                <c:pt idx="408">
                  <c:v>43561</c:v>
                </c:pt>
                <c:pt idx="409">
                  <c:v>43562</c:v>
                </c:pt>
                <c:pt idx="410">
                  <c:v>43563</c:v>
                </c:pt>
                <c:pt idx="411">
                  <c:v>43564</c:v>
                </c:pt>
                <c:pt idx="412">
                  <c:v>43565</c:v>
                </c:pt>
                <c:pt idx="413">
                  <c:v>43566</c:v>
                </c:pt>
                <c:pt idx="414">
                  <c:v>43567</c:v>
                </c:pt>
                <c:pt idx="415">
                  <c:v>43568</c:v>
                </c:pt>
                <c:pt idx="416">
                  <c:v>43569</c:v>
                </c:pt>
                <c:pt idx="417">
                  <c:v>43570</c:v>
                </c:pt>
                <c:pt idx="418">
                  <c:v>43571</c:v>
                </c:pt>
                <c:pt idx="419">
                  <c:v>43572</c:v>
                </c:pt>
                <c:pt idx="420">
                  <c:v>43573</c:v>
                </c:pt>
                <c:pt idx="421">
                  <c:v>43574</c:v>
                </c:pt>
                <c:pt idx="422">
                  <c:v>43575</c:v>
                </c:pt>
                <c:pt idx="423">
                  <c:v>43576</c:v>
                </c:pt>
                <c:pt idx="424">
                  <c:v>43577</c:v>
                </c:pt>
                <c:pt idx="425">
                  <c:v>43578</c:v>
                </c:pt>
                <c:pt idx="426">
                  <c:v>43579</c:v>
                </c:pt>
                <c:pt idx="427">
                  <c:v>43580</c:v>
                </c:pt>
                <c:pt idx="428">
                  <c:v>43581</c:v>
                </c:pt>
                <c:pt idx="429">
                  <c:v>43582</c:v>
                </c:pt>
                <c:pt idx="430">
                  <c:v>43583</c:v>
                </c:pt>
                <c:pt idx="431">
                  <c:v>43584</c:v>
                </c:pt>
                <c:pt idx="432">
                  <c:v>43585</c:v>
                </c:pt>
                <c:pt idx="433">
                  <c:v>43586</c:v>
                </c:pt>
                <c:pt idx="434">
                  <c:v>43587</c:v>
                </c:pt>
                <c:pt idx="435">
                  <c:v>43588</c:v>
                </c:pt>
                <c:pt idx="436">
                  <c:v>43589</c:v>
                </c:pt>
                <c:pt idx="437">
                  <c:v>43590</c:v>
                </c:pt>
                <c:pt idx="438">
                  <c:v>43591</c:v>
                </c:pt>
                <c:pt idx="439">
                  <c:v>43592</c:v>
                </c:pt>
                <c:pt idx="440">
                  <c:v>43593</c:v>
                </c:pt>
                <c:pt idx="441">
                  <c:v>43594</c:v>
                </c:pt>
                <c:pt idx="442">
                  <c:v>43595</c:v>
                </c:pt>
                <c:pt idx="443">
                  <c:v>43596</c:v>
                </c:pt>
                <c:pt idx="444">
                  <c:v>43597</c:v>
                </c:pt>
                <c:pt idx="445">
                  <c:v>43598</c:v>
                </c:pt>
                <c:pt idx="446">
                  <c:v>43599</c:v>
                </c:pt>
                <c:pt idx="447">
                  <c:v>43600</c:v>
                </c:pt>
                <c:pt idx="448">
                  <c:v>43601</c:v>
                </c:pt>
                <c:pt idx="449">
                  <c:v>43602</c:v>
                </c:pt>
                <c:pt idx="450">
                  <c:v>43603</c:v>
                </c:pt>
                <c:pt idx="451">
                  <c:v>43604</c:v>
                </c:pt>
                <c:pt idx="452">
                  <c:v>43605</c:v>
                </c:pt>
                <c:pt idx="453">
                  <c:v>43606</c:v>
                </c:pt>
                <c:pt idx="454">
                  <c:v>43607</c:v>
                </c:pt>
                <c:pt idx="455">
                  <c:v>43608</c:v>
                </c:pt>
                <c:pt idx="456">
                  <c:v>43609</c:v>
                </c:pt>
                <c:pt idx="457">
                  <c:v>43610</c:v>
                </c:pt>
                <c:pt idx="458">
                  <c:v>43611</c:v>
                </c:pt>
                <c:pt idx="459">
                  <c:v>43612</c:v>
                </c:pt>
                <c:pt idx="460">
                  <c:v>43613</c:v>
                </c:pt>
                <c:pt idx="461">
                  <c:v>43614</c:v>
                </c:pt>
                <c:pt idx="462">
                  <c:v>43615</c:v>
                </c:pt>
                <c:pt idx="463">
                  <c:v>43616</c:v>
                </c:pt>
                <c:pt idx="464">
                  <c:v>43617</c:v>
                </c:pt>
                <c:pt idx="465">
                  <c:v>43618</c:v>
                </c:pt>
                <c:pt idx="466">
                  <c:v>43619</c:v>
                </c:pt>
                <c:pt idx="467">
                  <c:v>43620</c:v>
                </c:pt>
                <c:pt idx="468">
                  <c:v>43621</c:v>
                </c:pt>
                <c:pt idx="469">
                  <c:v>43622</c:v>
                </c:pt>
                <c:pt idx="470">
                  <c:v>43623</c:v>
                </c:pt>
                <c:pt idx="471">
                  <c:v>43624</c:v>
                </c:pt>
                <c:pt idx="472">
                  <c:v>43625</c:v>
                </c:pt>
                <c:pt idx="473">
                  <c:v>43626</c:v>
                </c:pt>
                <c:pt idx="474">
                  <c:v>43627</c:v>
                </c:pt>
                <c:pt idx="475">
                  <c:v>43628</c:v>
                </c:pt>
                <c:pt idx="476">
                  <c:v>43629</c:v>
                </c:pt>
                <c:pt idx="477">
                  <c:v>43630</c:v>
                </c:pt>
                <c:pt idx="478">
                  <c:v>43631</c:v>
                </c:pt>
                <c:pt idx="479">
                  <c:v>43632</c:v>
                </c:pt>
                <c:pt idx="480">
                  <c:v>43633</c:v>
                </c:pt>
                <c:pt idx="481">
                  <c:v>43634</c:v>
                </c:pt>
                <c:pt idx="482">
                  <c:v>43635</c:v>
                </c:pt>
                <c:pt idx="483">
                  <c:v>43636</c:v>
                </c:pt>
                <c:pt idx="484">
                  <c:v>43637</c:v>
                </c:pt>
                <c:pt idx="485">
                  <c:v>43638</c:v>
                </c:pt>
                <c:pt idx="486">
                  <c:v>43639</c:v>
                </c:pt>
                <c:pt idx="487">
                  <c:v>43640</c:v>
                </c:pt>
                <c:pt idx="488">
                  <c:v>43641</c:v>
                </c:pt>
                <c:pt idx="489">
                  <c:v>43642</c:v>
                </c:pt>
                <c:pt idx="490">
                  <c:v>43643</c:v>
                </c:pt>
                <c:pt idx="491">
                  <c:v>43644</c:v>
                </c:pt>
                <c:pt idx="492">
                  <c:v>43645</c:v>
                </c:pt>
                <c:pt idx="493">
                  <c:v>43646</c:v>
                </c:pt>
                <c:pt idx="494">
                  <c:v>43647</c:v>
                </c:pt>
                <c:pt idx="495">
                  <c:v>43648</c:v>
                </c:pt>
                <c:pt idx="496">
                  <c:v>43649</c:v>
                </c:pt>
                <c:pt idx="497">
                  <c:v>43650</c:v>
                </c:pt>
                <c:pt idx="498">
                  <c:v>43651</c:v>
                </c:pt>
                <c:pt idx="499">
                  <c:v>43652</c:v>
                </c:pt>
                <c:pt idx="500">
                  <c:v>43653</c:v>
                </c:pt>
                <c:pt idx="501">
                  <c:v>43654</c:v>
                </c:pt>
                <c:pt idx="502">
                  <c:v>43655</c:v>
                </c:pt>
                <c:pt idx="503">
                  <c:v>43656</c:v>
                </c:pt>
                <c:pt idx="504">
                  <c:v>43657</c:v>
                </c:pt>
                <c:pt idx="505">
                  <c:v>43658</c:v>
                </c:pt>
                <c:pt idx="506">
                  <c:v>43659</c:v>
                </c:pt>
                <c:pt idx="507">
                  <c:v>43660</c:v>
                </c:pt>
                <c:pt idx="508">
                  <c:v>43661</c:v>
                </c:pt>
                <c:pt idx="509">
                  <c:v>43662</c:v>
                </c:pt>
                <c:pt idx="510">
                  <c:v>43663</c:v>
                </c:pt>
                <c:pt idx="511">
                  <c:v>43664</c:v>
                </c:pt>
                <c:pt idx="512">
                  <c:v>43665</c:v>
                </c:pt>
                <c:pt idx="513">
                  <c:v>43666</c:v>
                </c:pt>
                <c:pt idx="514">
                  <c:v>43667</c:v>
                </c:pt>
                <c:pt idx="515">
                  <c:v>43668</c:v>
                </c:pt>
                <c:pt idx="516">
                  <c:v>43669</c:v>
                </c:pt>
                <c:pt idx="517">
                  <c:v>43670</c:v>
                </c:pt>
                <c:pt idx="518">
                  <c:v>43671</c:v>
                </c:pt>
                <c:pt idx="519">
                  <c:v>43672</c:v>
                </c:pt>
                <c:pt idx="520">
                  <c:v>43673</c:v>
                </c:pt>
                <c:pt idx="521">
                  <c:v>43674</c:v>
                </c:pt>
                <c:pt idx="522">
                  <c:v>43675</c:v>
                </c:pt>
                <c:pt idx="523">
                  <c:v>43676</c:v>
                </c:pt>
                <c:pt idx="524">
                  <c:v>43677</c:v>
                </c:pt>
                <c:pt idx="525">
                  <c:v>43678</c:v>
                </c:pt>
                <c:pt idx="526">
                  <c:v>43679</c:v>
                </c:pt>
                <c:pt idx="527">
                  <c:v>43680</c:v>
                </c:pt>
                <c:pt idx="528">
                  <c:v>43681</c:v>
                </c:pt>
                <c:pt idx="529">
                  <c:v>43682</c:v>
                </c:pt>
                <c:pt idx="530">
                  <c:v>43683</c:v>
                </c:pt>
                <c:pt idx="531">
                  <c:v>43684</c:v>
                </c:pt>
                <c:pt idx="532">
                  <c:v>43685</c:v>
                </c:pt>
                <c:pt idx="533">
                  <c:v>43686</c:v>
                </c:pt>
                <c:pt idx="534">
                  <c:v>43687</c:v>
                </c:pt>
                <c:pt idx="535">
                  <c:v>43688</c:v>
                </c:pt>
                <c:pt idx="536">
                  <c:v>43689</c:v>
                </c:pt>
                <c:pt idx="537">
                  <c:v>43690</c:v>
                </c:pt>
                <c:pt idx="538">
                  <c:v>43691</c:v>
                </c:pt>
                <c:pt idx="539">
                  <c:v>43692</c:v>
                </c:pt>
                <c:pt idx="540">
                  <c:v>43693</c:v>
                </c:pt>
                <c:pt idx="541">
                  <c:v>43694</c:v>
                </c:pt>
                <c:pt idx="542">
                  <c:v>43695</c:v>
                </c:pt>
                <c:pt idx="543">
                  <c:v>43696</c:v>
                </c:pt>
                <c:pt idx="544">
                  <c:v>43697</c:v>
                </c:pt>
                <c:pt idx="545">
                  <c:v>43698</c:v>
                </c:pt>
                <c:pt idx="546">
                  <c:v>43699</c:v>
                </c:pt>
                <c:pt idx="547">
                  <c:v>43700</c:v>
                </c:pt>
                <c:pt idx="548">
                  <c:v>43701</c:v>
                </c:pt>
                <c:pt idx="549">
                  <c:v>43702</c:v>
                </c:pt>
                <c:pt idx="550">
                  <c:v>43703</c:v>
                </c:pt>
                <c:pt idx="551">
                  <c:v>43704</c:v>
                </c:pt>
                <c:pt idx="552">
                  <c:v>43705</c:v>
                </c:pt>
                <c:pt idx="553">
                  <c:v>43706</c:v>
                </c:pt>
                <c:pt idx="554">
                  <c:v>43707</c:v>
                </c:pt>
                <c:pt idx="555">
                  <c:v>43708</c:v>
                </c:pt>
                <c:pt idx="556">
                  <c:v>43709</c:v>
                </c:pt>
                <c:pt idx="557">
                  <c:v>43710</c:v>
                </c:pt>
                <c:pt idx="558">
                  <c:v>43711</c:v>
                </c:pt>
                <c:pt idx="559">
                  <c:v>43712</c:v>
                </c:pt>
                <c:pt idx="560">
                  <c:v>43713</c:v>
                </c:pt>
                <c:pt idx="561">
                  <c:v>43714</c:v>
                </c:pt>
                <c:pt idx="562">
                  <c:v>43715</c:v>
                </c:pt>
                <c:pt idx="563">
                  <c:v>43716</c:v>
                </c:pt>
                <c:pt idx="564">
                  <c:v>43717</c:v>
                </c:pt>
                <c:pt idx="565">
                  <c:v>43718</c:v>
                </c:pt>
                <c:pt idx="566">
                  <c:v>43719</c:v>
                </c:pt>
                <c:pt idx="567">
                  <c:v>43720</c:v>
                </c:pt>
                <c:pt idx="568">
                  <c:v>43721</c:v>
                </c:pt>
                <c:pt idx="569">
                  <c:v>43722</c:v>
                </c:pt>
                <c:pt idx="570">
                  <c:v>43723</c:v>
                </c:pt>
                <c:pt idx="571">
                  <c:v>43724</c:v>
                </c:pt>
                <c:pt idx="572">
                  <c:v>43725</c:v>
                </c:pt>
                <c:pt idx="573">
                  <c:v>43726</c:v>
                </c:pt>
                <c:pt idx="574">
                  <c:v>43727</c:v>
                </c:pt>
                <c:pt idx="575">
                  <c:v>43728</c:v>
                </c:pt>
                <c:pt idx="576">
                  <c:v>43729</c:v>
                </c:pt>
                <c:pt idx="577">
                  <c:v>43730</c:v>
                </c:pt>
                <c:pt idx="578">
                  <c:v>43731</c:v>
                </c:pt>
                <c:pt idx="579">
                  <c:v>43732</c:v>
                </c:pt>
                <c:pt idx="580">
                  <c:v>43733</c:v>
                </c:pt>
                <c:pt idx="581">
                  <c:v>43734</c:v>
                </c:pt>
                <c:pt idx="582">
                  <c:v>43735</c:v>
                </c:pt>
                <c:pt idx="583">
                  <c:v>43736</c:v>
                </c:pt>
                <c:pt idx="584">
                  <c:v>43737</c:v>
                </c:pt>
                <c:pt idx="585">
                  <c:v>43738</c:v>
                </c:pt>
                <c:pt idx="586">
                  <c:v>43739</c:v>
                </c:pt>
                <c:pt idx="587">
                  <c:v>43740</c:v>
                </c:pt>
                <c:pt idx="588">
                  <c:v>43741</c:v>
                </c:pt>
                <c:pt idx="589">
                  <c:v>43742</c:v>
                </c:pt>
                <c:pt idx="590">
                  <c:v>43743</c:v>
                </c:pt>
                <c:pt idx="591">
                  <c:v>43744</c:v>
                </c:pt>
                <c:pt idx="592">
                  <c:v>43745</c:v>
                </c:pt>
                <c:pt idx="593">
                  <c:v>43746</c:v>
                </c:pt>
                <c:pt idx="594">
                  <c:v>43747</c:v>
                </c:pt>
                <c:pt idx="595">
                  <c:v>43748</c:v>
                </c:pt>
                <c:pt idx="596">
                  <c:v>43749</c:v>
                </c:pt>
                <c:pt idx="597">
                  <c:v>43750</c:v>
                </c:pt>
                <c:pt idx="598">
                  <c:v>43751</c:v>
                </c:pt>
                <c:pt idx="599">
                  <c:v>43752</c:v>
                </c:pt>
                <c:pt idx="600">
                  <c:v>43753</c:v>
                </c:pt>
                <c:pt idx="601">
                  <c:v>43754</c:v>
                </c:pt>
                <c:pt idx="602">
                  <c:v>43755</c:v>
                </c:pt>
                <c:pt idx="603">
                  <c:v>43756</c:v>
                </c:pt>
                <c:pt idx="604">
                  <c:v>43757</c:v>
                </c:pt>
                <c:pt idx="605">
                  <c:v>43758</c:v>
                </c:pt>
                <c:pt idx="606">
                  <c:v>43759</c:v>
                </c:pt>
                <c:pt idx="607">
                  <c:v>43760</c:v>
                </c:pt>
                <c:pt idx="608">
                  <c:v>43761</c:v>
                </c:pt>
                <c:pt idx="609">
                  <c:v>43762</c:v>
                </c:pt>
                <c:pt idx="610">
                  <c:v>43763</c:v>
                </c:pt>
                <c:pt idx="611">
                  <c:v>43764</c:v>
                </c:pt>
                <c:pt idx="612">
                  <c:v>43765</c:v>
                </c:pt>
                <c:pt idx="613">
                  <c:v>43766</c:v>
                </c:pt>
                <c:pt idx="614">
                  <c:v>43767</c:v>
                </c:pt>
                <c:pt idx="615">
                  <c:v>43768</c:v>
                </c:pt>
                <c:pt idx="616">
                  <c:v>43769</c:v>
                </c:pt>
                <c:pt idx="617">
                  <c:v>43770</c:v>
                </c:pt>
                <c:pt idx="618">
                  <c:v>43771</c:v>
                </c:pt>
                <c:pt idx="619">
                  <c:v>43772</c:v>
                </c:pt>
                <c:pt idx="620">
                  <c:v>43773</c:v>
                </c:pt>
                <c:pt idx="621">
                  <c:v>43774</c:v>
                </c:pt>
                <c:pt idx="622">
                  <c:v>43775</c:v>
                </c:pt>
                <c:pt idx="623">
                  <c:v>43776</c:v>
                </c:pt>
                <c:pt idx="624">
                  <c:v>43777</c:v>
                </c:pt>
                <c:pt idx="625">
                  <c:v>43778</c:v>
                </c:pt>
                <c:pt idx="626">
                  <c:v>43779</c:v>
                </c:pt>
                <c:pt idx="627">
                  <c:v>43780</c:v>
                </c:pt>
                <c:pt idx="628">
                  <c:v>43781</c:v>
                </c:pt>
                <c:pt idx="629">
                  <c:v>43782</c:v>
                </c:pt>
                <c:pt idx="630">
                  <c:v>43783</c:v>
                </c:pt>
                <c:pt idx="631">
                  <c:v>43784</c:v>
                </c:pt>
                <c:pt idx="632">
                  <c:v>43785</c:v>
                </c:pt>
                <c:pt idx="633">
                  <c:v>43786</c:v>
                </c:pt>
                <c:pt idx="634">
                  <c:v>43787</c:v>
                </c:pt>
                <c:pt idx="635">
                  <c:v>43788</c:v>
                </c:pt>
                <c:pt idx="636">
                  <c:v>43789</c:v>
                </c:pt>
                <c:pt idx="637">
                  <c:v>43790</c:v>
                </c:pt>
                <c:pt idx="638">
                  <c:v>43791</c:v>
                </c:pt>
                <c:pt idx="639">
                  <c:v>43792</c:v>
                </c:pt>
                <c:pt idx="640">
                  <c:v>43793</c:v>
                </c:pt>
                <c:pt idx="641">
                  <c:v>43794</c:v>
                </c:pt>
                <c:pt idx="642">
                  <c:v>43795</c:v>
                </c:pt>
                <c:pt idx="643">
                  <c:v>43796</c:v>
                </c:pt>
                <c:pt idx="644">
                  <c:v>43797</c:v>
                </c:pt>
                <c:pt idx="645">
                  <c:v>43798</c:v>
                </c:pt>
                <c:pt idx="646">
                  <c:v>43799</c:v>
                </c:pt>
                <c:pt idx="647">
                  <c:v>43800</c:v>
                </c:pt>
                <c:pt idx="648">
                  <c:v>43801</c:v>
                </c:pt>
                <c:pt idx="649">
                  <c:v>43802</c:v>
                </c:pt>
                <c:pt idx="650">
                  <c:v>43803</c:v>
                </c:pt>
                <c:pt idx="651">
                  <c:v>43804</c:v>
                </c:pt>
                <c:pt idx="652">
                  <c:v>43805</c:v>
                </c:pt>
                <c:pt idx="653">
                  <c:v>43806</c:v>
                </c:pt>
                <c:pt idx="654">
                  <c:v>43807</c:v>
                </c:pt>
                <c:pt idx="655">
                  <c:v>43808</c:v>
                </c:pt>
                <c:pt idx="656">
                  <c:v>43809</c:v>
                </c:pt>
                <c:pt idx="657">
                  <c:v>43810</c:v>
                </c:pt>
                <c:pt idx="658">
                  <c:v>43811</c:v>
                </c:pt>
                <c:pt idx="659">
                  <c:v>43812</c:v>
                </c:pt>
                <c:pt idx="660">
                  <c:v>43813</c:v>
                </c:pt>
                <c:pt idx="661">
                  <c:v>43814</c:v>
                </c:pt>
                <c:pt idx="662">
                  <c:v>43815</c:v>
                </c:pt>
                <c:pt idx="663">
                  <c:v>43816</c:v>
                </c:pt>
                <c:pt idx="664">
                  <c:v>43817</c:v>
                </c:pt>
                <c:pt idx="665">
                  <c:v>43818</c:v>
                </c:pt>
                <c:pt idx="666">
                  <c:v>43819</c:v>
                </c:pt>
                <c:pt idx="667">
                  <c:v>43820</c:v>
                </c:pt>
                <c:pt idx="668">
                  <c:v>43821</c:v>
                </c:pt>
                <c:pt idx="669">
                  <c:v>43822</c:v>
                </c:pt>
                <c:pt idx="670">
                  <c:v>43823</c:v>
                </c:pt>
                <c:pt idx="671">
                  <c:v>43824</c:v>
                </c:pt>
                <c:pt idx="672">
                  <c:v>43825</c:v>
                </c:pt>
                <c:pt idx="673">
                  <c:v>43826</c:v>
                </c:pt>
                <c:pt idx="674">
                  <c:v>43827</c:v>
                </c:pt>
                <c:pt idx="675">
                  <c:v>43828</c:v>
                </c:pt>
                <c:pt idx="676">
                  <c:v>43829</c:v>
                </c:pt>
                <c:pt idx="677">
                  <c:v>43830</c:v>
                </c:pt>
                <c:pt idx="678">
                  <c:v>43831</c:v>
                </c:pt>
                <c:pt idx="679">
                  <c:v>43832</c:v>
                </c:pt>
                <c:pt idx="680">
                  <c:v>43833</c:v>
                </c:pt>
                <c:pt idx="681">
                  <c:v>43834</c:v>
                </c:pt>
                <c:pt idx="682">
                  <c:v>43835</c:v>
                </c:pt>
                <c:pt idx="683">
                  <c:v>43836</c:v>
                </c:pt>
                <c:pt idx="684">
                  <c:v>43837</c:v>
                </c:pt>
                <c:pt idx="685">
                  <c:v>43838</c:v>
                </c:pt>
                <c:pt idx="686">
                  <c:v>43839</c:v>
                </c:pt>
                <c:pt idx="687">
                  <c:v>43840</c:v>
                </c:pt>
                <c:pt idx="688">
                  <c:v>43841</c:v>
                </c:pt>
                <c:pt idx="689">
                  <c:v>43842</c:v>
                </c:pt>
                <c:pt idx="690">
                  <c:v>43843</c:v>
                </c:pt>
                <c:pt idx="691">
                  <c:v>43844</c:v>
                </c:pt>
                <c:pt idx="692">
                  <c:v>43845</c:v>
                </c:pt>
                <c:pt idx="693">
                  <c:v>43846</c:v>
                </c:pt>
                <c:pt idx="694">
                  <c:v>43847</c:v>
                </c:pt>
                <c:pt idx="695">
                  <c:v>43848</c:v>
                </c:pt>
                <c:pt idx="696">
                  <c:v>43849</c:v>
                </c:pt>
                <c:pt idx="697">
                  <c:v>43850</c:v>
                </c:pt>
                <c:pt idx="698">
                  <c:v>43851</c:v>
                </c:pt>
                <c:pt idx="699">
                  <c:v>43852</c:v>
                </c:pt>
                <c:pt idx="700">
                  <c:v>43853</c:v>
                </c:pt>
                <c:pt idx="701">
                  <c:v>43854</c:v>
                </c:pt>
                <c:pt idx="702">
                  <c:v>43855</c:v>
                </c:pt>
                <c:pt idx="703">
                  <c:v>43856</c:v>
                </c:pt>
                <c:pt idx="704">
                  <c:v>43857</c:v>
                </c:pt>
                <c:pt idx="705">
                  <c:v>43858</c:v>
                </c:pt>
                <c:pt idx="706">
                  <c:v>43859</c:v>
                </c:pt>
                <c:pt idx="707">
                  <c:v>43860</c:v>
                </c:pt>
                <c:pt idx="708">
                  <c:v>43861</c:v>
                </c:pt>
                <c:pt idx="709">
                  <c:v>43862</c:v>
                </c:pt>
                <c:pt idx="710">
                  <c:v>43863</c:v>
                </c:pt>
                <c:pt idx="711">
                  <c:v>43864</c:v>
                </c:pt>
                <c:pt idx="712">
                  <c:v>43865</c:v>
                </c:pt>
                <c:pt idx="713">
                  <c:v>43866</c:v>
                </c:pt>
                <c:pt idx="714">
                  <c:v>43867</c:v>
                </c:pt>
                <c:pt idx="715">
                  <c:v>43868</c:v>
                </c:pt>
                <c:pt idx="716">
                  <c:v>43869</c:v>
                </c:pt>
                <c:pt idx="717">
                  <c:v>43870</c:v>
                </c:pt>
                <c:pt idx="718">
                  <c:v>43871</c:v>
                </c:pt>
                <c:pt idx="719">
                  <c:v>43872</c:v>
                </c:pt>
                <c:pt idx="720">
                  <c:v>43873</c:v>
                </c:pt>
                <c:pt idx="721">
                  <c:v>43874</c:v>
                </c:pt>
                <c:pt idx="722">
                  <c:v>43875</c:v>
                </c:pt>
                <c:pt idx="723">
                  <c:v>43876</c:v>
                </c:pt>
                <c:pt idx="724">
                  <c:v>43877</c:v>
                </c:pt>
                <c:pt idx="725">
                  <c:v>43878</c:v>
                </c:pt>
                <c:pt idx="726">
                  <c:v>43879</c:v>
                </c:pt>
                <c:pt idx="727">
                  <c:v>43880</c:v>
                </c:pt>
                <c:pt idx="728">
                  <c:v>43881</c:v>
                </c:pt>
                <c:pt idx="729">
                  <c:v>43882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200</c:v>
                </c:pt>
                <c:pt idx="687">
                  <c:v>-100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7A-49F2-8B4D-6F987DF43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43153</c:v>
                </c:pt>
                <c:pt idx="1">
                  <c:v>43154</c:v>
                </c:pt>
                <c:pt idx="2">
                  <c:v>43155</c:v>
                </c:pt>
                <c:pt idx="3">
                  <c:v>43156</c:v>
                </c:pt>
                <c:pt idx="4">
                  <c:v>43157</c:v>
                </c:pt>
                <c:pt idx="5">
                  <c:v>43158</c:v>
                </c:pt>
                <c:pt idx="6">
                  <c:v>43159</c:v>
                </c:pt>
                <c:pt idx="7">
                  <c:v>43160</c:v>
                </c:pt>
                <c:pt idx="8">
                  <c:v>43161</c:v>
                </c:pt>
                <c:pt idx="9">
                  <c:v>43162</c:v>
                </c:pt>
                <c:pt idx="10">
                  <c:v>43163</c:v>
                </c:pt>
                <c:pt idx="11">
                  <c:v>43164</c:v>
                </c:pt>
                <c:pt idx="12">
                  <c:v>43165</c:v>
                </c:pt>
                <c:pt idx="13">
                  <c:v>43166</c:v>
                </c:pt>
                <c:pt idx="14">
                  <c:v>43167</c:v>
                </c:pt>
                <c:pt idx="15">
                  <c:v>43168</c:v>
                </c:pt>
                <c:pt idx="16">
                  <c:v>43169</c:v>
                </c:pt>
                <c:pt idx="17">
                  <c:v>43170</c:v>
                </c:pt>
                <c:pt idx="18">
                  <c:v>43171</c:v>
                </c:pt>
                <c:pt idx="19">
                  <c:v>43172</c:v>
                </c:pt>
                <c:pt idx="20">
                  <c:v>43173</c:v>
                </c:pt>
                <c:pt idx="21">
                  <c:v>43174</c:v>
                </c:pt>
                <c:pt idx="22">
                  <c:v>43175</c:v>
                </c:pt>
                <c:pt idx="23">
                  <c:v>43176</c:v>
                </c:pt>
                <c:pt idx="24">
                  <c:v>43177</c:v>
                </c:pt>
                <c:pt idx="25">
                  <c:v>43178</c:v>
                </c:pt>
                <c:pt idx="26">
                  <c:v>43179</c:v>
                </c:pt>
                <c:pt idx="27">
                  <c:v>43180</c:v>
                </c:pt>
                <c:pt idx="28">
                  <c:v>43181</c:v>
                </c:pt>
                <c:pt idx="29">
                  <c:v>43182</c:v>
                </c:pt>
                <c:pt idx="30">
                  <c:v>43183</c:v>
                </c:pt>
                <c:pt idx="31">
                  <c:v>43184</c:v>
                </c:pt>
                <c:pt idx="32">
                  <c:v>43185</c:v>
                </c:pt>
                <c:pt idx="33">
                  <c:v>43186</c:v>
                </c:pt>
                <c:pt idx="34">
                  <c:v>43187</c:v>
                </c:pt>
                <c:pt idx="35">
                  <c:v>43188</c:v>
                </c:pt>
                <c:pt idx="36">
                  <c:v>43189</c:v>
                </c:pt>
                <c:pt idx="37">
                  <c:v>43190</c:v>
                </c:pt>
                <c:pt idx="38">
                  <c:v>43191</c:v>
                </c:pt>
                <c:pt idx="39">
                  <c:v>43192</c:v>
                </c:pt>
                <c:pt idx="40">
                  <c:v>43193</c:v>
                </c:pt>
                <c:pt idx="41">
                  <c:v>43194</c:v>
                </c:pt>
                <c:pt idx="42">
                  <c:v>43195</c:v>
                </c:pt>
                <c:pt idx="43">
                  <c:v>43196</c:v>
                </c:pt>
                <c:pt idx="44">
                  <c:v>43197</c:v>
                </c:pt>
                <c:pt idx="45">
                  <c:v>43198</c:v>
                </c:pt>
                <c:pt idx="46">
                  <c:v>43199</c:v>
                </c:pt>
                <c:pt idx="47">
                  <c:v>43200</c:v>
                </c:pt>
                <c:pt idx="48">
                  <c:v>43201</c:v>
                </c:pt>
                <c:pt idx="49">
                  <c:v>43202</c:v>
                </c:pt>
                <c:pt idx="50">
                  <c:v>43203</c:v>
                </c:pt>
                <c:pt idx="51">
                  <c:v>43204</c:v>
                </c:pt>
                <c:pt idx="52">
                  <c:v>43205</c:v>
                </c:pt>
                <c:pt idx="53">
                  <c:v>43206</c:v>
                </c:pt>
                <c:pt idx="54">
                  <c:v>43207</c:v>
                </c:pt>
                <c:pt idx="55">
                  <c:v>43208</c:v>
                </c:pt>
                <c:pt idx="56">
                  <c:v>43209</c:v>
                </c:pt>
                <c:pt idx="57">
                  <c:v>43210</c:v>
                </c:pt>
                <c:pt idx="58">
                  <c:v>43211</c:v>
                </c:pt>
                <c:pt idx="59">
                  <c:v>43212</c:v>
                </c:pt>
                <c:pt idx="60">
                  <c:v>43213</c:v>
                </c:pt>
                <c:pt idx="61">
                  <c:v>43214</c:v>
                </c:pt>
                <c:pt idx="62">
                  <c:v>43215</c:v>
                </c:pt>
                <c:pt idx="63">
                  <c:v>43216</c:v>
                </c:pt>
                <c:pt idx="64">
                  <c:v>43217</c:v>
                </c:pt>
                <c:pt idx="65">
                  <c:v>43218</c:v>
                </c:pt>
                <c:pt idx="66">
                  <c:v>43219</c:v>
                </c:pt>
                <c:pt idx="67">
                  <c:v>43220</c:v>
                </c:pt>
                <c:pt idx="68">
                  <c:v>43221</c:v>
                </c:pt>
                <c:pt idx="69">
                  <c:v>43222</c:v>
                </c:pt>
                <c:pt idx="70">
                  <c:v>43223</c:v>
                </c:pt>
                <c:pt idx="71">
                  <c:v>43224</c:v>
                </c:pt>
                <c:pt idx="72">
                  <c:v>43225</c:v>
                </c:pt>
                <c:pt idx="73">
                  <c:v>43226</c:v>
                </c:pt>
                <c:pt idx="74">
                  <c:v>43227</c:v>
                </c:pt>
                <c:pt idx="75">
                  <c:v>43228</c:v>
                </c:pt>
                <c:pt idx="76">
                  <c:v>43229</c:v>
                </c:pt>
                <c:pt idx="77">
                  <c:v>43230</c:v>
                </c:pt>
                <c:pt idx="78">
                  <c:v>43231</c:v>
                </c:pt>
                <c:pt idx="79">
                  <c:v>43232</c:v>
                </c:pt>
                <c:pt idx="80">
                  <c:v>43233</c:v>
                </c:pt>
                <c:pt idx="81">
                  <c:v>43234</c:v>
                </c:pt>
                <c:pt idx="82">
                  <c:v>43235</c:v>
                </c:pt>
                <c:pt idx="83">
                  <c:v>43236</c:v>
                </c:pt>
                <c:pt idx="84">
                  <c:v>43237</c:v>
                </c:pt>
                <c:pt idx="85">
                  <c:v>43238</c:v>
                </c:pt>
                <c:pt idx="86">
                  <c:v>43239</c:v>
                </c:pt>
                <c:pt idx="87">
                  <c:v>43240</c:v>
                </c:pt>
                <c:pt idx="88">
                  <c:v>43241</c:v>
                </c:pt>
                <c:pt idx="89">
                  <c:v>43242</c:v>
                </c:pt>
                <c:pt idx="90">
                  <c:v>43243</c:v>
                </c:pt>
                <c:pt idx="91">
                  <c:v>43244</c:v>
                </c:pt>
                <c:pt idx="92">
                  <c:v>43245</c:v>
                </c:pt>
                <c:pt idx="93">
                  <c:v>43246</c:v>
                </c:pt>
                <c:pt idx="94">
                  <c:v>43247</c:v>
                </c:pt>
                <c:pt idx="95">
                  <c:v>43248</c:v>
                </c:pt>
                <c:pt idx="96">
                  <c:v>43249</c:v>
                </c:pt>
                <c:pt idx="97">
                  <c:v>43250</c:v>
                </c:pt>
                <c:pt idx="98">
                  <c:v>43251</c:v>
                </c:pt>
                <c:pt idx="99">
                  <c:v>43252</c:v>
                </c:pt>
                <c:pt idx="100">
                  <c:v>43253</c:v>
                </c:pt>
                <c:pt idx="101">
                  <c:v>43254</c:v>
                </c:pt>
                <c:pt idx="102">
                  <c:v>43255</c:v>
                </c:pt>
                <c:pt idx="103">
                  <c:v>43256</c:v>
                </c:pt>
                <c:pt idx="104">
                  <c:v>43257</c:v>
                </c:pt>
                <c:pt idx="105">
                  <c:v>43258</c:v>
                </c:pt>
                <c:pt idx="106">
                  <c:v>43259</c:v>
                </c:pt>
                <c:pt idx="107">
                  <c:v>43260</c:v>
                </c:pt>
                <c:pt idx="108">
                  <c:v>43261</c:v>
                </c:pt>
                <c:pt idx="109">
                  <c:v>43262</c:v>
                </c:pt>
                <c:pt idx="110">
                  <c:v>43263</c:v>
                </c:pt>
                <c:pt idx="111">
                  <c:v>43264</c:v>
                </c:pt>
                <c:pt idx="112">
                  <c:v>43265</c:v>
                </c:pt>
                <c:pt idx="113">
                  <c:v>43266</c:v>
                </c:pt>
                <c:pt idx="114">
                  <c:v>43267</c:v>
                </c:pt>
                <c:pt idx="115">
                  <c:v>43268</c:v>
                </c:pt>
                <c:pt idx="116">
                  <c:v>43269</c:v>
                </c:pt>
                <c:pt idx="117">
                  <c:v>43270</c:v>
                </c:pt>
                <c:pt idx="118">
                  <c:v>43271</c:v>
                </c:pt>
                <c:pt idx="119">
                  <c:v>43272</c:v>
                </c:pt>
                <c:pt idx="120">
                  <c:v>43273</c:v>
                </c:pt>
                <c:pt idx="121">
                  <c:v>43274</c:v>
                </c:pt>
                <c:pt idx="122">
                  <c:v>43275</c:v>
                </c:pt>
                <c:pt idx="123">
                  <c:v>43276</c:v>
                </c:pt>
                <c:pt idx="124">
                  <c:v>43277</c:v>
                </c:pt>
                <c:pt idx="125">
                  <c:v>43278</c:v>
                </c:pt>
                <c:pt idx="126">
                  <c:v>43279</c:v>
                </c:pt>
                <c:pt idx="127">
                  <c:v>43280</c:v>
                </c:pt>
                <c:pt idx="128">
                  <c:v>43281</c:v>
                </c:pt>
                <c:pt idx="129">
                  <c:v>43282</c:v>
                </c:pt>
                <c:pt idx="130">
                  <c:v>43283</c:v>
                </c:pt>
                <c:pt idx="131">
                  <c:v>43284</c:v>
                </c:pt>
                <c:pt idx="132">
                  <c:v>43285</c:v>
                </c:pt>
                <c:pt idx="133">
                  <c:v>43286</c:v>
                </c:pt>
                <c:pt idx="134">
                  <c:v>43287</c:v>
                </c:pt>
                <c:pt idx="135">
                  <c:v>43288</c:v>
                </c:pt>
                <c:pt idx="136">
                  <c:v>43289</c:v>
                </c:pt>
                <c:pt idx="137">
                  <c:v>43290</c:v>
                </c:pt>
                <c:pt idx="138">
                  <c:v>43291</c:v>
                </c:pt>
                <c:pt idx="139">
                  <c:v>43292</c:v>
                </c:pt>
                <c:pt idx="140">
                  <c:v>43293</c:v>
                </c:pt>
                <c:pt idx="141">
                  <c:v>43294</c:v>
                </c:pt>
                <c:pt idx="142">
                  <c:v>43295</c:v>
                </c:pt>
                <c:pt idx="143">
                  <c:v>43296</c:v>
                </c:pt>
                <c:pt idx="144">
                  <c:v>43297</c:v>
                </c:pt>
                <c:pt idx="145">
                  <c:v>43298</c:v>
                </c:pt>
                <c:pt idx="146">
                  <c:v>43299</c:v>
                </c:pt>
                <c:pt idx="147">
                  <c:v>43300</c:v>
                </c:pt>
                <c:pt idx="148">
                  <c:v>43301</c:v>
                </c:pt>
                <c:pt idx="149">
                  <c:v>43302</c:v>
                </c:pt>
                <c:pt idx="150">
                  <c:v>43303</c:v>
                </c:pt>
                <c:pt idx="151">
                  <c:v>43304</c:v>
                </c:pt>
                <c:pt idx="152">
                  <c:v>43305</c:v>
                </c:pt>
                <c:pt idx="153">
                  <c:v>43306</c:v>
                </c:pt>
                <c:pt idx="154">
                  <c:v>43307</c:v>
                </c:pt>
                <c:pt idx="155">
                  <c:v>43308</c:v>
                </c:pt>
                <c:pt idx="156">
                  <c:v>43309</c:v>
                </c:pt>
                <c:pt idx="157">
                  <c:v>43310</c:v>
                </c:pt>
                <c:pt idx="158">
                  <c:v>43311</c:v>
                </c:pt>
                <c:pt idx="159">
                  <c:v>43312</c:v>
                </c:pt>
                <c:pt idx="160">
                  <c:v>43313</c:v>
                </c:pt>
                <c:pt idx="161">
                  <c:v>43314</c:v>
                </c:pt>
                <c:pt idx="162">
                  <c:v>43315</c:v>
                </c:pt>
                <c:pt idx="163">
                  <c:v>43316</c:v>
                </c:pt>
                <c:pt idx="164">
                  <c:v>43317</c:v>
                </c:pt>
                <c:pt idx="165">
                  <c:v>43318</c:v>
                </c:pt>
                <c:pt idx="166">
                  <c:v>43319</c:v>
                </c:pt>
                <c:pt idx="167">
                  <c:v>43320</c:v>
                </c:pt>
                <c:pt idx="168">
                  <c:v>43321</c:v>
                </c:pt>
                <c:pt idx="169">
                  <c:v>43322</c:v>
                </c:pt>
                <c:pt idx="170">
                  <c:v>43323</c:v>
                </c:pt>
                <c:pt idx="171">
                  <c:v>43324</c:v>
                </c:pt>
                <c:pt idx="172">
                  <c:v>43325</c:v>
                </c:pt>
                <c:pt idx="173">
                  <c:v>43326</c:v>
                </c:pt>
                <c:pt idx="174">
                  <c:v>43327</c:v>
                </c:pt>
                <c:pt idx="175">
                  <c:v>43328</c:v>
                </c:pt>
                <c:pt idx="176">
                  <c:v>43329</c:v>
                </c:pt>
                <c:pt idx="177">
                  <c:v>43330</c:v>
                </c:pt>
                <c:pt idx="178">
                  <c:v>43331</c:v>
                </c:pt>
                <c:pt idx="179">
                  <c:v>43332</c:v>
                </c:pt>
                <c:pt idx="180">
                  <c:v>43333</c:v>
                </c:pt>
                <c:pt idx="181">
                  <c:v>43334</c:v>
                </c:pt>
                <c:pt idx="182">
                  <c:v>43335</c:v>
                </c:pt>
                <c:pt idx="183">
                  <c:v>43336</c:v>
                </c:pt>
                <c:pt idx="184">
                  <c:v>43337</c:v>
                </c:pt>
                <c:pt idx="185">
                  <c:v>43338</c:v>
                </c:pt>
                <c:pt idx="186">
                  <c:v>43339</c:v>
                </c:pt>
                <c:pt idx="187">
                  <c:v>43340</c:v>
                </c:pt>
                <c:pt idx="188">
                  <c:v>43341</c:v>
                </c:pt>
                <c:pt idx="189">
                  <c:v>43342</c:v>
                </c:pt>
                <c:pt idx="190">
                  <c:v>43343</c:v>
                </c:pt>
                <c:pt idx="191">
                  <c:v>43344</c:v>
                </c:pt>
                <c:pt idx="192">
                  <c:v>43345</c:v>
                </c:pt>
                <c:pt idx="193">
                  <c:v>43346</c:v>
                </c:pt>
                <c:pt idx="194">
                  <c:v>43347</c:v>
                </c:pt>
                <c:pt idx="195">
                  <c:v>43348</c:v>
                </c:pt>
                <c:pt idx="196">
                  <c:v>43349</c:v>
                </c:pt>
                <c:pt idx="197">
                  <c:v>43350</c:v>
                </c:pt>
                <c:pt idx="198">
                  <c:v>43351</c:v>
                </c:pt>
                <c:pt idx="199">
                  <c:v>43352</c:v>
                </c:pt>
                <c:pt idx="200">
                  <c:v>43353</c:v>
                </c:pt>
                <c:pt idx="201">
                  <c:v>43354</c:v>
                </c:pt>
                <c:pt idx="202">
                  <c:v>43355</c:v>
                </c:pt>
                <c:pt idx="203">
                  <c:v>43356</c:v>
                </c:pt>
                <c:pt idx="204">
                  <c:v>43357</c:v>
                </c:pt>
                <c:pt idx="205">
                  <c:v>43358</c:v>
                </c:pt>
                <c:pt idx="206">
                  <c:v>43359</c:v>
                </c:pt>
                <c:pt idx="207">
                  <c:v>43360</c:v>
                </c:pt>
                <c:pt idx="208">
                  <c:v>43361</c:v>
                </c:pt>
                <c:pt idx="209">
                  <c:v>43362</c:v>
                </c:pt>
                <c:pt idx="210">
                  <c:v>43363</c:v>
                </c:pt>
                <c:pt idx="211">
                  <c:v>43364</c:v>
                </c:pt>
                <c:pt idx="212">
                  <c:v>43365</c:v>
                </c:pt>
                <c:pt idx="213">
                  <c:v>43366</c:v>
                </c:pt>
                <c:pt idx="214">
                  <c:v>43367</c:v>
                </c:pt>
                <c:pt idx="215">
                  <c:v>43368</c:v>
                </c:pt>
                <c:pt idx="216">
                  <c:v>43369</c:v>
                </c:pt>
                <c:pt idx="217">
                  <c:v>43370</c:v>
                </c:pt>
                <c:pt idx="218">
                  <c:v>43371</c:v>
                </c:pt>
                <c:pt idx="219">
                  <c:v>43372</c:v>
                </c:pt>
                <c:pt idx="220">
                  <c:v>43373</c:v>
                </c:pt>
                <c:pt idx="221">
                  <c:v>43374</c:v>
                </c:pt>
                <c:pt idx="222">
                  <c:v>43375</c:v>
                </c:pt>
                <c:pt idx="223">
                  <c:v>43376</c:v>
                </c:pt>
                <c:pt idx="224">
                  <c:v>43377</c:v>
                </c:pt>
                <c:pt idx="225">
                  <c:v>43378</c:v>
                </c:pt>
                <c:pt idx="226">
                  <c:v>43379</c:v>
                </c:pt>
                <c:pt idx="227">
                  <c:v>43380</c:v>
                </c:pt>
                <c:pt idx="228">
                  <c:v>43381</c:v>
                </c:pt>
                <c:pt idx="229">
                  <c:v>43382</c:v>
                </c:pt>
                <c:pt idx="230">
                  <c:v>43383</c:v>
                </c:pt>
                <c:pt idx="231">
                  <c:v>43384</c:v>
                </c:pt>
                <c:pt idx="232">
                  <c:v>43385</c:v>
                </c:pt>
                <c:pt idx="233">
                  <c:v>43386</c:v>
                </c:pt>
                <c:pt idx="234">
                  <c:v>43387</c:v>
                </c:pt>
                <c:pt idx="235">
                  <c:v>43388</c:v>
                </c:pt>
                <c:pt idx="236">
                  <c:v>43389</c:v>
                </c:pt>
                <c:pt idx="237">
                  <c:v>43390</c:v>
                </c:pt>
                <c:pt idx="238">
                  <c:v>43391</c:v>
                </c:pt>
                <c:pt idx="239">
                  <c:v>43392</c:v>
                </c:pt>
                <c:pt idx="240">
                  <c:v>43393</c:v>
                </c:pt>
                <c:pt idx="241">
                  <c:v>43394</c:v>
                </c:pt>
                <c:pt idx="242">
                  <c:v>43395</c:v>
                </c:pt>
                <c:pt idx="243">
                  <c:v>43396</c:v>
                </c:pt>
                <c:pt idx="244">
                  <c:v>43397</c:v>
                </c:pt>
                <c:pt idx="245">
                  <c:v>43398</c:v>
                </c:pt>
                <c:pt idx="246">
                  <c:v>43399</c:v>
                </c:pt>
                <c:pt idx="247">
                  <c:v>43400</c:v>
                </c:pt>
                <c:pt idx="248">
                  <c:v>43401</c:v>
                </c:pt>
                <c:pt idx="249">
                  <c:v>43402</c:v>
                </c:pt>
                <c:pt idx="250">
                  <c:v>43403</c:v>
                </c:pt>
                <c:pt idx="251">
                  <c:v>43404</c:v>
                </c:pt>
                <c:pt idx="252">
                  <c:v>43405</c:v>
                </c:pt>
                <c:pt idx="253">
                  <c:v>43406</c:v>
                </c:pt>
                <c:pt idx="254">
                  <c:v>43407</c:v>
                </c:pt>
                <c:pt idx="255">
                  <c:v>43408</c:v>
                </c:pt>
                <c:pt idx="256">
                  <c:v>43409</c:v>
                </c:pt>
                <c:pt idx="257">
                  <c:v>43410</c:v>
                </c:pt>
                <c:pt idx="258">
                  <c:v>43411</c:v>
                </c:pt>
                <c:pt idx="259">
                  <c:v>43412</c:v>
                </c:pt>
                <c:pt idx="260">
                  <c:v>43413</c:v>
                </c:pt>
                <c:pt idx="261">
                  <c:v>43414</c:v>
                </c:pt>
                <c:pt idx="262">
                  <c:v>43415</c:v>
                </c:pt>
                <c:pt idx="263">
                  <c:v>43416</c:v>
                </c:pt>
                <c:pt idx="264">
                  <c:v>43417</c:v>
                </c:pt>
                <c:pt idx="265">
                  <c:v>43418</c:v>
                </c:pt>
                <c:pt idx="266">
                  <c:v>43419</c:v>
                </c:pt>
                <c:pt idx="267">
                  <c:v>43420</c:v>
                </c:pt>
                <c:pt idx="268">
                  <c:v>43421</c:v>
                </c:pt>
                <c:pt idx="269">
                  <c:v>43422</c:v>
                </c:pt>
                <c:pt idx="270">
                  <c:v>43423</c:v>
                </c:pt>
                <c:pt idx="271">
                  <c:v>43424</c:v>
                </c:pt>
                <c:pt idx="272">
                  <c:v>43425</c:v>
                </c:pt>
                <c:pt idx="273">
                  <c:v>43426</c:v>
                </c:pt>
                <c:pt idx="274">
                  <c:v>43427</c:v>
                </c:pt>
                <c:pt idx="275">
                  <c:v>43428</c:v>
                </c:pt>
                <c:pt idx="276">
                  <c:v>43429</c:v>
                </c:pt>
                <c:pt idx="277">
                  <c:v>43430</c:v>
                </c:pt>
                <c:pt idx="278">
                  <c:v>43431</c:v>
                </c:pt>
                <c:pt idx="279">
                  <c:v>43432</c:v>
                </c:pt>
                <c:pt idx="280">
                  <c:v>43433</c:v>
                </c:pt>
                <c:pt idx="281">
                  <c:v>43434</c:v>
                </c:pt>
                <c:pt idx="282">
                  <c:v>43435</c:v>
                </c:pt>
                <c:pt idx="283">
                  <c:v>43436</c:v>
                </c:pt>
                <c:pt idx="284">
                  <c:v>43437</c:v>
                </c:pt>
                <c:pt idx="285">
                  <c:v>43438</c:v>
                </c:pt>
                <c:pt idx="286">
                  <c:v>43439</c:v>
                </c:pt>
                <c:pt idx="287">
                  <c:v>43440</c:v>
                </c:pt>
                <c:pt idx="288">
                  <c:v>43441</c:v>
                </c:pt>
                <c:pt idx="289">
                  <c:v>43442</c:v>
                </c:pt>
                <c:pt idx="290">
                  <c:v>43443</c:v>
                </c:pt>
                <c:pt idx="291">
                  <c:v>43444</c:v>
                </c:pt>
                <c:pt idx="292">
                  <c:v>43445</c:v>
                </c:pt>
                <c:pt idx="293">
                  <c:v>43446</c:v>
                </c:pt>
                <c:pt idx="294">
                  <c:v>43447</c:v>
                </c:pt>
                <c:pt idx="295">
                  <c:v>43448</c:v>
                </c:pt>
                <c:pt idx="296">
                  <c:v>43449</c:v>
                </c:pt>
                <c:pt idx="297">
                  <c:v>43450</c:v>
                </c:pt>
                <c:pt idx="298">
                  <c:v>43451</c:v>
                </c:pt>
                <c:pt idx="299">
                  <c:v>43452</c:v>
                </c:pt>
                <c:pt idx="300">
                  <c:v>43453</c:v>
                </c:pt>
                <c:pt idx="301">
                  <c:v>43454</c:v>
                </c:pt>
                <c:pt idx="302">
                  <c:v>43455</c:v>
                </c:pt>
                <c:pt idx="303">
                  <c:v>43456</c:v>
                </c:pt>
                <c:pt idx="304">
                  <c:v>43457</c:v>
                </c:pt>
                <c:pt idx="305">
                  <c:v>43458</c:v>
                </c:pt>
                <c:pt idx="306">
                  <c:v>43459</c:v>
                </c:pt>
                <c:pt idx="307">
                  <c:v>43460</c:v>
                </c:pt>
                <c:pt idx="308">
                  <c:v>43461</c:v>
                </c:pt>
                <c:pt idx="309">
                  <c:v>43462</c:v>
                </c:pt>
                <c:pt idx="310">
                  <c:v>43463</c:v>
                </c:pt>
                <c:pt idx="311">
                  <c:v>43464</c:v>
                </c:pt>
                <c:pt idx="312">
                  <c:v>43465</c:v>
                </c:pt>
                <c:pt idx="313">
                  <c:v>43466</c:v>
                </c:pt>
                <c:pt idx="314">
                  <c:v>43467</c:v>
                </c:pt>
                <c:pt idx="315">
                  <c:v>43468</c:v>
                </c:pt>
                <c:pt idx="316">
                  <c:v>43469</c:v>
                </c:pt>
                <c:pt idx="317">
                  <c:v>43470</c:v>
                </c:pt>
                <c:pt idx="318">
                  <c:v>43471</c:v>
                </c:pt>
                <c:pt idx="319">
                  <c:v>43472</c:v>
                </c:pt>
                <c:pt idx="320">
                  <c:v>43473</c:v>
                </c:pt>
                <c:pt idx="321">
                  <c:v>43474</c:v>
                </c:pt>
                <c:pt idx="322">
                  <c:v>43475</c:v>
                </c:pt>
                <c:pt idx="323">
                  <c:v>43476</c:v>
                </c:pt>
                <c:pt idx="324">
                  <c:v>43477</c:v>
                </c:pt>
                <c:pt idx="325">
                  <c:v>43478</c:v>
                </c:pt>
                <c:pt idx="326">
                  <c:v>43479</c:v>
                </c:pt>
                <c:pt idx="327">
                  <c:v>43480</c:v>
                </c:pt>
                <c:pt idx="328">
                  <c:v>43481</c:v>
                </c:pt>
                <c:pt idx="329">
                  <c:v>43482</c:v>
                </c:pt>
                <c:pt idx="330">
                  <c:v>43483</c:v>
                </c:pt>
                <c:pt idx="331">
                  <c:v>43484</c:v>
                </c:pt>
                <c:pt idx="332">
                  <c:v>43485</c:v>
                </c:pt>
                <c:pt idx="333">
                  <c:v>43486</c:v>
                </c:pt>
                <c:pt idx="334">
                  <c:v>43487</c:v>
                </c:pt>
                <c:pt idx="335">
                  <c:v>43488</c:v>
                </c:pt>
                <c:pt idx="336">
                  <c:v>43489</c:v>
                </c:pt>
                <c:pt idx="337">
                  <c:v>43490</c:v>
                </c:pt>
                <c:pt idx="338">
                  <c:v>43491</c:v>
                </c:pt>
                <c:pt idx="339">
                  <c:v>43492</c:v>
                </c:pt>
                <c:pt idx="340">
                  <c:v>43493</c:v>
                </c:pt>
                <c:pt idx="341">
                  <c:v>43494</c:v>
                </c:pt>
                <c:pt idx="342">
                  <c:v>43495</c:v>
                </c:pt>
                <c:pt idx="343">
                  <c:v>43496</c:v>
                </c:pt>
                <c:pt idx="344">
                  <c:v>43497</c:v>
                </c:pt>
                <c:pt idx="345">
                  <c:v>43498</c:v>
                </c:pt>
                <c:pt idx="346">
                  <c:v>43499</c:v>
                </c:pt>
                <c:pt idx="347">
                  <c:v>43500</c:v>
                </c:pt>
                <c:pt idx="348">
                  <c:v>43501</c:v>
                </c:pt>
                <c:pt idx="349">
                  <c:v>43502</c:v>
                </c:pt>
                <c:pt idx="350">
                  <c:v>43503</c:v>
                </c:pt>
                <c:pt idx="351">
                  <c:v>43504</c:v>
                </c:pt>
                <c:pt idx="352">
                  <c:v>43505</c:v>
                </c:pt>
                <c:pt idx="353">
                  <c:v>43506</c:v>
                </c:pt>
                <c:pt idx="354">
                  <c:v>43507</c:v>
                </c:pt>
                <c:pt idx="355">
                  <c:v>43508</c:v>
                </c:pt>
                <c:pt idx="356">
                  <c:v>43509</c:v>
                </c:pt>
                <c:pt idx="357">
                  <c:v>43510</c:v>
                </c:pt>
                <c:pt idx="358">
                  <c:v>43511</c:v>
                </c:pt>
                <c:pt idx="359">
                  <c:v>43512</c:v>
                </c:pt>
                <c:pt idx="360">
                  <c:v>43513</c:v>
                </c:pt>
                <c:pt idx="361">
                  <c:v>43514</c:v>
                </c:pt>
                <c:pt idx="362">
                  <c:v>43515</c:v>
                </c:pt>
                <c:pt idx="363">
                  <c:v>43516</c:v>
                </c:pt>
                <c:pt idx="364">
                  <c:v>43517</c:v>
                </c:pt>
                <c:pt idx="365">
                  <c:v>43518</c:v>
                </c:pt>
                <c:pt idx="366">
                  <c:v>43519</c:v>
                </c:pt>
                <c:pt idx="367">
                  <c:v>43520</c:v>
                </c:pt>
                <c:pt idx="368">
                  <c:v>43521</c:v>
                </c:pt>
                <c:pt idx="369">
                  <c:v>43522</c:v>
                </c:pt>
                <c:pt idx="370">
                  <c:v>43523</c:v>
                </c:pt>
                <c:pt idx="371">
                  <c:v>43524</c:v>
                </c:pt>
                <c:pt idx="372">
                  <c:v>43525</c:v>
                </c:pt>
                <c:pt idx="373">
                  <c:v>43526</c:v>
                </c:pt>
                <c:pt idx="374">
                  <c:v>43527</c:v>
                </c:pt>
                <c:pt idx="375">
                  <c:v>43528</c:v>
                </c:pt>
                <c:pt idx="376">
                  <c:v>43529</c:v>
                </c:pt>
                <c:pt idx="377">
                  <c:v>43530</c:v>
                </c:pt>
                <c:pt idx="378">
                  <c:v>43531</c:v>
                </c:pt>
                <c:pt idx="379">
                  <c:v>43532</c:v>
                </c:pt>
                <c:pt idx="380">
                  <c:v>43533</c:v>
                </c:pt>
                <c:pt idx="381">
                  <c:v>43534</c:v>
                </c:pt>
                <c:pt idx="382">
                  <c:v>43535</c:v>
                </c:pt>
                <c:pt idx="383">
                  <c:v>43536</c:v>
                </c:pt>
                <c:pt idx="384">
                  <c:v>43537</c:v>
                </c:pt>
                <c:pt idx="385">
                  <c:v>43538</c:v>
                </c:pt>
                <c:pt idx="386">
                  <c:v>43539</c:v>
                </c:pt>
                <c:pt idx="387">
                  <c:v>43540</c:v>
                </c:pt>
                <c:pt idx="388">
                  <c:v>43541</c:v>
                </c:pt>
                <c:pt idx="389">
                  <c:v>43542</c:v>
                </c:pt>
                <c:pt idx="390">
                  <c:v>43543</c:v>
                </c:pt>
                <c:pt idx="391">
                  <c:v>43544</c:v>
                </c:pt>
                <c:pt idx="392">
                  <c:v>43545</c:v>
                </c:pt>
                <c:pt idx="393">
                  <c:v>43546</c:v>
                </c:pt>
                <c:pt idx="394">
                  <c:v>43547</c:v>
                </c:pt>
                <c:pt idx="395">
                  <c:v>43548</c:v>
                </c:pt>
                <c:pt idx="396">
                  <c:v>43549</c:v>
                </c:pt>
                <c:pt idx="397">
                  <c:v>43550</c:v>
                </c:pt>
                <c:pt idx="398">
                  <c:v>43551</c:v>
                </c:pt>
                <c:pt idx="399">
                  <c:v>43552</c:v>
                </c:pt>
                <c:pt idx="400">
                  <c:v>43553</c:v>
                </c:pt>
                <c:pt idx="401">
                  <c:v>43554</c:v>
                </c:pt>
                <c:pt idx="402">
                  <c:v>43555</c:v>
                </c:pt>
                <c:pt idx="403">
                  <c:v>43556</c:v>
                </c:pt>
                <c:pt idx="404">
                  <c:v>43557</c:v>
                </c:pt>
                <c:pt idx="405">
                  <c:v>43558</c:v>
                </c:pt>
                <c:pt idx="406">
                  <c:v>43559</c:v>
                </c:pt>
                <c:pt idx="407">
                  <c:v>43560</c:v>
                </c:pt>
                <c:pt idx="408">
                  <c:v>43561</c:v>
                </c:pt>
                <c:pt idx="409">
                  <c:v>43562</c:v>
                </c:pt>
                <c:pt idx="410">
                  <c:v>43563</c:v>
                </c:pt>
                <c:pt idx="411">
                  <c:v>43564</c:v>
                </c:pt>
                <c:pt idx="412">
                  <c:v>43565</c:v>
                </c:pt>
                <c:pt idx="413">
                  <c:v>43566</c:v>
                </c:pt>
                <c:pt idx="414">
                  <c:v>43567</c:v>
                </c:pt>
                <c:pt idx="415">
                  <c:v>43568</c:v>
                </c:pt>
                <c:pt idx="416">
                  <c:v>43569</c:v>
                </c:pt>
                <c:pt idx="417">
                  <c:v>43570</c:v>
                </c:pt>
                <c:pt idx="418">
                  <c:v>43571</c:v>
                </c:pt>
                <c:pt idx="419">
                  <c:v>43572</c:v>
                </c:pt>
                <c:pt idx="420">
                  <c:v>43573</c:v>
                </c:pt>
                <c:pt idx="421">
                  <c:v>43574</c:v>
                </c:pt>
                <c:pt idx="422">
                  <c:v>43575</c:v>
                </c:pt>
                <c:pt idx="423">
                  <c:v>43576</c:v>
                </c:pt>
                <c:pt idx="424">
                  <c:v>43577</c:v>
                </c:pt>
                <c:pt idx="425">
                  <c:v>43578</c:v>
                </c:pt>
                <c:pt idx="426">
                  <c:v>43579</c:v>
                </c:pt>
                <c:pt idx="427">
                  <c:v>43580</c:v>
                </c:pt>
                <c:pt idx="428">
                  <c:v>43581</c:v>
                </c:pt>
                <c:pt idx="429">
                  <c:v>43582</c:v>
                </c:pt>
                <c:pt idx="430">
                  <c:v>43583</c:v>
                </c:pt>
                <c:pt idx="431">
                  <c:v>43584</c:v>
                </c:pt>
                <c:pt idx="432">
                  <c:v>43585</c:v>
                </c:pt>
                <c:pt idx="433">
                  <c:v>43586</c:v>
                </c:pt>
                <c:pt idx="434">
                  <c:v>43587</c:v>
                </c:pt>
                <c:pt idx="435">
                  <c:v>43588</c:v>
                </c:pt>
                <c:pt idx="436">
                  <c:v>43589</c:v>
                </c:pt>
                <c:pt idx="437">
                  <c:v>43590</c:v>
                </c:pt>
                <c:pt idx="438">
                  <c:v>43591</c:v>
                </c:pt>
                <c:pt idx="439">
                  <c:v>43592</c:v>
                </c:pt>
                <c:pt idx="440">
                  <c:v>43593</c:v>
                </c:pt>
                <c:pt idx="441">
                  <c:v>43594</c:v>
                </c:pt>
                <c:pt idx="442">
                  <c:v>43595</c:v>
                </c:pt>
                <c:pt idx="443">
                  <c:v>43596</c:v>
                </c:pt>
                <c:pt idx="444">
                  <c:v>43597</c:v>
                </c:pt>
                <c:pt idx="445">
                  <c:v>43598</c:v>
                </c:pt>
                <c:pt idx="446">
                  <c:v>43599</c:v>
                </c:pt>
                <c:pt idx="447">
                  <c:v>43600</c:v>
                </c:pt>
                <c:pt idx="448">
                  <c:v>43601</c:v>
                </c:pt>
                <c:pt idx="449">
                  <c:v>43602</c:v>
                </c:pt>
                <c:pt idx="450">
                  <c:v>43603</c:v>
                </c:pt>
                <c:pt idx="451">
                  <c:v>43604</c:v>
                </c:pt>
                <c:pt idx="452">
                  <c:v>43605</c:v>
                </c:pt>
                <c:pt idx="453">
                  <c:v>43606</c:v>
                </c:pt>
                <c:pt idx="454">
                  <c:v>43607</c:v>
                </c:pt>
                <c:pt idx="455">
                  <c:v>43608</c:v>
                </c:pt>
                <c:pt idx="456">
                  <c:v>43609</c:v>
                </c:pt>
                <c:pt idx="457">
                  <c:v>43610</c:v>
                </c:pt>
                <c:pt idx="458">
                  <c:v>43611</c:v>
                </c:pt>
                <c:pt idx="459">
                  <c:v>43612</c:v>
                </c:pt>
                <c:pt idx="460">
                  <c:v>43613</c:v>
                </c:pt>
                <c:pt idx="461">
                  <c:v>43614</c:v>
                </c:pt>
                <c:pt idx="462">
                  <c:v>43615</c:v>
                </c:pt>
                <c:pt idx="463">
                  <c:v>43616</c:v>
                </c:pt>
                <c:pt idx="464">
                  <c:v>43617</c:v>
                </c:pt>
                <c:pt idx="465">
                  <c:v>43618</c:v>
                </c:pt>
                <c:pt idx="466">
                  <c:v>43619</c:v>
                </c:pt>
                <c:pt idx="467">
                  <c:v>43620</c:v>
                </c:pt>
                <c:pt idx="468">
                  <c:v>43621</c:v>
                </c:pt>
                <c:pt idx="469">
                  <c:v>43622</c:v>
                </c:pt>
                <c:pt idx="470">
                  <c:v>43623</c:v>
                </c:pt>
                <c:pt idx="471">
                  <c:v>43624</c:v>
                </c:pt>
                <c:pt idx="472">
                  <c:v>43625</c:v>
                </c:pt>
                <c:pt idx="473">
                  <c:v>43626</c:v>
                </c:pt>
                <c:pt idx="474">
                  <c:v>43627</c:v>
                </c:pt>
                <c:pt idx="475">
                  <c:v>43628</c:v>
                </c:pt>
                <c:pt idx="476">
                  <c:v>43629</c:v>
                </c:pt>
                <c:pt idx="477">
                  <c:v>43630</c:v>
                </c:pt>
                <c:pt idx="478">
                  <c:v>43631</c:v>
                </c:pt>
                <c:pt idx="479">
                  <c:v>43632</c:v>
                </c:pt>
                <c:pt idx="480">
                  <c:v>43633</c:v>
                </c:pt>
                <c:pt idx="481">
                  <c:v>43634</c:v>
                </c:pt>
                <c:pt idx="482">
                  <c:v>43635</c:v>
                </c:pt>
                <c:pt idx="483">
                  <c:v>43636</c:v>
                </c:pt>
                <c:pt idx="484">
                  <c:v>43637</c:v>
                </c:pt>
                <c:pt idx="485">
                  <c:v>43638</c:v>
                </c:pt>
                <c:pt idx="486">
                  <c:v>43639</c:v>
                </c:pt>
                <c:pt idx="487">
                  <c:v>43640</c:v>
                </c:pt>
                <c:pt idx="488">
                  <c:v>43641</c:v>
                </c:pt>
                <c:pt idx="489">
                  <c:v>43642</c:v>
                </c:pt>
                <c:pt idx="490">
                  <c:v>43643</c:v>
                </c:pt>
                <c:pt idx="491">
                  <c:v>43644</c:v>
                </c:pt>
                <c:pt idx="492">
                  <c:v>43645</c:v>
                </c:pt>
                <c:pt idx="493">
                  <c:v>43646</c:v>
                </c:pt>
                <c:pt idx="494">
                  <c:v>43647</c:v>
                </c:pt>
                <c:pt idx="495">
                  <c:v>43648</c:v>
                </c:pt>
                <c:pt idx="496">
                  <c:v>43649</c:v>
                </c:pt>
                <c:pt idx="497">
                  <c:v>43650</c:v>
                </c:pt>
                <c:pt idx="498">
                  <c:v>43651</c:v>
                </c:pt>
                <c:pt idx="499">
                  <c:v>43652</c:v>
                </c:pt>
                <c:pt idx="500">
                  <c:v>43653</c:v>
                </c:pt>
                <c:pt idx="501">
                  <c:v>43654</c:v>
                </c:pt>
                <c:pt idx="502">
                  <c:v>43655</c:v>
                </c:pt>
                <c:pt idx="503">
                  <c:v>43656</c:v>
                </c:pt>
                <c:pt idx="504">
                  <c:v>43657</c:v>
                </c:pt>
                <c:pt idx="505">
                  <c:v>43658</c:v>
                </c:pt>
                <c:pt idx="506">
                  <c:v>43659</c:v>
                </c:pt>
                <c:pt idx="507">
                  <c:v>43660</c:v>
                </c:pt>
                <c:pt idx="508">
                  <c:v>43661</c:v>
                </c:pt>
                <c:pt idx="509">
                  <c:v>43662</c:v>
                </c:pt>
                <c:pt idx="510">
                  <c:v>43663</c:v>
                </c:pt>
                <c:pt idx="511">
                  <c:v>43664</c:v>
                </c:pt>
                <c:pt idx="512">
                  <c:v>43665</c:v>
                </c:pt>
                <c:pt idx="513">
                  <c:v>43666</c:v>
                </c:pt>
                <c:pt idx="514">
                  <c:v>43667</c:v>
                </c:pt>
                <c:pt idx="515">
                  <c:v>43668</c:v>
                </c:pt>
                <c:pt idx="516">
                  <c:v>43669</c:v>
                </c:pt>
                <c:pt idx="517">
                  <c:v>43670</c:v>
                </c:pt>
                <c:pt idx="518">
                  <c:v>43671</c:v>
                </c:pt>
                <c:pt idx="519">
                  <c:v>43672</c:v>
                </c:pt>
                <c:pt idx="520">
                  <c:v>43673</c:v>
                </c:pt>
                <c:pt idx="521">
                  <c:v>43674</c:v>
                </c:pt>
                <c:pt idx="522">
                  <c:v>43675</c:v>
                </c:pt>
                <c:pt idx="523">
                  <c:v>43676</c:v>
                </c:pt>
                <c:pt idx="524">
                  <c:v>43677</c:v>
                </c:pt>
                <c:pt idx="525">
                  <c:v>43678</c:v>
                </c:pt>
                <c:pt idx="526">
                  <c:v>43679</c:v>
                </c:pt>
                <c:pt idx="527">
                  <c:v>43680</c:v>
                </c:pt>
                <c:pt idx="528">
                  <c:v>43681</c:v>
                </c:pt>
                <c:pt idx="529">
                  <c:v>43682</c:v>
                </c:pt>
                <c:pt idx="530">
                  <c:v>43683</c:v>
                </c:pt>
                <c:pt idx="531">
                  <c:v>43684</c:v>
                </c:pt>
                <c:pt idx="532">
                  <c:v>43685</c:v>
                </c:pt>
                <c:pt idx="533">
                  <c:v>43686</c:v>
                </c:pt>
                <c:pt idx="534">
                  <c:v>43687</c:v>
                </c:pt>
                <c:pt idx="535">
                  <c:v>43688</c:v>
                </c:pt>
                <c:pt idx="536">
                  <c:v>43689</c:v>
                </c:pt>
                <c:pt idx="537">
                  <c:v>43690</c:v>
                </c:pt>
                <c:pt idx="538">
                  <c:v>43691</c:v>
                </c:pt>
                <c:pt idx="539">
                  <c:v>43692</c:v>
                </c:pt>
                <c:pt idx="540">
                  <c:v>43693</c:v>
                </c:pt>
                <c:pt idx="541">
                  <c:v>43694</c:v>
                </c:pt>
                <c:pt idx="542">
                  <c:v>43695</c:v>
                </c:pt>
                <c:pt idx="543">
                  <c:v>43696</c:v>
                </c:pt>
                <c:pt idx="544">
                  <c:v>43697</c:v>
                </c:pt>
                <c:pt idx="545">
                  <c:v>43698</c:v>
                </c:pt>
                <c:pt idx="546">
                  <c:v>43699</c:v>
                </c:pt>
                <c:pt idx="547">
                  <c:v>43700</c:v>
                </c:pt>
                <c:pt idx="548">
                  <c:v>43701</c:v>
                </c:pt>
                <c:pt idx="549">
                  <c:v>43702</c:v>
                </c:pt>
                <c:pt idx="550">
                  <c:v>43703</c:v>
                </c:pt>
                <c:pt idx="551">
                  <c:v>43704</c:v>
                </c:pt>
                <c:pt idx="552">
                  <c:v>43705</c:v>
                </c:pt>
                <c:pt idx="553">
                  <c:v>43706</c:v>
                </c:pt>
                <c:pt idx="554">
                  <c:v>43707</c:v>
                </c:pt>
                <c:pt idx="555">
                  <c:v>43708</c:v>
                </c:pt>
                <c:pt idx="556">
                  <c:v>43709</c:v>
                </c:pt>
                <c:pt idx="557">
                  <c:v>43710</c:v>
                </c:pt>
                <c:pt idx="558">
                  <c:v>43711</c:v>
                </c:pt>
                <c:pt idx="559">
                  <c:v>43712</c:v>
                </c:pt>
                <c:pt idx="560">
                  <c:v>43713</c:v>
                </c:pt>
                <c:pt idx="561">
                  <c:v>43714</c:v>
                </c:pt>
                <c:pt idx="562">
                  <c:v>43715</c:v>
                </c:pt>
                <c:pt idx="563">
                  <c:v>43716</c:v>
                </c:pt>
                <c:pt idx="564">
                  <c:v>43717</c:v>
                </c:pt>
                <c:pt idx="565">
                  <c:v>43718</c:v>
                </c:pt>
                <c:pt idx="566">
                  <c:v>43719</c:v>
                </c:pt>
                <c:pt idx="567">
                  <c:v>43720</c:v>
                </c:pt>
                <c:pt idx="568">
                  <c:v>43721</c:v>
                </c:pt>
                <c:pt idx="569">
                  <c:v>43722</c:v>
                </c:pt>
                <c:pt idx="570">
                  <c:v>43723</c:v>
                </c:pt>
                <c:pt idx="571">
                  <c:v>43724</c:v>
                </c:pt>
                <c:pt idx="572">
                  <c:v>43725</c:v>
                </c:pt>
                <c:pt idx="573">
                  <c:v>43726</c:v>
                </c:pt>
                <c:pt idx="574">
                  <c:v>43727</c:v>
                </c:pt>
                <c:pt idx="575">
                  <c:v>43728</c:v>
                </c:pt>
                <c:pt idx="576">
                  <c:v>43729</c:v>
                </c:pt>
                <c:pt idx="577">
                  <c:v>43730</c:v>
                </c:pt>
                <c:pt idx="578">
                  <c:v>43731</c:v>
                </c:pt>
                <c:pt idx="579">
                  <c:v>43732</c:v>
                </c:pt>
                <c:pt idx="580">
                  <c:v>43733</c:v>
                </c:pt>
                <c:pt idx="581">
                  <c:v>43734</c:v>
                </c:pt>
                <c:pt idx="582">
                  <c:v>43735</c:v>
                </c:pt>
                <c:pt idx="583">
                  <c:v>43736</c:v>
                </c:pt>
                <c:pt idx="584">
                  <c:v>43737</c:v>
                </c:pt>
                <c:pt idx="585">
                  <c:v>43738</c:v>
                </c:pt>
                <c:pt idx="586">
                  <c:v>43739</c:v>
                </c:pt>
                <c:pt idx="587">
                  <c:v>43740</c:v>
                </c:pt>
                <c:pt idx="588">
                  <c:v>43741</c:v>
                </c:pt>
                <c:pt idx="589">
                  <c:v>43742</c:v>
                </c:pt>
                <c:pt idx="590">
                  <c:v>43743</c:v>
                </c:pt>
                <c:pt idx="591">
                  <c:v>43744</c:v>
                </c:pt>
                <c:pt idx="592">
                  <c:v>43745</c:v>
                </c:pt>
                <c:pt idx="593">
                  <c:v>43746</c:v>
                </c:pt>
                <c:pt idx="594">
                  <c:v>43747</c:v>
                </c:pt>
                <c:pt idx="595">
                  <c:v>43748</c:v>
                </c:pt>
                <c:pt idx="596">
                  <c:v>43749</c:v>
                </c:pt>
                <c:pt idx="597">
                  <c:v>43750</c:v>
                </c:pt>
                <c:pt idx="598">
                  <c:v>43751</c:v>
                </c:pt>
                <c:pt idx="599">
                  <c:v>43752</c:v>
                </c:pt>
                <c:pt idx="600">
                  <c:v>43753</c:v>
                </c:pt>
                <c:pt idx="601">
                  <c:v>43754</c:v>
                </c:pt>
                <c:pt idx="602">
                  <c:v>43755</c:v>
                </c:pt>
                <c:pt idx="603">
                  <c:v>43756</c:v>
                </c:pt>
                <c:pt idx="604">
                  <c:v>43757</c:v>
                </c:pt>
                <c:pt idx="605">
                  <c:v>43758</c:v>
                </c:pt>
                <c:pt idx="606">
                  <c:v>43759</c:v>
                </c:pt>
                <c:pt idx="607">
                  <c:v>43760</c:v>
                </c:pt>
                <c:pt idx="608">
                  <c:v>43761</c:v>
                </c:pt>
                <c:pt idx="609">
                  <c:v>43762</c:v>
                </c:pt>
                <c:pt idx="610">
                  <c:v>43763</c:v>
                </c:pt>
                <c:pt idx="611">
                  <c:v>43764</c:v>
                </c:pt>
                <c:pt idx="612">
                  <c:v>43765</c:v>
                </c:pt>
                <c:pt idx="613">
                  <c:v>43766</c:v>
                </c:pt>
                <c:pt idx="614">
                  <c:v>43767</c:v>
                </c:pt>
                <c:pt idx="615">
                  <c:v>43768</c:v>
                </c:pt>
                <c:pt idx="616">
                  <c:v>43769</c:v>
                </c:pt>
                <c:pt idx="617">
                  <c:v>43770</c:v>
                </c:pt>
                <c:pt idx="618">
                  <c:v>43771</c:v>
                </c:pt>
                <c:pt idx="619">
                  <c:v>43772</c:v>
                </c:pt>
                <c:pt idx="620">
                  <c:v>43773</c:v>
                </c:pt>
                <c:pt idx="621">
                  <c:v>43774</c:v>
                </c:pt>
                <c:pt idx="622">
                  <c:v>43775</c:v>
                </c:pt>
                <c:pt idx="623">
                  <c:v>43776</c:v>
                </c:pt>
                <c:pt idx="624">
                  <c:v>43777</c:v>
                </c:pt>
                <c:pt idx="625">
                  <c:v>43778</c:v>
                </c:pt>
                <c:pt idx="626">
                  <c:v>43779</c:v>
                </c:pt>
                <c:pt idx="627">
                  <c:v>43780</c:v>
                </c:pt>
                <c:pt idx="628">
                  <c:v>43781</c:v>
                </c:pt>
                <c:pt idx="629">
                  <c:v>43782</c:v>
                </c:pt>
                <c:pt idx="630">
                  <c:v>43783</c:v>
                </c:pt>
                <c:pt idx="631">
                  <c:v>43784</c:v>
                </c:pt>
                <c:pt idx="632">
                  <c:v>43785</c:v>
                </c:pt>
                <c:pt idx="633">
                  <c:v>43786</c:v>
                </c:pt>
                <c:pt idx="634">
                  <c:v>43787</c:v>
                </c:pt>
                <c:pt idx="635">
                  <c:v>43788</c:v>
                </c:pt>
                <c:pt idx="636">
                  <c:v>43789</c:v>
                </c:pt>
                <c:pt idx="637">
                  <c:v>43790</c:v>
                </c:pt>
                <c:pt idx="638">
                  <c:v>43791</c:v>
                </c:pt>
                <c:pt idx="639">
                  <c:v>43792</c:v>
                </c:pt>
                <c:pt idx="640">
                  <c:v>43793</c:v>
                </c:pt>
                <c:pt idx="641">
                  <c:v>43794</c:v>
                </c:pt>
                <c:pt idx="642">
                  <c:v>43795</c:v>
                </c:pt>
                <c:pt idx="643">
                  <c:v>43796</c:v>
                </c:pt>
                <c:pt idx="644">
                  <c:v>43797</c:v>
                </c:pt>
                <c:pt idx="645">
                  <c:v>43798</c:v>
                </c:pt>
                <c:pt idx="646">
                  <c:v>43799</c:v>
                </c:pt>
                <c:pt idx="647">
                  <c:v>43800</c:v>
                </c:pt>
                <c:pt idx="648">
                  <c:v>43801</c:v>
                </c:pt>
                <c:pt idx="649">
                  <c:v>43802</c:v>
                </c:pt>
                <c:pt idx="650">
                  <c:v>43803</c:v>
                </c:pt>
                <c:pt idx="651">
                  <c:v>43804</c:v>
                </c:pt>
                <c:pt idx="652">
                  <c:v>43805</c:v>
                </c:pt>
                <c:pt idx="653">
                  <c:v>43806</c:v>
                </c:pt>
                <c:pt idx="654">
                  <c:v>43807</c:v>
                </c:pt>
                <c:pt idx="655">
                  <c:v>43808</c:v>
                </c:pt>
                <c:pt idx="656">
                  <c:v>43809</c:v>
                </c:pt>
                <c:pt idx="657">
                  <c:v>43810</c:v>
                </c:pt>
                <c:pt idx="658">
                  <c:v>43811</c:v>
                </c:pt>
                <c:pt idx="659">
                  <c:v>43812</c:v>
                </c:pt>
                <c:pt idx="660">
                  <c:v>43813</c:v>
                </c:pt>
                <c:pt idx="661">
                  <c:v>43814</c:v>
                </c:pt>
                <c:pt idx="662">
                  <c:v>43815</c:v>
                </c:pt>
                <c:pt idx="663">
                  <c:v>43816</c:v>
                </c:pt>
                <c:pt idx="664">
                  <c:v>43817</c:v>
                </c:pt>
                <c:pt idx="665">
                  <c:v>43818</c:v>
                </c:pt>
                <c:pt idx="666">
                  <c:v>43819</c:v>
                </c:pt>
                <c:pt idx="667">
                  <c:v>43820</c:v>
                </c:pt>
                <c:pt idx="668">
                  <c:v>43821</c:v>
                </c:pt>
                <c:pt idx="669">
                  <c:v>43822</c:v>
                </c:pt>
                <c:pt idx="670">
                  <c:v>43823</c:v>
                </c:pt>
                <c:pt idx="671">
                  <c:v>43824</c:v>
                </c:pt>
                <c:pt idx="672">
                  <c:v>43825</c:v>
                </c:pt>
                <c:pt idx="673">
                  <c:v>43826</c:v>
                </c:pt>
                <c:pt idx="674">
                  <c:v>43827</c:v>
                </c:pt>
                <c:pt idx="675">
                  <c:v>43828</c:v>
                </c:pt>
                <c:pt idx="676">
                  <c:v>43829</c:v>
                </c:pt>
                <c:pt idx="677">
                  <c:v>43830</c:v>
                </c:pt>
                <c:pt idx="678">
                  <c:v>43831</c:v>
                </c:pt>
                <c:pt idx="679">
                  <c:v>43832</c:v>
                </c:pt>
                <c:pt idx="680">
                  <c:v>43833</c:v>
                </c:pt>
                <c:pt idx="681">
                  <c:v>43834</c:v>
                </c:pt>
                <c:pt idx="682">
                  <c:v>43835</c:v>
                </c:pt>
                <c:pt idx="683">
                  <c:v>43836</c:v>
                </c:pt>
                <c:pt idx="684">
                  <c:v>43837</c:v>
                </c:pt>
                <c:pt idx="685">
                  <c:v>43838</c:v>
                </c:pt>
                <c:pt idx="686">
                  <c:v>43839</c:v>
                </c:pt>
                <c:pt idx="687">
                  <c:v>43840</c:v>
                </c:pt>
                <c:pt idx="688">
                  <c:v>43841</c:v>
                </c:pt>
                <c:pt idx="689">
                  <c:v>43842</c:v>
                </c:pt>
                <c:pt idx="690">
                  <c:v>43843</c:v>
                </c:pt>
                <c:pt idx="691">
                  <c:v>43844</c:v>
                </c:pt>
                <c:pt idx="692">
                  <c:v>43845</c:v>
                </c:pt>
                <c:pt idx="693">
                  <c:v>43846</c:v>
                </c:pt>
                <c:pt idx="694">
                  <c:v>43847</c:v>
                </c:pt>
                <c:pt idx="695">
                  <c:v>43848</c:v>
                </c:pt>
                <c:pt idx="696">
                  <c:v>43849</c:v>
                </c:pt>
                <c:pt idx="697">
                  <c:v>43850</c:v>
                </c:pt>
                <c:pt idx="698">
                  <c:v>43851</c:v>
                </c:pt>
                <c:pt idx="699">
                  <c:v>43852</c:v>
                </c:pt>
                <c:pt idx="700">
                  <c:v>43853</c:v>
                </c:pt>
                <c:pt idx="701">
                  <c:v>43854</c:v>
                </c:pt>
                <c:pt idx="702">
                  <c:v>43855</c:v>
                </c:pt>
                <c:pt idx="703">
                  <c:v>43856</c:v>
                </c:pt>
                <c:pt idx="704">
                  <c:v>43857</c:v>
                </c:pt>
                <c:pt idx="705">
                  <c:v>43858</c:v>
                </c:pt>
                <c:pt idx="706">
                  <c:v>43859</c:v>
                </c:pt>
                <c:pt idx="707">
                  <c:v>43860</c:v>
                </c:pt>
                <c:pt idx="708">
                  <c:v>43861</c:v>
                </c:pt>
                <c:pt idx="709">
                  <c:v>43862</c:v>
                </c:pt>
                <c:pt idx="710">
                  <c:v>43863</c:v>
                </c:pt>
                <c:pt idx="711">
                  <c:v>43864</c:v>
                </c:pt>
                <c:pt idx="712">
                  <c:v>43865</c:v>
                </c:pt>
                <c:pt idx="713">
                  <c:v>43866</c:v>
                </c:pt>
                <c:pt idx="714">
                  <c:v>43867</c:v>
                </c:pt>
                <c:pt idx="715">
                  <c:v>43868</c:v>
                </c:pt>
                <c:pt idx="716">
                  <c:v>43869</c:v>
                </c:pt>
                <c:pt idx="717">
                  <c:v>43870</c:v>
                </c:pt>
                <c:pt idx="718">
                  <c:v>43871</c:v>
                </c:pt>
                <c:pt idx="719">
                  <c:v>43872</c:v>
                </c:pt>
                <c:pt idx="720">
                  <c:v>43873</c:v>
                </c:pt>
                <c:pt idx="721">
                  <c:v>43874</c:v>
                </c:pt>
                <c:pt idx="722">
                  <c:v>43875</c:v>
                </c:pt>
                <c:pt idx="723">
                  <c:v>43876</c:v>
                </c:pt>
                <c:pt idx="724">
                  <c:v>43877</c:v>
                </c:pt>
                <c:pt idx="725">
                  <c:v>43878</c:v>
                </c:pt>
                <c:pt idx="726">
                  <c:v>43879</c:v>
                </c:pt>
                <c:pt idx="727">
                  <c:v>43880</c:v>
                </c:pt>
                <c:pt idx="728">
                  <c:v>43881</c:v>
                </c:pt>
                <c:pt idx="729">
                  <c:v>43882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0.70599999999999996</c:v>
                </c:pt>
                <c:pt idx="1">
                  <c:v>0.65300000000000002</c:v>
                </c:pt>
                <c:pt idx="2">
                  <c:v>0.65300000000000002</c:v>
                </c:pt>
                <c:pt idx="3">
                  <c:v>0.65300000000000002</c:v>
                </c:pt>
                <c:pt idx="4">
                  <c:v>0.65200000000000002</c:v>
                </c:pt>
                <c:pt idx="5">
                  <c:v>0.67900000000000005</c:v>
                </c:pt>
                <c:pt idx="6">
                  <c:v>0.65600000000000003</c:v>
                </c:pt>
                <c:pt idx="7">
                  <c:v>0.64400000000000002</c:v>
                </c:pt>
                <c:pt idx="8">
                  <c:v>0.65100000000000002</c:v>
                </c:pt>
                <c:pt idx="9">
                  <c:v>0.65100000000000002</c:v>
                </c:pt>
                <c:pt idx="10">
                  <c:v>0.65100000000000002</c:v>
                </c:pt>
                <c:pt idx="11">
                  <c:v>0.64300000000000002</c:v>
                </c:pt>
                <c:pt idx="12">
                  <c:v>0.67500000000000004</c:v>
                </c:pt>
                <c:pt idx="13">
                  <c:v>0.65500000000000003</c:v>
                </c:pt>
                <c:pt idx="14">
                  <c:v>0.628</c:v>
                </c:pt>
                <c:pt idx="15">
                  <c:v>0.64800000000000002</c:v>
                </c:pt>
                <c:pt idx="16">
                  <c:v>0.64800000000000002</c:v>
                </c:pt>
                <c:pt idx="17">
                  <c:v>0.64800000000000002</c:v>
                </c:pt>
                <c:pt idx="18">
                  <c:v>0.63200000000000001</c:v>
                </c:pt>
                <c:pt idx="19">
                  <c:v>0.61899999999999999</c:v>
                </c:pt>
                <c:pt idx="20">
                  <c:v>0.59299999999999997</c:v>
                </c:pt>
                <c:pt idx="21">
                  <c:v>0.57599999999999996</c:v>
                </c:pt>
                <c:pt idx="22">
                  <c:v>0.57099999999999995</c:v>
                </c:pt>
                <c:pt idx="23">
                  <c:v>0.57099999999999995</c:v>
                </c:pt>
                <c:pt idx="24">
                  <c:v>0.57099999999999995</c:v>
                </c:pt>
                <c:pt idx="25">
                  <c:v>0.56899999999999995</c:v>
                </c:pt>
                <c:pt idx="26">
                  <c:v>0.58499999999999996</c:v>
                </c:pt>
                <c:pt idx="27">
                  <c:v>0.59199999999999997</c:v>
                </c:pt>
                <c:pt idx="28">
                  <c:v>0.52900000000000003</c:v>
                </c:pt>
                <c:pt idx="29">
                  <c:v>0.52700000000000002</c:v>
                </c:pt>
                <c:pt idx="30">
                  <c:v>0.52700000000000002</c:v>
                </c:pt>
                <c:pt idx="31">
                  <c:v>0.52700000000000002</c:v>
                </c:pt>
                <c:pt idx="32">
                  <c:v>0.52400000000000002</c:v>
                </c:pt>
                <c:pt idx="33">
                  <c:v>0.504</c:v>
                </c:pt>
                <c:pt idx="34">
                  <c:v>0.503</c:v>
                </c:pt>
                <c:pt idx="35">
                  <c:v>0.497</c:v>
                </c:pt>
                <c:pt idx="36">
                  <c:v>0.497</c:v>
                </c:pt>
                <c:pt idx="37">
                  <c:v>0.497</c:v>
                </c:pt>
                <c:pt idx="38">
                  <c:v>0.497</c:v>
                </c:pt>
                <c:pt idx="39">
                  <c:v>0.497</c:v>
                </c:pt>
                <c:pt idx="40">
                  <c:v>0.501</c:v>
                </c:pt>
                <c:pt idx="41">
                  <c:v>0.5</c:v>
                </c:pt>
                <c:pt idx="42">
                  <c:v>0.52400000000000002</c:v>
                </c:pt>
                <c:pt idx="43">
                  <c:v>0.497</c:v>
                </c:pt>
                <c:pt idx="44">
                  <c:v>0.497</c:v>
                </c:pt>
                <c:pt idx="45">
                  <c:v>0.497</c:v>
                </c:pt>
                <c:pt idx="46">
                  <c:v>0.504</c:v>
                </c:pt>
                <c:pt idx="47">
                  <c:v>0.51600000000000001</c:v>
                </c:pt>
                <c:pt idx="48">
                  <c:v>0.499</c:v>
                </c:pt>
                <c:pt idx="49">
                  <c:v>0.51500000000000001</c:v>
                </c:pt>
                <c:pt idx="50">
                  <c:v>0.51100000000000001</c:v>
                </c:pt>
                <c:pt idx="51">
                  <c:v>0.51100000000000001</c:v>
                </c:pt>
                <c:pt idx="52">
                  <c:v>0.51100000000000001</c:v>
                </c:pt>
                <c:pt idx="53">
                  <c:v>0.52500000000000002</c:v>
                </c:pt>
                <c:pt idx="54">
                  <c:v>0.50700000000000001</c:v>
                </c:pt>
                <c:pt idx="55">
                  <c:v>0.53100000000000003</c:v>
                </c:pt>
                <c:pt idx="56">
                  <c:v>0.6</c:v>
                </c:pt>
                <c:pt idx="57">
                  <c:v>0.59</c:v>
                </c:pt>
                <c:pt idx="58">
                  <c:v>0.59</c:v>
                </c:pt>
                <c:pt idx="59">
                  <c:v>0.59</c:v>
                </c:pt>
                <c:pt idx="60">
                  <c:v>0.63600000000000001</c:v>
                </c:pt>
                <c:pt idx="61">
                  <c:v>0.63100000000000001</c:v>
                </c:pt>
                <c:pt idx="62">
                  <c:v>0.63400000000000001</c:v>
                </c:pt>
                <c:pt idx="63">
                  <c:v>0.59299999999999997</c:v>
                </c:pt>
                <c:pt idx="64">
                  <c:v>0.57099999999999995</c:v>
                </c:pt>
                <c:pt idx="65">
                  <c:v>0.57099999999999995</c:v>
                </c:pt>
                <c:pt idx="66">
                  <c:v>0.57099999999999995</c:v>
                </c:pt>
                <c:pt idx="67">
                  <c:v>0.55900000000000005</c:v>
                </c:pt>
                <c:pt idx="68">
                  <c:v>0.55900000000000005</c:v>
                </c:pt>
                <c:pt idx="69">
                  <c:v>0.58099999999999996</c:v>
                </c:pt>
                <c:pt idx="70">
                  <c:v>0.53200000000000003</c:v>
                </c:pt>
                <c:pt idx="71">
                  <c:v>0.54400000000000004</c:v>
                </c:pt>
                <c:pt idx="72">
                  <c:v>0.54400000000000004</c:v>
                </c:pt>
                <c:pt idx="73">
                  <c:v>0.54400000000000004</c:v>
                </c:pt>
                <c:pt idx="74">
                  <c:v>0.53200000000000003</c:v>
                </c:pt>
                <c:pt idx="75">
                  <c:v>0.56100000000000005</c:v>
                </c:pt>
                <c:pt idx="76">
                  <c:v>0.55900000000000005</c:v>
                </c:pt>
                <c:pt idx="77">
                  <c:v>0.55700000000000005</c:v>
                </c:pt>
                <c:pt idx="78">
                  <c:v>0.55900000000000005</c:v>
                </c:pt>
                <c:pt idx="79">
                  <c:v>0.55900000000000005</c:v>
                </c:pt>
                <c:pt idx="80">
                  <c:v>0.55900000000000005</c:v>
                </c:pt>
                <c:pt idx="81">
                  <c:v>0.61099999999999999</c:v>
                </c:pt>
                <c:pt idx="82">
                  <c:v>0.64500000000000002</c:v>
                </c:pt>
                <c:pt idx="83">
                  <c:v>0.60599999999999998</c:v>
                </c:pt>
                <c:pt idx="84">
                  <c:v>0.64</c:v>
                </c:pt>
                <c:pt idx="85">
                  <c:v>0.57899999999999996</c:v>
                </c:pt>
                <c:pt idx="86">
                  <c:v>0.57899999999999996</c:v>
                </c:pt>
                <c:pt idx="87">
                  <c:v>0.57899999999999996</c:v>
                </c:pt>
                <c:pt idx="88">
                  <c:v>0.52300000000000002</c:v>
                </c:pt>
                <c:pt idx="89">
                  <c:v>0.56000000000000005</c:v>
                </c:pt>
                <c:pt idx="90">
                  <c:v>0.50700000000000001</c:v>
                </c:pt>
                <c:pt idx="91">
                  <c:v>0.47199999999999998</c:v>
                </c:pt>
                <c:pt idx="92">
                  <c:v>0.40600000000000003</c:v>
                </c:pt>
                <c:pt idx="93">
                  <c:v>0.40600000000000003</c:v>
                </c:pt>
                <c:pt idx="94">
                  <c:v>0.40600000000000003</c:v>
                </c:pt>
                <c:pt idx="95">
                  <c:v>0.34399999999999997</c:v>
                </c:pt>
                <c:pt idx="96">
                  <c:v>0.26</c:v>
                </c:pt>
                <c:pt idx="97">
                  <c:v>0.372</c:v>
                </c:pt>
                <c:pt idx="98">
                  <c:v>0.34100000000000003</c:v>
                </c:pt>
                <c:pt idx="99">
                  <c:v>0.38600000000000001</c:v>
                </c:pt>
                <c:pt idx="100">
                  <c:v>0.38600000000000001</c:v>
                </c:pt>
                <c:pt idx="101">
                  <c:v>0.38600000000000001</c:v>
                </c:pt>
                <c:pt idx="102">
                  <c:v>0.41799999999999998</c:v>
                </c:pt>
                <c:pt idx="103">
                  <c:v>0.36899999999999999</c:v>
                </c:pt>
                <c:pt idx="104">
                  <c:v>0.46500000000000002</c:v>
                </c:pt>
                <c:pt idx="105">
                  <c:v>0.48399999999999999</c:v>
                </c:pt>
                <c:pt idx="106">
                  <c:v>0.44900000000000001</c:v>
                </c:pt>
                <c:pt idx="107">
                  <c:v>0.44900000000000001</c:v>
                </c:pt>
                <c:pt idx="108">
                  <c:v>0.44900000000000001</c:v>
                </c:pt>
                <c:pt idx="109">
                  <c:v>0.49299999999999999</c:v>
                </c:pt>
                <c:pt idx="110">
                  <c:v>0.49099999999999999</c:v>
                </c:pt>
                <c:pt idx="111">
                  <c:v>0.48199999999999998</c:v>
                </c:pt>
                <c:pt idx="112">
                  <c:v>0.42599999999999999</c:v>
                </c:pt>
                <c:pt idx="113">
                  <c:v>0.40300000000000002</c:v>
                </c:pt>
                <c:pt idx="114">
                  <c:v>0.40300000000000002</c:v>
                </c:pt>
                <c:pt idx="115">
                  <c:v>0.40300000000000002</c:v>
                </c:pt>
                <c:pt idx="116">
                  <c:v>0.39800000000000002</c:v>
                </c:pt>
                <c:pt idx="117">
                  <c:v>0.373</c:v>
                </c:pt>
                <c:pt idx="118">
                  <c:v>0.377</c:v>
                </c:pt>
                <c:pt idx="119">
                  <c:v>0.33500000000000002</c:v>
                </c:pt>
                <c:pt idx="120">
                  <c:v>0.33700000000000002</c:v>
                </c:pt>
                <c:pt idx="121">
                  <c:v>0.33700000000000002</c:v>
                </c:pt>
                <c:pt idx="122">
                  <c:v>0.33700000000000002</c:v>
                </c:pt>
                <c:pt idx="123">
                  <c:v>0.32700000000000001</c:v>
                </c:pt>
                <c:pt idx="124">
                  <c:v>0.34</c:v>
                </c:pt>
                <c:pt idx="125">
                  <c:v>0.32100000000000001</c:v>
                </c:pt>
                <c:pt idx="126">
                  <c:v>0.31900000000000001</c:v>
                </c:pt>
                <c:pt idx="127">
                  <c:v>0.30199999999999999</c:v>
                </c:pt>
                <c:pt idx="128">
                  <c:v>0.30199999999999999</c:v>
                </c:pt>
                <c:pt idx="129">
                  <c:v>0.30199999999999999</c:v>
                </c:pt>
                <c:pt idx="130">
                  <c:v>0.30399999999999999</c:v>
                </c:pt>
                <c:pt idx="131">
                  <c:v>0.29399999999999998</c:v>
                </c:pt>
                <c:pt idx="132">
                  <c:v>0.30499999999999999</c:v>
                </c:pt>
                <c:pt idx="133">
                  <c:v>0.29899999999999999</c:v>
                </c:pt>
                <c:pt idx="134">
                  <c:v>0.29199999999999998</c:v>
                </c:pt>
                <c:pt idx="135">
                  <c:v>0.29199999999999998</c:v>
                </c:pt>
                <c:pt idx="136">
                  <c:v>0.29199999999999998</c:v>
                </c:pt>
                <c:pt idx="137">
                  <c:v>0.3</c:v>
                </c:pt>
                <c:pt idx="138">
                  <c:v>0.32</c:v>
                </c:pt>
                <c:pt idx="139">
                  <c:v>0.36699999999999999</c:v>
                </c:pt>
                <c:pt idx="140">
                  <c:v>0.35699999999999998</c:v>
                </c:pt>
                <c:pt idx="141">
                  <c:v>0.34</c:v>
                </c:pt>
                <c:pt idx="142">
                  <c:v>0.34</c:v>
                </c:pt>
                <c:pt idx="143">
                  <c:v>0.34</c:v>
                </c:pt>
                <c:pt idx="144">
                  <c:v>0.36299999999999999</c:v>
                </c:pt>
                <c:pt idx="145">
                  <c:v>0.34599999999999997</c:v>
                </c:pt>
                <c:pt idx="146">
                  <c:v>0.34200000000000003</c:v>
                </c:pt>
                <c:pt idx="147">
                  <c:v>0.33</c:v>
                </c:pt>
                <c:pt idx="148">
                  <c:v>0.37</c:v>
                </c:pt>
                <c:pt idx="149">
                  <c:v>0.37</c:v>
                </c:pt>
                <c:pt idx="150">
                  <c:v>0.37</c:v>
                </c:pt>
                <c:pt idx="151">
                  <c:v>0.40600000000000003</c:v>
                </c:pt>
                <c:pt idx="152">
                  <c:v>0.39700000000000002</c:v>
                </c:pt>
                <c:pt idx="153">
                  <c:v>0.39600000000000002</c:v>
                </c:pt>
                <c:pt idx="154">
                  <c:v>0.40400000000000003</c:v>
                </c:pt>
                <c:pt idx="155">
                  <c:v>0.40300000000000002</c:v>
                </c:pt>
                <c:pt idx="156">
                  <c:v>0.40300000000000002</c:v>
                </c:pt>
                <c:pt idx="157">
                  <c:v>0.40300000000000002</c:v>
                </c:pt>
                <c:pt idx="158">
                  <c:v>0.44600000000000001</c:v>
                </c:pt>
                <c:pt idx="159">
                  <c:v>0.443</c:v>
                </c:pt>
                <c:pt idx="160">
                  <c:v>0.47799999999999998</c:v>
                </c:pt>
                <c:pt idx="161">
                  <c:v>0.46</c:v>
                </c:pt>
                <c:pt idx="162">
                  <c:v>0.40799999999999997</c:v>
                </c:pt>
                <c:pt idx="163">
                  <c:v>0.40799999999999997</c:v>
                </c:pt>
                <c:pt idx="164">
                  <c:v>0.40799999999999997</c:v>
                </c:pt>
                <c:pt idx="165">
                  <c:v>0.38900000000000001</c:v>
                </c:pt>
                <c:pt idx="166">
                  <c:v>0.40899999999999997</c:v>
                </c:pt>
                <c:pt idx="167">
                  <c:v>0.39800000000000002</c:v>
                </c:pt>
                <c:pt idx="168">
                  <c:v>0.375</c:v>
                </c:pt>
                <c:pt idx="169">
                  <c:v>0.317</c:v>
                </c:pt>
                <c:pt idx="170">
                  <c:v>0.317</c:v>
                </c:pt>
                <c:pt idx="171">
                  <c:v>0.317</c:v>
                </c:pt>
                <c:pt idx="172">
                  <c:v>0.311</c:v>
                </c:pt>
                <c:pt idx="173">
                  <c:v>0.32700000000000001</c:v>
                </c:pt>
                <c:pt idx="174">
                  <c:v>0.30399999999999999</c:v>
                </c:pt>
                <c:pt idx="175">
                  <c:v>0.32</c:v>
                </c:pt>
                <c:pt idx="176">
                  <c:v>0.30499999999999999</c:v>
                </c:pt>
                <c:pt idx="177">
                  <c:v>0.30499999999999999</c:v>
                </c:pt>
                <c:pt idx="178">
                  <c:v>0.30499999999999999</c:v>
                </c:pt>
                <c:pt idx="179">
                  <c:v>0.30199999999999999</c:v>
                </c:pt>
                <c:pt idx="180">
                  <c:v>0.33100000000000002</c:v>
                </c:pt>
                <c:pt idx="181">
                  <c:v>0.34399999999999997</c:v>
                </c:pt>
                <c:pt idx="182">
                  <c:v>0.33900000000000002</c:v>
                </c:pt>
                <c:pt idx="183">
                  <c:v>0.34499999999999997</c:v>
                </c:pt>
                <c:pt idx="184">
                  <c:v>0.34499999999999997</c:v>
                </c:pt>
                <c:pt idx="185">
                  <c:v>0.34499999999999997</c:v>
                </c:pt>
                <c:pt idx="186">
                  <c:v>0.376</c:v>
                </c:pt>
                <c:pt idx="187">
                  <c:v>0.38</c:v>
                </c:pt>
                <c:pt idx="188">
                  <c:v>0.40400000000000003</c:v>
                </c:pt>
                <c:pt idx="189">
                  <c:v>0.34599999999999997</c:v>
                </c:pt>
                <c:pt idx="190">
                  <c:v>0.32600000000000001</c:v>
                </c:pt>
                <c:pt idx="191">
                  <c:v>0.32600000000000001</c:v>
                </c:pt>
                <c:pt idx="192">
                  <c:v>0.32600000000000001</c:v>
                </c:pt>
                <c:pt idx="193">
                  <c:v>0.33300000000000002</c:v>
                </c:pt>
                <c:pt idx="194">
                  <c:v>0.35699999999999998</c:v>
                </c:pt>
                <c:pt idx="195">
                  <c:v>0.38</c:v>
                </c:pt>
                <c:pt idx="196">
                  <c:v>0.35499999999999998</c:v>
                </c:pt>
                <c:pt idx="197">
                  <c:v>0.38700000000000001</c:v>
                </c:pt>
                <c:pt idx="198">
                  <c:v>0.38700000000000001</c:v>
                </c:pt>
                <c:pt idx="199">
                  <c:v>0.38700000000000001</c:v>
                </c:pt>
                <c:pt idx="200">
                  <c:v>0.40100000000000002</c:v>
                </c:pt>
                <c:pt idx="201">
                  <c:v>0.43</c:v>
                </c:pt>
                <c:pt idx="202">
                  <c:v>0.41099999999999998</c:v>
                </c:pt>
                <c:pt idx="203">
                  <c:v>0.42299999999999999</c:v>
                </c:pt>
                <c:pt idx="204">
                  <c:v>0.45</c:v>
                </c:pt>
                <c:pt idx="205">
                  <c:v>0.45</c:v>
                </c:pt>
                <c:pt idx="206">
                  <c:v>0.45</c:v>
                </c:pt>
                <c:pt idx="207">
                  <c:v>0.45800000000000002</c:v>
                </c:pt>
                <c:pt idx="208">
                  <c:v>0.48</c:v>
                </c:pt>
                <c:pt idx="209">
                  <c:v>0.48699999999999999</c:v>
                </c:pt>
                <c:pt idx="210">
                  <c:v>0.47099999999999997</c:v>
                </c:pt>
                <c:pt idx="211">
                  <c:v>0.46200000000000002</c:v>
                </c:pt>
                <c:pt idx="212">
                  <c:v>0.46200000000000002</c:v>
                </c:pt>
                <c:pt idx="213">
                  <c:v>0.46200000000000002</c:v>
                </c:pt>
                <c:pt idx="214">
                  <c:v>0.51</c:v>
                </c:pt>
                <c:pt idx="215">
                  <c:v>0.54300000000000004</c:v>
                </c:pt>
                <c:pt idx="216">
                  <c:v>0.52600000000000002</c:v>
                </c:pt>
                <c:pt idx="217">
                  <c:v>0.52900000000000003</c:v>
                </c:pt>
                <c:pt idx="218">
                  <c:v>0.47</c:v>
                </c:pt>
                <c:pt idx="219">
                  <c:v>0.47</c:v>
                </c:pt>
                <c:pt idx="220">
                  <c:v>0.47</c:v>
                </c:pt>
                <c:pt idx="221">
                  <c:v>0.47099999999999997</c:v>
                </c:pt>
                <c:pt idx="222">
                  <c:v>0.42199999999999999</c:v>
                </c:pt>
                <c:pt idx="223">
                  <c:v>0.47499999999999998</c:v>
                </c:pt>
                <c:pt idx="224">
                  <c:v>0.53100000000000003</c:v>
                </c:pt>
                <c:pt idx="225">
                  <c:v>0.57299999999999995</c:v>
                </c:pt>
                <c:pt idx="226">
                  <c:v>0.57299999999999995</c:v>
                </c:pt>
                <c:pt idx="227">
                  <c:v>0.57299999999999995</c:v>
                </c:pt>
                <c:pt idx="228">
                  <c:v>0.52900000000000003</c:v>
                </c:pt>
                <c:pt idx="229">
                  <c:v>0.54900000000000004</c:v>
                </c:pt>
                <c:pt idx="230">
                  <c:v>0.55200000000000005</c:v>
                </c:pt>
                <c:pt idx="231">
                  <c:v>0.51800000000000002</c:v>
                </c:pt>
                <c:pt idx="232">
                  <c:v>0.498</c:v>
                </c:pt>
                <c:pt idx="233">
                  <c:v>0.498</c:v>
                </c:pt>
                <c:pt idx="234">
                  <c:v>0.498</c:v>
                </c:pt>
                <c:pt idx="235">
                  <c:v>0.503</c:v>
                </c:pt>
                <c:pt idx="236">
                  <c:v>0.49099999999999999</c:v>
                </c:pt>
                <c:pt idx="237">
                  <c:v>0.46100000000000002</c:v>
                </c:pt>
                <c:pt idx="238">
                  <c:v>0.41599999999999998</c:v>
                </c:pt>
                <c:pt idx="239">
                  <c:v>0.46</c:v>
                </c:pt>
                <c:pt idx="240">
                  <c:v>0.46</c:v>
                </c:pt>
                <c:pt idx="241">
                  <c:v>0.46</c:v>
                </c:pt>
                <c:pt idx="242">
                  <c:v>0.44800000000000001</c:v>
                </c:pt>
                <c:pt idx="243">
                  <c:v>0.40899999999999997</c:v>
                </c:pt>
                <c:pt idx="244">
                  <c:v>0.39600000000000002</c:v>
                </c:pt>
                <c:pt idx="245">
                  <c:v>0.39800000000000002</c:v>
                </c:pt>
                <c:pt idx="246">
                  <c:v>0.35199999999999998</c:v>
                </c:pt>
                <c:pt idx="247">
                  <c:v>0.35199999999999998</c:v>
                </c:pt>
                <c:pt idx="248">
                  <c:v>0.35199999999999998</c:v>
                </c:pt>
                <c:pt idx="249">
                  <c:v>0.377</c:v>
                </c:pt>
                <c:pt idx="250">
                  <c:v>0.36899999999999999</c:v>
                </c:pt>
                <c:pt idx="251">
                  <c:v>0.38500000000000001</c:v>
                </c:pt>
                <c:pt idx="252">
                  <c:v>0.39900000000000002</c:v>
                </c:pt>
                <c:pt idx="253">
                  <c:v>0.42799999999999999</c:v>
                </c:pt>
                <c:pt idx="254">
                  <c:v>0.42799999999999999</c:v>
                </c:pt>
                <c:pt idx="255">
                  <c:v>0.42799999999999999</c:v>
                </c:pt>
                <c:pt idx="256">
                  <c:v>0.42599999999999999</c:v>
                </c:pt>
                <c:pt idx="257">
                  <c:v>0.434</c:v>
                </c:pt>
                <c:pt idx="258">
                  <c:v>0.44700000000000001</c:v>
                </c:pt>
                <c:pt idx="259">
                  <c:v>0.45700000000000002</c:v>
                </c:pt>
                <c:pt idx="260">
                  <c:v>0.40699999999999997</c:v>
                </c:pt>
                <c:pt idx="261">
                  <c:v>0.40699999999999997</c:v>
                </c:pt>
                <c:pt idx="262">
                  <c:v>0.40699999999999997</c:v>
                </c:pt>
                <c:pt idx="263">
                  <c:v>0.39800000000000002</c:v>
                </c:pt>
                <c:pt idx="264">
                  <c:v>0.40899999999999997</c:v>
                </c:pt>
                <c:pt idx="265">
                  <c:v>0.39800000000000002</c:v>
                </c:pt>
                <c:pt idx="266">
                  <c:v>0.36</c:v>
                </c:pt>
                <c:pt idx="267">
                  <c:v>0.36699999999999999</c:v>
                </c:pt>
                <c:pt idx="268">
                  <c:v>0.36699999999999999</c:v>
                </c:pt>
                <c:pt idx="269">
                  <c:v>0.36699999999999999</c:v>
                </c:pt>
                <c:pt idx="270">
                  <c:v>0.373</c:v>
                </c:pt>
                <c:pt idx="271">
                  <c:v>0.35</c:v>
                </c:pt>
                <c:pt idx="272">
                  <c:v>0.376</c:v>
                </c:pt>
                <c:pt idx="273">
                  <c:v>0.37</c:v>
                </c:pt>
                <c:pt idx="274">
                  <c:v>0.34</c:v>
                </c:pt>
                <c:pt idx="275">
                  <c:v>0.34</c:v>
                </c:pt>
                <c:pt idx="276">
                  <c:v>0.34</c:v>
                </c:pt>
                <c:pt idx="277">
                  <c:v>0.36099999999999999</c:v>
                </c:pt>
                <c:pt idx="278">
                  <c:v>0.35</c:v>
                </c:pt>
                <c:pt idx="279">
                  <c:v>0.34899999999999998</c:v>
                </c:pt>
                <c:pt idx="280">
                  <c:v>0.32100000000000001</c:v>
                </c:pt>
                <c:pt idx="281">
                  <c:v>0.313</c:v>
                </c:pt>
                <c:pt idx="282">
                  <c:v>0.313</c:v>
                </c:pt>
                <c:pt idx="283">
                  <c:v>0.313</c:v>
                </c:pt>
                <c:pt idx="284">
                  <c:v>0.30599999999999999</c:v>
                </c:pt>
                <c:pt idx="285">
                  <c:v>0.26300000000000001</c:v>
                </c:pt>
                <c:pt idx="286">
                  <c:v>0.27700000000000002</c:v>
                </c:pt>
                <c:pt idx="287">
                  <c:v>0.23599999999999999</c:v>
                </c:pt>
                <c:pt idx="288">
                  <c:v>0.249</c:v>
                </c:pt>
                <c:pt idx="289">
                  <c:v>0.249</c:v>
                </c:pt>
                <c:pt idx="290">
                  <c:v>0.249</c:v>
                </c:pt>
                <c:pt idx="291">
                  <c:v>0.246</c:v>
                </c:pt>
                <c:pt idx="292">
                  <c:v>0.23200000000000001</c:v>
                </c:pt>
                <c:pt idx="293">
                  <c:v>0.27900000000000003</c:v>
                </c:pt>
                <c:pt idx="294">
                  <c:v>0.28499999999999998</c:v>
                </c:pt>
                <c:pt idx="295">
                  <c:v>0.252</c:v>
                </c:pt>
                <c:pt idx="296">
                  <c:v>0.252</c:v>
                </c:pt>
                <c:pt idx="297">
                  <c:v>0.252</c:v>
                </c:pt>
                <c:pt idx="298">
                  <c:v>0.25600000000000001</c:v>
                </c:pt>
                <c:pt idx="299">
                  <c:v>0.24399999999999999</c:v>
                </c:pt>
                <c:pt idx="300">
                  <c:v>0.23899999999999999</c:v>
                </c:pt>
                <c:pt idx="301">
                  <c:v>0.22800000000000001</c:v>
                </c:pt>
                <c:pt idx="302">
                  <c:v>0.25</c:v>
                </c:pt>
                <c:pt idx="303">
                  <c:v>0.25</c:v>
                </c:pt>
                <c:pt idx="304">
                  <c:v>0.25</c:v>
                </c:pt>
                <c:pt idx="305">
                  <c:v>0.25</c:v>
                </c:pt>
                <c:pt idx="306">
                  <c:v>0.25</c:v>
                </c:pt>
                <c:pt idx="307">
                  <c:v>0.25</c:v>
                </c:pt>
                <c:pt idx="308">
                  <c:v>0.23100000000000001</c:v>
                </c:pt>
                <c:pt idx="309">
                  <c:v>0.24199999999999999</c:v>
                </c:pt>
                <c:pt idx="310">
                  <c:v>0.24199999999999999</c:v>
                </c:pt>
                <c:pt idx="311">
                  <c:v>0.24199999999999999</c:v>
                </c:pt>
                <c:pt idx="312">
                  <c:v>0.24199999999999999</c:v>
                </c:pt>
                <c:pt idx="313">
                  <c:v>0.24199999999999999</c:v>
                </c:pt>
                <c:pt idx="314">
                  <c:v>0.16500000000000001</c:v>
                </c:pt>
                <c:pt idx="315">
                  <c:v>0.153</c:v>
                </c:pt>
                <c:pt idx="316">
                  <c:v>0.20799999999999999</c:v>
                </c:pt>
                <c:pt idx="317">
                  <c:v>0.20799999999999999</c:v>
                </c:pt>
                <c:pt idx="318">
                  <c:v>0.20799999999999999</c:v>
                </c:pt>
                <c:pt idx="319">
                  <c:v>0.221</c:v>
                </c:pt>
                <c:pt idx="320">
                  <c:v>0.22600000000000001</c:v>
                </c:pt>
                <c:pt idx="321">
                  <c:v>0.27900000000000003</c:v>
                </c:pt>
                <c:pt idx="322">
                  <c:v>0.255</c:v>
                </c:pt>
                <c:pt idx="323">
                  <c:v>0.23899999999999999</c:v>
                </c:pt>
                <c:pt idx="324">
                  <c:v>0.23899999999999999</c:v>
                </c:pt>
                <c:pt idx="325">
                  <c:v>0.23899999999999999</c:v>
                </c:pt>
                <c:pt idx="326">
                  <c:v>0.23100000000000001</c:v>
                </c:pt>
                <c:pt idx="327">
                  <c:v>0.20599999999999999</c:v>
                </c:pt>
                <c:pt idx="328">
                  <c:v>0.224</c:v>
                </c:pt>
                <c:pt idx="329">
                  <c:v>0.24299999999999999</c:v>
                </c:pt>
                <c:pt idx="330">
                  <c:v>0.26200000000000001</c:v>
                </c:pt>
                <c:pt idx="331">
                  <c:v>0.26200000000000001</c:v>
                </c:pt>
                <c:pt idx="332">
                  <c:v>0.26200000000000001</c:v>
                </c:pt>
                <c:pt idx="333">
                  <c:v>0.255</c:v>
                </c:pt>
                <c:pt idx="334">
                  <c:v>0.23599999999999999</c:v>
                </c:pt>
                <c:pt idx="335">
                  <c:v>0.22500000000000001</c:v>
                </c:pt>
                <c:pt idx="336">
                  <c:v>0.18</c:v>
                </c:pt>
                <c:pt idx="337">
                  <c:v>0.193</c:v>
                </c:pt>
                <c:pt idx="338">
                  <c:v>0.193</c:v>
                </c:pt>
                <c:pt idx="339">
                  <c:v>0.193</c:v>
                </c:pt>
                <c:pt idx="340">
                  <c:v>0.20499999999999999</c:v>
                </c:pt>
                <c:pt idx="341">
                  <c:v>0.2</c:v>
                </c:pt>
                <c:pt idx="342">
                  <c:v>0.188</c:v>
                </c:pt>
                <c:pt idx="343">
                  <c:v>0.14899999999999999</c:v>
                </c:pt>
                <c:pt idx="344">
                  <c:v>0.16600000000000001</c:v>
                </c:pt>
                <c:pt idx="345">
                  <c:v>0.16600000000000001</c:v>
                </c:pt>
                <c:pt idx="346">
                  <c:v>0.16600000000000001</c:v>
                </c:pt>
                <c:pt idx="347">
                  <c:v>0.17699999999999999</c:v>
                </c:pt>
                <c:pt idx="348">
                  <c:v>0.17</c:v>
                </c:pt>
                <c:pt idx="349">
                  <c:v>0.16200000000000001</c:v>
                </c:pt>
                <c:pt idx="350">
                  <c:v>0.115</c:v>
                </c:pt>
                <c:pt idx="351">
                  <c:v>8.6999999999999994E-2</c:v>
                </c:pt>
                <c:pt idx="352">
                  <c:v>8.6999999999999994E-2</c:v>
                </c:pt>
                <c:pt idx="353">
                  <c:v>8.6999999999999994E-2</c:v>
                </c:pt>
                <c:pt idx="354">
                  <c:v>0.12</c:v>
                </c:pt>
                <c:pt idx="355">
                  <c:v>0.13200000000000001</c:v>
                </c:pt>
                <c:pt idx="356">
                  <c:v>0.123</c:v>
                </c:pt>
                <c:pt idx="357">
                  <c:v>0.10299999999999999</c:v>
                </c:pt>
                <c:pt idx="358">
                  <c:v>0.10100000000000001</c:v>
                </c:pt>
                <c:pt idx="359">
                  <c:v>0.10100000000000001</c:v>
                </c:pt>
                <c:pt idx="360">
                  <c:v>0.10100000000000001</c:v>
                </c:pt>
                <c:pt idx="361">
                  <c:v>0.11</c:v>
                </c:pt>
                <c:pt idx="362">
                  <c:v>0.105</c:v>
                </c:pt>
                <c:pt idx="363">
                  <c:v>0.1</c:v>
                </c:pt>
                <c:pt idx="364">
                  <c:v>0.127</c:v>
                </c:pt>
                <c:pt idx="365">
                  <c:v>9.6000000000000002E-2</c:v>
                </c:pt>
                <c:pt idx="366">
                  <c:v>9.6000000000000002E-2</c:v>
                </c:pt>
                <c:pt idx="367">
                  <c:v>9.6000000000000002E-2</c:v>
                </c:pt>
                <c:pt idx="368">
                  <c:v>0.108</c:v>
                </c:pt>
                <c:pt idx="369">
                  <c:v>0.11799999999999999</c:v>
                </c:pt>
                <c:pt idx="370">
                  <c:v>0.14799999999999999</c:v>
                </c:pt>
                <c:pt idx="371">
                  <c:v>0.183</c:v>
                </c:pt>
                <c:pt idx="372">
                  <c:v>0.183</c:v>
                </c:pt>
                <c:pt idx="373">
                  <c:v>0.183</c:v>
                </c:pt>
                <c:pt idx="374">
                  <c:v>0.183</c:v>
                </c:pt>
                <c:pt idx="375">
                  <c:v>0.158</c:v>
                </c:pt>
                <c:pt idx="376">
                  <c:v>0.16800000000000001</c:v>
                </c:pt>
                <c:pt idx="377">
                  <c:v>0.128</c:v>
                </c:pt>
                <c:pt idx="378">
                  <c:v>6.7000000000000004E-2</c:v>
                </c:pt>
                <c:pt idx="379">
                  <c:v>6.9000000000000006E-2</c:v>
                </c:pt>
                <c:pt idx="380">
                  <c:v>6.9000000000000006E-2</c:v>
                </c:pt>
                <c:pt idx="381">
                  <c:v>6.9000000000000006E-2</c:v>
                </c:pt>
                <c:pt idx="382">
                  <c:v>6.9000000000000006E-2</c:v>
                </c:pt>
                <c:pt idx="383">
                  <c:v>5.5E-2</c:v>
                </c:pt>
                <c:pt idx="384">
                  <c:v>6.5000000000000002E-2</c:v>
                </c:pt>
                <c:pt idx="385">
                  <c:v>8.5999999999999993E-2</c:v>
                </c:pt>
                <c:pt idx="386">
                  <c:v>8.4000000000000005E-2</c:v>
                </c:pt>
                <c:pt idx="387">
                  <c:v>8.4000000000000005E-2</c:v>
                </c:pt>
                <c:pt idx="388">
                  <c:v>8.4000000000000005E-2</c:v>
                </c:pt>
                <c:pt idx="389">
                  <c:v>8.3000000000000004E-2</c:v>
                </c:pt>
                <c:pt idx="390">
                  <c:v>9.7000000000000003E-2</c:v>
                </c:pt>
                <c:pt idx="391">
                  <c:v>8.4000000000000005E-2</c:v>
                </c:pt>
                <c:pt idx="392">
                  <c:v>4.1000000000000002E-2</c:v>
                </c:pt>
                <c:pt idx="393">
                  <c:v>-1.4999999999999999E-2</c:v>
                </c:pt>
                <c:pt idx="394">
                  <c:v>-1.4999999999999999E-2</c:v>
                </c:pt>
                <c:pt idx="395">
                  <c:v>-1.4999999999999999E-2</c:v>
                </c:pt>
                <c:pt idx="396">
                  <c:v>-2.8000000000000001E-2</c:v>
                </c:pt>
                <c:pt idx="397">
                  <c:v>-1.4999999999999999E-2</c:v>
                </c:pt>
                <c:pt idx="398">
                  <c:v>-8.1000000000000003E-2</c:v>
                </c:pt>
                <c:pt idx="399">
                  <c:v>-6.9000000000000006E-2</c:v>
                </c:pt>
                <c:pt idx="400">
                  <c:v>-7.0000000000000007E-2</c:v>
                </c:pt>
                <c:pt idx="401">
                  <c:v>-7.0000000000000007E-2</c:v>
                </c:pt>
                <c:pt idx="402">
                  <c:v>-7.0000000000000007E-2</c:v>
                </c:pt>
                <c:pt idx="403">
                  <c:v>-2.5999999999999999E-2</c:v>
                </c:pt>
                <c:pt idx="404">
                  <c:v>-4.9000000000000002E-2</c:v>
                </c:pt>
                <c:pt idx="405">
                  <c:v>8.0000000000000002E-3</c:v>
                </c:pt>
                <c:pt idx="406">
                  <c:v>-6.0000000000000001E-3</c:v>
                </c:pt>
                <c:pt idx="407">
                  <c:v>7.0000000000000001E-3</c:v>
                </c:pt>
                <c:pt idx="408">
                  <c:v>7.0000000000000001E-3</c:v>
                </c:pt>
                <c:pt idx="409">
                  <c:v>7.0000000000000001E-3</c:v>
                </c:pt>
                <c:pt idx="410">
                  <c:v>7.0000000000000001E-3</c:v>
                </c:pt>
                <c:pt idx="411">
                  <c:v>-0.01</c:v>
                </c:pt>
                <c:pt idx="412">
                  <c:v>-2.5999999999999999E-2</c:v>
                </c:pt>
                <c:pt idx="413">
                  <c:v>-8.9999999999999993E-3</c:v>
                </c:pt>
                <c:pt idx="414">
                  <c:v>5.5E-2</c:v>
                </c:pt>
                <c:pt idx="415">
                  <c:v>5.5E-2</c:v>
                </c:pt>
                <c:pt idx="416">
                  <c:v>5.5E-2</c:v>
                </c:pt>
                <c:pt idx="417">
                  <c:v>5.6000000000000001E-2</c:v>
                </c:pt>
                <c:pt idx="418">
                  <c:v>6.6000000000000003E-2</c:v>
                </c:pt>
                <c:pt idx="419">
                  <c:v>0.08</c:v>
                </c:pt>
                <c:pt idx="420">
                  <c:v>2.5000000000000001E-2</c:v>
                </c:pt>
                <c:pt idx="421">
                  <c:v>2.5000000000000001E-2</c:v>
                </c:pt>
                <c:pt idx="422">
                  <c:v>2.5000000000000001E-2</c:v>
                </c:pt>
                <c:pt idx="423">
                  <c:v>2.5000000000000001E-2</c:v>
                </c:pt>
                <c:pt idx="424">
                  <c:v>2.5000000000000001E-2</c:v>
                </c:pt>
                <c:pt idx="425">
                  <c:v>4.1000000000000002E-2</c:v>
                </c:pt>
                <c:pt idx="426">
                  <c:v>-1.2E-2</c:v>
                </c:pt>
                <c:pt idx="427">
                  <c:v>-8.9999999999999993E-3</c:v>
                </c:pt>
                <c:pt idx="428">
                  <c:v>-2.1999999999999999E-2</c:v>
                </c:pt>
                <c:pt idx="429">
                  <c:v>-2.1999999999999999E-2</c:v>
                </c:pt>
                <c:pt idx="430">
                  <c:v>-2.1999999999999999E-2</c:v>
                </c:pt>
                <c:pt idx="431">
                  <c:v>3.0000000000000001E-3</c:v>
                </c:pt>
                <c:pt idx="432">
                  <c:v>1.2999999999999999E-2</c:v>
                </c:pt>
                <c:pt idx="433">
                  <c:v>1.2999999999999999E-2</c:v>
                </c:pt>
                <c:pt idx="434">
                  <c:v>0.03</c:v>
                </c:pt>
                <c:pt idx="435">
                  <c:v>2.5000000000000001E-2</c:v>
                </c:pt>
                <c:pt idx="436">
                  <c:v>2.5000000000000001E-2</c:v>
                </c:pt>
                <c:pt idx="437">
                  <c:v>2.5000000000000001E-2</c:v>
                </c:pt>
                <c:pt idx="438">
                  <c:v>6.0000000000000001E-3</c:v>
                </c:pt>
                <c:pt idx="439">
                  <c:v>-3.7999999999999999E-2</c:v>
                </c:pt>
                <c:pt idx="440">
                  <c:v>-4.3999999999999997E-2</c:v>
                </c:pt>
                <c:pt idx="441">
                  <c:v>-4.7E-2</c:v>
                </c:pt>
                <c:pt idx="442">
                  <c:v>-4.4999999999999998E-2</c:v>
                </c:pt>
                <c:pt idx="443">
                  <c:v>-4.4999999999999998E-2</c:v>
                </c:pt>
                <c:pt idx="444">
                  <c:v>-4.4999999999999998E-2</c:v>
                </c:pt>
                <c:pt idx="445">
                  <c:v>-7.0000000000000007E-2</c:v>
                </c:pt>
                <c:pt idx="446">
                  <c:v>-7.0000000000000007E-2</c:v>
                </c:pt>
                <c:pt idx="447">
                  <c:v>-9.8000000000000004E-2</c:v>
                </c:pt>
                <c:pt idx="448">
                  <c:v>-9.5000000000000001E-2</c:v>
                </c:pt>
                <c:pt idx="449">
                  <c:v>-0.104</c:v>
                </c:pt>
                <c:pt idx="450">
                  <c:v>-0.104</c:v>
                </c:pt>
                <c:pt idx="451">
                  <c:v>-0.104</c:v>
                </c:pt>
                <c:pt idx="452">
                  <c:v>-8.6999999999999994E-2</c:v>
                </c:pt>
                <c:pt idx="453">
                  <c:v>-6.3E-2</c:v>
                </c:pt>
                <c:pt idx="454">
                  <c:v>-8.5999999999999993E-2</c:v>
                </c:pt>
                <c:pt idx="455">
                  <c:v>-0.12</c:v>
                </c:pt>
                <c:pt idx="456">
                  <c:v>-0.11700000000000001</c:v>
                </c:pt>
                <c:pt idx="457">
                  <c:v>-0.11700000000000001</c:v>
                </c:pt>
                <c:pt idx="458">
                  <c:v>-0.11700000000000001</c:v>
                </c:pt>
                <c:pt idx="459">
                  <c:v>-0.14399999999999999</c:v>
                </c:pt>
                <c:pt idx="460">
                  <c:v>-0.161</c:v>
                </c:pt>
                <c:pt idx="461">
                  <c:v>-0.17899999999999999</c:v>
                </c:pt>
                <c:pt idx="462">
                  <c:v>-0.17499999999999999</c:v>
                </c:pt>
                <c:pt idx="463">
                  <c:v>-0.20200000000000001</c:v>
                </c:pt>
                <c:pt idx="464">
                  <c:v>-0.20200000000000001</c:v>
                </c:pt>
                <c:pt idx="465">
                  <c:v>-0.20200000000000001</c:v>
                </c:pt>
                <c:pt idx="466">
                  <c:v>-0.20100000000000001</c:v>
                </c:pt>
                <c:pt idx="467">
                  <c:v>-0.20599999999999999</c:v>
                </c:pt>
                <c:pt idx="468">
                  <c:v>-0.22600000000000001</c:v>
                </c:pt>
                <c:pt idx="469">
                  <c:v>-0.23899999999999999</c:v>
                </c:pt>
                <c:pt idx="470">
                  <c:v>-0.25700000000000001</c:v>
                </c:pt>
                <c:pt idx="471">
                  <c:v>-0.25700000000000001</c:v>
                </c:pt>
                <c:pt idx="472">
                  <c:v>-0.25700000000000001</c:v>
                </c:pt>
                <c:pt idx="473">
                  <c:v>-0.219</c:v>
                </c:pt>
                <c:pt idx="474">
                  <c:v>-0.23200000000000001</c:v>
                </c:pt>
                <c:pt idx="475">
                  <c:v>-0.23599999999999999</c:v>
                </c:pt>
                <c:pt idx="476">
                  <c:v>-0.24099999999999999</c:v>
                </c:pt>
                <c:pt idx="477">
                  <c:v>-0.255</c:v>
                </c:pt>
                <c:pt idx="478">
                  <c:v>-0.255</c:v>
                </c:pt>
                <c:pt idx="479">
                  <c:v>-0.255</c:v>
                </c:pt>
                <c:pt idx="480">
                  <c:v>-0.24399999999999999</c:v>
                </c:pt>
                <c:pt idx="481">
                  <c:v>-0.32</c:v>
                </c:pt>
                <c:pt idx="482">
                  <c:v>-0.28799999999999998</c:v>
                </c:pt>
                <c:pt idx="483">
                  <c:v>-0.318</c:v>
                </c:pt>
                <c:pt idx="484">
                  <c:v>-0.28499999999999998</c:v>
                </c:pt>
                <c:pt idx="485">
                  <c:v>-0.28499999999999998</c:v>
                </c:pt>
                <c:pt idx="486">
                  <c:v>-0.28499999999999998</c:v>
                </c:pt>
                <c:pt idx="487">
                  <c:v>-0.307</c:v>
                </c:pt>
                <c:pt idx="488">
                  <c:v>-0.33100000000000002</c:v>
                </c:pt>
                <c:pt idx="489">
                  <c:v>-0.30299999999999999</c:v>
                </c:pt>
                <c:pt idx="490">
                  <c:v>-0.32</c:v>
                </c:pt>
                <c:pt idx="491">
                  <c:v>-0.32700000000000001</c:v>
                </c:pt>
                <c:pt idx="492">
                  <c:v>-0.32700000000000001</c:v>
                </c:pt>
                <c:pt idx="493">
                  <c:v>-0.32700000000000001</c:v>
                </c:pt>
                <c:pt idx="494">
                  <c:v>-0.35699999999999998</c:v>
                </c:pt>
                <c:pt idx="495">
                  <c:v>-0.36699999999999999</c:v>
                </c:pt>
                <c:pt idx="496">
                  <c:v>-0.38500000000000001</c:v>
                </c:pt>
                <c:pt idx="497">
                  <c:v>-0.39900000000000002</c:v>
                </c:pt>
                <c:pt idx="498">
                  <c:v>-0.36299999999999999</c:v>
                </c:pt>
                <c:pt idx="499">
                  <c:v>-0.36299999999999999</c:v>
                </c:pt>
                <c:pt idx="500">
                  <c:v>-0.36299999999999999</c:v>
                </c:pt>
                <c:pt idx="501">
                  <c:v>-0.36599999999999999</c:v>
                </c:pt>
                <c:pt idx="502">
                  <c:v>-0.35399999999999998</c:v>
                </c:pt>
                <c:pt idx="503">
                  <c:v>-0.307</c:v>
                </c:pt>
                <c:pt idx="504">
                  <c:v>-0.22500000000000001</c:v>
                </c:pt>
                <c:pt idx="505">
                  <c:v>-0.21</c:v>
                </c:pt>
                <c:pt idx="506">
                  <c:v>-0.21</c:v>
                </c:pt>
                <c:pt idx="507">
                  <c:v>-0.21</c:v>
                </c:pt>
                <c:pt idx="508">
                  <c:v>-0.251</c:v>
                </c:pt>
                <c:pt idx="509">
                  <c:v>-0.24399999999999999</c:v>
                </c:pt>
                <c:pt idx="510">
                  <c:v>-0.28999999999999998</c:v>
                </c:pt>
                <c:pt idx="511">
                  <c:v>-0.31</c:v>
                </c:pt>
                <c:pt idx="512">
                  <c:v>-0.32400000000000001</c:v>
                </c:pt>
                <c:pt idx="513">
                  <c:v>-0.32400000000000001</c:v>
                </c:pt>
                <c:pt idx="514">
                  <c:v>-0.32400000000000001</c:v>
                </c:pt>
                <c:pt idx="515">
                  <c:v>-0.34599999999999997</c:v>
                </c:pt>
                <c:pt idx="516">
                  <c:v>-0.35499999999999998</c:v>
                </c:pt>
                <c:pt idx="517">
                  <c:v>-0.378</c:v>
                </c:pt>
                <c:pt idx="518">
                  <c:v>-0.36299999999999999</c:v>
                </c:pt>
                <c:pt idx="519">
                  <c:v>-0.376</c:v>
                </c:pt>
                <c:pt idx="520">
                  <c:v>-0.376</c:v>
                </c:pt>
                <c:pt idx="521">
                  <c:v>-0.376</c:v>
                </c:pt>
                <c:pt idx="522">
                  <c:v>-0.39100000000000001</c:v>
                </c:pt>
                <c:pt idx="523">
                  <c:v>-0.39900000000000002</c:v>
                </c:pt>
                <c:pt idx="524">
                  <c:v>-0.44</c:v>
                </c:pt>
                <c:pt idx="525">
                  <c:v>-0.45</c:v>
                </c:pt>
                <c:pt idx="526">
                  <c:v>-0.495</c:v>
                </c:pt>
                <c:pt idx="527">
                  <c:v>-0.495</c:v>
                </c:pt>
                <c:pt idx="528">
                  <c:v>-0.495</c:v>
                </c:pt>
                <c:pt idx="529">
                  <c:v>-0.51600000000000001</c:v>
                </c:pt>
                <c:pt idx="530">
                  <c:v>-0.53600000000000003</c:v>
                </c:pt>
                <c:pt idx="531">
                  <c:v>-0.58099999999999996</c:v>
                </c:pt>
                <c:pt idx="532">
                  <c:v>-0.56000000000000005</c:v>
                </c:pt>
                <c:pt idx="533">
                  <c:v>-0.57599999999999996</c:v>
                </c:pt>
                <c:pt idx="534">
                  <c:v>-0.57599999999999996</c:v>
                </c:pt>
                <c:pt idx="535">
                  <c:v>-0.57599999999999996</c:v>
                </c:pt>
                <c:pt idx="536">
                  <c:v>-0.59199999999999997</c:v>
                </c:pt>
                <c:pt idx="537">
                  <c:v>-0.60899999999999999</c:v>
                </c:pt>
                <c:pt idx="538">
                  <c:v>-0.65</c:v>
                </c:pt>
                <c:pt idx="539">
                  <c:v>-0.71299999999999997</c:v>
                </c:pt>
                <c:pt idx="540">
                  <c:v>-0.68500000000000005</c:v>
                </c:pt>
                <c:pt idx="541">
                  <c:v>-0.68500000000000005</c:v>
                </c:pt>
                <c:pt idx="542">
                  <c:v>-0.68500000000000005</c:v>
                </c:pt>
                <c:pt idx="543">
                  <c:v>-0.64800000000000002</c:v>
                </c:pt>
                <c:pt idx="544">
                  <c:v>-0.69</c:v>
                </c:pt>
                <c:pt idx="545">
                  <c:v>-0.67</c:v>
                </c:pt>
                <c:pt idx="546">
                  <c:v>-0.64400000000000002</c:v>
                </c:pt>
                <c:pt idx="547">
                  <c:v>-0.67500000000000004</c:v>
                </c:pt>
                <c:pt idx="548">
                  <c:v>-0.67500000000000004</c:v>
                </c:pt>
                <c:pt idx="549">
                  <c:v>-0.67500000000000004</c:v>
                </c:pt>
                <c:pt idx="550">
                  <c:v>-0.66600000000000004</c:v>
                </c:pt>
                <c:pt idx="551">
                  <c:v>-0.69299999999999995</c:v>
                </c:pt>
                <c:pt idx="552">
                  <c:v>-0.71399999999999997</c:v>
                </c:pt>
                <c:pt idx="553">
                  <c:v>-0.69199999999999995</c:v>
                </c:pt>
                <c:pt idx="554">
                  <c:v>-0.7</c:v>
                </c:pt>
                <c:pt idx="555">
                  <c:v>-0.7</c:v>
                </c:pt>
                <c:pt idx="556">
                  <c:v>-0.7</c:v>
                </c:pt>
                <c:pt idx="557">
                  <c:v>-0.70199999999999996</c:v>
                </c:pt>
                <c:pt idx="558">
                  <c:v>-0.70599999999999996</c:v>
                </c:pt>
                <c:pt idx="559">
                  <c:v>-0.67400000000000004</c:v>
                </c:pt>
                <c:pt idx="560">
                  <c:v>-0.59399999999999997</c:v>
                </c:pt>
                <c:pt idx="561">
                  <c:v>-0.63800000000000001</c:v>
                </c:pt>
                <c:pt idx="562">
                  <c:v>-0.63800000000000001</c:v>
                </c:pt>
                <c:pt idx="563">
                  <c:v>-0.63800000000000001</c:v>
                </c:pt>
                <c:pt idx="564">
                  <c:v>-0.58499999999999996</c:v>
                </c:pt>
                <c:pt idx="565">
                  <c:v>-0.54700000000000004</c:v>
                </c:pt>
                <c:pt idx="566">
                  <c:v>-0.56399999999999995</c:v>
                </c:pt>
                <c:pt idx="567">
                  <c:v>-0.51600000000000001</c:v>
                </c:pt>
                <c:pt idx="568">
                  <c:v>-0.44900000000000001</c:v>
                </c:pt>
                <c:pt idx="569">
                  <c:v>-0.44900000000000001</c:v>
                </c:pt>
                <c:pt idx="570">
                  <c:v>-0.44900000000000001</c:v>
                </c:pt>
                <c:pt idx="571">
                  <c:v>-0.48</c:v>
                </c:pt>
                <c:pt idx="572">
                  <c:v>-0.47399999999999998</c:v>
                </c:pt>
                <c:pt idx="573">
                  <c:v>-0.51</c:v>
                </c:pt>
                <c:pt idx="574">
                  <c:v>-0.50700000000000001</c:v>
                </c:pt>
                <c:pt idx="575">
                  <c:v>-0.52100000000000002</c:v>
                </c:pt>
                <c:pt idx="576">
                  <c:v>-0.52100000000000002</c:v>
                </c:pt>
                <c:pt idx="577">
                  <c:v>-0.52100000000000002</c:v>
                </c:pt>
                <c:pt idx="578">
                  <c:v>-0.58099999999999996</c:v>
                </c:pt>
                <c:pt idx="579">
                  <c:v>-0.6</c:v>
                </c:pt>
                <c:pt idx="580">
                  <c:v>-0.57499999999999996</c:v>
                </c:pt>
                <c:pt idx="581">
                  <c:v>-0.58199999999999996</c:v>
                </c:pt>
                <c:pt idx="582">
                  <c:v>-0.57299999999999995</c:v>
                </c:pt>
                <c:pt idx="583">
                  <c:v>-0.57299999999999995</c:v>
                </c:pt>
                <c:pt idx="584">
                  <c:v>-0.57299999999999995</c:v>
                </c:pt>
                <c:pt idx="585">
                  <c:v>-0.57099999999999995</c:v>
                </c:pt>
                <c:pt idx="586">
                  <c:v>-0.56399999999999995</c:v>
                </c:pt>
                <c:pt idx="587">
                  <c:v>-0.54600000000000004</c:v>
                </c:pt>
                <c:pt idx="588">
                  <c:v>-0.59</c:v>
                </c:pt>
                <c:pt idx="589">
                  <c:v>-0.58599999999999997</c:v>
                </c:pt>
                <c:pt idx="590">
                  <c:v>-0.58599999999999997</c:v>
                </c:pt>
                <c:pt idx="591">
                  <c:v>-0.58599999999999997</c:v>
                </c:pt>
                <c:pt idx="592">
                  <c:v>-0.57499999999999996</c:v>
                </c:pt>
                <c:pt idx="593">
                  <c:v>-0.59399999999999997</c:v>
                </c:pt>
                <c:pt idx="594">
                  <c:v>-0.54800000000000004</c:v>
                </c:pt>
                <c:pt idx="595">
                  <c:v>-0.46899999999999997</c:v>
                </c:pt>
                <c:pt idx="596">
                  <c:v>-0.442</c:v>
                </c:pt>
                <c:pt idx="597">
                  <c:v>-0.442</c:v>
                </c:pt>
                <c:pt idx="598">
                  <c:v>-0.442</c:v>
                </c:pt>
                <c:pt idx="599">
                  <c:v>-0.45700000000000002</c:v>
                </c:pt>
                <c:pt idx="600">
                  <c:v>-0.41699999999999998</c:v>
                </c:pt>
                <c:pt idx="601">
                  <c:v>-0.38700000000000001</c:v>
                </c:pt>
                <c:pt idx="602">
                  <c:v>-0.40799999999999997</c:v>
                </c:pt>
                <c:pt idx="603">
                  <c:v>-0.38200000000000001</c:v>
                </c:pt>
                <c:pt idx="604">
                  <c:v>-0.38200000000000001</c:v>
                </c:pt>
                <c:pt idx="605">
                  <c:v>-0.38200000000000001</c:v>
                </c:pt>
                <c:pt idx="606">
                  <c:v>-0.34399999999999997</c:v>
                </c:pt>
                <c:pt idx="607">
                  <c:v>-0.36799999999999999</c:v>
                </c:pt>
                <c:pt idx="608">
                  <c:v>-0.39400000000000002</c:v>
                </c:pt>
                <c:pt idx="609">
                  <c:v>-0.40400000000000003</c:v>
                </c:pt>
                <c:pt idx="610">
                  <c:v>-0.36199999999999999</c:v>
                </c:pt>
                <c:pt idx="611">
                  <c:v>-0.36199999999999999</c:v>
                </c:pt>
                <c:pt idx="612">
                  <c:v>-0.36199999999999999</c:v>
                </c:pt>
                <c:pt idx="613">
                  <c:v>-0.33200000000000002</c:v>
                </c:pt>
                <c:pt idx="614">
                  <c:v>-0.35099999999999998</c:v>
                </c:pt>
                <c:pt idx="615">
                  <c:v>-0.35399999999999998</c:v>
                </c:pt>
                <c:pt idx="616">
                  <c:v>-0.40699999999999997</c:v>
                </c:pt>
                <c:pt idx="617">
                  <c:v>-0.38200000000000001</c:v>
                </c:pt>
                <c:pt idx="618">
                  <c:v>-0.38200000000000001</c:v>
                </c:pt>
                <c:pt idx="619">
                  <c:v>-0.38200000000000001</c:v>
                </c:pt>
                <c:pt idx="620">
                  <c:v>-0.35099999999999998</c:v>
                </c:pt>
                <c:pt idx="621">
                  <c:v>-0.309</c:v>
                </c:pt>
                <c:pt idx="622">
                  <c:v>-0.33300000000000002</c:v>
                </c:pt>
                <c:pt idx="623">
                  <c:v>-0.23300000000000001</c:v>
                </c:pt>
                <c:pt idx="624">
                  <c:v>-0.26300000000000001</c:v>
                </c:pt>
                <c:pt idx="625">
                  <c:v>-0.26300000000000001</c:v>
                </c:pt>
                <c:pt idx="626">
                  <c:v>-0.26300000000000001</c:v>
                </c:pt>
                <c:pt idx="627">
                  <c:v>-0.245</c:v>
                </c:pt>
                <c:pt idx="628">
                  <c:v>-0.252</c:v>
                </c:pt>
                <c:pt idx="629">
                  <c:v>-0.3</c:v>
                </c:pt>
                <c:pt idx="630">
                  <c:v>-0.35099999999999998</c:v>
                </c:pt>
                <c:pt idx="631">
                  <c:v>-0.33400000000000002</c:v>
                </c:pt>
                <c:pt idx="632">
                  <c:v>-0.33400000000000002</c:v>
                </c:pt>
                <c:pt idx="633">
                  <c:v>-0.33400000000000002</c:v>
                </c:pt>
                <c:pt idx="634">
                  <c:v>-0.33600000000000002</c:v>
                </c:pt>
                <c:pt idx="635">
                  <c:v>-0.33900000000000002</c:v>
                </c:pt>
                <c:pt idx="636">
                  <c:v>-0.34699999999999998</c:v>
                </c:pt>
                <c:pt idx="637">
                  <c:v>-0.32500000000000001</c:v>
                </c:pt>
                <c:pt idx="638">
                  <c:v>-0.35899999999999999</c:v>
                </c:pt>
                <c:pt idx="639">
                  <c:v>-0.35899999999999999</c:v>
                </c:pt>
                <c:pt idx="640">
                  <c:v>-0.35899999999999999</c:v>
                </c:pt>
                <c:pt idx="641">
                  <c:v>-0.34899999999999998</c:v>
                </c:pt>
                <c:pt idx="642">
                  <c:v>-0.372</c:v>
                </c:pt>
                <c:pt idx="643">
                  <c:v>-0.372</c:v>
                </c:pt>
                <c:pt idx="644">
                  <c:v>-0.36099999999999999</c:v>
                </c:pt>
                <c:pt idx="645">
                  <c:v>-0.36</c:v>
                </c:pt>
                <c:pt idx="646">
                  <c:v>-0.36</c:v>
                </c:pt>
                <c:pt idx="647">
                  <c:v>-0.36</c:v>
                </c:pt>
                <c:pt idx="648">
                  <c:v>-0.28100000000000003</c:v>
                </c:pt>
                <c:pt idx="649">
                  <c:v>-0.34799999999999998</c:v>
                </c:pt>
                <c:pt idx="650">
                  <c:v>-0.315</c:v>
                </c:pt>
                <c:pt idx="651">
                  <c:v>-0.29399999999999998</c:v>
                </c:pt>
                <c:pt idx="652">
                  <c:v>-0.28599999999999998</c:v>
                </c:pt>
                <c:pt idx="653">
                  <c:v>-0.28599999999999998</c:v>
                </c:pt>
                <c:pt idx="654">
                  <c:v>-0.28599999999999998</c:v>
                </c:pt>
                <c:pt idx="655">
                  <c:v>-0.307</c:v>
                </c:pt>
                <c:pt idx="656">
                  <c:v>-0.29499999999999998</c:v>
                </c:pt>
                <c:pt idx="657">
                  <c:v>-0.32100000000000001</c:v>
                </c:pt>
                <c:pt idx="658">
                  <c:v>-0.26900000000000002</c:v>
                </c:pt>
                <c:pt idx="659">
                  <c:v>-0.28899999999999998</c:v>
                </c:pt>
                <c:pt idx="660">
                  <c:v>-0.28899999999999998</c:v>
                </c:pt>
                <c:pt idx="661">
                  <c:v>-0.28899999999999998</c:v>
                </c:pt>
                <c:pt idx="662">
                  <c:v>-0.27700000000000002</c:v>
                </c:pt>
                <c:pt idx="663">
                  <c:v>-0.29499999999999998</c:v>
                </c:pt>
                <c:pt idx="664">
                  <c:v>-0.249</c:v>
                </c:pt>
                <c:pt idx="665">
                  <c:v>-0.23499999999999999</c:v>
                </c:pt>
                <c:pt idx="666">
                  <c:v>-0.252</c:v>
                </c:pt>
                <c:pt idx="667">
                  <c:v>-0.252</c:v>
                </c:pt>
                <c:pt idx="668">
                  <c:v>-0.252</c:v>
                </c:pt>
                <c:pt idx="669">
                  <c:v>-0.24199999999999999</c:v>
                </c:pt>
                <c:pt idx="670">
                  <c:v>-0.24199999999999999</c:v>
                </c:pt>
                <c:pt idx="671">
                  <c:v>-0.24199999999999999</c:v>
                </c:pt>
                <c:pt idx="672">
                  <c:v>-0.24199999999999999</c:v>
                </c:pt>
                <c:pt idx="673">
                  <c:v>-0.25600000000000001</c:v>
                </c:pt>
                <c:pt idx="674">
                  <c:v>-0.25600000000000001</c:v>
                </c:pt>
                <c:pt idx="675">
                  <c:v>-0.25600000000000001</c:v>
                </c:pt>
                <c:pt idx="676">
                  <c:v>-0.185</c:v>
                </c:pt>
                <c:pt idx="677">
                  <c:v>-0.185</c:v>
                </c:pt>
                <c:pt idx="678">
                  <c:v>-0.186</c:v>
                </c:pt>
                <c:pt idx="679">
                  <c:v>-0.223</c:v>
                </c:pt>
                <c:pt idx="680">
                  <c:v>-0.27800000000000002</c:v>
                </c:pt>
                <c:pt idx="681">
                  <c:v>-0.27800000000000002</c:v>
                </c:pt>
                <c:pt idx="682">
                  <c:v>-0.27800000000000002</c:v>
                </c:pt>
                <c:pt idx="683">
                  <c:v>-0.28699999999999998</c:v>
                </c:pt>
                <c:pt idx="684">
                  <c:v>-0.28499999999999998</c:v>
                </c:pt>
                <c:pt idx="685">
                  <c:v>-0.20699999999999999</c:v>
                </c:pt>
                <c:pt idx="686">
                  <c:v>-0.17899999999999999</c:v>
                </c:pt>
                <c:pt idx="687">
                  <c:v>-0.19900000000000001</c:v>
                </c:pt>
                <c:pt idx="688">
                  <c:v>-0.19900000000000001</c:v>
                </c:pt>
                <c:pt idx="689">
                  <c:v>-0.19900000000000001</c:v>
                </c:pt>
                <c:pt idx="690">
                  <c:v>-0.159</c:v>
                </c:pt>
                <c:pt idx="691">
                  <c:v>-0.17100000000000001</c:v>
                </c:pt>
                <c:pt idx="692">
                  <c:v>-0.2</c:v>
                </c:pt>
                <c:pt idx="693">
                  <c:v>-0.219</c:v>
                </c:pt>
                <c:pt idx="694">
                  <c:v>-0.215</c:v>
                </c:pt>
                <c:pt idx="695">
                  <c:v>-0.215</c:v>
                </c:pt>
                <c:pt idx="696">
                  <c:v>-0.215</c:v>
                </c:pt>
                <c:pt idx="697">
                  <c:v>-0.218</c:v>
                </c:pt>
                <c:pt idx="698">
                  <c:v>-0.248</c:v>
                </c:pt>
                <c:pt idx="699">
                  <c:v>-0.26</c:v>
                </c:pt>
                <c:pt idx="700">
                  <c:v>-0.308</c:v>
                </c:pt>
                <c:pt idx="701">
                  <c:v>-0.33500000000000002</c:v>
                </c:pt>
                <c:pt idx="702">
                  <c:v>-0.33500000000000002</c:v>
                </c:pt>
                <c:pt idx="703">
                  <c:v>-0.33500000000000002</c:v>
                </c:pt>
                <c:pt idx="704">
                  <c:v>-0.38500000000000001</c:v>
                </c:pt>
                <c:pt idx="705">
                  <c:v>-0.34100000000000003</c:v>
                </c:pt>
                <c:pt idx="706">
                  <c:v>-0.377</c:v>
                </c:pt>
                <c:pt idx="707">
                  <c:v>-0.40600000000000003</c:v>
                </c:pt>
                <c:pt idx="708">
                  <c:v>-0.434</c:v>
                </c:pt>
                <c:pt idx="709">
                  <c:v>-0.434</c:v>
                </c:pt>
                <c:pt idx="710">
                  <c:v>-0.434</c:v>
                </c:pt>
                <c:pt idx="711">
                  <c:v>-0.442</c:v>
                </c:pt>
                <c:pt idx="712">
                  <c:v>-0.39900000000000002</c:v>
                </c:pt>
                <c:pt idx="713">
                  <c:v>-0.35899999999999999</c:v>
                </c:pt>
                <c:pt idx="714">
                  <c:v>-0.37</c:v>
                </c:pt>
                <c:pt idx="715">
                  <c:v>-0.38600000000000001</c:v>
                </c:pt>
                <c:pt idx="716">
                  <c:v>-0.38600000000000001</c:v>
                </c:pt>
                <c:pt idx="717">
                  <c:v>-0.38600000000000001</c:v>
                </c:pt>
                <c:pt idx="718">
                  <c:v>-0.41099999999999998</c:v>
                </c:pt>
                <c:pt idx="719">
                  <c:v>-0.39100000000000001</c:v>
                </c:pt>
                <c:pt idx="720">
                  <c:v>-0.378</c:v>
                </c:pt>
                <c:pt idx="721">
                  <c:v>-0.38600000000000001</c:v>
                </c:pt>
                <c:pt idx="722">
                  <c:v>-0.40100000000000002</c:v>
                </c:pt>
                <c:pt idx="723">
                  <c:v>-0.40100000000000002</c:v>
                </c:pt>
                <c:pt idx="724">
                  <c:v>-0.40100000000000002</c:v>
                </c:pt>
                <c:pt idx="725">
                  <c:v>-0.40100000000000002</c:v>
                </c:pt>
                <c:pt idx="726">
                  <c:v>-0.40699999999999997</c:v>
                </c:pt>
                <c:pt idx="727">
                  <c:v>-0.41799999999999998</c:v>
                </c:pt>
                <c:pt idx="728">
                  <c:v>-0.44400000000000001</c:v>
                </c:pt>
                <c:pt idx="729">
                  <c:v>-0.43099999999999999</c:v>
                </c:pt>
                <c:pt idx="730">
                  <c:v>-0.43099999999999999</c:v>
                </c:pt>
                <c:pt idx="731">
                  <c:v>-0.43099999999999999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7A-49F2-8B4D-6F987DF43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76832"/>
        <c:crossesAt val="-1"/>
        <c:auto val="0"/>
        <c:lblOffset val="100"/>
        <c:baseTimeUnit val="days"/>
      </c:dateAx>
      <c:valAx>
        <c:axId val="227176832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chart" Target="../charts/chart26.xml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כמו כן, בסוגריים 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2019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0.89896</cdr:x>
      <cdr:y>0.27337</cdr:y>
    </cdr:from>
    <cdr:to>
      <cdr:x>0.89946</cdr:x>
      <cdr:y>0.72663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220121" y="723906"/>
          <a:ext cx="4572" cy="120027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0.89861</cdr:x>
      <cdr:y>0.13921</cdr:y>
    </cdr:from>
    <cdr:to>
      <cdr:x>1</cdr:x>
      <cdr:y>0.61524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16858" y="393893"/>
          <a:ext cx="927142" cy="1346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00"/>
            </a:lnSpc>
          </a:pPr>
          <a:r>
            <a:rPr lang="he-IL" sz="1200" b="1" dirty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 פי </a:t>
          </a:r>
          <a:r>
            <a:rPr lang="he-IL" sz="1200" b="1" dirty="0" smtClean="0">
              <a:latin typeface="David" panose="020E0502060401010101" pitchFamily="34" charset="-79"/>
              <a:cs typeface="David" panose="020E0502060401010101" pitchFamily="34" charset="-79"/>
            </a:rPr>
            <a:t>חטיבת המחקר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pPr algn="ctr">
            <a:lnSpc>
              <a:spcPts val="1000"/>
            </a:lnSpc>
          </a:pPr>
          <a:r>
            <a:rPr lang="he-IL" sz="1200" b="1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0.61354</cdr:x>
      <cdr:y>0.89347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10227" y="2527988"/>
          <a:ext cx="3533773" cy="301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he-IL" sz="1100" b="1" dirty="0" smtClean="0">
              <a:effectLst/>
              <a:latin typeface="+mn-lt"/>
              <a:ea typeface="+mn-ea"/>
              <a:cs typeface="+mn-cs"/>
            </a:rPr>
            <a:t>*תחזית חטיבת המחקר כפי שנערכה ופורסמה בחודש ינואר</a:t>
          </a:r>
          <a:endParaRPr lang="he-IL" sz="11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0.88092</cdr:x>
      <cdr:y>0.24961</cdr:y>
    </cdr:from>
    <cdr:to>
      <cdr:x>0.93619</cdr:x>
      <cdr:y>0.29663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31382" y="1268019"/>
          <a:ext cx="491351" cy="238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80.2</a:t>
          </a:r>
        </a:p>
      </cdr:txBody>
    </cdr:sp>
  </cdr:relSizeAnchor>
  <cdr:relSizeAnchor xmlns:cdr="http://schemas.openxmlformats.org/drawingml/2006/chartDrawing">
    <cdr:from>
      <cdr:x>0.89107</cdr:x>
      <cdr:y>0.37673</cdr:y>
    </cdr:from>
    <cdr:to>
      <cdr:x>0.94635</cdr:x>
      <cdr:y>0.42375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921574" y="1913788"/>
          <a:ext cx="491439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77.8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0.89287</cdr:x>
      <cdr:y>0.62904</cdr:y>
    </cdr:from>
    <cdr:to>
      <cdr:x>0.94814</cdr:x>
      <cdr:y>0.67607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08975" y="3822665"/>
          <a:ext cx="514339" cy="285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3.0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0.94473</cdr:x>
      <cdr:y>0.60236</cdr:y>
    </cdr:from>
    <cdr:to>
      <cdr:x>1</cdr:x>
      <cdr:y>0.64937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98650" y="3059994"/>
          <a:ext cx="491350" cy="238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2.1</a:t>
          </a:r>
        </a:p>
      </cdr:txBody>
    </cdr:sp>
  </cdr:relSizeAnchor>
  <cdr:relSizeAnchor xmlns:cdr="http://schemas.openxmlformats.org/drawingml/2006/chartDrawing">
    <cdr:from>
      <cdr:x>0.94473</cdr:x>
      <cdr:y>0.54261</cdr:y>
    </cdr:from>
    <cdr:to>
      <cdr:x>1</cdr:x>
      <cdr:y>0.58963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98650" y="2756471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2.4</a:t>
          </a:r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0.47649</cdr:y>
    </cdr:from>
    <cdr:to>
      <cdr:x>1</cdr:x>
      <cdr:y>0.5235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98650" y="2420594"/>
          <a:ext cx="491350" cy="238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3.0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0.75912</cdr:x>
      <cdr:y>0.46342</cdr:y>
    </cdr:from>
    <cdr:to>
      <cdr:x>0.80415</cdr:x>
      <cdr:y>0.50417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064341" y="2816200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B3A7BCF-6639-40E7-AD0E-E633EA3CC33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0.0174</cdr:x>
      <cdr:y>0.95925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923" y="5829314"/>
          <a:ext cx="9144002" cy="247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*המספרים</a:t>
          </a:r>
          <a:r>
            <a:rPr lang="he-IL" altLang="en-US" sz="1400" b="0" baseline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 בסוגריים</a:t>
          </a: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 מייצגים את התחזית הקודמת‎‎</a:t>
          </a:r>
        </a:p>
      </cdr:txBody>
    </cdr:sp>
  </cdr:relSizeAnchor>
  <cdr:relSizeAnchor xmlns:cdr="http://schemas.openxmlformats.org/drawingml/2006/chartDrawing">
    <cdr:from>
      <cdr:x>0.56604</cdr:x>
      <cdr:y>0.3054</cdr:y>
    </cdr:from>
    <cdr:to>
      <cdr:x>0.60612</cdr:x>
      <cdr:y>0.35869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175851" y="1618979"/>
          <a:ext cx="366533" cy="282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en-US" sz="1200" b="1" dirty="0">
              <a:latin typeface="David" panose="020E0502060401010101" pitchFamily="34" charset="-79"/>
              <a:cs typeface="David" panose="020E0502060401010101" pitchFamily="34" charset="-79"/>
            </a:rPr>
            <a:t>(5.8)</a:t>
          </a:r>
        </a:p>
        <a:p xmlns:a="http://schemas.openxmlformats.org/drawingml/2006/main">
          <a:r>
            <a:rPr lang="en-US" sz="1200" b="1" dirty="0">
              <a:latin typeface="David" panose="020E0502060401010101" pitchFamily="34" charset="-79"/>
              <a:cs typeface="David" panose="020E0502060401010101" pitchFamily="34" charset="-79"/>
            </a:rPr>
            <a:t>)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0.72671</cdr:x>
      <cdr:y>0.52978</cdr:y>
    </cdr:from>
    <cdr:to>
      <cdr:x>0.77584</cdr:x>
      <cdr:y>0.56897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6762750" y="3219450"/>
          <a:ext cx="4572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en-US" sz="1200" b="1">
              <a:latin typeface="David" panose="020E0502060401010101" pitchFamily="34" charset="-79"/>
              <a:cs typeface="David" panose="020E0502060401010101" pitchFamily="34" charset="-79"/>
            </a:rPr>
            <a:t>(3.1)</a:t>
          </a:r>
          <a:endParaRPr lang="he-IL" sz="1200" b="1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0.88229</cdr:x>
      <cdr:y>0.41218</cdr:y>
    </cdr:from>
    <cdr:to>
      <cdr:x>0.92937</cdr:x>
      <cdr:y>0.44666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8067660" y="2185037"/>
          <a:ext cx="430499" cy="182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en-US" sz="1200" b="1" dirty="0">
              <a:latin typeface="David" panose="020E0502060401010101" pitchFamily="34" charset="-79"/>
              <a:cs typeface="David" panose="020E0502060401010101" pitchFamily="34" charset="-79"/>
            </a:rPr>
            <a:t>(4.5)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0.29683</cdr:x>
      <cdr:y>0.72414</cdr:y>
    </cdr:from>
    <cdr:to>
      <cdr:x>0.34391</cdr:x>
      <cdr:y>0.76489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2762250" y="4400550"/>
          <a:ext cx="4381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en-US" sz="1200" b="1">
              <a:latin typeface="David" panose="020E0502060401010101" pitchFamily="34" charset="-79"/>
              <a:cs typeface="David" panose="020E0502060401010101" pitchFamily="34" charset="-79"/>
            </a:rPr>
            <a:t>(1.2</a:t>
          </a:r>
          <a:r>
            <a:rPr lang="en-US" sz="1100"/>
            <a:t>)</a:t>
          </a:r>
          <a:endParaRPr lang="he-IL" sz="1100"/>
        </a:p>
      </cdr:txBody>
    </cdr:sp>
  </cdr:relSizeAnchor>
  <cdr:relSizeAnchor xmlns:cdr="http://schemas.openxmlformats.org/drawingml/2006/chartDrawing">
    <cdr:from>
      <cdr:x>0.13818</cdr:x>
      <cdr:y>0.65674</cdr:y>
    </cdr:from>
    <cdr:to>
      <cdr:x>0.18219</cdr:x>
      <cdr:y>0.69279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1285875" y="3990975"/>
          <a:ext cx="40957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en-US" sz="1200" b="1">
              <a:latin typeface="David" panose="020E0502060401010101" pitchFamily="34" charset="-79"/>
              <a:cs typeface="David" panose="020E0502060401010101" pitchFamily="34" charset="-79"/>
            </a:rPr>
            <a:t>(1.8)</a:t>
          </a:r>
          <a:endParaRPr lang="he-IL" sz="1200" b="1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0.77073</cdr:x>
      <cdr:y>0.52978</cdr:y>
    </cdr:from>
    <cdr:to>
      <cdr:x>0.81781</cdr:x>
      <cdr:y>0.56426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7172325" y="3219450"/>
          <a:ext cx="4381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en-US" sz="1200" b="1">
              <a:latin typeface="David" panose="020E0502060401010101" pitchFamily="34" charset="-79"/>
              <a:cs typeface="David" panose="020E0502060401010101" pitchFamily="34" charset="-79"/>
            </a:rPr>
            <a:t>(3.2)</a:t>
          </a:r>
          <a:endParaRPr lang="he-IL" sz="1200" b="1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0.74504</cdr:y>
    </cdr:from>
    <cdr:to>
      <cdr:x>1</cdr:x>
      <cdr:y>0.79206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791587" y="4527575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5480B9B-FE76-4343-8254-7A100DD9FE15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-2.7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0.67451</cdr:y>
    </cdr:from>
    <cdr:to>
      <cdr:x>1</cdr:x>
      <cdr:y>0.72153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4098982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-1.4</a:t>
          </a:r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0.60241</cdr:y>
    </cdr:from>
    <cdr:to>
      <cdr:x>1</cdr:x>
      <cdr:y>0.64943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91587" y="3660813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DE7B110-4AC5-41C6-BFBA-8A43D1ADD171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-0.3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0.50555</cdr:x>
      <cdr:y>0.95291</cdr:y>
    </cdr:from>
    <cdr:to>
      <cdr:x>1</cdr:x>
      <cdr:y>0.99177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94339" y="5004636"/>
          <a:ext cx="4395661" cy="204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 כשהמדד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נמצא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מעל  50 נק' הדבר משקף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התרחבות כלכלית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0.10741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600" b="0" dirty="0" smtClean="0">
              <a:latin typeface="David" panose="020E0502060401010101" pitchFamily="34" charset="-79"/>
              <a:cs typeface="David" panose="020E0502060401010101" pitchFamily="34" charset="-79"/>
            </a:rPr>
            <a:t>ינואר 2016 עד </a:t>
          </a:r>
          <a:r>
            <a:rPr lang="he-IL" sz="1600" dirty="0" smtClean="0">
              <a:latin typeface="David" panose="020E0502060401010101" pitchFamily="34" charset="-79"/>
              <a:cs typeface="David" panose="020E0502060401010101" pitchFamily="34" charset="-79"/>
            </a:rPr>
            <a:t>ינואר</a:t>
          </a:r>
          <a:r>
            <a:rPr lang="he-IL" sz="1600" b="0" dirty="0" smtClean="0">
              <a:latin typeface="David" panose="020E0502060401010101" pitchFamily="34" charset="-79"/>
              <a:cs typeface="David" panose="020E0502060401010101" pitchFamily="34" charset="-79"/>
            </a:rPr>
            <a:t> 2020</a:t>
          </a:r>
        </a:p>
      </cdr:txBody>
    </cdr:sp>
  </cdr:relSizeAnchor>
  <cdr:relSizeAnchor xmlns:cdr="http://schemas.openxmlformats.org/drawingml/2006/chartDrawing">
    <cdr:from>
      <cdr:x>0.04007</cdr:x>
      <cdr:y>0.00201</cdr:y>
    </cdr:from>
    <cdr:to>
      <cdr:x>0.95159</cdr:x>
      <cdr:y>0.04991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57200" y="12655"/>
          <a:ext cx="1040129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 rtl="1"/>
          <a:r>
            <a:rPr lang="he-IL" sz="1800" b="1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</a:t>
          </a:r>
          <a:r>
            <a:rPr lang="he-IL" sz="1800" b="1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23: </a:t>
          </a:r>
          <a:r>
            <a:rPr lang="he-IL" sz="1800" b="1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 המחירים לצרכן ואינפלציית הליבה במשקים העיקריים ובישראל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pPr algn="ctr" rtl="1"/>
          <a:endParaRPr lang="he-IL" sz="1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0.50469</cdr:x>
      <cdr:y>0.10439</cdr:y>
    </cdr:from>
    <cdr:to>
      <cdr:x>1</cdr:x>
      <cdr:y>0.94092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2" y="95222"/>
          <a:ext cx="1171138" cy="6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21/02/19=100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0.77294</cdr:x>
      <cdr:y>0.0713</cdr:y>
    </cdr:from>
    <cdr:to>
      <cdr:x>0.92407</cdr:x>
      <cdr:y>0.14729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67800" y="401370"/>
          <a:ext cx="1381933" cy="42778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0.28512</cdr:y>
    </cdr:from>
    <cdr:to>
      <cdr:x>1</cdr:x>
      <cdr:y>0.32996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1838" y="1448410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1.625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0.54829</cdr:y>
    </cdr:from>
    <cdr:to>
      <cdr:x>1</cdr:x>
      <cdr:y>0.59313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04162" y="2785314"/>
          <a:ext cx="485838" cy="227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t>0.25</a:t>
          </a:r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0.62295</cdr:y>
    </cdr:from>
    <cdr:to>
      <cdr:x>1</cdr:x>
      <cdr:y>0.66779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3164584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0.69858</cdr:y>
    </cdr:from>
    <cdr:to>
      <cdr:x>1</cdr:x>
      <cdr:y>0.74342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84858" y="3548800"/>
          <a:ext cx="60514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-0.5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0.94606</cdr:x>
      <cdr:y>0.45382</cdr:y>
    </cdr:from>
    <cdr:to>
      <cdr:x>1</cdr:x>
      <cdr:y>0.50241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10511" y="2305406"/>
          <a:ext cx="479489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t>0.35</a:t>
          </a:r>
          <a:endParaRPr lang="he-IL" sz="1200" b="1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0.95026</cdr:x>
      <cdr:y>0.50389</cdr:y>
    </cdr:from>
    <cdr:to>
      <cdr:x>1</cdr:x>
      <cdr:y>0.55248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47833" y="2559761"/>
          <a:ext cx="442167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0.30</a:t>
          </a:r>
          <a:endParaRPr lang="he-IL" sz="12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0.14796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475" y="45623"/>
          <a:ext cx="1302463" cy="459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</a:t>
          </a:r>
        </a:p>
        <a:p xmlns:a="http://schemas.openxmlformats.org/drawingml/2006/main">
          <a:pPr algn="ctr"/>
          <a:r>
            <a:rPr lang="he-IL" sz="14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23/02/2019=100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0.87229</cdr:x>
      <cdr:y>0</cdr:y>
    </cdr:from>
    <cdr:to>
      <cdr:x>0.9833</cdr:x>
      <cdr:y>0.0479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953669" y="0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3: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ינואר 2017 עד ינואר 2020</a:t>
          </a:r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12" y="3157"/>
          <a:ext cx="9921887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0.06424</cdr:x>
      <cdr:y>0.95431</cdr:y>
    </cdr:from>
    <cdr:to>
      <cdr:x>1</cdr:x>
      <cdr:y>0.99566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8176" y="6081078"/>
          <a:ext cx="9296399" cy="26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4F43A4F-74EE-4CD7-80D2-6B964CB6839A}" type="TxLink">
            <a:rPr lang="en-US" sz="1400" b="0" i="0" u="none" strike="noStrike">
              <a:solidFill>
                <a:srgbClr val="00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pPr algn="r" rtl="1"/>
            <a:t>** עד 24.01.2020 הסדרות משקפות את הממוצע הנע של השבועיים האחרונים, מאז ואילך הן משקפו את הנתונים היומיים.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23.02.20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0.63129</cdr:y>
    </cdr:from>
    <cdr:to>
      <cdr:x>1</cdr:x>
      <cdr:y>0.67613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182130" y="4022714"/>
          <a:ext cx="75244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0.7%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0.57448</cdr:y>
    </cdr:from>
    <cdr:to>
      <cdr:x>1</cdr:x>
      <cdr:y>0.61932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172593" y="3660711"/>
          <a:ext cx="761982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0.9%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0.5416</cdr:y>
    </cdr:from>
    <cdr:to>
      <cdr:x>1</cdr:x>
      <cdr:y>0.58644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182130" y="3451227"/>
          <a:ext cx="75244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0.9%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0.73855</cdr:x>
      <cdr:y>0.10809</cdr:y>
    </cdr:from>
    <cdr:to>
      <cdr:x>0.88605</cdr:x>
      <cdr:y>0.17556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753335" y="566813"/>
          <a:ext cx="1348740" cy="35380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0.5999</cdr:y>
    </cdr:from>
    <cdr:to>
      <cdr:x>1</cdr:x>
      <cdr:y>0.64474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182130" y="3822689"/>
          <a:ext cx="75244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775496F-4FB5-4DA5-888F-285ED551232B}" type="TxLink">
            <a:rPr lang="en-US" sz="1400" b="1" i="0" u="none" strike="noStrike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0.8%</a:t>
          </a:fld>
          <a:endParaRPr lang="he-IL" sz="1400" b="1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0.52822</cdr:y>
    </cdr:from>
    <cdr:to>
      <cdr:x>1</cdr:x>
      <cdr:y>0.5791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79589" y="2966255"/>
          <a:ext cx="430672" cy="28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400" b="1" i="0" u="none" strike="noStrike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1.2</a:t>
          </a:fld>
          <a:endParaRPr lang="he-IL" sz="1400" b="1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0.48986</cdr:y>
    </cdr:from>
    <cdr:to>
      <cdr:x>1</cdr:x>
      <cdr:y>0.54075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79589" y="2750844"/>
          <a:ext cx="430672" cy="285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1.3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0.94874</cdr:x>
      <cdr:y>0.45448</cdr:y>
    </cdr:from>
    <cdr:to>
      <cdr:x>0.9955</cdr:x>
      <cdr:y>0.50536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38176" y="2552172"/>
          <a:ext cx="430672" cy="285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5716AAC-3F06-463B-A1DE-922B92A2AC84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1.5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0.95312</cdr:x>
      <cdr:y>0.41298</cdr:y>
    </cdr:from>
    <cdr:to>
      <cdr:x>0.9982</cdr:x>
      <cdr:y>0.46111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778497" y="2319145"/>
          <a:ext cx="415199" cy="27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1.5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0.75145</cdr:x>
      <cdr:y>0.11718</cdr:y>
    </cdr:from>
    <cdr:to>
      <cdr:x>0.91293</cdr:x>
      <cdr:y>0.19374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862731" y="615262"/>
          <a:ext cx="1474750" cy="40199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0.75205</cdr:x>
      <cdr:y>0.11493</cdr:y>
    </cdr:from>
    <cdr:to>
      <cdr:x>0.91596</cdr:x>
      <cdr:y>0.18568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37669" y="615262"/>
          <a:ext cx="1512064" cy="37876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0.72771</cdr:x>
      <cdr:y>0.12457</cdr:y>
    </cdr:from>
    <cdr:to>
      <cdr:x>0.86783</cdr:x>
      <cdr:y>0.19204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29507" y="793769"/>
          <a:ext cx="1392032" cy="42993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לא כולל אג"ח מובנות ואג"ח להמרה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כ"ט/שבט/תש"פ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10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7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ברקע החלטת הוועדה המוניטרית על הריבית </a:t>
            </a:r>
            <a:fld id="{10059C27-A247-4498-9128-952329678FD4}" type="datetime13"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24.02.2020</a:t>
            </a:fld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מגמה מעורבת במרווחי אג"ח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החברות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0" name="תרשים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30588"/>
              </p:ext>
            </p:extLst>
          </p:nvPr>
        </p:nvGraphicFramePr>
        <p:xfrm>
          <a:off x="127000" y="1231900"/>
          <a:ext cx="9017000" cy="525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19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</p:txBody>
      </p:sp>
      <p:sp>
        <p:nvSpPr>
          <p:cNvPr id="6" name="מלבן 5"/>
          <p:cNvSpPr/>
          <p:nvPr/>
        </p:nvSpPr>
        <p:spPr>
          <a:xfrm>
            <a:off x="2940071" y="310634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עלייה במחירי הדירות</a:t>
            </a:r>
          </a:p>
        </p:txBody>
      </p:sp>
      <p:graphicFrame>
        <p:nvGraphicFramePr>
          <p:cNvPr id="7" name="תרשים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7255"/>
              </p:ext>
            </p:extLst>
          </p:nvPr>
        </p:nvGraphicFramePr>
        <p:xfrm>
          <a:off x="0" y="1184988"/>
          <a:ext cx="9143999" cy="5298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259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96253"/>
            <a:ext cx="7787207" cy="2358189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מגמת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העלייה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בהיקף המשכנתאות וירידה בריבית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המשכנתאות</a:t>
            </a:r>
            <a:endParaRPr lang="he-IL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7133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המשק צומח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בסביבת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הקצב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הפוטנציאלי</a:t>
            </a:r>
          </a:p>
          <a:p>
            <a:pPr algn="r" rtl="1"/>
            <a:endParaRPr lang="he-IL" sz="24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24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88573"/>
              </p:ext>
            </p:extLst>
          </p:nvPr>
        </p:nvGraphicFramePr>
        <p:xfrm>
          <a:off x="-2" y="929587"/>
          <a:ext cx="9144000" cy="282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תרשים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832464"/>
              </p:ext>
            </p:extLst>
          </p:nvPr>
        </p:nvGraphicFramePr>
        <p:xfrm>
          <a:off x="127000" y="3720832"/>
          <a:ext cx="8890000" cy="264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70021" y="164909"/>
            <a:ext cx="7014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הצמיחה ברבעון הרביעי הקיפה את כל השימושים, למעט ההשקעה בבנייה למגורים</a:t>
            </a:r>
            <a:endParaRPr lang="he-IL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21301"/>
              </p:ext>
            </p:extLst>
          </p:nvPr>
        </p:nvGraphicFramePr>
        <p:xfrm>
          <a:off x="-8" y="1119020"/>
          <a:ext cx="9144007" cy="5364534"/>
        </p:xfrm>
        <a:graphic>
          <a:graphicData uri="http://schemas.openxmlformats.org/drawingml/2006/table">
            <a:tbl>
              <a:tblPr rtl="1"/>
              <a:tblGrid>
                <a:gridCol w="3386492">
                  <a:extLst>
                    <a:ext uri="{9D8B030D-6E8A-4147-A177-3AD203B41FA5}">
                      <a16:colId xmlns:a16="http://schemas.microsoft.com/office/drawing/2014/main" val="1361919061"/>
                    </a:ext>
                  </a:extLst>
                </a:gridCol>
                <a:gridCol w="456606">
                  <a:extLst>
                    <a:ext uri="{9D8B030D-6E8A-4147-A177-3AD203B41FA5}">
                      <a16:colId xmlns:a16="http://schemas.microsoft.com/office/drawing/2014/main" val="2427363464"/>
                    </a:ext>
                  </a:extLst>
                </a:gridCol>
                <a:gridCol w="456606">
                  <a:extLst>
                    <a:ext uri="{9D8B030D-6E8A-4147-A177-3AD203B41FA5}">
                      <a16:colId xmlns:a16="http://schemas.microsoft.com/office/drawing/2014/main" val="1826151155"/>
                    </a:ext>
                  </a:extLst>
                </a:gridCol>
                <a:gridCol w="456606">
                  <a:extLst>
                    <a:ext uri="{9D8B030D-6E8A-4147-A177-3AD203B41FA5}">
                      <a16:colId xmlns:a16="http://schemas.microsoft.com/office/drawing/2014/main" val="2368922189"/>
                    </a:ext>
                  </a:extLst>
                </a:gridCol>
                <a:gridCol w="456606">
                  <a:extLst>
                    <a:ext uri="{9D8B030D-6E8A-4147-A177-3AD203B41FA5}">
                      <a16:colId xmlns:a16="http://schemas.microsoft.com/office/drawing/2014/main" val="1540509211"/>
                    </a:ext>
                  </a:extLst>
                </a:gridCol>
                <a:gridCol w="456606">
                  <a:extLst>
                    <a:ext uri="{9D8B030D-6E8A-4147-A177-3AD203B41FA5}">
                      <a16:colId xmlns:a16="http://schemas.microsoft.com/office/drawing/2014/main" val="1360005095"/>
                    </a:ext>
                  </a:extLst>
                </a:gridCol>
                <a:gridCol w="456606">
                  <a:extLst>
                    <a:ext uri="{9D8B030D-6E8A-4147-A177-3AD203B41FA5}">
                      <a16:colId xmlns:a16="http://schemas.microsoft.com/office/drawing/2014/main" val="2716153696"/>
                    </a:ext>
                  </a:extLst>
                </a:gridCol>
                <a:gridCol w="456606">
                  <a:extLst>
                    <a:ext uri="{9D8B030D-6E8A-4147-A177-3AD203B41FA5}">
                      <a16:colId xmlns:a16="http://schemas.microsoft.com/office/drawing/2014/main" val="1268734145"/>
                    </a:ext>
                  </a:extLst>
                </a:gridCol>
                <a:gridCol w="456606">
                  <a:extLst>
                    <a:ext uri="{9D8B030D-6E8A-4147-A177-3AD203B41FA5}">
                      <a16:colId xmlns:a16="http://schemas.microsoft.com/office/drawing/2014/main" val="1397749095"/>
                    </a:ext>
                  </a:extLst>
                </a:gridCol>
                <a:gridCol w="456606">
                  <a:extLst>
                    <a:ext uri="{9D8B030D-6E8A-4147-A177-3AD203B41FA5}">
                      <a16:colId xmlns:a16="http://schemas.microsoft.com/office/drawing/2014/main" val="4262938493"/>
                    </a:ext>
                  </a:extLst>
                </a:gridCol>
                <a:gridCol w="456606">
                  <a:extLst>
                    <a:ext uri="{9D8B030D-6E8A-4147-A177-3AD203B41FA5}">
                      <a16:colId xmlns:a16="http://schemas.microsoft.com/office/drawing/2014/main" val="1427266939"/>
                    </a:ext>
                  </a:extLst>
                </a:gridCol>
                <a:gridCol w="1191455">
                  <a:extLst>
                    <a:ext uri="{9D8B030D-6E8A-4147-A177-3AD203B41FA5}">
                      <a16:colId xmlns:a16="http://schemas.microsoft.com/office/drawing/2014/main" val="327757436"/>
                    </a:ext>
                  </a:extLst>
                </a:gridCol>
              </a:tblGrid>
              <a:tr h="340460">
                <a:tc gridSpan="12"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לוח 12: המקורות והשימושים - </a:t>
                      </a:r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ההתפתחויות </a:t>
                      </a:r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במהלך השנה           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535123"/>
                  </a:ext>
                </a:extLst>
              </a:tr>
              <a:tr h="322058">
                <a:tc gridSpan="12">
                  <a:txBody>
                    <a:bodyPr/>
                    <a:lstStyle/>
                    <a:p>
                      <a:pPr algn="ctr" rtl="0" fontAlgn="b"/>
                      <a:r>
                        <a:rPr lang="he-I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(נתונים </a:t>
                      </a:r>
                      <a:r>
                        <a:rPr lang="he-IL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מנוכי</a:t>
                      </a:r>
                      <a:r>
                        <a:rPr lang="he-I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עונתיות</a:t>
                      </a:r>
                      <a:r>
                        <a:rPr lang="he-I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שיעורי </a:t>
                      </a:r>
                      <a:r>
                        <a:rPr lang="he-I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השינוי לעומת תקופה קודמת, במונחים שנתיים)    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322718"/>
                  </a:ext>
                </a:extLst>
              </a:tr>
              <a:tr h="193234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700188"/>
                  </a:ext>
                </a:extLst>
              </a:tr>
              <a:tr h="257645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he-IL" sz="1050" b="1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המקורות והשימושים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he-IL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he-IL" sz="1000" b="1" i="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שינוי בארבעה</a:t>
                      </a:r>
                      <a:br>
                        <a:rPr lang="he-IL" sz="1000" b="1" i="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000" b="1" i="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רביעים אחרונים (נתונים מנוכים) 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024483"/>
                  </a:ext>
                </a:extLst>
              </a:tr>
              <a:tr h="25764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1" fontAlgn="ctr"/>
                      <a:r>
                        <a:rPr lang="he-IL" sz="1000" b="1" i="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נתונים שנתיים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526573"/>
                  </a:ext>
                </a:extLst>
              </a:tr>
              <a:tr h="25764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נתונים מחציתיים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נתונים רבעוניים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293766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תוצר מקומי גולמי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3.5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4.7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36362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מזה: תוצר הסקטור העסקי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5.9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4.5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518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הצריכה הפרטית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5.7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0.3-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4.4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768915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מזה: הצריכה הפרטית ללא בני קיימא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3.5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7.7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484607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מזה: הצריכה השוטפת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2.6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451668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הצריכה הציבורית ללא יבוא ביטחוני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4.5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7.9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5.2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56125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השקעה בנכסים קבועים ללא </a:t>
                      </a:r>
                      <a:r>
                        <a:rPr lang="he-IL" sz="1050" b="0" i="0" u="none" strike="noStrike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או"מ</a:t>
                      </a:r>
                      <a:endParaRPr lang="he-IL" sz="105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2.9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6.1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11.4-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377866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השקעה בענפי המשק ללא </a:t>
                      </a:r>
                      <a:r>
                        <a:rPr lang="he-IL" sz="1050" b="0" i="0" u="none" strike="noStrike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או"מ</a:t>
                      </a:r>
                      <a:endParaRPr lang="he-IL" sz="1050" b="0" i="0" u="none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6.5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6.7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0.4-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8.0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18.5-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858594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השקעה בבנייה למגורים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2.4-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1.9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4.6-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0.8-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1.2-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5.3-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66477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היצוא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5.6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5.7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2.1-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6.7-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784736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היצוא ללא יהלומים וללא הזנק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5.1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5.2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5.3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7.6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9.8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3.4-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5.3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109746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יצוא סחורות ללא יהלומים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1.9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1.3-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6.5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0.6-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8.7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6.3-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72089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יצוא </a:t>
                      </a:r>
                      <a:r>
                        <a:rPr lang="he-IL" sz="1050" b="0" i="0" u="none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שירותים </a:t>
                      </a:r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הזנק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9.0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7.4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11.5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9.7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10.3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7.7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227320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היבוא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6.5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2.9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309917"/>
                  </a:ext>
                </a:extLst>
              </a:tr>
              <a:tr h="25764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היבוא ללא יהלומים, ביטחוני, </a:t>
                      </a:r>
                      <a:r>
                        <a:rPr lang="he-IL" sz="1050" b="0" i="0" u="none" strike="noStrike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אוניות</a:t>
                      </a:r>
                      <a:r>
                        <a:rPr lang="he-IL" sz="1050" b="0" i="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ומטוסים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5.1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8.1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1.8-</a:t>
                      </a:r>
                      <a:endParaRPr lang="he-IL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4.5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695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38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סקר המגמות מצביע על המשך הצמיחה בתחילת 2020</a:t>
            </a:r>
          </a:p>
          <a:p>
            <a:pPr algn="r" rtl="1"/>
            <a:endParaRPr lang="he-IL" sz="3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09290"/>
              </p:ext>
            </p:extLst>
          </p:nvPr>
        </p:nvGraphicFramePr>
        <p:xfrm>
          <a:off x="0" y="1199659"/>
          <a:ext cx="9144000" cy="528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31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המדד המשולב מצביע על המשך הצמיחה בתחילת 2020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028200"/>
              </p:ext>
            </p:extLst>
          </p:nvPr>
        </p:nvGraphicFramePr>
        <p:xfrm>
          <a:off x="0" y="1257300"/>
          <a:ext cx="9144000" cy="509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6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יצוא השירותים ממשיך לצמוח</a:t>
            </a:r>
            <a:endParaRPr lang="he-IL" sz="40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454905"/>
              </p:ext>
            </p:extLst>
          </p:nvPr>
        </p:nvGraphicFramePr>
        <p:xfrm>
          <a:off x="0" y="1196621"/>
          <a:ext cx="9144000" cy="528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מגמת עלייה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מתונה במגבלת הרווחיות של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חברות התעשייה המייצאות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11987"/>
              </p:ext>
            </p:extLst>
          </p:nvPr>
        </p:nvGraphicFramePr>
        <p:xfrm>
          <a:off x="1" y="1175657"/>
          <a:ext cx="9017000" cy="519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33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90331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92505"/>
            <a:ext cx="7787207" cy="80375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נותר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הדוק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96928"/>
              </p:ext>
            </p:extLst>
          </p:nvPr>
        </p:nvGraphicFramePr>
        <p:xfrm>
          <a:off x="127000" y="1194087"/>
          <a:ext cx="9017000" cy="528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בשיעור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ובמספר המשרות הפנויות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87325"/>
              </p:ext>
            </p:extLst>
          </p:nvPr>
        </p:nvGraphicFramePr>
        <p:xfrm>
          <a:off x="1" y="1220244"/>
          <a:ext cx="9144000" cy="514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49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מסוימת בקצב עליית השכר</a:t>
            </a:r>
            <a:endParaRPr lang="he-IL" sz="36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4928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91510" y="186612"/>
            <a:ext cx="7787207" cy="8096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קלה בתחזיות הצמיחה העולמיות לאור הירידה בצמיחה הצפויה בסין</a:t>
            </a:r>
            <a:endParaRPr lang="he-IL" sz="3600" b="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98648"/>
              </p:ext>
            </p:extLst>
          </p:nvPr>
        </p:nvGraphicFramePr>
        <p:xfrm>
          <a:off x="0" y="1156996"/>
          <a:ext cx="9144000" cy="530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3175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77282"/>
            <a:ext cx="7787207" cy="81898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עוד לפני התפרצות נגיף הקורונה נמשך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הצמצום בהיקף הסחר העולמי</a:t>
            </a:r>
          </a:p>
          <a:p>
            <a:pPr algn="r" rtl="1"/>
            <a:endParaRPr lang="he-IL" sz="3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39318"/>
              </p:ext>
            </p:extLst>
          </p:nvPr>
        </p:nvGraphicFramePr>
        <p:xfrm>
          <a:off x="0" y="1191125"/>
          <a:ext cx="9224962" cy="529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מדדי מנהלי הרכש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הצביעו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התרחבות</a:t>
            </a: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75387"/>
              </p:ext>
            </p:extLst>
          </p:nvPr>
        </p:nvGraphicFramePr>
        <p:xfrm>
          <a:off x="0" y="1113946"/>
          <a:ext cx="9103254" cy="525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באינפלציה במשקים העיקריים בחו"ל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855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-91510" y="6118252"/>
            <a:ext cx="2190898" cy="247623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*</a:t>
            </a:r>
            <a:r>
              <a:rPr lang="he-IL" sz="1400" baseline="0" dirty="0">
                <a:latin typeface="David" panose="020E0502060401010101" pitchFamily="34" charset="-79"/>
                <a:cs typeface="David" panose="020E0502060401010101" pitchFamily="34" charset="-79"/>
              </a:rPr>
              <a:t> ארה"ב - </a:t>
            </a:r>
            <a:r>
              <a:rPr lang="en-US" sz="1400" baseline="0" dirty="0">
                <a:latin typeface="David" panose="020E0502060401010101" pitchFamily="34" charset="-79"/>
                <a:cs typeface="David" panose="020E0502060401010101" pitchFamily="34" charset="-79"/>
              </a:rPr>
              <a:t>Core PCE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במחירי הנפט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ובמדדי הסחורות על רקע צפי לירידה בביקושים מסין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68108"/>
              </p:ext>
            </p:extLst>
          </p:nvPr>
        </p:nvGraphicFramePr>
        <p:xfrm>
          <a:off x="0" y="1219200"/>
          <a:ext cx="9144000" cy="562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אין שינוי במדיניות המוניטרית של הבנקים המרכזיים העיקריים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7458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84221" y="889000"/>
            <a:ext cx="7820526" cy="133684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נותרה מתחת לגבול התחתון של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היעד</a:t>
            </a:r>
          </a:p>
          <a:p>
            <a:pPr algn="r" rtl="1"/>
            <a:endParaRPr lang="he-IL" sz="3200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9254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1" y="74645"/>
            <a:ext cx="7787207" cy="78543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תגובת שווקי המניות להתפרצות נגיף הקורונה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היתה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מתונה עד הימים האחרונים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449178"/>
              </p:ext>
            </p:extLst>
          </p:nvPr>
        </p:nvGraphicFramePr>
        <p:xfrm>
          <a:off x="1" y="1166436"/>
          <a:ext cx="9143999" cy="5317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בניכוי אנרגיה ופירות וירקות ממשיכה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להיות נמוכה </a:t>
            </a:r>
            <a:endParaRPr lang="he-IL" sz="3200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2992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אינפלציית הסחירים מוסיפה להיות שלילית ואינפלציית הבלתי סחירים נותרה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נמוכה</a:t>
            </a:r>
            <a:endParaRPr lang="he-IL" sz="3200" dirty="0" smtClean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5098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7951"/>
            <a:ext cx="7787207" cy="163678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לשנה מצויות בקרבת הגבול התחתון של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היעד או מעט מתחתיו</a:t>
            </a:r>
            <a:endParaRPr lang="he-IL" sz="32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79378" y="6218254"/>
            <a:ext cx="9296378" cy="26349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he-IL" sz="1400" b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467846"/>
              </p:ext>
            </p:extLst>
          </p:nvPr>
        </p:nvGraphicFramePr>
        <p:xfrm>
          <a:off x="0" y="1237924"/>
          <a:ext cx="9144000" cy="524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44379"/>
            <a:ext cx="7787207" cy="851883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בציפיות לטווחים הבינוניים והארוכים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04102"/>
              </p:ext>
            </p:extLst>
          </p:nvPr>
        </p:nvGraphicFramePr>
        <p:xfrm>
          <a:off x="0" y="1232883"/>
          <a:ext cx="9132711" cy="525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השקל התחזק מאז החלטת הריבית האחרונה</a:t>
            </a:r>
          </a:p>
          <a:p>
            <a:pPr algn="r" rtl="1"/>
            <a:endParaRPr lang="he-IL" dirty="0" smtClean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53616"/>
              </p:ext>
            </p:extLst>
          </p:nvPr>
        </p:nvGraphicFramePr>
        <p:xfrm>
          <a:off x="0" y="1113947"/>
          <a:ext cx="9224963" cy="535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בתשואות הארוכות בישראל ובחו"ל</a:t>
            </a:r>
          </a:p>
          <a:p>
            <a:pPr algn="r" rtl="1"/>
            <a:endParaRPr lang="he-IL" sz="20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99937"/>
              </p:ext>
            </p:extLst>
          </p:nvPr>
        </p:nvGraphicFramePr>
        <p:xfrm>
          <a:off x="0" y="1113945"/>
          <a:ext cx="9144000" cy="536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41253A-DE2A-48FF-AB60-219575FA8283}"/>
</file>

<file path=customXml/itemProps2.xml><?xml version="1.0" encoding="utf-8"?>
<ds:datastoreItem xmlns:ds="http://schemas.openxmlformats.org/officeDocument/2006/customXml" ds:itemID="{9DD3BF12-E801-4FFB-AB49-860899ACE3D7}"/>
</file>

<file path=customXml/itemProps3.xml><?xml version="1.0" encoding="utf-8"?>
<ds:datastoreItem xmlns:ds="http://schemas.openxmlformats.org/officeDocument/2006/customXml" ds:itemID="{9092FE0B-6040-46A1-B255-1A39545704A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25364</TotalTime>
  <Words>1422</Words>
  <Application>Microsoft Office PowerPoint</Application>
  <PresentationFormat>‫הצגה על המסך (4:3)</PresentationFormat>
  <Paragraphs>457</Paragraphs>
  <Slides>30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30</vt:i4>
      </vt:variant>
    </vt:vector>
  </HeadingPairs>
  <TitlesOfParts>
    <vt:vector size="41" baseType="lpstr">
      <vt:lpstr>Arial</vt:lpstr>
      <vt:lpstr>Calibri</vt:lpstr>
      <vt:lpstr>David</vt:lpstr>
      <vt:lpstr>Segoe UI</vt:lpstr>
      <vt:lpstr>Segoe UI Light</vt:lpstr>
      <vt:lpstr>Times New Roman</vt:lpstr>
      <vt:lpstr>Wingdings</vt:lpstr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24.02.2020</vt:lpstr>
      <vt:lpstr>הסביבה המוניטרית-פיננסית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תמונת הפעילות הריאלית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הכלכלה העולמית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אבשלום ברנוביץ'</cp:lastModifiedBy>
  <cp:revision>2392</cp:revision>
  <cp:lastPrinted>2015-12-27T10:07:57Z</cp:lastPrinted>
  <dcterms:created xsi:type="dcterms:W3CDTF">2015-06-21T09:58:57Z</dcterms:created>
  <dcterms:modified xsi:type="dcterms:W3CDTF">2020-02-24T12:55:16Z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