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75" r:id="rId3"/>
    <p:sldId id="281" r:id="rId4"/>
    <p:sldId id="257" r:id="rId5"/>
    <p:sldId id="259" r:id="rId6"/>
    <p:sldId id="282" r:id="rId7"/>
    <p:sldId id="283" r:id="rId8"/>
    <p:sldId id="280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D7F"/>
    <a:srgbClr val="FFFFFF"/>
    <a:srgbClr val="01D9D6"/>
    <a:srgbClr val="A6A6A6"/>
    <a:srgbClr val="00EBE6"/>
    <a:srgbClr val="0D2B3B"/>
    <a:srgbClr val="FFD966"/>
    <a:srgbClr val="F45B7C"/>
    <a:srgbClr val="24ADBC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16" autoAdjust="0"/>
    <p:restoredTop sz="93117" autoAdjust="0"/>
  </p:normalViewPr>
  <p:slideViewPr>
    <p:cSldViewPr snapToGrid="0" showGuides="1">
      <p:cViewPr varScale="1">
        <p:scale>
          <a:sx n="62" d="100"/>
          <a:sy n="62" d="100"/>
        </p:scale>
        <p:origin x="102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theme" Target="theme/theme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viewProps" Target="viewProps.xml" /><Relationship Id="rId17" Type="http://schemas.openxmlformats.org/officeDocument/2006/relationships/customXml" Target="../customXml/item3.xml" /><Relationship Id="rId2" Type="http://schemas.openxmlformats.org/officeDocument/2006/relationships/slideMaster" Target="slideMasters/slideMaster2.xml" /><Relationship Id="rId16" Type="http://schemas.openxmlformats.org/officeDocument/2006/relationships/customXml" Target="../customXml/item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presProps" Target="presProps.xml" /><Relationship Id="rId5" Type="http://schemas.openxmlformats.org/officeDocument/2006/relationships/slide" Target="slides/slide3.xml" /><Relationship Id="rId15" Type="http://schemas.openxmlformats.org/officeDocument/2006/relationships/customXml" Target="../customXml/item1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660E9-EE9A-4F92-9C02-4F04EF347D6F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512BB-7581-4C34-86F2-17C8ECCB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59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512BB-7581-4C34-86F2-17C8ECCB82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75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512BB-7581-4C34-86F2-17C8ECCB82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3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512BB-7581-4C34-86F2-17C8ECCB82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225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8512BB-7581-4C34-86F2-17C8ECCB82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2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9126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553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9568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A6515-6AC2-A793-74B4-11FF7EDA6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B6B9B-60AE-E94E-00F7-B90003C2C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6A50A-6DFA-FC3D-773A-5FBB7E5B14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FD95E-325B-BB20-FB9A-B38AB8CDD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5B5F4-1923-5E30-818A-E465D22F2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45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F261B-F2E3-05EE-357E-E24D1BEBC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9DA09-E669-3622-61D6-01EF3D9D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7682D-E6AE-9CFF-D313-732F8CC4B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72F67-0C5D-E09B-ED3D-DAD6ADAA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33E36-1EAD-26D8-3776-35511A52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0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5EC88-5194-F6BF-0DB6-D959CC75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6C178-2CC8-82DA-8895-6AB62E760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848BC-A6EC-562D-6481-294E714749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FEC58-2A9C-68AE-E3DC-B39F1E53A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82B10-BCF1-EF5F-FB4A-DDCF6778D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5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02D16-168B-9126-84AA-5C0265EBF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87F5-6080-D858-489A-EB1497FD7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43FB37-42FA-38AC-13E4-DAF8B8E21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52178-475D-371F-CE6E-0DEC3D7B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CB1F7-09EF-D6DC-6AAF-02C0CF067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4472C1-D0ED-F246-5E7E-5E7683EA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719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1B8CA-3F4C-EA34-7015-0885D5974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99AFC-4AAC-3857-D5D9-380A92E86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54F51-F420-7831-F901-0C8676232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8D06F4-9878-C485-7FDF-D79BC45EF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95E166-B300-15AF-7281-FAA7D0DBA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ACF483-85C2-D17D-3EE1-01CC47BE7C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3E412-501B-08BB-84BC-389FCFEAB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566897-5888-BD69-7529-3A58A4D8C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5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1FDF8-6C33-FFC4-D8EA-F286B40CA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B746C-4378-1D21-7865-7F8E4C2B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C3CD4-31EE-B5F4-229C-0D1334E68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581E6D-98B9-B40A-5840-E7A660C6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16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EE230F-40F1-EB01-34CC-056BF084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CE52BC-B3CE-58C0-2024-EDE7D8F0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44DC-A126-EB89-B17F-43F94223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04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8C6D-9A47-DF84-DFC2-EC67F7207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9CFDB-F958-D8A6-1475-92DB3D8AA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9674A-82C1-7982-C870-E4D02C89F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0DBE6-5461-F6BD-11E9-265782206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36B0F-16A2-6817-21D5-FD1A42CB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54853-494E-860E-E499-64BE0778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5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5215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597CB-8804-2A2C-E5ED-616C499A7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73BE04-A86D-E804-94EE-CE7928500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21A22A-3C96-CF9E-E396-D10DC0BB5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514B9-439C-670B-D75E-881264DA7D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D9E33B-AFA2-EBD6-A245-F1F59B011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FA6D6-9884-A021-F841-CB23733B1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22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AC87-700D-1689-256C-4A945A750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074FE7-04D3-AE04-19A1-12A36704D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99EA9-FBCF-0963-EB3F-F0FC786BB0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3BA0B-6B2C-7FC8-2490-617EA54D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EA5A0-D476-B67A-0587-EA0E32B16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72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3BE0DD-1281-B647-4828-75B6574E87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57D833-6C86-1696-4148-69D0958929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91A1-40DB-37F3-D1B4-42AA5A40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D12E01-83BD-4B5D-930D-2F57D2FC630E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D6D4F-5211-81C3-74AD-29CCF5BE8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D2912-2F55-1FB9-A2B5-245B30B12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FC07A98-6E1E-492D-989D-C29CF8F34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2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582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547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0953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389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8652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987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532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9F1FD-BC48-4810-9376-59BCC9B69F3B}" type="datetimeFigureOut">
              <a:rPr lang="he-IL" smtClean="0"/>
              <a:t>י"ג/כסלו/תשפ"ג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3DDF1-F170-40C8-8518-F474BA4F5D9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518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69653E6-569F-B1C5-D94E-A5283D41588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2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D0C13E1B-6D28-5260-9D74-B8B31B8E25A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01393" y="201996"/>
            <a:ext cx="892394" cy="9313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D0E6E0-8C29-7E6E-FD3B-209BFCEB8028}"/>
              </a:ext>
            </a:extLst>
          </p:cNvPr>
          <p:cNvSpPr txBox="1"/>
          <p:nvPr userDrawn="1"/>
        </p:nvSpPr>
        <p:spPr>
          <a:xfrm>
            <a:off x="9679981" y="5875189"/>
            <a:ext cx="22391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דיגיטל או סניף? </a:t>
            </a:r>
            <a:r>
              <a:rPr lang="he-IL" sz="72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/>
            </a:r>
            <a:br>
              <a:rPr lang="he-IL" sz="72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</a:br>
            <a:r>
              <a:rPr lang="he-IL" sz="16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שינויים בהרגלי הצריכה</a:t>
            </a:r>
            <a:endParaRPr lang="en-US" sz="1600" dirty="0">
              <a:solidFill>
                <a:srgbClr val="00EBE6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3238BA-D8CB-FE88-D1E5-1E72A648E7D1}"/>
              </a:ext>
            </a:extLst>
          </p:cNvPr>
          <p:cNvSpPr/>
          <p:nvPr userDrawn="1"/>
        </p:nvSpPr>
        <p:spPr>
          <a:xfrm>
            <a:off x="11919098" y="6010940"/>
            <a:ext cx="272902" cy="474919"/>
          </a:xfrm>
          <a:prstGeom prst="rect">
            <a:avLst/>
          </a:prstGeom>
          <a:solidFill>
            <a:srgbClr val="F45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4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8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2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56C98D93-E7AD-B0BF-7D5A-4757C2B99AF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1" b="846"/>
          <a:stretch/>
        </p:blipFill>
        <p:spPr>
          <a:xfrm>
            <a:off x="6088704" y="0"/>
            <a:ext cx="6113929" cy="34583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E70A478-6E20-C8A4-3ABC-C88D51AF0163}"/>
              </a:ext>
            </a:extLst>
          </p:cNvPr>
          <p:cNvSpPr/>
          <p:nvPr/>
        </p:nvSpPr>
        <p:spPr>
          <a:xfrm>
            <a:off x="-10632" y="3402113"/>
            <a:ext cx="12202632" cy="3472216"/>
          </a:xfrm>
          <a:prstGeom prst="rect">
            <a:avLst/>
          </a:prstGeom>
          <a:solidFill>
            <a:srgbClr val="000A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9030AED-045B-C1A7-C943-B2125C045EB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2" b="5489"/>
          <a:stretch/>
        </p:blipFill>
        <p:spPr>
          <a:xfrm>
            <a:off x="-5695" y="0"/>
            <a:ext cx="6096000" cy="3434771"/>
          </a:xfrm>
          <a:prstGeom prst="rect">
            <a:avLst/>
          </a:prstGeom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646D6FF6-1A41-E2E1-C754-97144D83A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3944" y="6225576"/>
            <a:ext cx="2324715" cy="422204"/>
          </a:xfrm>
        </p:spPr>
        <p:txBody>
          <a:bodyPr>
            <a:noAutofit/>
          </a:bodyPr>
          <a:lstStyle/>
          <a:p>
            <a:pPr algn="r"/>
            <a:r>
              <a:rPr lang="he-IL" sz="2800" b="1" dirty="0">
                <a:solidFill>
                  <a:srgbClr val="00EBE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07.12.2022</a:t>
            </a:r>
            <a:endParaRPr lang="en-US" sz="2800" b="1" dirty="0">
              <a:solidFill>
                <a:srgbClr val="00EBE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412DEFA5-46BA-7268-A752-FCA2A8536F8C}"/>
              </a:ext>
            </a:extLst>
          </p:cNvPr>
          <p:cNvSpPr txBox="1">
            <a:spLocks/>
          </p:cNvSpPr>
          <p:nvPr/>
        </p:nvSpPr>
        <p:spPr>
          <a:xfrm>
            <a:off x="6159738" y="5882858"/>
            <a:ext cx="5488921" cy="46166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sz="1800" b="1" dirty="0">
                <a:solidFill>
                  <a:schemeClr val="bg1"/>
                </a:solidFill>
                <a:latin typeface="Segoe UI "/>
                <a:cs typeface="Segoe UI" panose="020B0502040204020203" pitchFamily="34" charset="0"/>
              </a:rPr>
              <a:t>ועידת השלטון המקומי לחדשנות </a:t>
            </a:r>
            <a:r>
              <a:rPr lang="en-US" sz="1800" b="1" dirty="0" err="1" smtClean="0">
                <a:solidFill>
                  <a:schemeClr val="bg1"/>
                </a:solidFill>
                <a:latin typeface="Segoe UI "/>
                <a:cs typeface="Segoe UI" panose="020B0502040204020203" pitchFamily="34" charset="0"/>
              </a:rPr>
              <a:t>MuniExpo</a:t>
            </a:r>
            <a:r>
              <a:rPr lang="en-US" sz="1800" b="1" dirty="0" smtClean="0">
                <a:solidFill>
                  <a:schemeClr val="bg1"/>
                </a:solidFill>
                <a:latin typeface="Segoe UI "/>
                <a:cs typeface="Segoe UI" panose="020B0502040204020203" pitchFamily="34" charset="0"/>
              </a:rPr>
              <a:t> |</a:t>
            </a:r>
            <a:endParaRPr lang="en-US" sz="1800" b="1" dirty="0">
              <a:solidFill>
                <a:schemeClr val="bg1"/>
              </a:solidFill>
              <a:latin typeface="Segoe UI "/>
              <a:cs typeface="Segoe UI" panose="020B0502040204020203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8681EC-587A-A431-F206-DBC5E130A5BE}"/>
              </a:ext>
            </a:extLst>
          </p:cNvPr>
          <p:cNvSpPr/>
          <p:nvPr/>
        </p:nvSpPr>
        <p:spPr>
          <a:xfrm>
            <a:off x="2720163" y="1859514"/>
            <a:ext cx="6751675" cy="3074626"/>
          </a:xfrm>
          <a:prstGeom prst="rect">
            <a:avLst/>
          </a:prstGeom>
          <a:solidFill>
            <a:srgbClr val="000A23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19DF74-F9BE-7043-BCCD-7D93AFAC4665}"/>
              </a:ext>
            </a:extLst>
          </p:cNvPr>
          <p:cNvSpPr txBox="1"/>
          <p:nvPr/>
        </p:nvSpPr>
        <p:spPr>
          <a:xfrm>
            <a:off x="3720548" y="3848919"/>
            <a:ext cx="4750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יאיר אבידן</a:t>
            </a: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המפקח על הבנקים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1074E4-9431-F6CD-44D3-258CC6B99B1C}"/>
              </a:ext>
            </a:extLst>
          </p:cNvPr>
          <p:cNvSpPr txBox="1"/>
          <p:nvPr/>
        </p:nvSpPr>
        <p:spPr>
          <a:xfrm>
            <a:off x="2868057" y="1954876"/>
            <a:ext cx="645588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66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דיגיטל או סניף? </a:t>
            </a:r>
            <a:r>
              <a:rPr lang="he-IL" sz="72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/>
            </a:r>
            <a:br>
              <a:rPr lang="he-IL" sz="72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</a:br>
            <a:r>
              <a:rPr lang="he-IL" sz="42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שינויים בהרגלי הצריכה</a:t>
            </a:r>
            <a:endParaRPr lang="en-US" sz="4200" dirty="0">
              <a:solidFill>
                <a:srgbClr val="00EBE6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45ADBD-64A0-9F85-0120-BA64EC410DBE}"/>
              </a:ext>
            </a:extLst>
          </p:cNvPr>
          <p:cNvSpPr/>
          <p:nvPr/>
        </p:nvSpPr>
        <p:spPr>
          <a:xfrm>
            <a:off x="11719691" y="5887092"/>
            <a:ext cx="149708" cy="952808"/>
          </a:xfrm>
          <a:prstGeom prst="rect">
            <a:avLst/>
          </a:prstGeom>
          <a:solidFill>
            <a:srgbClr val="F45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3">
            <a:extLst>
              <a:ext uri="{FF2B5EF4-FFF2-40B4-BE49-F238E27FC236}">
                <a16:creationId xmlns:a16="http://schemas.microsoft.com/office/drawing/2014/main" id="{347DF211-88D0-D69E-9985-D0C72C5B1A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6077" y="5819031"/>
            <a:ext cx="892394" cy="93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71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393F3097-0AC4-ADFF-44B6-B35488457DE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2B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47DF211-88D0-D69E-9985-D0C72C5B1A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1393" y="201996"/>
            <a:ext cx="892394" cy="931363"/>
          </a:xfrm>
          <a:prstGeom prst="rect">
            <a:avLst/>
          </a:prstGeom>
        </p:spPr>
      </p:pic>
      <p:grpSp>
        <p:nvGrpSpPr>
          <p:cNvPr id="181" name="Group 180">
            <a:extLst>
              <a:ext uri="{FF2B5EF4-FFF2-40B4-BE49-F238E27FC236}">
                <a16:creationId xmlns:a16="http://schemas.microsoft.com/office/drawing/2014/main" id="{3893E9A5-F3CE-0064-16B1-908843E04F77}"/>
              </a:ext>
            </a:extLst>
          </p:cNvPr>
          <p:cNvGrpSpPr/>
          <p:nvPr/>
        </p:nvGrpSpPr>
        <p:grpSpPr>
          <a:xfrm>
            <a:off x="2621293" y="1854210"/>
            <a:ext cx="6214659" cy="606640"/>
            <a:chOff x="2621293" y="1854210"/>
            <a:chExt cx="6214659" cy="60664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EA90433-00BC-DD97-7EDC-112F1844EEBA}"/>
                </a:ext>
              </a:extLst>
            </p:cNvPr>
            <p:cNvSpPr txBox="1"/>
            <p:nvPr/>
          </p:nvSpPr>
          <p:spPr>
            <a:xfrm>
              <a:off x="2621293" y="1854210"/>
              <a:ext cx="1235575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2021</a:t>
              </a:r>
              <a:endParaRPr lang="he-IL" sz="3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ABA08051-40AA-7B17-79F9-461F43EE20FD}"/>
                </a:ext>
              </a:extLst>
            </p:cNvPr>
            <p:cNvGrpSpPr/>
            <p:nvPr/>
          </p:nvGrpSpPr>
          <p:grpSpPr>
            <a:xfrm>
              <a:off x="5209953" y="1875476"/>
              <a:ext cx="3625999" cy="553998"/>
              <a:chOff x="6415998" y="2216769"/>
              <a:chExt cx="3625999" cy="553998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845D6A2-8F2F-1A3A-EBFC-57389F78842C}"/>
                  </a:ext>
                </a:extLst>
              </p:cNvPr>
              <p:cNvSpPr/>
              <p:nvPr/>
            </p:nvSpPr>
            <p:spPr>
              <a:xfrm>
                <a:off x="6415998" y="2243303"/>
                <a:ext cx="3625999" cy="521669"/>
              </a:xfrm>
              <a:prstGeom prst="rect">
                <a:avLst/>
              </a:prstGeom>
              <a:solidFill>
                <a:srgbClr val="00EB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B51BB9D-479A-DC37-2F54-BDBFBC598154}"/>
                  </a:ext>
                </a:extLst>
              </p:cNvPr>
              <p:cNvSpPr txBox="1"/>
              <p:nvPr/>
            </p:nvSpPr>
            <p:spPr>
              <a:xfrm>
                <a:off x="8776178" y="2216769"/>
                <a:ext cx="1235575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87%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707D8C8-C8CE-FC14-6B2B-800E854CF31E}"/>
                </a:ext>
              </a:extLst>
            </p:cNvPr>
            <p:cNvGrpSpPr/>
            <p:nvPr/>
          </p:nvGrpSpPr>
          <p:grpSpPr>
            <a:xfrm>
              <a:off x="4094619" y="1903432"/>
              <a:ext cx="973453" cy="557418"/>
              <a:chOff x="5300664" y="2244725"/>
              <a:chExt cx="973453" cy="557418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384F02A-0A8E-F926-4034-44D82FEA70B1}"/>
                  </a:ext>
                </a:extLst>
              </p:cNvPr>
              <p:cNvSpPr/>
              <p:nvPr/>
            </p:nvSpPr>
            <p:spPr>
              <a:xfrm flipV="1">
                <a:off x="5389037" y="2244725"/>
                <a:ext cx="817400" cy="51808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0313CF5C-12C9-938E-EE13-551E9BC804B2}"/>
                  </a:ext>
                </a:extLst>
              </p:cNvPr>
              <p:cNvSpPr txBox="1"/>
              <p:nvPr/>
            </p:nvSpPr>
            <p:spPr>
              <a:xfrm>
                <a:off x="5300664" y="2248145"/>
                <a:ext cx="973453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13%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E592CA77-15E3-9C67-6BE5-3CD74F7C23A8}"/>
              </a:ext>
            </a:extLst>
          </p:cNvPr>
          <p:cNvGrpSpPr/>
          <p:nvPr/>
        </p:nvGrpSpPr>
        <p:grpSpPr>
          <a:xfrm>
            <a:off x="2621293" y="2521357"/>
            <a:ext cx="6214659" cy="606593"/>
            <a:chOff x="2621293" y="2521357"/>
            <a:chExt cx="6214659" cy="60659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F9AEF87-4D12-2213-2391-BB93D934A340}"/>
                </a:ext>
              </a:extLst>
            </p:cNvPr>
            <p:cNvSpPr txBox="1"/>
            <p:nvPr/>
          </p:nvSpPr>
          <p:spPr>
            <a:xfrm>
              <a:off x="2621293" y="2521357"/>
              <a:ext cx="1235575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2020</a:t>
              </a:r>
              <a:endParaRPr lang="he-IL" sz="3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62E7E62-8A31-3C19-FB52-DBFB7B2AE86A}"/>
                </a:ext>
              </a:extLst>
            </p:cNvPr>
            <p:cNvGrpSpPr/>
            <p:nvPr/>
          </p:nvGrpSpPr>
          <p:grpSpPr>
            <a:xfrm>
              <a:off x="5855949" y="2573952"/>
              <a:ext cx="2980003" cy="553998"/>
              <a:chOff x="7061994" y="2915245"/>
              <a:chExt cx="2980003" cy="553998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57D4CEE-00B4-89EE-19E9-918341501D78}"/>
                  </a:ext>
                </a:extLst>
              </p:cNvPr>
              <p:cNvSpPr/>
              <p:nvPr/>
            </p:nvSpPr>
            <p:spPr>
              <a:xfrm>
                <a:off x="7061994" y="2927689"/>
                <a:ext cx="2980003" cy="521669"/>
              </a:xfrm>
              <a:prstGeom prst="rect">
                <a:avLst/>
              </a:prstGeom>
              <a:solidFill>
                <a:srgbClr val="00EB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92455B1-B55A-4C05-BACD-AF02FA551BC0}"/>
                  </a:ext>
                </a:extLst>
              </p:cNvPr>
              <p:cNvSpPr txBox="1"/>
              <p:nvPr/>
            </p:nvSpPr>
            <p:spPr>
              <a:xfrm>
                <a:off x="8932067" y="2915245"/>
                <a:ext cx="1079686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72%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034CBC1-6686-C9C5-B2E2-0C0EC3E80C43}"/>
                </a:ext>
              </a:extLst>
            </p:cNvPr>
            <p:cNvGrpSpPr/>
            <p:nvPr/>
          </p:nvGrpSpPr>
          <p:grpSpPr>
            <a:xfrm>
              <a:off x="4079054" y="2573952"/>
              <a:ext cx="1301872" cy="553998"/>
              <a:chOff x="5285099" y="2915245"/>
              <a:chExt cx="1301872" cy="553998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676F682-44B7-7558-3FF2-1ED15241396A}"/>
                  </a:ext>
                </a:extLst>
              </p:cNvPr>
              <p:cNvSpPr/>
              <p:nvPr/>
            </p:nvSpPr>
            <p:spPr>
              <a:xfrm flipV="1">
                <a:off x="5379439" y="2930425"/>
                <a:ext cx="1207532" cy="51808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61D276F-45CC-E2F4-48AB-006D873EC310}"/>
                  </a:ext>
                </a:extLst>
              </p:cNvPr>
              <p:cNvSpPr txBox="1"/>
              <p:nvPr/>
            </p:nvSpPr>
            <p:spPr>
              <a:xfrm>
                <a:off x="5285099" y="2915245"/>
                <a:ext cx="1079686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28%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89903BF1-68A1-9A67-3F9D-286BB605434E}"/>
              </a:ext>
            </a:extLst>
          </p:cNvPr>
          <p:cNvGrpSpPr/>
          <p:nvPr/>
        </p:nvGrpSpPr>
        <p:grpSpPr>
          <a:xfrm>
            <a:off x="2621293" y="3219619"/>
            <a:ext cx="6214659" cy="588727"/>
            <a:chOff x="2621293" y="3219619"/>
            <a:chExt cx="6214659" cy="588727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77C8057-DF36-24A1-52A8-5ED7E038F18D}"/>
                </a:ext>
              </a:extLst>
            </p:cNvPr>
            <p:cNvSpPr txBox="1"/>
            <p:nvPr/>
          </p:nvSpPr>
          <p:spPr>
            <a:xfrm>
              <a:off x="2621293" y="3219619"/>
              <a:ext cx="1235575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2019</a:t>
              </a:r>
              <a:endParaRPr lang="he-IL" sz="3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568FE75-5867-B64D-33EE-702E963B4C60}"/>
                </a:ext>
              </a:extLst>
            </p:cNvPr>
            <p:cNvGrpSpPr/>
            <p:nvPr/>
          </p:nvGrpSpPr>
          <p:grpSpPr>
            <a:xfrm>
              <a:off x="6268475" y="3253023"/>
              <a:ext cx="2567477" cy="553998"/>
              <a:chOff x="7474520" y="3594316"/>
              <a:chExt cx="2567477" cy="553998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3D5DBDF-8A73-773B-5DF3-D09BE3E43890}"/>
                  </a:ext>
                </a:extLst>
              </p:cNvPr>
              <p:cNvSpPr/>
              <p:nvPr/>
            </p:nvSpPr>
            <p:spPr>
              <a:xfrm>
                <a:off x="7474520" y="3612075"/>
                <a:ext cx="2567477" cy="521669"/>
              </a:xfrm>
              <a:prstGeom prst="rect">
                <a:avLst/>
              </a:prstGeom>
              <a:solidFill>
                <a:srgbClr val="00EB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CC637DB-8317-BA85-8887-0F846C6D546B}"/>
                  </a:ext>
                </a:extLst>
              </p:cNvPr>
              <p:cNvSpPr txBox="1"/>
              <p:nvPr/>
            </p:nvSpPr>
            <p:spPr>
              <a:xfrm>
                <a:off x="8776178" y="3594316"/>
                <a:ext cx="1235575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65%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5C3ECD66-E62D-70BA-413C-2782229A286B}"/>
                </a:ext>
              </a:extLst>
            </p:cNvPr>
            <p:cNvGrpSpPr/>
            <p:nvPr/>
          </p:nvGrpSpPr>
          <p:grpSpPr>
            <a:xfrm>
              <a:off x="4079054" y="3254348"/>
              <a:ext cx="1581681" cy="553998"/>
              <a:chOff x="5285099" y="3595641"/>
              <a:chExt cx="1581681" cy="553998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2F3FF2E-F90C-D2C1-E43F-B146DC38AFD8}"/>
                  </a:ext>
                </a:extLst>
              </p:cNvPr>
              <p:cNvSpPr/>
              <p:nvPr/>
            </p:nvSpPr>
            <p:spPr>
              <a:xfrm flipV="1">
                <a:off x="5379439" y="3610110"/>
                <a:ext cx="1487341" cy="51808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CEA83A9-3CFF-9304-D2CF-6837A2EB8663}"/>
                  </a:ext>
                </a:extLst>
              </p:cNvPr>
              <p:cNvSpPr txBox="1"/>
              <p:nvPr/>
            </p:nvSpPr>
            <p:spPr>
              <a:xfrm>
                <a:off x="5285099" y="3595641"/>
                <a:ext cx="1079686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35%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99862C01-98AA-43E2-978E-FA6EC50EF8CC}"/>
              </a:ext>
            </a:extLst>
          </p:cNvPr>
          <p:cNvGrpSpPr/>
          <p:nvPr/>
        </p:nvGrpSpPr>
        <p:grpSpPr>
          <a:xfrm>
            <a:off x="2621293" y="3925350"/>
            <a:ext cx="6214659" cy="571281"/>
            <a:chOff x="2621293" y="3925350"/>
            <a:chExt cx="6214659" cy="5712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7021A4-5953-FB5C-CF0D-63FD77B9DD04}"/>
                </a:ext>
              </a:extLst>
            </p:cNvPr>
            <p:cNvSpPr txBox="1"/>
            <p:nvPr/>
          </p:nvSpPr>
          <p:spPr>
            <a:xfrm>
              <a:off x="2621293" y="3942633"/>
              <a:ext cx="1235575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2018</a:t>
              </a:r>
              <a:endParaRPr lang="he-IL" sz="3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3E4E527-0E26-A7D6-42A5-459BF04D7E1C}"/>
                </a:ext>
              </a:extLst>
            </p:cNvPr>
            <p:cNvGrpSpPr/>
            <p:nvPr/>
          </p:nvGrpSpPr>
          <p:grpSpPr>
            <a:xfrm>
              <a:off x="6478249" y="3925350"/>
              <a:ext cx="2357703" cy="553998"/>
              <a:chOff x="7684294" y="4266643"/>
              <a:chExt cx="2357703" cy="553998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13A5E90-48C7-4B79-6F2C-F1F2FC9A6B67}"/>
                  </a:ext>
                </a:extLst>
              </p:cNvPr>
              <p:cNvSpPr/>
              <p:nvPr/>
            </p:nvSpPr>
            <p:spPr>
              <a:xfrm>
                <a:off x="7684294" y="4296461"/>
                <a:ext cx="2357703" cy="521669"/>
              </a:xfrm>
              <a:prstGeom prst="rect">
                <a:avLst/>
              </a:prstGeom>
              <a:solidFill>
                <a:srgbClr val="00EB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04B56B0-C584-CCC3-D071-74CFE2A80479}"/>
                  </a:ext>
                </a:extLst>
              </p:cNvPr>
              <p:cNvSpPr txBox="1"/>
              <p:nvPr/>
            </p:nvSpPr>
            <p:spPr>
              <a:xfrm>
                <a:off x="8776178" y="4266643"/>
                <a:ext cx="1235575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60%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99DB2D3-9381-87E8-B6C3-02E1E1986BE1}"/>
                </a:ext>
              </a:extLst>
            </p:cNvPr>
            <p:cNvGrpSpPr/>
            <p:nvPr/>
          </p:nvGrpSpPr>
          <p:grpSpPr>
            <a:xfrm>
              <a:off x="4119507" y="3934744"/>
              <a:ext cx="1736442" cy="553998"/>
              <a:chOff x="5325552" y="4276037"/>
              <a:chExt cx="1736442" cy="553998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70D37804-72E0-862A-165B-EFD766289A67}"/>
                  </a:ext>
                </a:extLst>
              </p:cNvPr>
              <p:cNvSpPr/>
              <p:nvPr/>
            </p:nvSpPr>
            <p:spPr>
              <a:xfrm flipV="1">
                <a:off x="5392682" y="4296704"/>
                <a:ext cx="1669312" cy="51808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DE24D53-A5C3-EC34-272B-192F3CF18099}"/>
                  </a:ext>
                </a:extLst>
              </p:cNvPr>
              <p:cNvSpPr txBox="1"/>
              <p:nvPr/>
            </p:nvSpPr>
            <p:spPr>
              <a:xfrm>
                <a:off x="5325552" y="4276037"/>
                <a:ext cx="1079686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40%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20808F72-60AC-9E4A-C97B-3A7E50532EBE}"/>
              </a:ext>
            </a:extLst>
          </p:cNvPr>
          <p:cNvGrpSpPr/>
          <p:nvPr/>
        </p:nvGrpSpPr>
        <p:grpSpPr>
          <a:xfrm>
            <a:off x="2621293" y="4608001"/>
            <a:ext cx="6214658" cy="564631"/>
            <a:chOff x="2621293" y="4608001"/>
            <a:chExt cx="6214658" cy="56463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E5A75B5-BFA2-88C7-80ED-B3B292365501}"/>
                </a:ext>
              </a:extLst>
            </p:cNvPr>
            <p:cNvSpPr txBox="1"/>
            <p:nvPr/>
          </p:nvSpPr>
          <p:spPr>
            <a:xfrm>
              <a:off x="2621293" y="4608001"/>
              <a:ext cx="1235575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>
                  <a:solidFill>
                    <a:schemeClr val="bg1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2017</a:t>
              </a:r>
              <a:endParaRPr lang="he-IL" sz="3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9190D7B2-3B0C-3FCD-D45E-7AC725E48F9F}"/>
                </a:ext>
              </a:extLst>
            </p:cNvPr>
            <p:cNvGrpSpPr/>
            <p:nvPr/>
          </p:nvGrpSpPr>
          <p:grpSpPr>
            <a:xfrm>
              <a:off x="6667951" y="4618634"/>
              <a:ext cx="2168000" cy="553998"/>
              <a:chOff x="7873996" y="4959927"/>
              <a:chExt cx="2168000" cy="55399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9C18A1F-502A-A3AE-AA8D-4C46183611D0}"/>
                  </a:ext>
                </a:extLst>
              </p:cNvPr>
              <p:cNvSpPr/>
              <p:nvPr/>
            </p:nvSpPr>
            <p:spPr>
              <a:xfrm>
                <a:off x="7873996" y="4980848"/>
                <a:ext cx="2168000" cy="521669"/>
              </a:xfrm>
              <a:prstGeom prst="rect">
                <a:avLst/>
              </a:prstGeom>
              <a:solidFill>
                <a:srgbClr val="00EB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9692221-0CF2-DA7C-ACEC-064FC8DF9CF9}"/>
                  </a:ext>
                </a:extLst>
              </p:cNvPr>
              <p:cNvSpPr txBox="1"/>
              <p:nvPr/>
            </p:nvSpPr>
            <p:spPr>
              <a:xfrm>
                <a:off x="8947717" y="4959927"/>
                <a:ext cx="1064035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55%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67EF3BF-CD96-EE67-3FC0-FAE8DF1969D4}"/>
                </a:ext>
              </a:extLst>
            </p:cNvPr>
            <p:cNvGrpSpPr/>
            <p:nvPr/>
          </p:nvGrpSpPr>
          <p:grpSpPr>
            <a:xfrm>
              <a:off x="4119507" y="4618504"/>
              <a:ext cx="1954743" cy="553998"/>
              <a:chOff x="5325552" y="4959797"/>
              <a:chExt cx="1954743" cy="553998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E4283C-B3FF-2EB9-52D5-472DC9B2CDED}"/>
                  </a:ext>
                </a:extLst>
              </p:cNvPr>
              <p:cNvSpPr/>
              <p:nvPr/>
            </p:nvSpPr>
            <p:spPr>
              <a:xfrm flipV="1">
                <a:off x="5389037" y="4976857"/>
                <a:ext cx="1891258" cy="525544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F0754970-936A-5790-0F58-4704E2A8F4A2}"/>
                  </a:ext>
                </a:extLst>
              </p:cNvPr>
              <p:cNvSpPr txBox="1"/>
              <p:nvPr/>
            </p:nvSpPr>
            <p:spPr>
              <a:xfrm>
                <a:off x="5325552" y="4959797"/>
                <a:ext cx="1079686" cy="55399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45%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116BE9A2-1A47-B8B1-C303-499AC2A26639}"/>
              </a:ext>
            </a:extLst>
          </p:cNvPr>
          <p:cNvSpPr txBox="1"/>
          <p:nvPr/>
        </p:nvSpPr>
        <p:spPr>
          <a:xfrm>
            <a:off x="9679981" y="5875189"/>
            <a:ext cx="22391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24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דיגיטל או סניף? </a:t>
            </a:r>
            <a:r>
              <a:rPr lang="he-IL" sz="72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/>
            </a:r>
            <a:br>
              <a:rPr lang="he-IL" sz="72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</a:br>
            <a:r>
              <a:rPr lang="he-IL" sz="16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שינויים בהרגלי הצריכה</a:t>
            </a:r>
            <a:endParaRPr lang="en-US" sz="1600" dirty="0">
              <a:solidFill>
                <a:srgbClr val="00EBE6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354A48F-74B1-9D4C-4CE7-DBEC604AE9CE}"/>
              </a:ext>
            </a:extLst>
          </p:cNvPr>
          <p:cNvSpPr/>
          <p:nvPr/>
        </p:nvSpPr>
        <p:spPr>
          <a:xfrm>
            <a:off x="11919098" y="6010940"/>
            <a:ext cx="272902" cy="474919"/>
          </a:xfrm>
          <a:prstGeom prst="rect">
            <a:avLst/>
          </a:prstGeom>
          <a:solidFill>
            <a:srgbClr val="F45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09953" y="659210"/>
            <a:ext cx="65998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הלקוחות עוברים לפעילות </a:t>
            </a:r>
            <a:r>
              <a:rPr lang="he-IL" sz="2800" b="1" dirty="0" err="1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בדיגיטל</a:t>
            </a:r>
            <a:endParaRPr lang="he-IL" sz="2800" b="1" dirty="0">
              <a:solidFill>
                <a:schemeClr val="bg1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59A2B8E-4E5F-1842-5477-9920AAF96490}"/>
              </a:ext>
            </a:extLst>
          </p:cNvPr>
          <p:cNvSpPr/>
          <p:nvPr/>
        </p:nvSpPr>
        <p:spPr>
          <a:xfrm>
            <a:off x="11809853" y="0"/>
            <a:ext cx="200637" cy="1078787"/>
          </a:xfrm>
          <a:prstGeom prst="rect">
            <a:avLst/>
          </a:prstGeom>
          <a:solidFill>
            <a:srgbClr val="00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B2EEEBFE-A1D8-25F3-8456-C1AE8892B343}"/>
              </a:ext>
            </a:extLst>
          </p:cNvPr>
          <p:cNvGrpSpPr/>
          <p:nvPr/>
        </p:nvGrpSpPr>
        <p:grpSpPr>
          <a:xfrm>
            <a:off x="547344" y="2521357"/>
            <a:ext cx="1589785" cy="2175328"/>
            <a:chOff x="547344" y="2521357"/>
            <a:chExt cx="1589785" cy="2175328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B9C80CC-5A18-B8C7-81C8-45F4DFED29D9}"/>
                </a:ext>
              </a:extLst>
            </p:cNvPr>
            <p:cNvSpPr txBox="1"/>
            <p:nvPr/>
          </p:nvSpPr>
          <p:spPr>
            <a:xfrm>
              <a:off x="613868" y="4235020"/>
              <a:ext cx="137806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24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סניף</a:t>
              </a:r>
            </a:p>
          </p:txBody>
        </p:sp>
        <p:pic>
          <p:nvPicPr>
            <p:cNvPr id="45" name="Graphic 44">
              <a:extLst>
                <a:ext uri="{FF2B5EF4-FFF2-40B4-BE49-F238E27FC236}">
                  <a16:creationId xmlns:a16="http://schemas.microsoft.com/office/drawing/2014/main" id="{9513FD3B-9755-215D-786B-3E572470EB2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47344" y="2521357"/>
              <a:ext cx="1589785" cy="1609824"/>
            </a:xfrm>
            <a:prstGeom prst="rect">
              <a:avLst/>
            </a:prstGeom>
          </p:spPr>
        </p:pic>
      </p:grpSp>
      <p:grpSp>
        <p:nvGrpSpPr>
          <p:cNvPr id="43" name="קבוצה 42"/>
          <p:cNvGrpSpPr/>
          <p:nvPr/>
        </p:nvGrpSpPr>
        <p:grpSpPr>
          <a:xfrm>
            <a:off x="10212691" y="2526182"/>
            <a:ext cx="1019703" cy="1804088"/>
            <a:chOff x="10212691" y="2430932"/>
            <a:chExt cx="1019703" cy="1804088"/>
          </a:xfrm>
        </p:grpSpPr>
        <p:sp>
          <p:nvSpPr>
            <p:cNvPr id="55" name="צורה חופשית: צורה 299">
              <a:extLst>
                <a:ext uri="{FF2B5EF4-FFF2-40B4-BE49-F238E27FC236}">
                  <a16:creationId xmlns:a16="http://schemas.microsoft.com/office/drawing/2014/main" id="{8DCABACD-DD8F-F3ED-368B-405921EAD484}"/>
                </a:ext>
              </a:extLst>
            </p:cNvPr>
            <p:cNvSpPr/>
            <p:nvPr/>
          </p:nvSpPr>
          <p:spPr>
            <a:xfrm>
              <a:off x="10212691" y="2430932"/>
              <a:ext cx="1019703" cy="1804088"/>
            </a:xfrm>
            <a:custGeom>
              <a:avLst/>
              <a:gdLst>
                <a:gd name="connsiteX0" fmla="*/ 457200 w 495300"/>
                <a:gd name="connsiteY0" fmla="*/ 0 h 876300"/>
                <a:gd name="connsiteX1" fmla="*/ 38100 w 495300"/>
                <a:gd name="connsiteY1" fmla="*/ 0 h 876300"/>
                <a:gd name="connsiteX2" fmla="*/ 0 w 495300"/>
                <a:gd name="connsiteY2" fmla="*/ 38100 h 876300"/>
                <a:gd name="connsiteX3" fmla="*/ 0 w 495300"/>
                <a:gd name="connsiteY3" fmla="*/ 838200 h 876300"/>
                <a:gd name="connsiteX4" fmla="*/ 38100 w 495300"/>
                <a:gd name="connsiteY4" fmla="*/ 876300 h 876300"/>
                <a:gd name="connsiteX5" fmla="*/ 457200 w 495300"/>
                <a:gd name="connsiteY5" fmla="*/ 876300 h 876300"/>
                <a:gd name="connsiteX6" fmla="*/ 495300 w 495300"/>
                <a:gd name="connsiteY6" fmla="*/ 838200 h 876300"/>
                <a:gd name="connsiteX7" fmla="*/ 495300 w 495300"/>
                <a:gd name="connsiteY7" fmla="*/ 38100 h 876300"/>
                <a:gd name="connsiteX8" fmla="*/ 457200 w 495300"/>
                <a:gd name="connsiteY8" fmla="*/ 0 h 876300"/>
                <a:gd name="connsiteX9" fmla="*/ 214313 w 495300"/>
                <a:gd name="connsiteY9" fmla="*/ 38100 h 876300"/>
                <a:gd name="connsiteX10" fmla="*/ 280988 w 495300"/>
                <a:gd name="connsiteY10" fmla="*/ 38100 h 876300"/>
                <a:gd name="connsiteX11" fmla="*/ 295275 w 495300"/>
                <a:gd name="connsiteY11" fmla="*/ 52388 h 876300"/>
                <a:gd name="connsiteX12" fmla="*/ 280988 w 495300"/>
                <a:gd name="connsiteY12" fmla="*/ 66675 h 876300"/>
                <a:gd name="connsiteX13" fmla="*/ 214313 w 495300"/>
                <a:gd name="connsiteY13" fmla="*/ 66675 h 876300"/>
                <a:gd name="connsiteX14" fmla="*/ 200025 w 495300"/>
                <a:gd name="connsiteY14" fmla="*/ 52388 h 876300"/>
                <a:gd name="connsiteX15" fmla="*/ 214313 w 495300"/>
                <a:gd name="connsiteY15" fmla="*/ 38100 h 876300"/>
                <a:gd name="connsiteX16" fmla="*/ 457200 w 495300"/>
                <a:gd name="connsiteY16" fmla="*/ 771525 h 876300"/>
                <a:gd name="connsiteX17" fmla="*/ 38100 w 495300"/>
                <a:gd name="connsiteY17" fmla="*/ 771525 h 876300"/>
                <a:gd name="connsiteX18" fmla="*/ 38100 w 495300"/>
                <a:gd name="connsiteY18" fmla="*/ 104775 h 876300"/>
                <a:gd name="connsiteX19" fmla="*/ 457200 w 495300"/>
                <a:gd name="connsiteY19" fmla="*/ 104775 h 8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300" h="876300">
                  <a:moveTo>
                    <a:pt x="457200" y="0"/>
                  </a:moveTo>
                  <a:lnTo>
                    <a:pt x="38100" y="0"/>
                  </a:lnTo>
                  <a:cubicBezTo>
                    <a:pt x="17084" y="63"/>
                    <a:pt x="63" y="17084"/>
                    <a:pt x="0" y="38100"/>
                  </a:cubicBezTo>
                  <a:lnTo>
                    <a:pt x="0" y="838200"/>
                  </a:lnTo>
                  <a:cubicBezTo>
                    <a:pt x="63" y="859216"/>
                    <a:pt x="17084" y="876237"/>
                    <a:pt x="38100" y="876300"/>
                  </a:cubicBezTo>
                  <a:lnTo>
                    <a:pt x="457200" y="876300"/>
                  </a:lnTo>
                  <a:cubicBezTo>
                    <a:pt x="478216" y="876237"/>
                    <a:pt x="495237" y="859216"/>
                    <a:pt x="495300" y="838200"/>
                  </a:cubicBezTo>
                  <a:lnTo>
                    <a:pt x="495300" y="38100"/>
                  </a:lnTo>
                  <a:cubicBezTo>
                    <a:pt x="495237" y="17084"/>
                    <a:pt x="478216" y="63"/>
                    <a:pt x="457200" y="0"/>
                  </a:cubicBezTo>
                  <a:close/>
                  <a:moveTo>
                    <a:pt x="214313" y="38100"/>
                  </a:moveTo>
                  <a:lnTo>
                    <a:pt x="280988" y="38100"/>
                  </a:lnTo>
                  <a:cubicBezTo>
                    <a:pt x="288878" y="38100"/>
                    <a:pt x="295275" y="44497"/>
                    <a:pt x="295275" y="52388"/>
                  </a:cubicBezTo>
                  <a:cubicBezTo>
                    <a:pt x="295275" y="60278"/>
                    <a:pt x="288878" y="66675"/>
                    <a:pt x="280988" y="66675"/>
                  </a:cubicBezTo>
                  <a:lnTo>
                    <a:pt x="214313" y="66675"/>
                  </a:lnTo>
                  <a:cubicBezTo>
                    <a:pt x="206422" y="66675"/>
                    <a:pt x="200025" y="60278"/>
                    <a:pt x="200025" y="52388"/>
                  </a:cubicBezTo>
                  <a:cubicBezTo>
                    <a:pt x="200025" y="44497"/>
                    <a:pt x="206422" y="38100"/>
                    <a:pt x="214313" y="38100"/>
                  </a:cubicBezTo>
                  <a:close/>
                  <a:moveTo>
                    <a:pt x="457200" y="771525"/>
                  </a:moveTo>
                  <a:lnTo>
                    <a:pt x="38100" y="771525"/>
                  </a:lnTo>
                  <a:lnTo>
                    <a:pt x="38100" y="104775"/>
                  </a:lnTo>
                  <a:lnTo>
                    <a:pt x="457200" y="104775"/>
                  </a:lnTo>
                  <a:close/>
                </a:path>
              </a:pathLst>
            </a:custGeom>
            <a:solidFill>
              <a:srgbClr val="FB5D7F"/>
            </a:solidFill>
            <a:ln w="9525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grpSp>
          <p:nvGrpSpPr>
            <p:cNvPr id="58" name="קבוצה 57"/>
            <p:cNvGrpSpPr/>
            <p:nvPr/>
          </p:nvGrpSpPr>
          <p:grpSpPr>
            <a:xfrm>
              <a:off x="10389867" y="3043111"/>
              <a:ext cx="670674" cy="496024"/>
              <a:chOff x="9517603" y="4380961"/>
              <a:chExt cx="670674" cy="496024"/>
            </a:xfrm>
            <a:solidFill>
              <a:srgbClr val="FB5D7F"/>
            </a:solidFill>
          </p:grpSpPr>
          <p:sp>
            <p:nvSpPr>
              <p:cNvPr id="59" name="צורה חופשית: צורה 77">
                <a:extLst>
                  <a:ext uri="{FF2B5EF4-FFF2-40B4-BE49-F238E27FC236}">
                    <a16:creationId xmlns:a16="http://schemas.microsoft.com/office/drawing/2014/main" id="{9E8E6EE7-302D-4ED4-BDDC-F7F091713E1A}"/>
                  </a:ext>
                </a:extLst>
              </p:cNvPr>
              <p:cNvSpPr/>
              <p:nvPr/>
            </p:nvSpPr>
            <p:spPr>
              <a:xfrm>
                <a:off x="9576439" y="4471820"/>
                <a:ext cx="404531" cy="77504"/>
              </a:xfrm>
              <a:custGeom>
                <a:avLst/>
                <a:gdLst>
                  <a:gd name="connsiteX0" fmla="*/ 307343 w 404531"/>
                  <a:gd name="connsiteY0" fmla="*/ 77505 h 77504"/>
                  <a:gd name="connsiteX1" fmla="*/ 30223 w 404531"/>
                  <a:gd name="connsiteY1" fmla="*/ 22403 h 77504"/>
                  <a:gd name="connsiteX2" fmla="*/ 19412 w 404531"/>
                  <a:gd name="connsiteY2" fmla="*/ 77505 h 77504"/>
                  <a:gd name="connsiteX3" fmla="*/ 0 w 404531"/>
                  <a:gd name="connsiteY3" fmla="*/ 77505 h 77504"/>
                  <a:gd name="connsiteX4" fmla="*/ 15240 w 404531"/>
                  <a:gd name="connsiteY4" fmla="*/ 0 h 77504"/>
                  <a:gd name="connsiteX5" fmla="*/ 404146 w 404531"/>
                  <a:gd name="connsiteY5" fmla="*/ 77314 h 77504"/>
                  <a:gd name="connsiteX6" fmla="*/ 404146 w 404531"/>
                  <a:gd name="connsiteY6" fmla="*/ 77505 h 77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4531" h="77504">
                    <a:moveTo>
                      <a:pt x="307343" y="77505"/>
                    </a:moveTo>
                    <a:lnTo>
                      <a:pt x="30223" y="22403"/>
                    </a:lnTo>
                    <a:lnTo>
                      <a:pt x="19412" y="77505"/>
                    </a:lnTo>
                    <a:lnTo>
                      <a:pt x="0" y="77505"/>
                    </a:lnTo>
                    <a:lnTo>
                      <a:pt x="15240" y="0"/>
                    </a:lnTo>
                    <a:lnTo>
                      <a:pt x="404146" y="77314"/>
                    </a:lnTo>
                    <a:cubicBezTo>
                      <a:pt x="404660" y="77419"/>
                      <a:pt x="404660" y="77505"/>
                      <a:pt x="404146" y="775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1" anchor="ctr"/>
              <a:lstStyle/>
              <a:p>
                <a:endParaRPr lang="he-IL"/>
              </a:p>
            </p:txBody>
          </p:sp>
          <p:sp>
            <p:nvSpPr>
              <p:cNvPr id="60" name="צורה חופשית: צורה 78">
                <a:extLst>
                  <a:ext uri="{FF2B5EF4-FFF2-40B4-BE49-F238E27FC236}">
                    <a16:creationId xmlns:a16="http://schemas.microsoft.com/office/drawing/2014/main" id="{39F6E09E-9F77-4514-91D8-36080E301F10}"/>
                  </a:ext>
                </a:extLst>
              </p:cNvPr>
              <p:cNvSpPr/>
              <p:nvPr/>
            </p:nvSpPr>
            <p:spPr>
              <a:xfrm>
                <a:off x="9656249" y="4380961"/>
                <a:ext cx="441142" cy="168297"/>
              </a:xfrm>
              <a:custGeom>
                <a:avLst/>
                <a:gdLst>
                  <a:gd name="connsiteX0" fmla="*/ 40405 w 441142"/>
                  <a:gd name="connsiteY0" fmla="*/ 24975 h 168297"/>
                  <a:gd name="connsiteX1" fmla="*/ 19050 w 441142"/>
                  <a:gd name="connsiteY1" fmla="*/ 78315 h 168297"/>
                  <a:gd name="connsiteX2" fmla="*/ 0 w 441142"/>
                  <a:gd name="connsiteY2" fmla="*/ 74505 h 168297"/>
                  <a:gd name="connsiteX3" fmla="*/ 29804 w 441142"/>
                  <a:gd name="connsiteY3" fmla="*/ 0 h 168297"/>
                  <a:gd name="connsiteX4" fmla="*/ 440960 w 441142"/>
                  <a:gd name="connsiteY4" fmla="*/ 168116 h 168297"/>
                  <a:gd name="connsiteX5" fmla="*/ 440960 w 441142"/>
                  <a:gd name="connsiteY5" fmla="*/ 168297 h 168297"/>
                  <a:gd name="connsiteX6" fmla="*/ 391097 w 441142"/>
                  <a:gd name="connsiteY6" fmla="*/ 168297 h 168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1142" h="168297">
                    <a:moveTo>
                      <a:pt x="40405" y="24975"/>
                    </a:moveTo>
                    <a:lnTo>
                      <a:pt x="19050" y="78315"/>
                    </a:lnTo>
                    <a:lnTo>
                      <a:pt x="0" y="74505"/>
                    </a:lnTo>
                    <a:lnTo>
                      <a:pt x="29804" y="0"/>
                    </a:lnTo>
                    <a:lnTo>
                      <a:pt x="440960" y="168116"/>
                    </a:lnTo>
                    <a:cubicBezTo>
                      <a:pt x="441208" y="168212"/>
                      <a:pt x="441198" y="168297"/>
                      <a:pt x="440960" y="168297"/>
                    </a:cubicBezTo>
                    <a:lnTo>
                      <a:pt x="391097" y="16829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1" anchor="ctr"/>
              <a:lstStyle/>
              <a:p>
                <a:endParaRPr lang="he-IL"/>
              </a:p>
            </p:txBody>
          </p:sp>
          <p:sp>
            <p:nvSpPr>
              <p:cNvPr id="61" name="צורה חופשית: צורה 79">
                <a:extLst>
                  <a:ext uri="{FF2B5EF4-FFF2-40B4-BE49-F238E27FC236}">
                    <a16:creationId xmlns:a16="http://schemas.microsoft.com/office/drawing/2014/main" id="{0BEA4049-8ED6-4508-BF4B-40A98BE0BB99}"/>
                  </a:ext>
                </a:extLst>
              </p:cNvPr>
              <p:cNvSpPr/>
              <p:nvPr/>
            </p:nvSpPr>
            <p:spPr>
              <a:xfrm>
                <a:off x="9517603" y="4572185"/>
                <a:ext cx="670674" cy="304800"/>
              </a:xfrm>
              <a:custGeom>
                <a:avLst/>
                <a:gdLst>
                  <a:gd name="connsiteX0" fmla="*/ 0 w 670674"/>
                  <a:gd name="connsiteY0" fmla="*/ 0 h 304800"/>
                  <a:gd name="connsiteX1" fmla="*/ 0 w 670674"/>
                  <a:gd name="connsiteY1" fmla="*/ 304800 h 304800"/>
                  <a:gd name="connsiteX2" fmla="*/ 670674 w 670674"/>
                  <a:gd name="connsiteY2" fmla="*/ 304800 h 304800"/>
                  <a:gd name="connsiteX3" fmla="*/ 670674 w 670674"/>
                  <a:gd name="connsiteY3" fmla="*/ 0 h 304800"/>
                  <a:gd name="connsiteX4" fmla="*/ 19050 w 670674"/>
                  <a:gd name="connsiteY4" fmla="*/ 19050 h 304800"/>
                  <a:gd name="connsiteX5" fmla="*/ 651624 w 670674"/>
                  <a:gd name="connsiteY5" fmla="*/ 19050 h 304800"/>
                  <a:gd name="connsiteX6" fmla="*/ 651624 w 670674"/>
                  <a:gd name="connsiteY6" fmla="*/ 285750 h 304800"/>
                  <a:gd name="connsiteX7" fmla="*/ 19050 w 670674"/>
                  <a:gd name="connsiteY7" fmla="*/ 285750 h 304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0674" h="304800">
                    <a:moveTo>
                      <a:pt x="0" y="0"/>
                    </a:moveTo>
                    <a:lnTo>
                      <a:pt x="0" y="304800"/>
                    </a:lnTo>
                    <a:lnTo>
                      <a:pt x="670674" y="304800"/>
                    </a:lnTo>
                    <a:lnTo>
                      <a:pt x="670674" y="0"/>
                    </a:lnTo>
                    <a:close/>
                    <a:moveTo>
                      <a:pt x="19050" y="19050"/>
                    </a:moveTo>
                    <a:lnTo>
                      <a:pt x="651624" y="19050"/>
                    </a:lnTo>
                    <a:lnTo>
                      <a:pt x="651624" y="285750"/>
                    </a:lnTo>
                    <a:lnTo>
                      <a:pt x="19050" y="28575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1" anchor="ctr"/>
              <a:lstStyle/>
              <a:p>
                <a:endParaRPr lang="he-IL"/>
              </a:p>
            </p:txBody>
          </p:sp>
          <p:sp>
            <p:nvSpPr>
              <p:cNvPr id="62" name="צורה חופשית: צורה 80">
                <a:extLst>
                  <a:ext uri="{FF2B5EF4-FFF2-40B4-BE49-F238E27FC236}">
                    <a16:creationId xmlns:a16="http://schemas.microsoft.com/office/drawing/2014/main" id="{111170A8-87EC-4DB7-8DA3-1AE0AFCD6888}"/>
                  </a:ext>
                </a:extLst>
              </p:cNvPr>
              <p:cNvSpPr/>
              <p:nvPr/>
            </p:nvSpPr>
            <p:spPr>
              <a:xfrm>
                <a:off x="9798067" y="4655996"/>
                <a:ext cx="109747" cy="137159"/>
              </a:xfrm>
              <a:custGeom>
                <a:avLst/>
                <a:gdLst>
                  <a:gd name="connsiteX0" fmla="*/ 109747 w 109747"/>
                  <a:gd name="connsiteY0" fmla="*/ 68580 h 137159"/>
                  <a:gd name="connsiteX1" fmla="*/ 54874 w 109747"/>
                  <a:gd name="connsiteY1" fmla="*/ 0 h 137159"/>
                  <a:gd name="connsiteX2" fmla="*/ 0 w 109747"/>
                  <a:gd name="connsiteY2" fmla="*/ 68580 h 137159"/>
                  <a:gd name="connsiteX3" fmla="*/ 54874 w 109747"/>
                  <a:gd name="connsiteY3" fmla="*/ 137160 h 137159"/>
                  <a:gd name="connsiteX4" fmla="*/ 109747 w 109747"/>
                  <a:gd name="connsiteY4" fmla="*/ 68580 h 137159"/>
                  <a:gd name="connsiteX5" fmla="*/ 90697 w 109747"/>
                  <a:gd name="connsiteY5" fmla="*/ 68580 h 137159"/>
                  <a:gd name="connsiteX6" fmla="*/ 54874 w 109747"/>
                  <a:gd name="connsiteY6" fmla="*/ 118110 h 137159"/>
                  <a:gd name="connsiteX7" fmla="*/ 19050 w 109747"/>
                  <a:gd name="connsiteY7" fmla="*/ 68580 h 137159"/>
                  <a:gd name="connsiteX8" fmla="*/ 54874 w 109747"/>
                  <a:gd name="connsiteY8" fmla="*/ 19050 h 137159"/>
                  <a:gd name="connsiteX9" fmla="*/ 90697 w 109747"/>
                  <a:gd name="connsiteY9" fmla="*/ 68580 h 137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9747" h="137159">
                    <a:moveTo>
                      <a:pt x="109747" y="68580"/>
                    </a:moveTo>
                    <a:cubicBezTo>
                      <a:pt x="109747" y="30709"/>
                      <a:pt x="85173" y="0"/>
                      <a:pt x="54874" y="0"/>
                    </a:cubicBezTo>
                    <a:cubicBezTo>
                      <a:pt x="24574" y="0"/>
                      <a:pt x="0" y="30709"/>
                      <a:pt x="0" y="68580"/>
                    </a:cubicBezTo>
                    <a:cubicBezTo>
                      <a:pt x="0" y="106451"/>
                      <a:pt x="24565" y="137160"/>
                      <a:pt x="54874" y="137160"/>
                    </a:cubicBezTo>
                    <a:cubicBezTo>
                      <a:pt x="85182" y="137160"/>
                      <a:pt x="109747" y="106461"/>
                      <a:pt x="109747" y="68580"/>
                    </a:cubicBezTo>
                    <a:close/>
                    <a:moveTo>
                      <a:pt x="90697" y="68580"/>
                    </a:moveTo>
                    <a:cubicBezTo>
                      <a:pt x="90697" y="95431"/>
                      <a:pt x="74285" y="118110"/>
                      <a:pt x="54874" y="118110"/>
                    </a:cubicBezTo>
                    <a:cubicBezTo>
                      <a:pt x="35462" y="118110"/>
                      <a:pt x="19050" y="95421"/>
                      <a:pt x="19050" y="68580"/>
                    </a:cubicBezTo>
                    <a:cubicBezTo>
                      <a:pt x="19050" y="41739"/>
                      <a:pt x="35452" y="19050"/>
                      <a:pt x="54874" y="19050"/>
                    </a:cubicBezTo>
                    <a:cubicBezTo>
                      <a:pt x="74295" y="19050"/>
                      <a:pt x="90697" y="41739"/>
                      <a:pt x="90697" y="6858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1" anchor="ctr"/>
              <a:lstStyle/>
              <a:p>
                <a:endParaRPr lang="he-IL"/>
              </a:p>
            </p:txBody>
          </p:sp>
          <p:sp>
            <p:nvSpPr>
              <p:cNvPr id="63" name="צורה חופשית: צורה 81">
                <a:extLst>
                  <a:ext uri="{FF2B5EF4-FFF2-40B4-BE49-F238E27FC236}">
                    <a16:creationId xmlns:a16="http://schemas.microsoft.com/office/drawing/2014/main" id="{05E10656-719A-4548-B5D5-35DA20FC3721}"/>
                  </a:ext>
                </a:extLst>
              </p:cNvPr>
              <p:cNvSpPr/>
              <p:nvPr/>
            </p:nvSpPr>
            <p:spPr>
              <a:xfrm>
                <a:off x="10011102" y="4692238"/>
                <a:ext cx="64782" cy="64776"/>
              </a:xfrm>
              <a:custGeom>
                <a:avLst/>
                <a:gdLst>
                  <a:gd name="connsiteX0" fmla="*/ 64152 w 64782"/>
                  <a:gd name="connsiteY0" fmla="*/ 38720 h 64776"/>
                  <a:gd name="connsiteX1" fmla="*/ 38720 w 64782"/>
                  <a:gd name="connsiteY1" fmla="*/ 630 h 64776"/>
                  <a:gd name="connsiteX2" fmla="*/ 630 w 64782"/>
                  <a:gd name="connsiteY2" fmla="*/ 26062 h 64776"/>
                  <a:gd name="connsiteX3" fmla="*/ 26062 w 64782"/>
                  <a:gd name="connsiteY3" fmla="*/ 64152 h 64776"/>
                  <a:gd name="connsiteX4" fmla="*/ 38720 w 64782"/>
                  <a:gd name="connsiteY4" fmla="*/ 64152 h 64776"/>
                  <a:gd name="connsiteX5" fmla="*/ 64152 w 64782"/>
                  <a:gd name="connsiteY5" fmla="*/ 38720 h 64776"/>
                  <a:gd name="connsiteX6" fmla="*/ 45702 w 64782"/>
                  <a:gd name="connsiteY6" fmla="*/ 32376 h 64776"/>
                  <a:gd name="connsiteX7" fmla="*/ 32367 w 64782"/>
                  <a:gd name="connsiteY7" fmla="*/ 45711 h 64776"/>
                  <a:gd name="connsiteX8" fmla="*/ 19032 w 64782"/>
                  <a:gd name="connsiteY8" fmla="*/ 32376 h 64776"/>
                  <a:gd name="connsiteX9" fmla="*/ 32367 w 64782"/>
                  <a:gd name="connsiteY9" fmla="*/ 19041 h 64776"/>
                  <a:gd name="connsiteX10" fmla="*/ 45702 w 64782"/>
                  <a:gd name="connsiteY10" fmla="*/ 32357 h 64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4782" h="64776">
                    <a:moveTo>
                      <a:pt x="64152" y="38720"/>
                    </a:moveTo>
                    <a:cubicBezTo>
                      <a:pt x="67647" y="21179"/>
                      <a:pt x="56261" y="4126"/>
                      <a:pt x="38720" y="630"/>
                    </a:cubicBezTo>
                    <a:cubicBezTo>
                      <a:pt x="21179" y="-2864"/>
                      <a:pt x="4126" y="8522"/>
                      <a:pt x="630" y="26062"/>
                    </a:cubicBezTo>
                    <a:cubicBezTo>
                      <a:pt x="-2864" y="43603"/>
                      <a:pt x="8522" y="60656"/>
                      <a:pt x="26062" y="64152"/>
                    </a:cubicBezTo>
                    <a:cubicBezTo>
                      <a:pt x="30241" y="64984"/>
                      <a:pt x="34541" y="64984"/>
                      <a:pt x="38720" y="64152"/>
                    </a:cubicBezTo>
                    <a:cubicBezTo>
                      <a:pt x="51548" y="61574"/>
                      <a:pt x="61574" y="51548"/>
                      <a:pt x="64152" y="38720"/>
                    </a:cubicBezTo>
                    <a:close/>
                    <a:moveTo>
                      <a:pt x="45702" y="32376"/>
                    </a:moveTo>
                    <a:cubicBezTo>
                      <a:pt x="45702" y="39741"/>
                      <a:pt x="39732" y="45711"/>
                      <a:pt x="32367" y="45711"/>
                    </a:cubicBezTo>
                    <a:cubicBezTo>
                      <a:pt x="25002" y="45711"/>
                      <a:pt x="19032" y="39741"/>
                      <a:pt x="19032" y="32376"/>
                    </a:cubicBezTo>
                    <a:cubicBezTo>
                      <a:pt x="19032" y="25012"/>
                      <a:pt x="25002" y="19041"/>
                      <a:pt x="32367" y="19041"/>
                    </a:cubicBezTo>
                    <a:cubicBezTo>
                      <a:pt x="39724" y="19041"/>
                      <a:pt x="45691" y="25000"/>
                      <a:pt x="45702" y="323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1" anchor="ctr"/>
              <a:lstStyle/>
              <a:p>
                <a:endParaRPr lang="he-IL"/>
              </a:p>
            </p:txBody>
          </p:sp>
          <p:sp>
            <p:nvSpPr>
              <p:cNvPr id="64" name="צורה חופשית: צורה 82">
                <a:extLst>
                  <a:ext uri="{FF2B5EF4-FFF2-40B4-BE49-F238E27FC236}">
                    <a16:creationId xmlns:a16="http://schemas.microsoft.com/office/drawing/2014/main" id="{99A25D1C-37D7-4115-BCB7-06CBAE2373B3}"/>
                  </a:ext>
                </a:extLst>
              </p:cNvPr>
              <p:cNvSpPr/>
              <p:nvPr/>
            </p:nvSpPr>
            <p:spPr>
              <a:xfrm>
                <a:off x="9630035" y="4692239"/>
                <a:ext cx="64782" cy="64776"/>
              </a:xfrm>
              <a:custGeom>
                <a:avLst/>
                <a:gdLst>
                  <a:gd name="connsiteX0" fmla="*/ 64152 w 64782"/>
                  <a:gd name="connsiteY0" fmla="*/ 38718 h 64776"/>
                  <a:gd name="connsiteX1" fmla="*/ 38718 w 64782"/>
                  <a:gd name="connsiteY1" fmla="*/ 630 h 64776"/>
                  <a:gd name="connsiteX2" fmla="*/ 630 w 64782"/>
                  <a:gd name="connsiteY2" fmla="*/ 26064 h 64776"/>
                  <a:gd name="connsiteX3" fmla="*/ 26065 w 64782"/>
                  <a:gd name="connsiteY3" fmla="*/ 64152 h 64776"/>
                  <a:gd name="connsiteX4" fmla="*/ 38730 w 64782"/>
                  <a:gd name="connsiteY4" fmla="*/ 64150 h 64776"/>
                  <a:gd name="connsiteX5" fmla="*/ 64152 w 64782"/>
                  <a:gd name="connsiteY5" fmla="*/ 38718 h 64776"/>
                  <a:gd name="connsiteX6" fmla="*/ 45702 w 64782"/>
                  <a:gd name="connsiteY6" fmla="*/ 32374 h 64776"/>
                  <a:gd name="connsiteX7" fmla="*/ 32367 w 64782"/>
                  <a:gd name="connsiteY7" fmla="*/ 45709 h 64776"/>
                  <a:gd name="connsiteX8" fmla="*/ 19032 w 64782"/>
                  <a:gd name="connsiteY8" fmla="*/ 32374 h 64776"/>
                  <a:gd name="connsiteX9" fmla="*/ 32367 w 64782"/>
                  <a:gd name="connsiteY9" fmla="*/ 19039 h 64776"/>
                  <a:gd name="connsiteX10" fmla="*/ 45702 w 64782"/>
                  <a:gd name="connsiteY10" fmla="*/ 32355 h 64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4782" h="64776">
                    <a:moveTo>
                      <a:pt x="64152" y="38718"/>
                    </a:moveTo>
                    <a:cubicBezTo>
                      <a:pt x="67646" y="21177"/>
                      <a:pt x="56259" y="4124"/>
                      <a:pt x="38718" y="630"/>
                    </a:cubicBezTo>
                    <a:cubicBezTo>
                      <a:pt x="21177" y="-2864"/>
                      <a:pt x="4125" y="8523"/>
                      <a:pt x="630" y="26064"/>
                    </a:cubicBezTo>
                    <a:cubicBezTo>
                      <a:pt x="-2864" y="43605"/>
                      <a:pt x="8523" y="60658"/>
                      <a:pt x="26065" y="64152"/>
                    </a:cubicBezTo>
                    <a:cubicBezTo>
                      <a:pt x="30245" y="64985"/>
                      <a:pt x="34550" y="64984"/>
                      <a:pt x="38730" y="64150"/>
                    </a:cubicBezTo>
                    <a:cubicBezTo>
                      <a:pt x="51555" y="61569"/>
                      <a:pt x="61577" y="51543"/>
                      <a:pt x="64152" y="38718"/>
                    </a:cubicBezTo>
                    <a:close/>
                    <a:moveTo>
                      <a:pt x="45702" y="32374"/>
                    </a:moveTo>
                    <a:cubicBezTo>
                      <a:pt x="45702" y="39739"/>
                      <a:pt x="39732" y="45709"/>
                      <a:pt x="32367" y="45709"/>
                    </a:cubicBezTo>
                    <a:cubicBezTo>
                      <a:pt x="25003" y="45709"/>
                      <a:pt x="19032" y="39739"/>
                      <a:pt x="19032" y="32374"/>
                    </a:cubicBezTo>
                    <a:cubicBezTo>
                      <a:pt x="19032" y="25010"/>
                      <a:pt x="25003" y="19039"/>
                      <a:pt x="32367" y="19039"/>
                    </a:cubicBezTo>
                    <a:cubicBezTo>
                      <a:pt x="39725" y="19039"/>
                      <a:pt x="45692" y="24998"/>
                      <a:pt x="45702" y="3235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1" anchor="ctr"/>
              <a:lstStyle/>
              <a:p>
                <a:endParaRPr lang="he-IL"/>
              </a:p>
            </p:txBody>
          </p:sp>
          <p:sp>
            <p:nvSpPr>
              <p:cNvPr id="65" name="צורה חופשית: צורה 83">
                <a:extLst>
                  <a:ext uri="{FF2B5EF4-FFF2-40B4-BE49-F238E27FC236}">
                    <a16:creationId xmlns:a16="http://schemas.microsoft.com/office/drawing/2014/main" id="{24D7386B-B1F3-486A-8505-491DEAAF3989}"/>
                  </a:ext>
                </a:extLst>
              </p:cNvPr>
              <p:cNvSpPr/>
              <p:nvPr/>
            </p:nvSpPr>
            <p:spPr>
              <a:xfrm>
                <a:off x="9563333" y="4617924"/>
                <a:ext cx="579205" cy="213359"/>
              </a:xfrm>
              <a:custGeom>
                <a:avLst/>
                <a:gdLst>
                  <a:gd name="connsiteX0" fmla="*/ 548726 w 579205"/>
                  <a:gd name="connsiteY0" fmla="*/ 213360 h 213359"/>
                  <a:gd name="connsiteX1" fmla="*/ 579206 w 579205"/>
                  <a:gd name="connsiteY1" fmla="*/ 182880 h 213359"/>
                  <a:gd name="connsiteX2" fmla="*/ 579206 w 579205"/>
                  <a:gd name="connsiteY2" fmla="*/ 30480 h 213359"/>
                  <a:gd name="connsiteX3" fmla="*/ 548726 w 579205"/>
                  <a:gd name="connsiteY3" fmla="*/ 0 h 213359"/>
                  <a:gd name="connsiteX4" fmla="*/ 22860 w 579205"/>
                  <a:gd name="connsiteY4" fmla="*/ 0 h 213359"/>
                  <a:gd name="connsiteX5" fmla="*/ 0 w 579205"/>
                  <a:gd name="connsiteY5" fmla="*/ 22860 h 213359"/>
                  <a:gd name="connsiteX6" fmla="*/ 0 w 579205"/>
                  <a:gd name="connsiteY6" fmla="*/ 190500 h 213359"/>
                  <a:gd name="connsiteX7" fmla="*/ 22860 w 579205"/>
                  <a:gd name="connsiteY7" fmla="*/ 213360 h 213359"/>
                  <a:gd name="connsiteX8" fmla="*/ 560156 w 579205"/>
                  <a:gd name="connsiteY8" fmla="*/ 174984 h 213359"/>
                  <a:gd name="connsiteX9" fmla="*/ 540830 w 579205"/>
                  <a:gd name="connsiteY9" fmla="*/ 194310 h 213359"/>
                  <a:gd name="connsiteX10" fmla="*/ 30785 w 579205"/>
                  <a:gd name="connsiteY10" fmla="*/ 194310 h 213359"/>
                  <a:gd name="connsiteX11" fmla="*/ 19050 w 579205"/>
                  <a:gd name="connsiteY11" fmla="*/ 182566 h 213359"/>
                  <a:gd name="connsiteX12" fmla="*/ 19050 w 579205"/>
                  <a:gd name="connsiteY12" fmla="*/ 30737 h 213359"/>
                  <a:gd name="connsiteX13" fmla="*/ 30785 w 579205"/>
                  <a:gd name="connsiteY13" fmla="*/ 19031 h 213359"/>
                  <a:gd name="connsiteX14" fmla="*/ 540839 w 579205"/>
                  <a:gd name="connsiteY14" fmla="*/ 19031 h 213359"/>
                  <a:gd name="connsiteX15" fmla="*/ 560165 w 579205"/>
                  <a:gd name="connsiteY15" fmla="*/ 38357 h 213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579205" h="213359">
                    <a:moveTo>
                      <a:pt x="548726" y="213360"/>
                    </a:moveTo>
                    <a:lnTo>
                      <a:pt x="579206" y="182880"/>
                    </a:lnTo>
                    <a:lnTo>
                      <a:pt x="579206" y="30480"/>
                    </a:lnTo>
                    <a:lnTo>
                      <a:pt x="548726" y="0"/>
                    </a:lnTo>
                    <a:lnTo>
                      <a:pt x="22860" y="0"/>
                    </a:lnTo>
                    <a:lnTo>
                      <a:pt x="0" y="22860"/>
                    </a:lnTo>
                    <a:lnTo>
                      <a:pt x="0" y="190500"/>
                    </a:lnTo>
                    <a:lnTo>
                      <a:pt x="22860" y="213360"/>
                    </a:lnTo>
                    <a:close/>
                    <a:moveTo>
                      <a:pt x="560156" y="174984"/>
                    </a:moveTo>
                    <a:lnTo>
                      <a:pt x="540830" y="194310"/>
                    </a:lnTo>
                    <a:lnTo>
                      <a:pt x="30785" y="194310"/>
                    </a:lnTo>
                    <a:lnTo>
                      <a:pt x="19050" y="182566"/>
                    </a:lnTo>
                    <a:lnTo>
                      <a:pt x="19050" y="30737"/>
                    </a:lnTo>
                    <a:lnTo>
                      <a:pt x="30785" y="19031"/>
                    </a:lnTo>
                    <a:lnTo>
                      <a:pt x="540839" y="19031"/>
                    </a:lnTo>
                    <a:lnTo>
                      <a:pt x="560165" y="3835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1" anchor="ctr"/>
              <a:lstStyle/>
              <a:p>
                <a:endParaRPr lang="he-I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345789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2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75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25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25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4E56A05-6646-AA1D-4E6A-513917239223}"/>
              </a:ext>
            </a:extLst>
          </p:cNvPr>
          <p:cNvSpPr txBox="1"/>
          <p:nvPr/>
        </p:nvSpPr>
        <p:spPr>
          <a:xfrm>
            <a:off x="2344773" y="659210"/>
            <a:ext cx="94650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הפעילות בדיגיטל נעשית ברובה </a:t>
            </a:r>
            <a:r>
              <a:rPr lang="he-IL" sz="28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באפליקציה ובאינטרנט</a:t>
            </a:r>
            <a:endParaRPr lang="he-IL" sz="2800" b="1" dirty="0">
              <a:solidFill>
                <a:schemeClr val="bg1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D15656-6489-4703-E272-EC49A7F7FC10}"/>
              </a:ext>
            </a:extLst>
          </p:cNvPr>
          <p:cNvSpPr/>
          <p:nvPr/>
        </p:nvSpPr>
        <p:spPr>
          <a:xfrm rot="5400000">
            <a:off x="11525697" y="-276449"/>
            <a:ext cx="148848" cy="1722473"/>
          </a:xfrm>
          <a:prstGeom prst="rect">
            <a:avLst/>
          </a:prstGeom>
          <a:solidFill>
            <a:srgbClr val="00EB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קבוצה 61"/>
          <p:cNvGrpSpPr/>
          <p:nvPr/>
        </p:nvGrpSpPr>
        <p:grpSpPr>
          <a:xfrm>
            <a:off x="6439747" y="1398847"/>
            <a:ext cx="4191697" cy="5006221"/>
            <a:chOff x="6439747" y="1398847"/>
            <a:chExt cx="4191697" cy="5006221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7B47045-0BF5-E002-35CD-C4756B6D1AD1}"/>
                </a:ext>
              </a:extLst>
            </p:cNvPr>
            <p:cNvGrpSpPr/>
            <p:nvPr/>
          </p:nvGrpSpPr>
          <p:grpSpPr>
            <a:xfrm flipH="1">
              <a:off x="6545751" y="4572465"/>
              <a:ext cx="1238613" cy="767641"/>
              <a:chOff x="8535353" y="2243303"/>
              <a:chExt cx="1594999" cy="521669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009EC90E-C8DF-76AE-A8C2-185B6A9899B4}"/>
                  </a:ext>
                </a:extLst>
              </p:cNvPr>
              <p:cNvSpPr/>
              <p:nvPr/>
            </p:nvSpPr>
            <p:spPr>
              <a:xfrm>
                <a:off x="8535353" y="2243303"/>
                <a:ext cx="1506645" cy="52166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D8BD5E3-5F63-C888-C55B-2B3A451C83ED}"/>
                  </a:ext>
                </a:extLst>
              </p:cNvPr>
              <p:cNvSpPr txBox="1"/>
              <p:nvPr/>
            </p:nvSpPr>
            <p:spPr>
              <a:xfrm>
                <a:off x="8823949" y="2307786"/>
                <a:ext cx="1306403" cy="376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13%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2BCBE694-19CA-18A5-D5EE-224A6C0498AD}"/>
                </a:ext>
              </a:extLst>
            </p:cNvPr>
            <p:cNvGrpSpPr/>
            <p:nvPr/>
          </p:nvGrpSpPr>
          <p:grpSpPr>
            <a:xfrm flipH="1">
              <a:off x="6439747" y="2442539"/>
              <a:ext cx="1884618" cy="767641"/>
              <a:chOff x="7839976" y="2243303"/>
              <a:chExt cx="2426879" cy="521669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7D44A51D-32D4-99C8-174D-BD1EE75F924B}"/>
                  </a:ext>
                </a:extLst>
              </p:cNvPr>
              <p:cNvSpPr/>
              <p:nvPr/>
            </p:nvSpPr>
            <p:spPr>
              <a:xfrm>
                <a:off x="7839976" y="2243303"/>
                <a:ext cx="2202020" cy="521669"/>
              </a:xfrm>
              <a:prstGeom prst="rect">
                <a:avLst/>
              </a:prstGeom>
              <a:solidFill>
                <a:srgbClr val="00EB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D007611-0AFC-574E-C57B-9E9B1F91A3B3}"/>
                  </a:ext>
                </a:extLst>
              </p:cNvPr>
              <p:cNvSpPr txBox="1"/>
              <p:nvPr/>
            </p:nvSpPr>
            <p:spPr>
              <a:xfrm>
                <a:off x="8808784" y="2307786"/>
                <a:ext cx="1458071" cy="376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19%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4827EFB-BA1B-024F-886E-DA89022F5562}"/>
                </a:ext>
              </a:extLst>
            </p:cNvPr>
            <p:cNvGrpSpPr/>
            <p:nvPr/>
          </p:nvGrpSpPr>
          <p:grpSpPr>
            <a:xfrm flipH="1">
              <a:off x="6560619" y="5637427"/>
              <a:ext cx="797626" cy="767641"/>
              <a:chOff x="9103212" y="2243303"/>
              <a:chExt cx="1027128" cy="521669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899A0C2-8471-BB61-C6E4-A1961E13A4AF}"/>
                  </a:ext>
                </a:extLst>
              </p:cNvPr>
              <p:cNvSpPr/>
              <p:nvPr/>
            </p:nvSpPr>
            <p:spPr>
              <a:xfrm>
                <a:off x="9230728" y="2243303"/>
                <a:ext cx="811270" cy="5216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 dirty="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682B92-A009-5142-6D12-23F13E4F1E38}"/>
                  </a:ext>
                </a:extLst>
              </p:cNvPr>
              <p:cNvSpPr txBox="1"/>
              <p:nvPr/>
            </p:nvSpPr>
            <p:spPr>
              <a:xfrm>
                <a:off x="9103212" y="2307786"/>
                <a:ext cx="1027128" cy="376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7%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C722CA0-F1A9-40B0-5AC8-C309F7B0A676}"/>
                </a:ext>
              </a:extLst>
            </p:cNvPr>
            <p:cNvGrpSpPr/>
            <p:nvPr/>
          </p:nvGrpSpPr>
          <p:grpSpPr>
            <a:xfrm flipH="1">
              <a:off x="6538174" y="1398847"/>
              <a:ext cx="4093270" cy="767641"/>
              <a:chOff x="6546791" y="2243303"/>
              <a:chExt cx="3570637" cy="521669"/>
            </a:xfrm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AF127A8F-34F4-0411-6D46-6AC340FBFA7F}"/>
                  </a:ext>
                </a:extLst>
              </p:cNvPr>
              <p:cNvSpPr/>
              <p:nvPr/>
            </p:nvSpPr>
            <p:spPr>
              <a:xfrm>
                <a:off x="6546791" y="2243303"/>
                <a:ext cx="3495207" cy="521669"/>
              </a:xfrm>
              <a:prstGeom prst="rect">
                <a:avLst/>
              </a:prstGeom>
              <a:solidFill>
                <a:srgbClr val="00EB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E4518BA-0588-C1DC-530A-1512A2C11B33}"/>
                  </a:ext>
                </a:extLst>
              </p:cNvPr>
              <p:cNvSpPr txBox="1"/>
              <p:nvPr/>
            </p:nvSpPr>
            <p:spPr>
              <a:xfrm>
                <a:off x="9159370" y="2307786"/>
                <a:ext cx="958058" cy="376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 smtClean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44%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7CAB36D7-F46A-8A5E-BD2C-BC4E15528DC3}"/>
                </a:ext>
              </a:extLst>
            </p:cNvPr>
            <p:cNvGrpSpPr/>
            <p:nvPr/>
          </p:nvGrpSpPr>
          <p:grpSpPr>
            <a:xfrm flipH="1">
              <a:off x="6568922" y="3507502"/>
              <a:ext cx="1575450" cy="767641"/>
              <a:chOff x="8071768" y="2243303"/>
              <a:chExt cx="2028756" cy="521669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E20D061A-403D-440F-46FD-5AE16B8F94AB}"/>
                  </a:ext>
                </a:extLst>
              </p:cNvPr>
              <p:cNvSpPr/>
              <p:nvPr/>
            </p:nvSpPr>
            <p:spPr>
              <a:xfrm>
                <a:off x="8071768" y="2243303"/>
                <a:ext cx="1970229" cy="52166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000"/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2A9700D-99C6-E6D3-D44B-81F5542632FD}"/>
                  </a:ext>
                </a:extLst>
              </p:cNvPr>
              <p:cNvSpPr txBox="1"/>
              <p:nvPr/>
            </p:nvSpPr>
            <p:spPr>
              <a:xfrm>
                <a:off x="8808784" y="2307786"/>
                <a:ext cx="1291740" cy="37648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0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17%</a:t>
                </a:r>
                <a:endParaRPr lang="he-IL" sz="30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61" name="קבוצה 60"/>
          <p:cNvGrpSpPr/>
          <p:nvPr/>
        </p:nvGrpSpPr>
        <p:grpSpPr>
          <a:xfrm>
            <a:off x="725768" y="1336736"/>
            <a:ext cx="5290422" cy="5068333"/>
            <a:chOff x="725768" y="1336736"/>
            <a:chExt cx="5290422" cy="5068333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1E8CB2F-8FAE-B81F-5825-E5BDC09E69C9}"/>
                </a:ext>
              </a:extLst>
            </p:cNvPr>
            <p:cNvSpPr txBox="1"/>
            <p:nvPr/>
          </p:nvSpPr>
          <p:spPr>
            <a:xfrm>
              <a:off x="3106461" y="4750764"/>
              <a:ext cx="173177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פקיד בסניף</a:t>
              </a:r>
            </a:p>
          </p:txBody>
        </p:sp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9B2C0395-6C38-42B8-4F08-7B2E6FB435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159938" y="4523477"/>
              <a:ext cx="646318" cy="904845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4F1EF8B-6B23-215B-D77D-1A1C2109E358}"/>
                </a:ext>
              </a:extLst>
            </p:cNvPr>
            <p:cNvSpPr txBox="1"/>
            <p:nvPr/>
          </p:nvSpPr>
          <p:spPr>
            <a:xfrm>
              <a:off x="2830015" y="2616963"/>
              <a:ext cx="200822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אתר האינטרנט</a:t>
              </a:r>
            </a:p>
          </p:txBody>
        </p:sp>
        <p:pic>
          <p:nvPicPr>
            <p:cNvPr id="4" name="Graphic 3" descr="Internet outline">
              <a:extLst>
                <a:ext uri="{FF2B5EF4-FFF2-40B4-BE49-F238E27FC236}">
                  <a16:creationId xmlns:a16="http://schemas.microsoft.com/office/drawing/2014/main" id="{41904775-75C6-B5C5-6763-2ED168E68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66363" y="2300359"/>
              <a:ext cx="1033468" cy="1033468"/>
            </a:xfrm>
            <a:prstGeom prst="rect">
              <a:avLst/>
            </a:prstGeom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9838D81-5B06-B4C6-C6CA-1A40F48EF64C}"/>
                </a:ext>
              </a:extLst>
            </p:cNvPr>
            <p:cNvSpPr txBox="1"/>
            <p:nvPr/>
          </p:nvSpPr>
          <p:spPr>
            <a:xfrm>
              <a:off x="725768" y="5821192"/>
              <a:ext cx="4106559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אחר </a:t>
              </a:r>
              <a:r>
                <a:rPr lang="he-IL" sz="16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(לדוגמה טלפון והתכתבות דיגיטלית)</a:t>
              </a:r>
              <a:endParaRPr lang="he-IL" sz="16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0C117D16-8F25-B12A-FD58-5EA6FD7E819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099276" y="5637427"/>
              <a:ext cx="767642" cy="767642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050BFB8-18F5-EA51-135A-E69E40FC4AEB}"/>
                </a:ext>
              </a:extLst>
            </p:cNvPr>
            <p:cNvSpPr txBox="1"/>
            <p:nvPr/>
          </p:nvSpPr>
          <p:spPr>
            <a:xfrm>
              <a:off x="2391736" y="1582612"/>
              <a:ext cx="243622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יישומון (אפליקציה)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4BB02DD2-191E-E394-18E0-8D2A2920A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=""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174106" y="1336736"/>
              <a:ext cx="617983" cy="891862"/>
            </a:xfrm>
            <a:prstGeom prst="rect">
              <a:avLst/>
            </a:prstGeom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6D3E818-D2F2-BDBA-E4C4-A3006E9D2515}"/>
                </a:ext>
              </a:extLst>
            </p:cNvPr>
            <p:cNvSpPr txBox="1"/>
            <p:nvPr/>
          </p:nvSpPr>
          <p:spPr>
            <a:xfrm>
              <a:off x="973169" y="3671498"/>
              <a:ext cx="3865070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עמדות אוטומטיות לשירות עצמי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D4B3DB9-9BA1-D574-1A48-7326458C79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=""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950005" y="3475066"/>
              <a:ext cx="1066185" cy="8478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49256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9C69D5E9-4D1E-C9F1-D44A-1DE01D1D3DF2}"/>
              </a:ext>
            </a:extLst>
          </p:cNvPr>
          <p:cNvGrpSpPr/>
          <p:nvPr/>
        </p:nvGrpSpPr>
        <p:grpSpPr>
          <a:xfrm>
            <a:off x="304714" y="1492723"/>
            <a:ext cx="6434256" cy="4384792"/>
            <a:chOff x="370030" y="1492723"/>
            <a:chExt cx="6434256" cy="438479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0020FDF-A7DE-392B-DF72-8B43EEBDBE0B}"/>
                </a:ext>
              </a:extLst>
            </p:cNvPr>
            <p:cNvGrpSpPr/>
            <p:nvPr/>
          </p:nvGrpSpPr>
          <p:grpSpPr>
            <a:xfrm flipH="1">
              <a:off x="3003863" y="1492723"/>
              <a:ext cx="3800423" cy="767641"/>
              <a:chOff x="6735779" y="2243303"/>
              <a:chExt cx="3315180" cy="521669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3135E99-BEC3-90F0-63C9-023795155D7F}"/>
                  </a:ext>
                </a:extLst>
              </p:cNvPr>
              <p:cNvSpPr/>
              <p:nvPr/>
            </p:nvSpPr>
            <p:spPr>
              <a:xfrm>
                <a:off x="6735779" y="2243303"/>
                <a:ext cx="3306218" cy="521669"/>
              </a:xfrm>
              <a:prstGeom prst="rect">
                <a:avLst/>
              </a:prstGeom>
              <a:solidFill>
                <a:srgbClr val="00EB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DBBB537-AD86-4441-B54D-235B434AE879}"/>
                  </a:ext>
                </a:extLst>
              </p:cNvPr>
              <p:cNvSpPr txBox="1"/>
              <p:nvPr/>
            </p:nvSpPr>
            <p:spPr>
              <a:xfrm>
                <a:off x="9092901" y="2307786"/>
                <a:ext cx="958058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 smtClean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44%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79678CC-2249-FD93-5747-10B91B86DA79}"/>
                </a:ext>
              </a:extLst>
            </p:cNvPr>
            <p:cNvGrpSpPr/>
            <p:nvPr/>
          </p:nvGrpSpPr>
          <p:grpSpPr>
            <a:xfrm flipH="1">
              <a:off x="2924497" y="2400803"/>
              <a:ext cx="1953492" cy="767641"/>
              <a:chOff x="7628627" y="2136689"/>
              <a:chExt cx="2515572" cy="521669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1DD5DB6-90F3-B708-28FD-17449CDA7608}"/>
                  </a:ext>
                </a:extLst>
              </p:cNvPr>
              <p:cNvSpPr/>
              <p:nvPr/>
            </p:nvSpPr>
            <p:spPr>
              <a:xfrm>
                <a:off x="7628627" y="2136689"/>
                <a:ext cx="2413370" cy="52166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2C6D583-754C-78DD-23EA-8BDE21C028CD}"/>
                  </a:ext>
                </a:extLst>
              </p:cNvPr>
              <p:cNvSpPr txBox="1"/>
              <p:nvPr/>
            </p:nvSpPr>
            <p:spPr>
              <a:xfrm>
                <a:off x="8686128" y="2201172"/>
                <a:ext cx="1458071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19%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1F4EB1E-A45D-3C8F-DAE4-C175C26E1717}"/>
                </a:ext>
              </a:extLst>
            </p:cNvPr>
            <p:cNvGrpSpPr/>
            <p:nvPr/>
          </p:nvGrpSpPr>
          <p:grpSpPr>
            <a:xfrm flipH="1">
              <a:off x="3003864" y="3304906"/>
              <a:ext cx="1636409" cy="767641"/>
              <a:chOff x="7934744" y="2027373"/>
              <a:chExt cx="2107255" cy="521669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D4B2ACE-9E5F-5359-F679-EB0AD80A62DA}"/>
                  </a:ext>
                </a:extLst>
              </p:cNvPr>
              <p:cNvSpPr/>
              <p:nvPr/>
            </p:nvSpPr>
            <p:spPr>
              <a:xfrm>
                <a:off x="7934744" y="2027373"/>
                <a:ext cx="2107255" cy="52166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ACF8C5-A975-EFE7-9B30-9F8CAFD7FE47}"/>
                  </a:ext>
                </a:extLst>
              </p:cNvPr>
              <p:cNvSpPr txBox="1"/>
              <p:nvPr/>
            </p:nvSpPr>
            <p:spPr>
              <a:xfrm>
                <a:off x="8686127" y="2091856"/>
                <a:ext cx="1291740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17%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7BFA6E1-8FB4-E54D-818B-7C2041AB48BD}"/>
                </a:ext>
              </a:extLst>
            </p:cNvPr>
            <p:cNvGrpSpPr/>
            <p:nvPr/>
          </p:nvGrpSpPr>
          <p:grpSpPr>
            <a:xfrm flipH="1">
              <a:off x="3018351" y="5109874"/>
              <a:ext cx="881421" cy="767641"/>
              <a:chOff x="8907431" y="1806541"/>
              <a:chExt cx="1135033" cy="52166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E397E69-FDC7-92AC-3630-68E25636A3E7}"/>
                  </a:ext>
                </a:extLst>
              </p:cNvPr>
              <p:cNvSpPr/>
              <p:nvPr/>
            </p:nvSpPr>
            <p:spPr>
              <a:xfrm>
                <a:off x="8907431" y="1806541"/>
                <a:ext cx="1135033" cy="5216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5A4EE39-8F4E-BB7A-8B5B-539B62EE3DA1}"/>
                  </a:ext>
                </a:extLst>
              </p:cNvPr>
              <p:cNvSpPr txBox="1"/>
              <p:nvPr/>
            </p:nvSpPr>
            <p:spPr>
              <a:xfrm>
                <a:off x="8907431" y="1871023"/>
                <a:ext cx="1027133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7%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34AD73B-41D6-9D62-8475-4D92E55FA767}"/>
                </a:ext>
              </a:extLst>
            </p:cNvPr>
            <p:cNvGrpSpPr/>
            <p:nvPr/>
          </p:nvGrpSpPr>
          <p:grpSpPr>
            <a:xfrm flipH="1">
              <a:off x="3003862" y="4209009"/>
              <a:ext cx="1302324" cy="767641"/>
              <a:chOff x="8364956" y="1918057"/>
              <a:chExt cx="1677043" cy="521669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E724D84-DF52-7FFF-9BD6-1C12CE47D0F0}"/>
                  </a:ext>
                </a:extLst>
              </p:cNvPr>
              <p:cNvSpPr/>
              <p:nvPr/>
            </p:nvSpPr>
            <p:spPr>
              <a:xfrm>
                <a:off x="8364956" y="1918057"/>
                <a:ext cx="1677043" cy="52166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47CFAFF-7C99-458A-2F49-7D31B46784B2}"/>
                  </a:ext>
                </a:extLst>
              </p:cNvPr>
              <p:cNvSpPr txBox="1"/>
              <p:nvPr/>
            </p:nvSpPr>
            <p:spPr>
              <a:xfrm>
                <a:off x="8627698" y="1982540"/>
                <a:ext cx="1306403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13%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22E6750-9D59-8879-E6B3-6C22C98B8126}"/>
                </a:ext>
              </a:extLst>
            </p:cNvPr>
            <p:cNvSpPr txBox="1"/>
            <p:nvPr/>
          </p:nvSpPr>
          <p:spPr>
            <a:xfrm>
              <a:off x="488269" y="1715552"/>
              <a:ext cx="243622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rgbClr val="00EBE6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יישומון (אפליקציה)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3DD6A73-84F2-7069-D61A-811EB176EB63}"/>
                </a:ext>
              </a:extLst>
            </p:cNvPr>
            <p:cNvSpPr txBox="1"/>
            <p:nvPr/>
          </p:nvSpPr>
          <p:spPr>
            <a:xfrm>
              <a:off x="916273" y="2638848"/>
              <a:ext cx="200822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אתר האינטרנט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DA8B896-14DB-04A4-4D3C-B4D72112AF6A}"/>
                </a:ext>
              </a:extLst>
            </p:cNvPr>
            <p:cNvSpPr txBox="1"/>
            <p:nvPr/>
          </p:nvSpPr>
          <p:spPr>
            <a:xfrm>
              <a:off x="591113" y="3341828"/>
              <a:ext cx="2279744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עמדות אוטומטיות לשירות עצמי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3F55954-EA6C-7135-CC5F-B0CD9F0380C7}"/>
                </a:ext>
              </a:extLst>
            </p:cNvPr>
            <p:cNvSpPr txBox="1"/>
            <p:nvPr/>
          </p:nvSpPr>
          <p:spPr>
            <a:xfrm>
              <a:off x="370030" y="5203915"/>
              <a:ext cx="2611978" cy="61555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אחר </a:t>
              </a:r>
              <a:r>
                <a:rPr lang="he-IL" sz="16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(לדוגמה טלפון והתכתבות דיגיטלית)</a:t>
              </a:r>
              <a:endParaRPr lang="he-IL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EE33576-B224-41E9-FC5F-E98A0C68D043}"/>
                </a:ext>
              </a:extLst>
            </p:cNvPr>
            <p:cNvSpPr txBox="1"/>
            <p:nvPr/>
          </p:nvSpPr>
          <p:spPr>
            <a:xfrm>
              <a:off x="1173112" y="4392774"/>
              <a:ext cx="173177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פקיד בסניף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3FFBA38-0079-DA1C-4266-FD2564207392}"/>
              </a:ext>
            </a:extLst>
          </p:cNvPr>
          <p:cNvSpPr txBox="1"/>
          <p:nvPr/>
        </p:nvSpPr>
        <p:spPr>
          <a:xfrm>
            <a:off x="1329070" y="659210"/>
            <a:ext cx="1048078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שימוש באפליקציה – </a:t>
            </a:r>
            <a:r>
              <a:rPr lang="he-IL" sz="28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מאפייני המשתמשים</a:t>
            </a:r>
            <a:endParaRPr lang="he-IL" sz="2800" b="1" dirty="0">
              <a:solidFill>
                <a:schemeClr val="bg1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43" name="קבוצה 42"/>
          <p:cNvGrpSpPr/>
          <p:nvPr/>
        </p:nvGrpSpPr>
        <p:grpSpPr>
          <a:xfrm>
            <a:off x="9560850" y="2730648"/>
            <a:ext cx="744095" cy="1106313"/>
            <a:chOff x="9560850" y="2730648"/>
            <a:chExt cx="744095" cy="1106313"/>
          </a:xfrm>
        </p:grpSpPr>
        <p:grpSp>
          <p:nvGrpSpPr>
            <p:cNvPr id="1034" name="Group 1033">
              <a:extLst>
                <a:ext uri="{FF2B5EF4-FFF2-40B4-BE49-F238E27FC236}">
                  <a16:creationId xmlns:a16="http://schemas.microsoft.com/office/drawing/2014/main" id="{A48753DA-9D52-B3AE-3699-0B097BBDF2A3}"/>
                </a:ext>
              </a:extLst>
            </p:cNvPr>
            <p:cNvGrpSpPr/>
            <p:nvPr/>
          </p:nvGrpSpPr>
          <p:grpSpPr>
            <a:xfrm>
              <a:off x="9560850" y="2730648"/>
              <a:ext cx="684656" cy="691200"/>
              <a:chOff x="9562329" y="2980397"/>
              <a:chExt cx="684656" cy="483234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207FEC0-AA69-96A1-B485-FEE4E991A01D}"/>
                  </a:ext>
                </a:extLst>
              </p:cNvPr>
              <p:cNvSpPr/>
              <p:nvPr/>
            </p:nvSpPr>
            <p:spPr>
              <a:xfrm>
                <a:off x="9610883" y="2998380"/>
                <a:ext cx="600048" cy="465251"/>
              </a:xfrm>
              <a:prstGeom prst="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7B9B7B8-53C6-F6E9-B7E3-AEC354D19B41}"/>
                  </a:ext>
                </a:extLst>
              </p:cNvPr>
              <p:cNvSpPr txBox="1"/>
              <p:nvPr/>
            </p:nvSpPr>
            <p:spPr>
              <a:xfrm flipH="1">
                <a:off x="9562329" y="2980397"/>
                <a:ext cx="68465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28%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EA65447-4299-91AF-7DC6-9AD3BEC3F762}"/>
                </a:ext>
              </a:extLst>
            </p:cNvPr>
            <p:cNvSpPr txBox="1"/>
            <p:nvPr/>
          </p:nvSpPr>
          <p:spPr>
            <a:xfrm>
              <a:off x="9562573" y="3467629"/>
              <a:ext cx="74237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9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מגיל 51 ועד גיל 70</a:t>
              </a:r>
            </a:p>
          </p:txBody>
        </p:sp>
      </p:grpSp>
      <p:grpSp>
        <p:nvGrpSpPr>
          <p:cNvPr id="41" name="קבוצה 40"/>
          <p:cNvGrpSpPr/>
          <p:nvPr/>
        </p:nvGrpSpPr>
        <p:grpSpPr>
          <a:xfrm>
            <a:off x="8775229" y="2335177"/>
            <a:ext cx="722758" cy="1501785"/>
            <a:chOff x="8775229" y="2335177"/>
            <a:chExt cx="722758" cy="1501785"/>
          </a:xfrm>
        </p:grpSpPr>
        <p:grpSp>
          <p:nvGrpSpPr>
            <p:cNvPr id="1035" name="Group 1034">
              <a:extLst>
                <a:ext uri="{FF2B5EF4-FFF2-40B4-BE49-F238E27FC236}">
                  <a16:creationId xmlns:a16="http://schemas.microsoft.com/office/drawing/2014/main" id="{908A4045-90C0-308F-EEB6-03DA201E1B20}"/>
                </a:ext>
              </a:extLst>
            </p:cNvPr>
            <p:cNvGrpSpPr/>
            <p:nvPr/>
          </p:nvGrpSpPr>
          <p:grpSpPr>
            <a:xfrm>
              <a:off x="8780673" y="2335177"/>
              <a:ext cx="684656" cy="1083600"/>
              <a:chOff x="8782152" y="2707758"/>
              <a:chExt cx="684656" cy="755874"/>
            </a:xfrm>
          </p:grpSpPr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54002871-1424-2CC5-6244-BF662DB30723}"/>
                  </a:ext>
                </a:extLst>
              </p:cNvPr>
              <p:cNvSpPr/>
              <p:nvPr/>
            </p:nvSpPr>
            <p:spPr>
              <a:xfrm>
                <a:off x="8845524" y="2707758"/>
                <a:ext cx="600048" cy="755874"/>
              </a:xfrm>
              <a:prstGeom prst="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D87DD6B-C276-65AA-2FFB-2E86077C4BA8}"/>
                  </a:ext>
                </a:extLst>
              </p:cNvPr>
              <p:cNvSpPr txBox="1"/>
              <p:nvPr/>
            </p:nvSpPr>
            <p:spPr>
              <a:xfrm flipH="1">
                <a:off x="8782152" y="2718957"/>
                <a:ext cx="68465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44%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D9A8539-E90D-3E3E-21FF-1EA1632C5D99}"/>
                </a:ext>
              </a:extLst>
            </p:cNvPr>
            <p:cNvSpPr txBox="1"/>
            <p:nvPr/>
          </p:nvSpPr>
          <p:spPr>
            <a:xfrm>
              <a:off x="8775229" y="3467630"/>
              <a:ext cx="72275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9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מגיל 26 ועד גיל 50</a:t>
              </a:r>
            </a:p>
          </p:txBody>
        </p:sp>
      </p:grpSp>
      <p:grpSp>
        <p:nvGrpSpPr>
          <p:cNvPr id="36" name="קבוצה 35"/>
          <p:cNvGrpSpPr/>
          <p:nvPr/>
        </p:nvGrpSpPr>
        <p:grpSpPr>
          <a:xfrm>
            <a:off x="8052774" y="1672481"/>
            <a:ext cx="672164" cy="2079468"/>
            <a:chOff x="8052774" y="1672481"/>
            <a:chExt cx="672164" cy="2079468"/>
          </a:xfrm>
        </p:grpSpPr>
        <p:grpSp>
          <p:nvGrpSpPr>
            <p:cNvPr id="1036" name="Group 1035">
              <a:extLst>
                <a:ext uri="{FF2B5EF4-FFF2-40B4-BE49-F238E27FC236}">
                  <a16:creationId xmlns:a16="http://schemas.microsoft.com/office/drawing/2014/main" id="{030435D0-A2B4-A4DA-47BF-158982C736E6}"/>
                </a:ext>
              </a:extLst>
            </p:cNvPr>
            <p:cNvGrpSpPr/>
            <p:nvPr/>
          </p:nvGrpSpPr>
          <p:grpSpPr>
            <a:xfrm>
              <a:off x="8056977" y="1672481"/>
              <a:ext cx="642522" cy="1753200"/>
              <a:chOff x="8058456" y="2236134"/>
              <a:chExt cx="642522" cy="1227498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C665BFE5-4242-1A98-B2F1-95FA87746DF7}"/>
                  </a:ext>
                </a:extLst>
              </p:cNvPr>
              <p:cNvSpPr/>
              <p:nvPr/>
            </p:nvSpPr>
            <p:spPr>
              <a:xfrm>
                <a:off x="8100930" y="2260363"/>
                <a:ext cx="600048" cy="1203269"/>
              </a:xfrm>
              <a:prstGeom prst="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75407BE-C55D-8A45-62B9-4EDBB65F16DD}"/>
                  </a:ext>
                </a:extLst>
              </p:cNvPr>
              <p:cNvSpPr txBox="1"/>
              <p:nvPr/>
            </p:nvSpPr>
            <p:spPr>
              <a:xfrm flipH="1">
                <a:off x="8058456" y="2236134"/>
                <a:ext cx="642520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71%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7B91487-5DD9-F50A-1378-FC97F38BCEBD}"/>
                </a:ext>
              </a:extLst>
            </p:cNvPr>
            <p:cNvSpPr txBox="1"/>
            <p:nvPr/>
          </p:nvSpPr>
          <p:spPr>
            <a:xfrm>
              <a:off x="8052774" y="3521117"/>
              <a:ext cx="672164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9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עד גיל 25</a:t>
              </a:r>
            </a:p>
          </p:txBody>
        </p:sp>
      </p:grp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0F20B1C3-20FE-107D-4607-908F32F33234}"/>
              </a:ext>
            </a:extLst>
          </p:cNvPr>
          <p:cNvCxnSpPr>
            <a:cxnSpLocks/>
          </p:cNvCxnSpPr>
          <p:nvPr/>
        </p:nvCxnSpPr>
        <p:spPr>
          <a:xfrm>
            <a:off x="6849295" y="1869567"/>
            <a:ext cx="932812" cy="524728"/>
          </a:xfrm>
          <a:prstGeom prst="bentConnector3">
            <a:avLst>
              <a:gd name="adj1" fmla="val 50000"/>
            </a:avLst>
          </a:prstGeom>
          <a:ln w="15875">
            <a:solidFill>
              <a:srgbClr val="00EBE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" name="TextBox 1023">
            <a:extLst>
              <a:ext uri="{FF2B5EF4-FFF2-40B4-BE49-F238E27FC236}">
                <a16:creationId xmlns:a16="http://schemas.microsoft.com/office/drawing/2014/main" id="{492C0440-B7E9-298F-352C-155801036AE7}"/>
              </a:ext>
            </a:extLst>
          </p:cNvPr>
          <p:cNvSpPr txBox="1"/>
          <p:nvPr/>
        </p:nvSpPr>
        <p:spPr>
          <a:xfrm>
            <a:off x="8596636" y="4056808"/>
            <a:ext cx="1751855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b="1" u="sng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דרוג </a:t>
            </a:r>
            <a:r>
              <a:rPr lang="he-IL" sz="1200" b="1" u="sng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סוציו אקונומי</a:t>
            </a:r>
          </a:p>
        </p:txBody>
      </p:sp>
      <p:grpSp>
        <p:nvGrpSpPr>
          <p:cNvPr id="5" name="קבוצה 4"/>
          <p:cNvGrpSpPr/>
          <p:nvPr/>
        </p:nvGrpSpPr>
        <p:grpSpPr>
          <a:xfrm>
            <a:off x="8035909" y="4295545"/>
            <a:ext cx="2913200" cy="1587945"/>
            <a:chOff x="8035909" y="4295545"/>
            <a:chExt cx="2913200" cy="1587945"/>
          </a:xfrm>
        </p:grpSpPr>
        <p:grpSp>
          <p:nvGrpSpPr>
            <p:cNvPr id="1046" name="Group 1045">
              <a:extLst>
                <a:ext uri="{FF2B5EF4-FFF2-40B4-BE49-F238E27FC236}">
                  <a16:creationId xmlns:a16="http://schemas.microsoft.com/office/drawing/2014/main" id="{39DFB611-017A-AA69-33EC-D45ECFF0650B}"/>
                </a:ext>
              </a:extLst>
            </p:cNvPr>
            <p:cNvGrpSpPr/>
            <p:nvPr/>
          </p:nvGrpSpPr>
          <p:grpSpPr>
            <a:xfrm>
              <a:off x="8035909" y="4954713"/>
              <a:ext cx="684656" cy="928777"/>
              <a:chOff x="8065516" y="4962791"/>
              <a:chExt cx="684656" cy="928777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8D0D622-52ED-8EED-51EF-D55D5A997211}"/>
                  </a:ext>
                </a:extLst>
              </p:cNvPr>
              <p:cNvSpPr/>
              <p:nvPr/>
            </p:nvSpPr>
            <p:spPr>
              <a:xfrm>
                <a:off x="8125576" y="4975907"/>
                <a:ext cx="600048" cy="645316"/>
              </a:xfrm>
              <a:prstGeom prst="rect">
                <a:avLst/>
              </a:prstGeom>
              <a:solidFill>
                <a:srgbClr val="FFD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56BD469-78EF-3656-E7A5-9CA784BBC9E8}"/>
                  </a:ext>
                </a:extLst>
              </p:cNvPr>
              <p:cNvSpPr txBox="1"/>
              <p:nvPr/>
            </p:nvSpPr>
            <p:spPr>
              <a:xfrm flipH="1">
                <a:off x="8065516" y="4962791"/>
                <a:ext cx="68465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23%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29" name="TextBox 1028">
                <a:extLst>
                  <a:ext uri="{FF2B5EF4-FFF2-40B4-BE49-F238E27FC236}">
                    <a16:creationId xmlns:a16="http://schemas.microsoft.com/office/drawing/2014/main" id="{30CAE863-A76C-D98A-E7B5-CAE23EBB8A10}"/>
                  </a:ext>
                </a:extLst>
              </p:cNvPr>
              <p:cNvSpPr txBox="1"/>
              <p:nvPr/>
            </p:nvSpPr>
            <p:spPr>
              <a:xfrm>
                <a:off x="8082381" y="5614569"/>
                <a:ext cx="65092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1-2</a:t>
                </a:r>
                <a:endParaRPr lang="he-IL" sz="12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047" name="Group 1046">
              <a:extLst>
                <a:ext uri="{FF2B5EF4-FFF2-40B4-BE49-F238E27FC236}">
                  <a16:creationId xmlns:a16="http://schemas.microsoft.com/office/drawing/2014/main" id="{45ED5CEA-E49E-696C-00B1-B2F4B1721ED1}"/>
                </a:ext>
              </a:extLst>
            </p:cNvPr>
            <p:cNvGrpSpPr/>
            <p:nvPr/>
          </p:nvGrpSpPr>
          <p:grpSpPr>
            <a:xfrm>
              <a:off x="8769605" y="4759945"/>
              <a:ext cx="684656" cy="1123545"/>
              <a:chOff x="8799212" y="4768023"/>
              <a:chExt cx="684656" cy="1123545"/>
            </a:xfrm>
          </p:grpSpPr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069F2DD7-0002-7348-05DC-0F79320E610A}"/>
                  </a:ext>
                </a:extLst>
              </p:cNvPr>
              <p:cNvSpPr/>
              <p:nvPr/>
            </p:nvSpPr>
            <p:spPr>
              <a:xfrm>
                <a:off x="8841516" y="4768023"/>
                <a:ext cx="600048" cy="853200"/>
              </a:xfrm>
              <a:prstGeom prst="rect">
                <a:avLst/>
              </a:prstGeom>
              <a:solidFill>
                <a:srgbClr val="FFD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C87592BD-A06F-45A9-64D2-533B5FDB541B}"/>
                  </a:ext>
                </a:extLst>
              </p:cNvPr>
              <p:cNvSpPr txBox="1"/>
              <p:nvPr/>
            </p:nvSpPr>
            <p:spPr>
              <a:xfrm flipH="1">
                <a:off x="8799212" y="4784293"/>
                <a:ext cx="68465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30%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43" name="TextBox 1042">
                <a:extLst>
                  <a:ext uri="{FF2B5EF4-FFF2-40B4-BE49-F238E27FC236}">
                    <a16:creationId xmlns:a16="http://schemas.microsoft.com/office/drawing/2014/main" id="{ADAF5FEE-20F4-2464-2440-64E22F3D5372}"/>
                  </a:ext>
                </a:extLst>
              </p:cNvPr>
              <p:cNvSpPr txBox="1"/>
              <p:nvPr/>
            </p:nvSpPr>
            <p:spPr>
              <a:xfrm>
                <a:off x="8814823" y="5614569"/>
                <a:ext cx="65092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3-4</a:t>
                </a:r>
                <a:endParaRPr lang="he-IL" sz="12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048" name="Group 1047">
              <a:extLst>
                <a:ext uri="{FF2B5EF4-FFF2-40B4-BE49-F238E27FC236}">
                  <a16:creationId xmlns:a16="http://schemas.microsoft.com/office/drawing/2014/main" id="{F2140120-86A4-3D72-AD7C-D1CD84F9A582}"/>
                </a:ext>
              </a:extLst>
            </p:cNvPr>
            <p:cNvGrpSpPr/>
            <p:nvPr/>
          </p:nvGrpSpPr>
          <p:grpSpPr>
            <a:xfrm>
              <a:off x="9556480" y="4600808"/>
              <a:ext cx="684656" cy="1282682"/>
              <a:chOff x="9586087" y="4608886"/>
              <a:chExt cx="684656" cy="1282682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3A6ADF41-8D6D-7569-8E61-64E35CEA1E9A}"/>
                  </a:ext>
                </a:extLst>
              </p:cNvPr>
              <p:cNvSpPr/>
              <p:nvPr/>
            </p:nvSpPr>
            <p:spPr>
              <a:xfrm>
                <a:off x="9621268" y="4667223"/>
                <a:ext cx="600048" cy="954000"/>
              </a:xfrm>
              <a:prstGeom prst="rect">
                <a:avLst/>
              </a:prstGeom>
              <a:solidFill>
                <a:srgbClr val="FFD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D5F204CD-A603-F1B4-4EBC-2D291BBD9D33}"/>
                  </a:ext>
                </a:extLst>
              </p:cNvPr>
              <p:cNvSpPr txBox="1"/>
              <p:nvPr/>
            </p:nvSpPr>
            <p:spPr>
              <a:xfrm flipH="1">
                <a:off x="9586087" y="4608886"/>
                <a:ext cx="68465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34%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44" name="TextBox 1043">
                <a:extLst>
                  <a:ext uri="{FF2B5EF4-FFF2-40B4-BE49-F238E27FC236}">
                    <a16:creationId xmlns:a16="http://schemas.microsoft.com/office/drawing/2014/main" id="{43288C20-C07F-ABE8-F35F-1BF0FD36B41F}"/>
                  </a:ext>
                </a:extLst>
              </p:cNvPr>
              <p:cNvSpPr txBox="1"/>
              <p:nvPr/>
            </p:nvSpPr>
            <p:spPr>
              <a:xfrm>
                <a:off x="9593551" y="5614569"/>
                <a:ext cx="65092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5-6</a:t>
                </a:r>
                <a:endParaRPr lang="he-IL" sz="12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049" name="Group 1048">
              <a:extLst>
                <a:ext uri="{FF2B5EF4-FFF2-40B4-BE49-F238E27FC236}">
                  <a16:creationId xmlns:a16="http://schemas.microsoft.com/office/drawing/2014/main" id="{817D8756-40BE-C075-0F3E-6EFF03A6818E}"/>
                </a:ext>
              </a:extLst>
            </p:cNvPr>
            <p:cNvGrpSpPr/>
            <p:nvPr/>
          </p:nvGrpSpPr>
          <p:grpSpPr>
            <a:xfrm>
              <a:off x="10264453" y="4295545"/>
              <a:ext cx="684656" cy="1587945"/>
              <a:chOff x="10294060" y="4303623"/>
              <a:chExt cx="684656" cy="1587945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10C6386-8BEB-6048-9D47-CFDA9DDA3E39}"/>
                  </a:ext>
                </a:extLst>
              </p:cNvPr>
              <p:cNvSpPr/>
              <p:nvPr/>
            </p:nvSpPr>
            <p:spPr>
              <a:xfrm>
                <a:off x="10342045" y="4303623"/>
                <a:ext cx="600048" cy="1317600"/>
              </a:xfrm>
              <a:prstGeom prst="rect">
                <a:avLst/>
              </a:prstGeom>
              <a:solidFill>
                <a:srgbClr val="FFD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2" name="TextBox 1041">
                <a:extLst>
                  <a:ext uri="{FF2B5EF4-FFF2-40B4-BE49-F238E27FC236}">
                    <a16:creationId xmlns:a16="http://schemas.microsoft.com/office/drawing/2014/main" id="{6158AA9D-2B15-1D01-67E7-78988AA955DC}"/>
                  </a:ext>
                </a:extLst>
              </p:cNvPr>
              <p:cNvSpPr txBox="1"/>
              <p:nvPr/>
            </p:nvSpPr>
            <p:spPr>
              <a:xfrm flipH="1">
                <a:off x="10294060" y="4339859"/>
                <a:ext cx="68465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47%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45" name="TextBox 1044">
                <a:extLst>
                  <a:ext uri="{FF2B5EF4-FFF2-40B4-BE49-F238E27FC236}">
                    <a16:creationId xmlns:a16="http://schemas.microsoft.com/office/drawing/2014/main" id="{71CF0584-5570-BCF7-8343-82F611A8B33C}"/>
                  </a:ext>
                </a:extLst>
              </p:cNvPr>
              <p:cNvSpPr txBox="1"/>
              <p:nvPr/>
            </p:nvSpPr>
            <p:spPr>
              <a:xfrm>
                <a:off x="10326761" y="5614569"/>
                <a:ext cx="650926" cy="27699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7-8</a:t>
                </a:r>
                <a:endParaRPr lang="he-IL" sz="12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endParaRPr>
              </a:p>
            </p:txBody>
          </p:sp>
        </p:grpSp>
      </p:grp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229C10C9-ADC4-F93A-415D-FAA6ACAB2AE5}"/>
              </a:ext>
            </a:extLst>
          </p:cNvPr>
          <p:cNvSpPr/>
          <p:nvPr/>
        </p:nvSpPr>
        <p:spPr>
          <a:xfrm>
            <a:off x="11809853" y="0"/>
            <a:ext cx="200637" cy="1078787"/>
          </a:xfrm>
          <a:prstGeom prst="rect">
            <a:avLst/>
          </a:prstGeom>
          <a:solidFill>
            <a:srgbClr val="00EB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7FC7D451-5835-0515-80F6-7437D389404F}"/>
              </a:ext>
            </a:extLst>
          </p:cNvPr>
          <p:cNvCxnSpPr>
            <a:cxnSpLocks/>
          </p:cNvCxnSpPr>
          <p:nvPr/>
        </p:nvCxnSpPr>
        <p:spPr>
          <a:xfrm rot="16200000" flipH="1">
            <a:off x="5756688" y="3035880"/>
            <a:ext cx="2718558" cy="1496056"/>
          </a:xfrm>
          <a:prstGeom prst="bentConnector2">
            <a:avLst/>
          </a:prstGeom>
          <a:ln w="15875">
            <a:solidFill>
              <a:srgbClr val="00EBE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קבוצה 25"/>
          <p:cNvGrpSpPr/>
          <p:nvPr/>
        </p:nvGrpSpPr>
        <p:grpSpPr>
          <a:xfrm>
            <a:off x="10283905" y="3107961"/>
            <a:ext cx="684656" cy="728999"/>
            <a:chOff x="10283905" y="2712173"/>
            <a:chExt cx="684656" cy="728999"/>
          </a:xfrm>
        </p:grpSpPr>
        <p:grpSp>
          <p:nvGrpSpPr>
            <p:cNvPr id="1038" name="Group 1037">
              <a:extLst>
                <a:ext uri="{FF2B5EF4-FFF2-40B4-BE49-F238E27FC236}">
                  <a16:creationId xmlns:a16="http://schemas.microsoft.com/office/drawing/2014/main" id="{FA7D4EED-D63D-82E8-F1D9-DD5D8409AC8C}"/>
                </a:ext>
              </a:extLst>
            </p:cNvPr>
            <p:cNvGrpSpPr/>
            <p:nvPr/>
          </p:nvGrpSpPr>
          <p:grpSpPr>
            <a:xfrm>
              <a:off x="10283905" y="2712173"/>
              <a:ext cx="684656" cy="369332"/>
              <a:chOff x="10285384" y="3139346"/>
              <a:chExt cx="684656" cy="369332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DF74807E-23B8-82EC-CEDD-3615A10EEE86}"/>
                  </a:ext>
                </a:extLst>
              </p:cNvPr>
              <p:cNvSpPr/>
              <p:nvPr/>
            </p:nvSpPr>
            <p:spPr>
              <a:xfrm>
                <a:off x="10327688" y="3165063"/>
                <a:ext cx="600048" cy="298568"/>
              </a:xfrm>
              <a:prstGeom prst="rect">
                <a:avLst/>
              </a:prstGeom>
              <a:solidFill>
                <a:srgbClr val="ED7D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DCAEB22-7EC5-F81C-97B1-C72C57B2A8E7}"/>
                  </a:ext>
                </a:extLst>
              </p:cNvPr>
              <p:cNvSpPr txBox="1"/>
              <p:nvPr/>
            </p:nvSpPr>
            <p:spPr>
              <a:xfrm flipH="1">
                <a:off x="10285384" y="3139346"/>
                <a:ext cx="684656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15%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2EB50CB-506E-C515-E8FA-60598FB38085}"/>
                </a:ext>
              </a:extLst>
            </p:cNvPr>
            <p:cNvSpPr txBox="1"/>
            <p:nvPr/>
          </p:nvSpPr>
          <p:spPr>
            <a:xfrm>
              <a:off x="10348491" y="3071840"/>
              <a:ext cx="60845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9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מגיל 71 ומעלה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492C0440-B7E9-298F-352C-155801036AE7}"/>
              </a:ext>
            </a:extLst>
          </p:cNvPr>
          <p:cNvSpPr txBox="1"/>
          <p:nvPr/>
        </p:nvSpPr>
        <p:spPr>
          <a:xfrm>
            <a:off x="8556212" y="1465637"/>
            <a:ext cx="1751855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b="1" u="sng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גיל הלקוחות</a:t>
            </a:r>
            <a:endParaRPr lang="he-IL" sz="1200" b="1" u="sng" dirty="0">
              <a:solidFill>
                <a:schemeClr val="bg1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66327" y="2355251"/>
            <a:ext cx="4934085" cy="4044324"/>
          </a:xfrm>
          <a:prstGeom prst="rect">
            <a:avLst/>
          </a:prstGeom>
          <a:solidFill>
            <a:srgbClr val="0D2B3B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74229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" grpId="0"/>
      <p:bldP spid="65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03FFBA38-0079-DA1C-4266-FD2564207392}"/>
              </a:ext>
            </a:extLst>
          </p:cNvPr>
          <p:cNvSpPr txBox="1"/>
          <p:nvPr/>
        </p:nvSpPr>
        <p:spPr>
          <a:xfrm>
            <a:off x="1329070" y="659210"/>
            <a:ext cx="1048078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שימוש בעמדות לשירות עצמי – מאפייני </a:t>
            </a:r>
            <a:r>
              <a:rPr lang="he-IL" sz="28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המשתמשים</a:t>
            </a:r>
            <a:endParaRPr lang="he-IL" sz="2800" b="1" dirty="0">
              <a:solidFill>
                <a:schemeClr val="bg1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6" name="קבוצה 35"/>
          <p:cNvGrpSpPr/>
          <p:nvPr/>
        </p:nvGrpSpPr>
        <p:grpSpPr>
          <a:xfrm>
            <a:off x="7984980" y="1663984"/>
            <a:ext cx="2965973" cy="1697008"/>
            <a:chOff x="7984980" y="1663984"/>
            <a:chExt cx="2965973" cy="1697008"/>
          </a:xfrm>
        </p:grpSpPr>
        <p:grpSp>
          <p:nvGrpSpPr>
            <p:cNvPr id="1051" name="Group 1050">
              <a:extLst>
                <a:ext uri="{FF2B5EF4-FFF2-40B4-BE49-F238E27FC236}">
                  <a16:creationId xmlns:a16="http://schemas.microsoft.com/office/drawing/2014/main" id="{EA57E937-CA73-CFB0-2DF5-177667A2EF84}"/>
                </a:ext>
              </a:extLst>
            </p:cNvPr>
            <p:cNvGrpSpPr/>
            <p:nvPr/>
          </p:nvGrpSpPr>
          <p:grpSpPr>
            <a:xfrm>
              <a:off x="10266297" y="2474242"/>
              <a:ext cx="684656" cy="886750"/>
              <a:chOff x="10264453" y="2719592"/>
              <a:chExt cx="684656" cy="886750"/>
            </a:xfrm>
          </p:grpSpPr>
          <p:grpSp>
            <p:nvGrpSpPr>
              <p:cNvPr id="1038" name="Group 1037">
                <a:extLst>
                  <a:ext uri="{FF2B5EF4-FFF2-40B4-BE49-F238E27FC236}">
                    <a16:creationId xmlns:a16="http://schemas.microsoft.com/office/drawing/2014/main" id="{FA7D4EED-D63D-82E8-F1D9-DD5D8409AC8C}"/>
                  </a:ext>
                </a:extLst>
              </p:cNvPr>
              <p:cNvGrpSpPr/>
              <p:nvPr/>
            </p:nvGrpSpPr>
            <p:grpSpPr>
              <a:xfrm>
                <a:off x="10264453" y="2719592"/>
                <a:ext cx="684656" cy="516129"/>
                <a:chOff x="10265932" y="2950817"/>
                <a:chExt cx="684656" cy="516129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DF74807E-23B8-82EC-CEDD-3615A10EEE86}"/>
                    </a:ext>
                  </a:extLst>
                </p:cNvPr>
                <p:cNvSpPr/>
                <p:nvPr/>
              </p:nvSpPr>
              <p:spPr>
                <a:xfrm>
                  <a:off x="10327688" y="2988146"/>
                  <a:ext cx="600048" cy="478800"/>
                </a:xfrm>
                <a:prstGeom prst="rect">
                  <a:avLst/>
                </a:prstGeom>
                <a:solidFill>
                  <a:srgbClr val="ED7D3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2DCAEB22-7EC5-F81C-97B1-C72C57B2A8E7}"/>
                    </a:ext>
                  </a:extLst>
                </p:cNvPr>
                <p:cNvSpPr txBox="1"/>
                <p:nvPr/>
              </p:nvSpPr>
              <p:spPr>
                <a:xfrm flipH="1">
                  <a:off x="10265932" y="2950817"/>
                  <a:ext cx="684656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solidFill>
                        <a:srgbClr val="0D2B3B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Calibri" panose="020F0502020204030204" pitchFamily="34" charset="0"/>
                    </a:rPr>
                    <a:t>13%</a:t>
                  </a:r>
                  <a:endParaRPr lang="he-IL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2EB50CB-506E-C515-E8FA-60598FB38085}"/>
                  </a:ext>
                </a:extLst>
              </p:cNvPr>
              <p:cNvSpPr txBox="1"/>
              <p:nvPr/>
            </p:nvSpPr>
            <p:spPr>
              <a:xfrm>
                <a:off x="10332162" y="3267788"/>
                <a:ext cx="608452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7-8</a:t>
                </a:r>
                <a:endParaRPr lang="he-IL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052" name="Group 1051">
              <a:extLst>
                <a:ext uri="{FF2B5EF4-FFF2-40B4-BE49-F238E27FC236}">
                  <a16:creationId xmlns:a16="http://schemas.microsoft.com/office/drawing/2014/main" id="{2346135C-333A-B11F-AA8D-9147AE0131F6}"/>
                </a:ext>
              </a:extLst>
            </p:cNvPr>
            <p:cNvGrpSpPr/>
            <p:nvPr/>
          </p:nvGrpSpPr>
          <p:grpSpPr>
            <a:xfrm>
              <a:off x="9515430" y="2255971"/>
              <a:ext cx="742372" cy="1105021"/>
              <a:chOff x="9513586" y="2501321"/>
              <a:chExt cx="742372" cy="1105021"/>
            </a:xfrm>
          </p:grpSpPr>
          <p:grpSp>
            <p:nvGrpSpPr>
              <p:cNvPr id="1034" name="Group 1033">
                <a:extLst>
                  <a:ext uri="{FF2B5EF4-FFF2-40B4-BE49-F238E27FC236}">
                    <a16:creationId xmlns:a16="http://schemas.microsoft.com/office/drawing/2014/main" id="{A48753DA-9D52-B3AE-3699-0B097BBDF2A3}"/>
                  </a:ext>
                </a:extLst>
              </p:cNvPr>
              <p:cNvGrpSpPr/>
              <p:nvPr/>
            </p:nvGrpSpPr>
            <p:grpSpPr>
              <a:xfrm>
                <a:off x="9571302" y="2501321"/>
                <a:ext cx="684656" cy="734400"/>
                <a:chOff x="9572781" y="2732546"/>
                <a:chExt cx="684656" cy="734400"/>
              </a:xfrm>
            </p:grpSpPr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A207FEC0-AA69-96A1-B485-FEE4E991A01D}"/>
                    </a:ext>
                  </a:extLst>
                </p:cNvPr>
                <p:cNvSpPr/>
                <p:nvPr/>
              </p:nvSpPr>
              <p:spPr>
                <a:xfrm>
                  <a:off x="9610883" y="2732546"/>
                  <a:ext cx="600048" cy="734400"/>
                </a:xfrm>
                <a:prstGeom prst="rect">
                  <a:avLst/>
                </a:prstGeom>
                <a:solidFill>
                  <a:srgbClr val="ED7D3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77B9B7B8-53C6-F6E9-B7E3-AEC354D19B41}"/>
                    </a:ext>
                  </a:extLst>
                </p:cNvPr>
                <p:cNvSpPr txBox="1"/>
                <p:nvPr/>
              </p:nvSpPr>
              <p:spPr>
                <a:xfrm flipH="1">
                  <a:off x="9572781" y="2735719"/>
                  <a:ext cx="684656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solidFill>
                        <a:srgbClr val="0D2B3B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Calibri" panose="020F0502020204030204" pitchFamily="34" charset="0"/>
                    </a:rPr>
                    <a:t>20%</a:t>
                  </a:r>
                  <a:endParaRPr lang="he-IL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EA65447-4299-91AF-7DC6-9AD3BEC3F762}"/>
                  </a:ext>
                </a:extLst>
              </p:cNvPr>
              <p:cNvSpPr txBox="1"/>
              <p:nvPr/>
            </p:nvSpPr>
            <p:spPr>
              <a:xfrm>
                <a:off x="9513586" y="3267788"/>
                <a:ext cx="742372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5-6</a:t>
                </a:r>
                <a:endParaRPr lang="he-IL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053" name="Group 1052">
              <a:extLst>
                <a:ext uri="{FF2B5EF4-FFF2-40B4-BE49-F238E27FC236}">
                  <a16:creationId xmlns:a16="http://schemas.microsoft.com/office/drawing/2014/main" id="{7F3C8758-89C5-5867-AA5D-00F3906916B9}"/>
                </a:ext>
              </a:extLst>
            </p:cNvPr>
            <p:cNvGrpSpPr/>
            <p:nvPr/>
          </p:nvGrpSpPr>
          <p:grpSpPr>
            <a:xfrm>
              <a:off x="8744415" y="1996771"/>
              <a:ext cx="753994" cy="1364221"/>
              <a:chOff x="8742571" y="2242121"/>
              <a:chExt cx="753994" cy="1364221"/>
            </a:xfrm>
          </p:grpSpPr>
          <p:grpSp>
            <p:nvGrpSpPr>
              <p:cNvPr id="1035" name="Group 1034">
                <a:extLst>
                  <a:ext uri="{FF2B5EF4-FFF2-40B4-BE49-F238E27FC236}">
                    <a16:creationId xmlns:a16="http://schemas.microsoft.com/office/drawing/2014/main" id="{908A4045-90C0-308F-EEB6-03DA201E1B20}"/>
                  </a:ext>
                </a:extLst>
              </p:cNvPr>
              <p:cNvGrpSpPr/>
              <p:nvPr/>
            </p:nvGrpSpPr>
            <p:grpSpPr>
              <a:xfrm>
                <a:off x="8811909" y="2242121"/>
                <a:ext cx="684656" cy="993600"/>
                <a:chOff x="8813388" y="2473346"/>
                <a:chExt cx="684656" cy="993600"/>
              </a:xfrm>
            </p:grpSpPr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54002871-1424-2CC5-6244-BF662DB30723}"/>
                    </a:ext>
                  </a:extLst>
                </p:cNvPr>
                <p:cNvSpPr/>
                <p:nvPr/>
              </p:nvSpPr>
              <p:spPr>
                <a:xfrm>
                  <a:off x="8845524" y="2473346"/>
                  <a:ext cx="600048" cy="993600"/>
                </a:xfrm>
                <a:prstGeom prst="rect">
                  <a:avLst/>
                </a:prstGeom>
                <a:solidFill>
                  <a:srgbClr val="ED7D3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CD87DD6B-C276-65AA-2FFB-2E86077C4BA8}"/>
                    </a:ext>
                  </a:extLst>
                </p:cNvPr>
                <p:cNvSpPr txBox="1"/>
                <p:nvPr/>
              </p:nvSpPr>
              <p:spPr>
                <a:xfrm flipH="1">
                  <a:off x="8813388" y="2485165"/>
                  <a:ext cx="684656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solidFill>
                        <a:srgbClr val="0D2B3B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Calibri" panose="020F0502020204030204" pitchFamily="34" charset="0"/>
                    </a:rPr>
                    <a:t>27%</a:t>
                  </a:r>
                  <a:endParaRPr lang="he-IL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D9A8539-E90D-3E3E-21FF-1EA1632C5D99}"/>
                  </a:ext>
                </a:extLst>
              </p:cNvPr>
              <p:cNvSpPr txBox="1"/>
              <p:nvPr/>
            </p:nvSpPr>
            <p:spPr>
              <a:xfrm>
                <a:off x="8742571" y="3267788"/>
                <a:ext cx="722758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3-4</a:t>
                </a:r>
                <a:endParaRPr lang="he-IL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1054" name="Group 1053">
              <a:extLst>
                <a:ext uri="{FF2B5EF4-FFF2-40B4-BE49-F238E27FC236}">
                  <a16:creationId xmlns:a16="http://schemas.microsoft.com/office/drawing/2014/main" id="{95760D34-E54D-9387-5148-A314523C6FE8}"/>
                </a:ext>
              </a:extLst>
            </p:cNvPr>
            <p:cNvGrpSpPr/>
            <p:nvPr/>
          </p:nvGrpSpPr>
          <p:grpSpPr>
            <a:xfrm>
              <a:off x="7984980" y="1663984"/>
              <a:ext cx="752421" cy="1687419"/>
              <a:chOff x="7983136" y="1909334"/>
              <a:chExt cx="752421" cy="1687419"/>
            </a:xfrm>
          </p:grpSpPr>
          <p:grpSp>
            <p:nvGrpSpPr>
              <p:cNvPr id="1036" name="Group 1035">
                <a:extLst>
                  <a:ext uri="{FF2B5EF4-FFF2-40B4-BE49-F238E27FC236}">
                    <a16:creationId xmlns:a16="http://schemas.microsoft.com/office/drawing/2014/main" id="{030435D0-A2B4-A4DA-47BF-158982C736E6}"/>
                  </a:ext>
                </a:extLst>
              </p:cNvPr>
              <p:cNvGrpSpPr/>
              <p:nvPr/>
            </p:nvGrpSpPr>
            <p:grpSpPr>
              <a:xfrm>
                <a:off x="7983136" y="1909334"/>
                <a:ext cx="744592" cy="1326387"/>
                <a:chOff x="7984615" y="2140559"/>
                <a:chExt cx="744592" cy="1326387"/>
              </a:xfrm>
            </p:grpSpPr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C665BFE5-4242-1A98-B2F1-95FA87746DF7}"/>
                    </a:ext>
                  </a:extLst>
                </p:cNvPr>
                <p:cNvSpPr/>
                <p:nvPr/>
              </p:nvSpPr>
              <p:spPr>
                <a:xfrm>
                  <a:off x="8100930" y="2142877"/>
                  <a:ext cx="600048" cy="1324069"/>
                </a:xfrm>
                <a:prstGeom prst="rect">
                  <a:avLst/>
                </a:prstGeom>
                <a:solidFill>
                  <a:srgbClr val="ED7D3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575407BE-C55D-8A45-62B9-4EDBB65F16DD}"/>
                    </a:ext>
                  </a:extLst>
                </p:cNvPr>
                <p:cNvSpPr txBox="1"/>
                <p:nvPr/>
              </p:nvSpPr>
              <p:spPr>
                <a:xfrm flipH="1">
                  <a:off x="7984615" y="2140559"/>
                  <a:ext cx="744592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dirty="0">
                      <a:solidFill>
                        <a:srgbClr val="0D2B3B"/>
                      </a:solidFill>
                      <a:latin typeface="Segoe UI Black" panose="020B0A02040204020203" pitchFamily="34" charset="0"/>
                      <a:ea typeface="Segoe UI Black" panose="020B0A02040204020203" pitchFamily="34" charset="0"/>
                      <a:cs typeface="Calibri" panose="020F0502020204030204" pitchFamily="34" charset="0"/>
                    </a:rPr>
                    <a:t>36%</a:t>
                  </a:r>
                  <a:endParaRPr lang="he-IL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7B91487-5DD9-F50A-1378-FC97F38BCEBD}"/>
                  </a:ext>
                </a:extLst>
              </p:cNvPr>
              <p:cNvSpPr txBox="1"/>
              <p:nvPr/>
            </p:nvSpPr>
            <p:spPr>
              <a:xfrm>
                <a:off x="8063393" y="3258199"/>
                <a:ext cx="672164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Segoe UI" panose="020B0502040204020203" pitchFamily="34" charset="0"/>
                    <a:ea typeface="Segoe UI Black" panose="020B0A02040204020203" pitchFamily="34" charset="0"/>
                    <a:cs typeface="Segoe UI" panose="020B0502040204020203" pitchFamily="34" charset="0"/>
                  </a:rPr>
                  <a:t>1-2</a:t>
                </a:r>
                <a:endParaRPr lang="he-IL" sz="16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endParaRPr>
              </a:p>
            </p:txBody>
          </p:sp>
        </p:grpSp>
      </p:grp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0F20B1C3-20FE-107D-4607-908F32F33234}"/>
              </a:ext>
            </a:extLst>
          </p:cNvPr>
          <p:cNvCxnSpPr>
            <a:cxnSpLocks/>
          </p:cNvCxnSpPr>
          <p:nvPr/>
        </p:nvCxnSpPr>
        <p:spPr>
          <a:xfrm flipV="1">
            <a:off x="4705344" y="2456598"/>
            <a:ext cx="3223824" cy="1105012"/>
          </a:xfrm>
          <a:prstGeom prst="bentConnector3">
            <a:avLst>
              <a:gd name="adj1" fmla="val 50000"/>
            </a:avLst>
          </a:prstGeom>
          <a:ln w="15875">
            <a:solidFill>
              <a:srgbClr val="00EBE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ED1A848-784F-BABB-BC24-961532848E66}"/>
              </a:ext>
            </a:extLst>
          </p:cNvPr>
          <p:cNvGrpSpPr/>
          <p:nvPr/>
        </p:nvGrpSpPr>
        <p:grpSpPr>
          <a:xfrm>
            <a:off x="9178571" y="4164203"/>
            <a:ext cx="1640032" cy="1656000"/>
            <a:chOff x="9423938" y="3965286"/>
            <a:chExt cx="1640032" cy="1817627"/>
          </a:xfrm>
        </p:grpSpPr>
        <p:sp>
          <p:nvSpPr>
            <p:cNvPr id="1024" name="TextBox 1023">
              <a:extLst>
                <a:ext uri="{FF2B5EF4-FFF2-40B4-BE49-F238E27FC236}">
                  <a16:creationId xmlns:a16="http://schemas.microsoft.com/office/drawing/2014/main" id="{492C0440-B7E9-298F-352C-155801036AE7}"/>
                </a:ext>
              </a:extLst>
            </p:cNvPr>
            <p:cNvSpPr txBox="1"/>
            <p:nvPr/>
          </p:nvSpPr>
          <p:spPr>
            <a:xfrm>
              <a:off x="9423938" y="5321248"/>
              <a:ext cx="164003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2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ביישובי החברה הערבית </a:t>
              </a:r>
            </a:p>
          </p:txBody>
        </p:sp>
        <p:grpSp>
          <p:nvGrpSpPr>
            <p:cNvPr id="1049" name="Group 1048">
              <a:extLst>
                <a:ext uri="{FF2B5EF4-FFF2-40B4-BE49-F238E27FC236}">
                  <a16:creationId xmlns:a16="http://schemas.microsoft.com/office/drawing/2014/main" id="{817D8756-40BE-C075-0F3E-6EFF03A6818E}"/>
                </a:ext>
              </a:extLst>
            </p:cNvPr>
            <p:cNvGrpSpPr/>
            <p:nvPr/>
          </p:nvGrpSpPr>
          <p:grpSpPr>
            <a:xfrm>
              <a:off x="9646834" y="3965286"/>
              <a:ext cx="1128924" cy="1291220"/>
              <a:chOff x="10126494" y="4323349"/>
              <a:chExt cx="1128924" cy="1291220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10C6386-8BEB-6048-9D47-CFDA9DDA3E39}"/>
                  </a:ext>
                </a:extLst>
              </p:cNvPr>
              <p:cNvSpPr/>
              <p:nvPr/>
            </p:nvSpPr>
            <p:spPr>
              <a:xfrm>
                <a:off x="10126494" y="4323349"/>
                <a:ext cx="1128924" cy="129122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2" name="TextBox 1041">
                <a:extLst>
                  <a:ext uri="{FF2B5EF4-FFF2-40B4-BE49-F238E27FC236}">
                    <a16:creationId xmlns:a16="http://schemas.microsoft.com/office/drawing/2014/main" id="{6158AA9D-2B15-1D01-67E7-78988AA955DC}"/>
                  </a:ext>
                </a:extLst>
              </p:cNvPr>
              <p:cNvSpPr txBox="1"/>
              <p:nvPr/>
            </p:nvSpPr>
            <p:spPr>
              <a:xfrm flipH="1">
                <a:off x="10126494" y="4339859"/>
                <a:ext cx="1128924" cy="40537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46%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229C10C9-ADC4-F93A-415D-FAA6ACAB2AE5}"/>
              </a:ext>
            </a:extLst>
          </p:cNvPr>
          <p:cNvSpPr/>
          <p:nvPr/>
        </p:nvSpPr>
        <p:spPr>
          <a:xfrm>
            <a:off x="11809853" y="0"/>
            <a:ext cx="194305" cy="1371600"/>
          </a:xfrm>
          <a:prstGeom prst="rect">
            <a:avLst/>
          </a:prstGeom>
          <a:solidFill>
            <a:srgbClr val="00EB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7FC7D451-5835-0515-80F6-7437D389404F}"/>
              </a:ext>
            </a:extLst>
          </p:cNvPr>
          <p:cNvCxnSpPr>
            <a:cxnSpLocks/>
          </p:cNvCxnSpPr>
          <p:nvPr/>
        </p:nvCxnSpPr>
        <p:spPr>
          <a:xfrm>
            <a:off x="4699591" y="3825814"/>
            <a:ext cx="3229577" cy="1150836"/>
          </a:xfrm>
          <a:prstGeom prst="bentConnector3">
            <a:avLst>
              <a:gd name="adj1" fmla="val 50000"/>
            </a:avLst>
          </a:prstGeom>
          <a:ln w="15875">
            <a:solidFill>
              <a:srgbClr val="00EBE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93A6EE5-0D85-929F-E194-594D6D09735F}"/>
              </a:ext>
            </a:extLst>
          </p:cNvPr>
          <p:cNvGrpSpPr/>
          <p:nvPr/>
        </p:nvGrpSpPr>
        <p:grpSpPr>
          <a:xfrm>
            <a:off x="7858377" y="4853973"/>
            <a:ext cx="1640032" cy="997803"/>
            <a:chOff x="7881327" y="4384724"/>
            <a:chExt cx="1640032" cy="1701750"/>
          </a:xfrm>
        </p:grpSpPr>
        <p:grpSp>
          <p:nvGrpSpPr>
            <p:cNvPr id="1046" name="Group 1045">
              <a:extLst>
                <a:ext uri="{FF2B5EF4-FFF2-40B4-BE49-F238E27FC236}">
                  <a16:creationId xmlns:a16="http://schemas.microsoft.com/office/drawing/2014/main" id="{39DFB611-017A-AA69-33EC-D45ECFF0650B}"/>
                </a:ext>
              </a:extLst>
            </p:cNvPr>
            <p:cNvGrpSpPr/>
            <p:nvPr/>
          </p:nvGrpSpPr>
          <p:grpSpPr>
            <a:xfrm>
              <a:off x="8158857" y="4384724"/>
              <a:ext cx="998822" cy="828872"/>
              <a:chOff x="7936997" y="4745209"/>
              <a:chExt cx="998822" cy="828872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78D0D622-52ED-8EED-51EF-D55D5A997211}"/>
                  </a:ext>
                </a:extLst>
              </p:cNvPr>
              <p:cNvSpPr/>
              <p:nvPr/>
            </p:nvSpPr>
            <p:spPr>
              <a:xfrm>
                <a:off x="7936997" y="4745209"/>
                <a:ext cx="998822" cy="828872"/>
              </a:xfrm>
              <a:prstGeom prst="rect">
                <a:avLst/>
              </a:prstGeom>
              <a:solidFill>
                <a:srgbClr val="FFD9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156BD469-78EF-3656-E7A5-9CA784BBC9E8}"/>
                  </a:ext>
                </a:extLst>
              </p:cNvPr>
              <p:cNvSpPr txBox="1"/>
              <p:nvPr/>
            </p:nvSpPr>
            <p:spPr>
              <a:xfrm flipH="1">
                <a:off x="7936997" y="4846408"/>
                <a:ext cx="998821" cy="62989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19%</a:t>
                </a:r>
                <a:endParaRPr lang="he-IL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2DC8A5D-9154-9211-E0E5-15AF3946B223}"/>
                </a:ext>
              </a:extLst>
            </p:cNvPr>
            <p:cNvSpPr txBox="1"/>
            <p:nvPr/>
          </p:nvSpPr>
          <p:spPr>
            <a:xfrm>
              <a:off x="7881327" y="5299104"/>
              <a:ext cx="1640032" cy="78737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2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ביישובי </a:t>
              </a:r>
              <a:r>
                <a:rPr lang="he-IL" sz="1200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החברה היהודית</a:t>
              </a:r>
            </a:p>
          </p:txBody>
        </p:sp>
      </p:grpSp>
      <p:grpSp>
        <p:nvGrpSpPr>
          <p:cNvPr id="58" name="Group 1029">
            <a:extLst>
              <a:ext uri="{FF2B5EF4-FFF2-40B4-BE49-F238E27FC236}">
                <a16:creationId xmlns:a16="http://schemas.microsoft.com/office/drawing/2014/main" id="{9C69D5E9-4D1E-C9F1-D44A-1DE01D1D3DF2}"/>
              </a:ext>
            </a:extLst>
          </p:cNvPr>
          <p:cNvGrpSpPr/>
          <p:nvPr/>
        </p:nvGrpSpPr>
        <p:grpSpPr>
          <a:xfrm>
            <a:off x="304714" y="1492723"/>
            <a:ext cx="6434256" cy="4384792"/>
            <a:chOff x="370030" y="1492723"/>
            <a:chExt cx="6434256" cy="4384792"/>
          </a:xfrm>
        </p:grpSpPr>
        <p:grpSp>
          <p:nvGrpSpPr>
            <p:cNvPr id="61" name="Group 3">
              <a:extLst>
                <a:ext uri="{FF2B5EF4-FFF2-40B4-BE49-F238E27FC236}">
                  <a16:creationId xmlns:a16="http://schemas.microsoft.com/office/drawing/2014/main" id="{A0020FDF-A7DE-392B-DF72-8B43EEBDBE0B}"/>
                </a:ext>
              </a:extLst>
            </p:cNvPr>
            <p:cNvGrpSpPr/>
            <p:nvPr/>
          </p:nvGrpSpPr>
          <p:grpSpPr>
            <a:xfrm flipH="1">
              <a:off x="3003863" y="1492723"/>
              <a:ext cx="3800423" cy="767641"/>
              <a:chOff x="6735779" y="2243303"/>
              <a:chExt cx="3315180" cy="521669"/>
            </a:xfrm>
          </p:grpSpPr>
          <p:sp>
            <p:nvSpPr>
              <p:cNvPr id="80" name="Rectangle 5">
                <a:extLst>
                  <a:ext uri="{FF2B5EF4-FFF2-40B4-BE49-F238E27FC236}">
                    <a16:creationId xmlns:a16="http://schemas.microsoft.com/office/drawing/2014/main" id="{A3135E99-BEC3-90F0-63C9-023795155D7F}"/>
                  </a:ext>
                </a:extLst>
              </p:cNvPr>
              <p:cNvSpPr/>
              <p:nvPr/>
            </p:nvSpPr>
            <p:spPr>
              <a:xfrm>
                <a:off x="6735779" y="2243303"/>
                <a:ext cx="3306218" cy="521669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1DBBB537-AD86-4441-B54D-235B434AE879}"/>
                  </a:ext>
                </a:extLst>
              </p:cNvPr>
              <p:cNvSpPr txBox="1"/>
              <p:nvPr/>
            </p:nvSpPr>
            <p:spPr>
              <a:xfrm>
                <a:off x="9092901" y="2307786"/>
                <a:ext cx="958058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 smtClean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44%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2" name="Group 7">
              <a:extLst>
                <a:ext uri="{FF2B5EF4-FFF2-40B4-BE49-F238E27FC236}">
                  <a16:creationId xmlns:a16="http://schemas.microsoft.com/office/drawing/2014/main" id="{679678CC-2249-FD93-5747-10B91B86DA79}"/>
                </a:ext>
              </a:extLst>
            </p:cNvPr>
            <p:cNvGrpSpPr/>
            <p:nvPr/>
          </p:nvGrpSpPr>
          <p:grpSpPr>
            <a:xfrm flipH="1">
              <a:off x="2924497" y="2400803"/>
              <a:ext cx="1953492" cy="767641"/>
              <a:chOff x="7628627" y="2136689"/>
              <a:chExt cx="2515572" cy="521669"/>
            </a:xfrm>
          </p:grpSpPr>
          <p:sp>
            <p:nvSpPr>
              <p:cNvPr id="78" name="Rectangle 9">
                <a:extLst>
                  <a:ext uri="{FF2B5EF4-FFF2-40B4-BE49-F238E27FC236}">
                    <a16:creationId xmlns:a16="http://schemas.microsoft.com/office/drawing/2014/main" id="{61DD5DB6-90F3-B708-28FD-17449CDA7608}"/>
                  </a:ext>
                </a:extLst>
              </p:cNvPr>
              <p:cNvSpPr/>
              <p:nvPr/>
            </p:nvSpPr>
            <p:spPr>
              <a:xfrm>
                <a:off x="7628627" y="2136689"/>
                <a:ext cx="2413370" cy="52166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22C6D583-754C-78DD-23EA-8BDE21C028CD}"/>
                  </a:ext>
                </a:extLst>
              </p:cNvPr>
              <p:cNvSpPr txBox="1"/>
              <p:nvPr/>
            </p:nvSpPr>
            <p:spPr>
              <a:xfrm>
                <a:off x="8686128" y="2201172"/>
                <a:ext cx="1458071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19%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4" name="Group 11">
              <a:extLst>
                <a:ext uri="{FF2B5EF4-FFF2-40B4-BE49-F238E27FC236}">
                  <a16:creationId xmlns:a16="http://schemas.microsoft.com/office/drawing/2014/main" id="{11F4EB1E-A45D-3C8F-DAE4-C175C26E1717}"/>
                </a:ext>
              </a:extLst>
            </p:cNvPr>
            <p:cNvGrpSpPr/>
            <p:nvPr/>
          </p:nvGrpSpPr>
          <p:grpSpPr>
            <a:xfrm flipH="1">
              <a:off x="3003864" y="3304906"/>
              <a:ext cx="1636409" cy="767641"/>
              <a:chOff x="7934744" y="2027373"/>
              <a:chExt cx="2107255" cy="521669"/>
            </a:xfrm>
          </p:grpSpPr>
          <p:sp>
            <p:nvSpPr>
              <p:cNvPr id="76" name="Rectangle 12">
                <a:extLst>
                  <a:ext uri="{FF2B5EF4-FFF2-40B4-BE49-F238E27FC236}">
                    <a16:creationId xmlns:a16="http://schemas.microsoft.com/office/drawing/2014/main" id="{2D4B2ACE-9E5F-5359-F679-EB0AD80A62DA}"/>
                  </a:ext>
                </a:extLst>
              </p:cNvPr>
              <p:cNvSpPr/>
              <p:nvPr/>
            </p:nvSpPr>
            <p:spPr>
              <a:xfrm>
                <a:off x="7934744" y="2027373"/>
                <a:ext cx="2107255" cy="521669"/>
              </a:xfrm>
              <a:prstGeom prst="rect">
                <a:avLst/>
              </a:prstGeom>
              <a:solidFill>
                <a:srgbClr val="00EBE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D9ACF8C5-A975-EFE7-9B30-9F8CAFD7FE47}"/>
                  </a:ext>
                </a:extLst>
              </p:cNvPr>
              <p:cNvSpPr txBox="1"/>
              <p:nvPr/>
            </p:nvSpPr>
            <p:spPr>
              <a:xfrm>
                <a:off x="8686127" y="2091856"/>
                <a:ext cx="1291740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17%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5" name="Group 14">
              <a:extLst>
                <a:ext uri="{FF2B5EF4-FFF2-40B4-BE49-F238E27FC236}">
                  <a16:creationId xmlns:a16="http://schemas.microsoft.com/office/drawing/2014/main" id="{97BFA6E1-8FB4-E54D-818B-7C2041AB48BD}"/>
                </a:ext>
              </a:extLst>
            </p:cNvPr>
            <p:cNvGrpSpPr/>
            <p:nvPr/>
          </p:nvGrpSpPr>
          <p:grpSpPr>
            <a:xfrm flipH="1">
              <a:off x="3018351" y="5109874"/>
              <a:ext cx="881421" cy="767641"/>
              <a:chOff x="8907431" y="1806541"/>
              <a:chExt cx="1135033" cy="521669"/>
            </a:xfrm>
          </p:grpSpPr>
          <p:sp>
            <p:nvSpPr>
              <p:cNvPr id="74" name="Rectangle 15">
                <a:extLst>
                  <a:ext uri="{FF2B5EF4-FFF2-40B4-BE49-F238E27FC236}">
                    <a16:creationId xmlns:a16="http://schemas.microsoft.com/office/drawing/2014/main" id="{CE397E69-FDC7-92AC-3630-68E25636A3E7}"/>
                  </a:ext>
                </a:extLst>
              </p:cNvPr>
              <p:cNvSpPr/>
              <p:nvPr/>
            </p:nvSpPr>
            <p:spPr>
              <a:xfrm>
                <a:off x="8907431" y="1806541"/>
                <a:ext cx="1135033" cy="52166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95A4EE39-8F4E-BB7A-8B5B-539B62EE3DA1}"/>
                  </a:ext>
                </a:extLst>
              </p:cNvPr>
              <p:cNvSpPr txBox="1"/>
              <p:nvPr/>
            </p:nvSpPr>
            <p:spPr>
              <a:xfrm>
                <a:off x="8907431" y="1871023"/>
                <a:ext cx="1027133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7%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6" name="Group 17">
              <a:extLst>
                <a:ext uri="{FF2B5EF4-FFF2-40B4-BE49-F238E27FC236}">
                  <a16:creationId xmlns:a16="http://schemas.microsoft.com/office/drawing/2014/main" id="{334AD73B-41D6-9D62-8475-4D92E55FA767}"/>
                </a:ext>
              </a:extLst>
            </p:cNvPr>
            <p:cNvGrpSpPr/>
            <p:nvPr/>
          </p:nvGrpSpPr>
          <p:grpSpPr>
            <a:xfrm flipH="1">
              <a:off x="3003862" y="4209009"/>
              <a:ext cx="1302324" cy="767641"/>
              <a:chOff x="8364956" y="1918057"/>
              <a:chExt cx="1677043" cy="521669"/>
            </a:xfrm>
          </p:grpSpPr>
          <p:sp>
            <p:nvSpPr>
              <p:cNvPr id="72" name="Rectangle 18">
                <a:extLst>
                  <a:ext uri="{FF2B5EF4-FFF2-40B4-BE49-F238E27FC236}">
                    <a16:creationId xmlns:a16="http://schemas.microsoft.com/office/drawing/2014/main" id="{EE724D84-DF52-7FFF-9BD6-1C12CE47D0F0}"/>
                  </a:ext>
                </a:extLst>
              </p:cNvPr>
              <p:cNvSpPr/>
              <p:nvPr/>
            </p:nvSpPr>
            <p:spPr>
              <a:xfrm>
                <a:off x="8364956" y="1918057"/>
                <a:ext cx="1677043" cy="521669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47CFAFF-7C99-458A-2F49-7D31B46784B2}"/>
                  </a:ext>
                </a:extLst>
              </p:cNvPr>
              <p:cNvSpPr txBox="1"/>
              <p:nvPr/>
            </p:nvSpPr>
            <p:spPr>
              <a:xfrm>
                <a:off x="8627698" y="1982540"/>
                <a:ext cx="1306403" cy="3555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2800" dirty="0">
                    <a:solidFill>
                      <a:srgbClr val="0D2B3B"/>
                    </a:solidFill>
                    <a:latin typeface="Segoe UI Black" panose="020B0A02040204020203" pitchFamily="34" charset="0"/>
                    <a:ea typeface="Segoe UI Black" panose="020B0A02040204020203" pitchFamily="34" charset="0"/>
                    <a:cs typeface="Calibri" panose="020F0502020204030204" pitchFamily="34" charset="0"/>
                  </a:rPr>
                  <a:t>13%</a:t>
                </a:r>
                <a:endParaRPr lang="he-IL" sz="2800" dirty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22E6750-9D59-8879-E6B3-6C22C98B8126}"/>
                </a:ext>
              </a:extLst>
            </p:cNvPr>
            <p:cNvSpPr txBox="1"/>
            <p:nvPr/>
          </p:nvSpPr>
          <p:spPr>
            <a:xfrm>
              <a:off x="488269" y="1715552"/>
              <a:ext cx="243622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rgbClr val="FFFFFF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יישומון (אפליקציה)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23DD6A73-84F2-7069-D61A-811EB176EB63}"/>
                </a:ext>
              </a:extLst>
            </p:cNvPr>
            <p:cNvSpPr txBox="1"/>
            <p:nvPr/>
          </p:nvSpPr>
          <p:spPr>
            <a:xfrm>
              <a:off x="916273" y="2638848"/>
              <a:ext cx="200822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אתר האינטרנט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DA8B896-14DB-04A4-4D3C-B4D72112AF6A}"/>
                </a:ext>
              </a:extLst>
            </p:cNvPr>
            <p:cNvSpPr txBox="1"/>
            <p:nvPr/>
          </p:nvSpPr>
          <p:spPr>
            <a:xfrm>
              <a:off x="591113" y="3341828"/>
              <a:ext cx="2279744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rgbClr val="01D9D6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עמדות אוטומטיות לשירות עצמי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3F55954-EA6C-7135-CC5F-B0CD9F0380C7}"/>
                </a:ext>
              </a:extLst>
            </p:cNvPr>
            <p:cNvSpPr txBox="1"/>
            <p:nvPr/>
          </p:nvSpPr>
          <p:spPr>
            <a:xfrm>
              <a:off x="370030" y="5203915"/>
              <a:ext cx="2611978" cy="61555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אחר </a:t>
              </a:r>
              <a:r>
                <a:rPr lang="he-IL" sz="1600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(לדוגמה טלפון והתכתבות דיגיטלית)</a:t>
              </a:r>
              <a:endParaRPr lang="he-IL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7EE33576-B224-41E9-FC5F-E98A0C68D043}"/>
                </a:ext>
              </a:extLst>
            </p:cNvPr>
            <p:cNvSpPr txBox="1"/>
            <p:nvPr/>
          </p:nvSpPr>
          <p:spPr>
            <a:xfrm>
              <a:off x="1173112" y="4392774"/>
              <a:ext cx="173177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>
                  <a:solidFill>
                    <a:schemeClr val="bg1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פקיד בסניף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111940" y="1459632"/>
            <a:ext cx="6844031" cy="4532954"/>
            <a:chOff x="111940" y="1459632"/>
            <a:chExt cx="6844031" cy="4532954"/>
          </a:xfrm>
        </p:grpSpPr>
        <p:sp>
          <p:nvSpPr>
            <p:cNvPr id="82" name="מלבן 81"/>
            <p:cNvSpPr/>
            <p:nvPr/>
          </p:nvSpPr>
          <p:spPr>
            <a:xfrm>
              <a:off x="513285" y="4115573"/>
              <a:ext cx="4934085" cy="1877013"/>
            </a:xfrm>
            <a:prstGeom prst="rect">
              <a:avLst/>
            </a:prstGeom>
            <a:solidFill>
              <a:srgbClr val="0D2B3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3" name="מלבן 82"/>
            <p:cNvSpPr/>
            <p:nvPr/>
          </p:nvSpPr>
          <p:spPr>
            <a:xfrm>
              <a:off x="256486" y="1459632"/>
              <a:ext cx="6699485" cy="898146"/>
            </a:xfrm>
            <a:prstGeom prst="rect">
              <a:avLst/>
            </a:prstGeom>
            <a:solidFill>
              <a:srgbClr val="0D2B3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4" name="מלבן 83"/>
            <p:cNvSpPr/>
            <p:nvPr/>
          </p:nvSpPr>
          <p:spPr>
            <a:xfrm>
              <a:off x="111940" y="2328446"/>
              <a:ext cx="5684703" cy="898146"/>
            </a:xfrm>
            <a:prstGeom prst="rect">
              <a:avLst/>
            </a:prstGeom>
            <a:solidFill>
              <a:srgbClr val="0D2B3B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492C0440-B7E9-298F-352C-155801036AE7}"/>
              </a:ext>
            </a:extLst>
          </p:cNvPr>
          <p:cNvSpPr txBox="1"/>
          <p:nvPr/>
        </p:nvSpPr>
        <p:spPr>
          <a:xfrm>
            <a:off x="8596636" y="1313608"/>
            <a:ext cx="1751855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b="1" u="sng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דרוג </a:t>
            </a:r>
            <a:r>
              <a:rPr lang="he-IL" sz="1200" b="1" u="sng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סוציו אקונומי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92C0440-B7E9-298F-352C-155801036AE7}"/>
              </a:ext>
            </a:extLst>
          </p:cNvPr>
          <p:cNvSpPr txBox="1"/>
          <p:nvPr/>
        </p:nvSpPr>
        <p:spPr>
          <a:xfrm>
            <a:off x="8602075" y="3800991"/>
            <a:ext cx="1751855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200" b="1" u="sng" dirty="0" smtClean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מיקום הסניף</a:t>
            </a:r>
            <a:endParaRPr lang="he-IL" sz="1200" b="1" u="sng" dirty="0">
              <a:solidFill>
                <a:schemeClr val="bg1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45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B746741F-EA3A-328D-58EC-8D80F828B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61706" y="1036456"/>
            <a:ext cx="1946433" cy="523353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9B69C85-AE87-3205-4EC8-B579BE84F9D1}"/>
              </a:ext>
            </a:extLst>
          </p:cNvPr>
          <p:cNvSpPr txBox="1"/>
          <p:nvPr/>
        </p:nvSpPr>
        <p:spPr>
          <a:xfrm>
            <a:off x="1390650" y="504686"/>
            <a:ext cx="1041920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הפעילות הדיגיטלית מחלחלת בכל המדינה בצורה דומה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83FCD24-10B3-030B-B18C-4FF7D6588AE2}"/>
              </a:ext>
            </a:extLst>
          </p:cNvPr>
          <p:cNvSpPr/>
          <p:nvPr/>
        </p:nvSpPr>
        <p:spPr>
          <a:xfrm rot="5400000">
            <a:off x="11357965" y="-329350"/>
            <a:ext cx="130372" cy="1537699"/>
          </a:xfrm>
          <a:prstGeom prst="rect">
            <a:avLst/>
          </a:prstGeom>
          <a:solidFill>
            <a:srgbClr val="00EB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D61B11D-31B6-05BF-1B3F-3CA9831A7681}"/>
              </a:ext>
            </a:extLst>
          </p:cNvPr>
          <p:cNvGrpSpPr/>
          <p:nvPr/>
        </p:nvGrpSpPr>
        <p:grpSpPr>
          <a:xfrm>
            <a:off x="2543065" y="4656352"/>
            <a:ext cx="476736" cy="476736"/>
            <a:chOff x="2531568" y="3946200"/>
            <a:chExt cx="476736" cy="476736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E76736B-EDB6-AAB4-FEB1-1E5015E7689D}"/>
                </a:ext>
              </a:extLst>
            </p:cNvPr>
            <p:cNvSpPr/>
            <p:nvPr/>
          </p:nvSpPr>
          <p:spPr>
            <a:xfrm>
              <a:off x="2667195" y="4081827"/>
              <a:ext cx="205483" cy="205483"/>
            </a:xfrm>
            <a:prstGeom prst="ellipse">
              <a:avLst/>
            </a:prstGeom>
            <a:solidFill>
              <a:srgbClr val="00EB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ACE0DDC1-B5CA-C366-440C-476E16050F23}"/>
                </a:ext>
              </a:extLst>
            </p:cNvPr>
            <p:cNvSpPr/>
            <p:nvPr/>
          </p:nvSpPr>
          <p:spPr>
            <a:xfrm>
              <a:off x="2531568" y="3946200"/>
              <a:ext cx="476736" cy="476736"/>
            </a:xfrm>
            <a:prstGeom prst="ellipse">
              <a:avLst/>
            </a:prstGeom>
            <a:noFill/>
            <a:ln w="34925">
              <a:solidFill>
                <a:srgbClr val="00EB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166815D-D540-E059-7EF8-95A57455DFEE}"/>
              </a:ext>
            </a:extLst>
          </p:cNvPr>
          <p:cNvGrpSpPr/>
          <p:nvPr/>
        </p:nvGrpSpPr>
        <p:grpSpPr>
          <a:xfrm>
            <a:off x="2387521" y="2743809"/>
            <a:ext cx="476736" cy="476736"/>
            <a:chOff x="2531568" y="3946200"/>
            <a:chExt cx="476736" cy="476736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9FCBD6C6-4895-59B4-55E1-6E04CAE15591}"/>
                </a:ext>
              </a:extLst>
            </p:cNvPr>
            <p:cNvSpPr/>
            <p:nvPr/>
          </p:nvSpPr>
          <p:spPr>
            <a:xfrm>
              <a:off x="2667195" y="4081827"/>
              <a:ext cx="205483" cy="205483"/>
            </a:xfrm>
            <a:prstGeom prst="ellipse">
              <a:avLst/>
            </a:prstGeom>
            <a:solidFill>
              <a:srgbClr val="00EB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022D61D-E05A-8DD8-34C0-4495DC0B26D0}"/>
                </a:ext>
              </a:extLst>
            </p:cNvPr>
            <p:cNvSpPr/>
            <p:nvPr/>
          </p:nvSpPr>
          <p:spPr>
            <a:xfrm>
              <a:off x="2531568" y="3946200"/>
              <a:ext cx="476736" cy="476736"/>
            </a:xfrm>
            <a:prstGeom prst="ellipse">
              <a:avLst/>
            </a:prstGeom>
            <a:noFill/>
            <a:ln w="34925">
              <a:solidFill>
                <a:srgbClr val="00EB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A1FCDDD-0B1E-1B4D-9A51-611DDDB75466}"/>
              </a:ext>
            </a:extLst>
          </p:cNvPr>
          <p:cNvGrpSpPr/>
          <p:nvPr/>
        </p:nvGrpSpPr>
        <p:grpSpPr>
          <a:xfrm>
            <a:off x="2860952" y="1753166"/>
            <a:ext cx="476736" cy="476736"/>
            <a:chOff x="2531568" y="3946200"/>
            <a:chExt cx="476736" cy="476736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DA448A0-E6DC-350D-4AE8-FE28852CB34A}"/>
                </a:ext>
              </a:extLst>
            </p:cNvPr>
            <p:cNvSpPr/>
            <p:nvPr/>
          </p:nvSpPr>
          <p:spPr>
            <a:xfrm>
              <a:off x="2667195" y="4081827"/>
              <a:ext cx="205483" cy="205483"/>
            </a:xfrm>
            <a:prstGeom prst="ellipse">
              <a:avLst/>
            </a:prstGeom>
            <a:solidFill>
              <a:srgbClr val="00EB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DBA1DB2-B002-3305-802A-FDC7ADBAAFC6}"/>
                </a:ext>
              </a:extLst>
            </p:cNvPr>
            <p:cNvSpPr/>
            <p:nvPr/>
          </p:nvSpPr>
          <p:spPr>
            <a:xfrm>
              <a:off x="2531568" y="3946200"/>
              <a:ext cx="476736" cy="476736"/>
            </a:xfrm>
            <a:prstGeom prst="ellipse">
              <a:avLst/>
            </a:prstGeom>
            <a:noFill/>
            <a:ln w="34925">
              <a:solidFill>
                <a:srgbClr val="00EB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E7D7670-6B6A-4207-F598-0068DC1075A0}"/>
              </a:ext>
            </a:extLst>
          </p:cNvPr>
          <p:cNvGrpSpPr/>
          <p:nvPr/>
        </p:nvGrpSpPr>
        <p:grpSpPr>
          <a:xfrm>
            <a:off x="3531403" y="1198362"/>
            <a:ext cx="476736" cy="476736"/>
            <a:chOff x="2531568" y="3946200"/>
            <a:chExt cx="476736" cy="476736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FCE64A6-875C-9F1A-BF8A-AF2B58F7573D}"/>
                </a:ext>
              </a:extLst>
            </p:cNvPr>
            <p:cNvSpPr/>
            <p:nvPr/>
          </p:nvSpPr>
          <p:spPr>
            <a:xfrm>
              <a:off x="2667195" y="4081827"/>
              <a:ext cx="205483" cy="205483"/>
            </a:xfrm>
            <a:prstGeom prst="ellipse">
              <a:avLst/>
            </a:prstGeom>
            <a:solidFill>
              <a:srgbClr val="00EB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5C029AD-D3FA-A1A2-3353-5A4E507B34F8}"/>
                </a:ext>
              </a:extLst>
            </p:cNvPr>
            <p:cNvSpPr/>
            <p:nvPr/>
          </p:nvSpPr>
          <p:spPr>
            <a:xfrm>
              <a:off x="2531568" y="3946200"/>
              <a:ext cx="476736" cy="476736"/>
            </a:xfrm>
            <a:prstGeom prst="ellipse">
              <a:avLst/>
            </a:prstGeom>
            <a:noFill/>
            <a:ln w="34925">
              <a:solidFill>
                <a:srgbClr val="00EB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F4F382A-3FA1-E5AF-9A8D-B8E7493CE6A7}"/>
              </a:ext>
            </a:extLst>
          </p:cNvPr>
          <p:cNvGrpSpPr/>
          <p:nvPr/>
        </p:nvGrpSpPr>
        <p:grpSpPr>
          <a:xfrm>
            <a:off x="3019801" y="3182254"/>
            <a:ext cx="476736" cy="476736"/>
            <a:chOff x="2531568" y="3946200"/>
            <a:chExt cx="476736" cy="476736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4E12BF8-B88E-8CB8-AEBF-9C9FD1700806}"/>
                </a:ext>
              </a:extLst>
            </p:cNvPr>
            <p:cNvSpPr/>
            <p:nvPr/>
          </p:nvSpPr>
          <p:spPr>
            <a:xfrm>
              <a:off x="2667195" y="4081827"/>
              <a:ext cx="205483" cy="205483"/>
            </a:xfrm>
            <a:prstGeom prst="ellipse">
              <a:avLst/>
            </a:prstGeom>
            <a:solidFill>
              <a:srgbClr val="00EB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7F2D506-4DC1-FCB5-7547-00A1D7697714}"/>
                </a:ext>
              </a:extLst>
            </p:cNvPr>
            <p:cNvSpPr/>
            <p:nvPr/>
          </p:nvSpPr>
          <p:spPr>
            <a:xfrm>
              <a:off x="2531568" y="3946200"/>
              <a:ext cx="476736" cy="476736"/>
            </a:xfrm>
            <a:prstGeom prst="ellipse">
              <a:avLst/>
            </a:prstGeom>
            <a:noFill/>
            <a:ln w="34925">
              <a:solidFill>
                <a:srgbClr val="00EB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20CC63E-B53E-4AAA-28EE-110575231A00}"/>
              </a:ext>
            </a:extLst>
          </p:cNvPr>
          <p:cNvGrpSpPr/>
          <p:nvPr/>
        </p:nvGrpSpPr>
        <p:grpSpPr>
          <a:xfrm>
            <a:off x="2497498" y="3262984"/>
            <a:ext cx="476736" cy="476736"/>
            <a:chOff x="2531568" y="3946200"/>
            <a:chExt cx="476736" cy="476736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BA1B02B7-9DB2-B97E-2C2F-062FA57B7F22}"/>
                </a:ext>
              </a:extLst>
            </p:cNvPr>
            <p:cNvSpPr/>
            <p:nvPr/>
          </p:nvSpPr>
          <p:spPr>
            <a:xfrm>
              <a:off x="2667195" y="4081827"/>
              <a:ext cx="205483" cy="205483"/>
            </a:xfrm>
            <a:prstGeom prst="ellipse">
              <a:avLst/>
            </a:prstGeom>
            <a:solidFill>
              <a:srgbClr val="00EB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1ED86CF-5F7E-7FCF-782A-65BDC5D82D6F}"/>
                </a:ext>
              </a:extLst>
            </p:cNvPr>
            <p:cNvSpPr/>
            <p:nvPr/>
          </p:nvSpPr>
          <p:spPr>
            <a:xfrm>
              <a:off x="2531568" y="3946200"/>
              <a:ext cx="476736" cy="476736"/>
            </a:xfrm>
            <a:prstGeom prst="ellipse">
              <a:avLst/>
            </a:prstGeom>
            <a:noFill/>
            <a:ln w="34925">
              <a:solidFill>
                <a:srgbClr val="00EB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4DC2D0E-45FF-3840-D126-0AC9900F1FA6}"/>
              </a:ext>
            </a:extLst>
          </p:cNvPr>
          <p:cNvGrpSpPr/>
          <p:nvPr/>
        </p:nvGrpSpPr>
        <p:grpSpPr>
          <a:xfrm>
            <a:off x="4530441" y="3869039"/>
            <a:ext cx="4813200" cy="660447"/>
            <a:chOff x="4763945" y="1589166"/>
            <a:chExt cx="5107515" cy="66044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C87F4A0-B282-AA08-4A41-7AC10E8CD0BD}"/>
                </a:ext>
              </a:extLst>
            </p:cNvPr>
            <p:cNvSpPr/>
            <p:nvPr/>
          </p:nvSpPr>
          <p:spPr>
            <a:xfrm rot="10800000" flipH="1">
              <a:off x="4763945" y="1589166"/>
              <a:ext cx="5107515" cy="660447"/>
            </a:xfrm>
            <a:prstGeom prst="rect">
              <a:avLst/>
            </a:prstGeom>
            <a:solidFill>
              <a:srgbClr val="00EB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0A010A7-E142-7393-1B64-DAEB35E35DED}"/>
                </a:ext>
              </a:extLst>
            </p:cNvPr>
            <p:cNvSpPr txBox="1"/>
            <p:nvPr/>
          </p:nvSpPr>
          <p:spPr>
            <a:xfrm flipH="1">
              <a:off x="8361890" y="1639595"/>
              <a:ext cx="1453640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 smtClean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89.1%</a:t>
              </a:r>
              <a:endParaRPr lang="he-IL" sz="3000" dirty="0">
                <a:solidFill>
                  <a:srgbClr val="0D2B3B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6A7EAF0-EB17-E6A5-9777-EACCC1814C20}"/>
                </a:ext>
              </a:extLst>
            </p:cNvPr>
            <p:cNvSpPr txBox="1"/>
            <p:nvPr/>
          </p:nvSpPr>
          <p:spPr>
            <a:xfrm flipH="1">
              <a:off x="4804700" y="1681950"/>
              <a:ext cx="223359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he-IL" sz="2400" b="1" dirty="0">
                  <a:solidFill>
                    <a:srgbClr val="0D2B3B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מחוז תל אביב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A810FC0-E718-F11F-EEB6-4CB112B25FEB}"/>
              </a:ext>
            </a:extLst>
          </p:cNvPr>
          <p:cNvGrpSpPr/>
          <p:nvPr/>
        </p:nvGrpSpPr>
        <p:grpSpPr>
          <a:xfrm>
            <a:off x="4530442" y="4650320"/>
            <a:ext cx="4752000" cy="660447"/>
            <a:chOff x="4763946" y="2416201"/>
            <a:chExt cx="4805598" cy="66044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65D99CB-D343-DC34-253A-8EF801D1A128}"/>
                </a:ext>
              </a:extLst>
            </p:cNvPr>
            <p:cNvSpPr/>
            <p:nvPr/>
          </p:nvSpPr>
          <p:spPr>
            <a:xfrm rot="10800000" flipH="1">
              <a:off x="4763946" y="2416201"/>
              <a:ext cx="4805598" cy="660447"/>
            </a:xfrm>
            <a:prstGeom prst="rect">
              <a:avLst/>
            </a:prstGeom>
            <a:solidFill>
              <a:srgbClr val="00C0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184381B-3E31-A059-824E-DD98F5AA8F22}"/>
                </a:ext>
              </a:extLst>
            </p:cNvPr>
            <p:cNvSpPr txBox="1"/>
            <p:nvPr/>
          </p:nvSpPr>
          <p:spPr>
            <a:xfrm flipH="1">
              <a:off x="8042470" y="2454036"/>
              <a:ext cx="1454857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 smtClean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88.0%</a:t>
              </a:r>
              <a:endParaRPr lang="he-IL" sz="3000" dirty="0">
                <a:solidFill>
                  <a:srgbClr val="0D2B3B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C142BB33-4ECA-26A3-EE4E-B6CD1B0A2A42}"/>
                </a:ext>
              </a:extLst>
            </p:cNvPr>
            <p:cNvSpPr txBox="1"/>
            <p:nvPr/>
          </p:nvSpPr>
          <p:spPr>
            <a:xfrm flipH="1">
              <a:off x="4766542" y="2506674"/>
              <a:ext cx="214560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he-IL" sz="2400" b="1" dirty="0">
                  <a:solidFill>
                    <a:srgbClr val="0D2B3B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מחוז ירושלים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5A2763D-AB23-BBC6-EEE3-EA645DD5B955}"/>
              </a:ext>
            </a:extLst>
          </p:cNvPr>
          <p:cNvGrpSpPr/>
          <p:nvPr/>
        </p:nvGrpSpPr>
        <p:grpSpPr>
          <a:xfrm>
            <a:off x="4530912" y="3095737"/>
            <a:ext cx="4656027" cy="660447"/>
            <a:chOff x="4763946" y="3243236"/>
            <a:chExt cx="4548744" cy="660447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64BDEBE-CAC6-6A17-633B-08E65CB0A0E6}"/>
                </a:ext>
              </a:extLst>
            </p:cNvPr>
            <p:cNvSpPr/>
            <p:nvPr/>
          </p:nvSpPr>
          <p:spPr>
            <a:xfrm rot="10800000" flipH="1">
              <a:off x="4763946" y="3243236"/>
              <a:ext cx="4548744" cy="660447"/>
            </a:xfrm>
            <a:prstGeom prst="rect">
              <a:avLst/>
            </a:prstGeom>
            <a:solidFill>
              <a:srgbClr val="00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22873B8-9859-947E-0033-899ADEDE03C1}"/>
                </a:ext>
              </a:extLst>
            </p:cNvPr>
            <p:cNvSpPr txBox="1"/>
            <p:nvPr/>
          </p:nvSpPr>
          <p:spPr>
            <a:xfrm flipH="1">
              <a:off x="7769484" y="3277812"/>
              <a:ext cx="152992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 smtClean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86.6</a:t>
              </a:r>
              <a:r>
                <a:rPr lang="en-US" sz="3200" dirty="0" smtClean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%</a:t>
              </a:r>
              <a:endParaRPr lang="he-IL" sz="3200" dirty="0">
                <a:solidFill>
                  <a:srgbClr val="0D2B3B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A7748564-A9F5-2128-2747-4E72CA650DAE}"/>
                </a:ext>
              </a:extLst>
            </p:cNvPr>
            <p:cNvSpPr txBox="1"/>
            <p:nvPr/>
          </p:nvSpPr>
          <p:spPr>
            <a:xfrm flipH="1">
              <a:off x="4781264" y="3342625"/>
              <a:ext cx="186406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he-IL" sz="2400" b="1" dirty="0">
                  <a:solidFill>
                    <a:srgbClr val="0D2B3B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מחוז המרכז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B1B268C-ED07-B3CC-17F2-CA47947D8CF4}"/>
              </a:ext>
            </a:extLst>
          </p:cNvPr>
          <p:cNvGrpSpPr/>
          <p:nvPr/>
        </p:nvGrpSpPr>
        <p:grpSpPr>
          <a:xfrm>
            <a:off x="4532444" y="2319594"/>
            <a:ext cx="4502658" cy="660447"/>
            <a:chOff x="4763945" y="4070271"/>
            <a:chExt cx="4199423" cy="66044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9F3C42D-05C1-1F28-BA41-276A8F22C279}"/>
                </a:ext>
              </a:extLst>
            </p:cNvPr>
            <p:cNvSpPr/>
            <p:nvPr/>
          </p:nvSpPr>
          <p:spPr>
            <a:xfrm rot="10800000" flipH="1">
              <a:off x="4763945" y="4070271"/>
              <a:ext cx="4199423" cy="660447"/>
            </a:xfrm>
            <a:prstGeom prst="rect">
              <a:avLst/>
            </a:prstGeom>
            <a:solidFill>
              <a:srgbClr val="0082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21F4AF1-5D28-8557-A3CD-071E93AF7C34}"/>
                </a:ext>
              </a:extLst>
            </p:cNvPr>
            <p:cNvSpPr txBox="1"/>
            <p:nvPr/>
          </p:nvSpPr>
          <p:spPr>
            <a:xfrm flipH="1">
              <a:off x="7428057" y="4120307"/>
              <a:ext cx="1535311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 smtClean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83.9%</a:t>
              </a:r>
              <a:endParaRPr lang="he-IL" sz="3000" dirty="0">
                <a:solidFill>
                  <a:srgbClr val="0D2B3B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3F0B5D2-8AED-176A-68EB-65412C99DB06}"/>
                </a:ext>
              </a:extLst>
            </p:cNvPr>
            <p:cNvSpPr txBox="1"/>
            <p:nvPr/>
          </p:nvSpPr>
          <p:spPr>
            <a:xfrm flipH="1">
              <a:off x="4771740" y="4153438"/>
              <a:ext cx="170853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he-IL" sz="2400" b="1" dirty="0">
                  <a:solidFill>
                    <a:srgbClr val="0D2B3B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מחוז חיפה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F17DB4E-8AF3-33A5-CD9E-5718461A1979}"/>
              </a:ext>
            </a:extLst>
          </p:cNvPr>
          <p:cNvGrpSpPr/>
          <p:nvPr/>
        </p:nvGrpSpPr>
        <p:grpSpPr>
          <a:xfrm>
            <a:off x="4533328" y="5436321"/>
            <a:ext cx="4494571" cy="660447"/>
            <a:chOff x="4763946" y="4897303"/>
            <a:chExt cx="4070808" cy="66044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CFB676B-DBF2-291A-8DFB-E1B336234265}"/>
                </a:ext>
              </a:extLst>
            </p:cNvPr>
            <p:cNvSpPr/>
            <p:nvPr/>
          </p:nvSpPr>
          <p:spPr>
            <a:xfrm rot="10800000" flipH="1">
              <a:off x="4763946" y="4897303"/>
              <a:ext cx="4070808" cy="660447"/>
            </a:xfrm>
            <a:prstGeom prst="rect">
              <a:avLst/>
            </a:prstGeom>
            <a:solidFill>
              <a:srgbClr val="007E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AA1809D9-552A-8218-9B4D-DA4EC79CB1D3}"/>
                </a:ext>
              </a:extLst>
            </p:cNvPr>
            <p:cNvSpPr txBox="1"/>
            <p:nvPr/>
          </p:nvSpPr>
          <p:spPr>
            <a:xfrm flipH="1">
              <a:off x="7299442" y="4946491"/>
              <a:ext cx="1535311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 smtClean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83.8%</a:t>
              </a:r>
              <a:endParaRPr lang="he-IL" sz="3000" dirty="0">
                <a:solidFill>
                  <a:srgbClr val="0D2B3B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F1E6AE5D-6F9C-A4A5-3CA4-4808B10AB60E}"/>
                </a:ext>
              </a:extLst>
            </p:cNvPr>
            <p:cNvSpPr txBox="1"/>
            <p:nvPr/>
          </p:nvSpPr>
          <p:spPr>
            <a:xfrm flipH="1">
              <a:off x="4770713" y="4996694"/>
              <a:ext cx="187189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he-IL" sz="2400" b="1" dirty="0">
                  <a:solidFill>
                    <a:srgbClr val="0D2B3B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מחוז הדרום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45DB2C3-BCF8-94E2-0F3E-93F8E0B5ADDE}"/>
              </a:ext>
            </a:extLst>
          </p:cNvPr>
          <p:cNvGrpSpPr/>
          <p:nvPr/>
        </p:nvGrpSpPr>
        <p:grpSpPr>
          <a:xfrm>
            <a:off x="4541014" y="1540412"/>
            <a:ext cx="4408275" cy="660447"/>
            <a:chOff x="4763945" y="5724336"/>
            <a:chExt cx="3969089" cy="660447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423C3807-3CBC-8AAD-82CA-DA4E929978B3}"/>
                </a:ext>
              </a:extLst>
            </p:cNvPr>
            <p:cNvSpPr/>
            <p:nvPr/>
          </p:nvSpPr>
          <p:spPr>
            <a:xfrm rot="10800000" flipH="1">
              <a:off x="4763945" y="5724336"/>
              <a:ext cx="3969089" cy="660447"/>
            </a:xfrm>
            <a:prstGeom prst="rect">
              <a:avLst/>
            </a:prstGeom>
            <a:solidFill>
              <a:srgbClr val="007E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9EE99FE-8341-A46B-B260-4FC6B86BB739}"/>
                </a:ext>
              </a:extLst>
            </p:cNvPr>
            <p:cNvSpPr txBox="1"/>
            <p:nvPr/>
          </p:nvSpPr>
          <p:spPr>
            <a:xfrm flipH="1">
              <a:off x="7310897" y="5788184"/>
              <a:ext cx="1422137" cy="55399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000" dirty="0" smtClean="0">
                  <a:solidFill>
                    <a:srgbClr val="0D2B3B"/>
                  </a:solidFill>
                  <a:latin typeface="Segoe UI Black" panose="020B0A02040204020203" pitchFamily="34" charset="0"/>
                  <a:ea typeface="Segoe UI Black" panose="020B0A02040204020203" pitchFamily="34" charset="0"/>
                  <a:cs typeface="Calibri" panose="020F0502020204030204" pitchFamily="34" charset="0"/>
                </a:rPr>
                <a:t>83.6%</a:t>
              </a:r>
              <a:endParaRPr lang="he-IL" sz="3000" dirty="0">
                <a:solidFill>
                  <a:srgbClr val="0D2B3B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A1E3A4D-F6DB-AA79-A081-2B86F35ED45C}"/>
                </a:ext>
              </a:extLst>
            </p:cNvPr>
            <p:cNvSpPr txBox="1"/>
            <p:nvPr/>
          </p:nvSpPr>
          <p:spPr>
            <a:xfrm flipH="1">
              <a:off x="4771305" y="5808184"/>
              <a:ext cx="187189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he-IL" sz="2400" b="1" dirty="0">
                  <a:solidFill>
                    <a:srgbClr val="0D2B3B"/>
                  </a:solidFill>
                  <a:latin typeface="Segoe UI" panose="020B0502040204020203" pitchFamily="34" charset="0"/>
                  <a:ea typeface="Segoe UI Black" panose="020B0A02040204020203" pitchFamily="34" charset="0"/>
                  <a:cs typeface="Segoe UI" panose="020B0502040204020203" pitchFamily="34" charset="0"/>
                </a:rPr>
                <a:t>מחוז הצפון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0017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500"/>
                            </p:stCondLst>
                            <p:childTnLst>
                              <p:par>
                                <p:cTn id="4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500"/>
                            </p:stCondLst>
                            <p:childTnLst>
                              <p:par>
                                <p:cTn id="5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9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56C98D93-E7AD-B0BF-7D5A-4757C2B99AF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1" b="846"/>
          <a:stretch/>
        </p:blipFill>
        <p:spPr>
          <a:xfrm>
            <a:off x="6088704" y="-1119"/>
            <a:ext cx="6113929" cy="3443136"/>
          </a:xfrm>
          <a:prstGeom prst="rect">
            <a:avLst/>
          </a:prstGeom>
        </p:spPr>
      </p:pic>
      <p:pic>
        <p:nvPicPr>
          <p:cNvPr id="14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9030AED-045B-C1A7-C943-B2125C045EB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2" b="5489"/>
          <a:stretch/>
        </p:blipFill>
        <p:spPr>
          <a:xfrm>
            <a:off x="-5695" y="-1119"/>
            <a:ext cx="6096000" cy="3403232"/>
          </a:xfrm>
          <a:prstGeom prst="rect">
            <a:avLst/>
          </a:prstGeom>
        </p:spPr>
      </p:pic>
      <p:sp>
        <p:nvSpPr>
          <p:cNvPr id="15" name="Rectangle 7">
            <a:extLst>
              <a:ext uri="{FF2B5EF4-FFF2-40B4-BE49-F238E27FC236}">
                <a16:creationId xmlns:a16="http://schemas.microsoft.com/office/drawing/2014/main" id="{9E70A478-6E20-C8A4-3ABC-C88D51AF0163}"/>
              </a:ext>
            </a:extLst>
          </p:cNvPr>
          <p:cNvSpPr/>
          <p:nvPr/>
        </p:nvSpPr>
        <p:spPr>
          <a:xfrm>
            <a:off x="-10632" y="3402113"/>
            <a:ext cx="12202632" cy="3472216"/>
          </a:xfrm>
          <a:prstGeom prst="rect">
            <a:avLst/>
          </a:prstGeom>
          <a:solidFill>
            <a:srgbClr val="000A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46D6FF6-1A41-E2E1-C754-97144D83A5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3944" y="6225576"/>
            <a:ext cx="2324715" cy="422204"/>
          </a:xfrm>
        </p:spPr>
        <p:txBody>
          <a:bodyPr>
            <a:noAutofit/>
          </a:bodyPr>
          <a:lstStyle/>
          <a:p>
            <a:pPr algn="r"/>
            <a:r>
              <a:rPr lang="he-IL" sz="2800" b="1" dirty="0">
                <a:solidFill>
                  <a:srgbClr val="00EBE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07.12.2022</a:t>
            </a:r>
            <a:endParaRPr lang="en-US" sz="2800" b="1" dirty="0">
              <a:solidFill>
                <a:srgbClr val="00EBE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412DEFA5-46BA-7268-A752-FCA2A8536F8C}"/>
              </a:ext>
            </a:extLst>
          </p:cNvPr>
          <p:cNvSpPr txBox="1">
            <a:spLocks/>
          </p:cNvSpPr>
          <p:nvPr/>
        </p:nvSpPr>
        <p:spPr>
          <a:xfrm>
            <a:off x="6159738" y="5882858"/>
            <a:ext cx="5488921" cy="461667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e-IL" sz="1800" b="1" dirty="0">
                <a:solidFill>
                  <a:schemeClr val="bg1"/>
                </a:solidFill>
                <a:latin typeface="Segoe UI "/>
                <a:cs typeface="Segoe UI" panose="020B0502040204020203" pitchFamily="34" charset="0"/>
              </a:rPr>
              <a:t>ועידת השלטון המקומי לחדשנות </a:t>
            </a:r>
            <a:r>
              <a:rPr lang="en-US" sz="1800" b="1" dirty="0" err="1">
                <a:solidFill>
                  <a:schemeClr val="bg1"/>
                </a:solidFill>
                <a:latin typeface="Segoe UI "/>
                <a:cs typeface="Segoe UI" panose="020B0502040204020203" pitchFamily="34" charset="0"/>
              </a:rPr>
              <a:t>MuniExpo</a:t>
            </a:r>
            <a:r>
              <a:rPr lang="en-US" sz="1800" b="1" dirty="0">
                <a:solidFill>
                  <a:schemeClr val="bg1"/>
                </a:solidFill>
                <a:latin typeface="Segoe UI "/>
                <a:cs typeface="Segoe UI" panose="020B0502040204020203" pitchFamily="34" charset="0"/>
              </a:rPr>
              <a:t> |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8681EC-587A-A431-F206-DBC5E130A5BE}"/>
              </a:ext>
            </a:extLst>
          </p:cNvPr>
          <p:cNvSpPr/>
          <p:nvPr/>
        </p:nvSpPr>
        <p:spPr>
          <a:xfrm>
            <a:off x="2720163" y="1990145"/>
            <a:ext cx="6751675" cy="2899375"/>
          </a:xfrm>
          <a:prstGeom prst="rect">
            <a:avLst/>
          </a:prstGeom>
          <a:solidFill>
            <a:srgbClr val="000A23"/>
          </a:solidFill>
          <a:ln w="444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1074E4-9431-F6CD-44D3-258CC6B99B1C}"/>
              </a:ext>
            </a:extLst>
          </p:cNvPr>
          <p:cNvSpPr txBox="1"/>
          <p:nvPr/>
        </p:nvSpPr>
        <p:spPr>
          <a:xfrm>
            <a:off x="2866455" y="2752975"/>
            <a:ext cx="645588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8000" dirty="0">
                <a:solidFill>
                  <a:srgbClr val="00EBE6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תודה!</a:t>
            </a:r>
            <a:endParaRPr lang="en-US" sz="8000" dirty="0">
              <a:solidFill>
                <a:srgbClr val="00EBE6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45ADBD-64A0-9F85-0120-BA64EC410DBE}"/>
              </a:ext>
            </a:extLst>
          </p:cNvPr>
          <p:cNvSpPr/>
          <p:nvPr/>
        </p:nvSpPr>
        <p:spPr>
          <a:xfrm>
            <a:off x="11719691" y="5887092"/>
            <a:ext cx="149708" cy="952808"/>
          </a:xfrm>
          <a:prstGeom prst="rect">
            <a:avLst/>
          </a:prstGeom>
          <a:solidFill>
            <a:srgbClr val="F45B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3">
            <a:extLst>
              <a:ext uri="{FF2B5EF4-FFF2-40B4-BE49-F238E27FC236}">
                <a16:creationId xmlns:a16="http://schemas.microsoft.com/office/drawing/2014/main" id="{347DF211-88D0-D69E-9985-D0C72C5B1A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6077" y="5819031"/>
            <a:ext cx="892394" cy="93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61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0644CCD52964FE4BBD8AB8E0B060EA47" ma:contentTypeVersion="3" ma:contentTypeDescription="צור מסמך חדש." ma:contentTypeScope="" ma:versionID="2bb10b40ee8d3a599c5f62d28aa9a0b5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3c347f0a8e3e1664f2bb8f913eca227a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1:eWaveListOrderValue" minOccurs="0"/>
                <xsd:element ref="ns2:_DC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internalName="PublishingExpirationDate">
      <xsd:simpleType>
        <xsd:restriction base="dms:Unknown"/>
      </xsd:simpleType>
    </xsd:element>
    <xsd:element name="eWaveListOrderValue" ma:index="10" nillable="true" ma:displayName="סידור" ma:decimals="2" ma:internalName="eWaveListOrderValue" ma:readOnly="false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11" nillable="true" ma:displayName="תאריך יצירה" ma:description="התאריך שבו נוצר משאב זה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eWaveListOrderValue xmlns="http://schemas.microsoft.com/sharepoint/v3" xsi:nil="true"/>
    <_DCDateCreated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C14141A-B8DC-4A96-A89A-38806871504D}"/>
</file>

<file path=customXml/itemProps2.xml><?xml version="1.0" encoding="utf-8"?>
<ds:datastoreItem xmlns:ds="http://schemas.openxmlformats.org/officeDocument/2006/customXml" ds:itemID="{77D00BA5-683E-436C-903C-962F65C27CF2}"/>
</file>

<file path=customXml/itemProps3.xml><?xml version="1.0" encoding="utf-8"?>
<ds:datastoreItem xmlns:ds="http://schemas.openxmlformats.org/officeDocument/2006/customXml" ds:itemID="{B4810299-05CA-44AC-8938-672F526661F1}"/>
</file>

<file path=docProps/app.xml><?xml version="1.0" encoding="utf-8"?>
<Properties xmlns="http://schemas.openxmlformats.org/officeDocument/2006/extended-properties" xmlns:vt="http://schemas.openxmlformats.org/officeDocument/2006/docPropsVTypes">
  <TotalTime>4669</TotalTime>
  <Words>276</Words>
  <Application>Microsoft Office PowerPoint</Application>
  <PresentationFormat>מסך רחב</PresentationFormat>
  <Paragraphs>108</Paragraphs>
  <Slides>7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Segoe UI</vt:lpstr>
      <vt:lpstr>Segoe UI </vt:lpstr>
      <vt:lpstr>Segoe UI Black</vt:lpstr>
      <vt:lpstr>Times New Roman</vt:lpstr>
      <vt:lpstr>ערכת נושא Office</vt:lpstr>
      <vt:lpstr>Custom Design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BOI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חגי אור-חן</dc:creator>
  <cp:lastModifiedBy>אורי ברזני</cp:lastModifiedBy>
  <cp:revision>81</cp:revision>
  <dcterms:created xsi:type="dcterms:W3CDTF">2022-11-13T13:12:09Z</dcterms:created>
  <dcterms:modified xsi:type="dcterms:W3CDTF">2022-12-07T08:44:58Z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0x0101000644CCD52964FE4BBD8AB8E0B060EA47</vt:lpwstr>
  </property>
</Properties>
</file>