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19.xml" ContentType="application/vnd.openxmlformats-officedocument.drawingml.chartshapes+xml"/>
  <Override PartName="/ppt/drawings/drawing17.xml" ContentType="application/vnd.openxmlformats-officedocument.drawingml.chartshapes+xml"/>
  <Override PartName="/ppt/drawings/drawing16.xml" ContentType="application/vnd.openxmlformats-officedocument.drawingml.chartshapes+xml"/>
  <Override PartName="/ppt/drawings/drawing18.xml" ContentType="application/vnd.openxmlformats-officedocument.drawingml.chartshapes+xml"/>
  <Override PartName="/ppt/drawings/drawing15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1.xml" ContentType="application/vnd.openxmlformats-officedocument.drawingml.chartshapes+xml"/>
  <Override PartName="/ppt/drawings/drawing12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charts/chart5.xml" ContentType="application/vnd.openxmlformats-officedocument.drawingml.chart+xml"/>
  <Override PartName="/ppt/charts/chart25.xml" ContentType="application/vnd.openxmlformats-officedocument.drawingml.chart+xml"/>
  <Override PartName="/ppt/theme/theme3.xml" ContentType="application/vnd.openxmlformats-officedocument.them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6.xml" ContentType="application/vnd.openxmlformats-officedocument.theme+xml"/>
  <Override PartName="/ppt/theme/theme5.xml" ContentType="application/vnd.openxmlformats-officedocument.them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charts/chart19.xml" ContentType="application/vnd.openxmlformats-officedocument.drawingml.chart+xml"/>
  <Override PartName="/ppt/charts/chart18.xml" ContentType="application/vnd.openxmlformats-officedocument.drawingml.chart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5.xml" ContentType="application/vnd.openxmlformats-officedocument.themeOverride+xml"/>
  <Override PartName="/ppt/charts/chart26.xml" ContentType="application/vnd.openxmlformats-officedocument.drawingml.chart+xml"/>
  <Override PartName="/ppt/charts/chart24.xml" ContentType="application/vnd.openxmlformats-officedocument.drawingml.chart+xml"/>
  <Override PartName="/ppt/charts/chart27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23.xml" ContentType="application/vnd.openxmlformats-officedocument.drawingml.chart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theme/theme2.xml" ContentType="application/vnd.openxmlformats-officedocument.theme+xml"/>
  <Override PartName="/ppt/charts/chart14.xml" ContentType="application/vnd.openxmlformats-officedocument.drawingml.chart+xml"/>
  <Override PartName="/ppt/charts/chart10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1.xml" ContentType="application/vnd.openxmlformats-officedocument.theme+xml"/>
  <Override PartName="/ppt/charts/chart1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35"/>
  </p:notesMasterIdLst>
  <p:handoutMasterIdLst>
    <p:handoutMasterId r:id="rId36"/>
  </p:handoutMasterIdLst>
  <p:sldIdLst>
    <p:sldId id="529" r:id="rId5"/>
    <p:sldId id="606" r:id="rId6"/>
    <p:sldId id="632" r:id="rId7"/>
    <p:sldId id="637" r:id="rId8"/>
    <p:sldId id="609" r:id="rId9"/>
    <p:sldId id="610" r:id="rId10"/>
    <p:sldId id="611" r:id="rId11"/>
    <p:sldId id="612" r:id="rId12"/>
    <p:sldId id="646" r:id="rId13"/>
    <p:sldId id="628" r:id="rId14"/>
    <p:sldId id="641" r:id="rId15"/>
    <p:sldId id="614" r:id="rId16"/>
    <p:sldId id="615" r:id="rId17"/>
    <p:sldId id="607" r:id="rId18"/>
    <p:sldId id="616" r:id="rId19"/>
    <p:sldId id="645" r:id="rId20"/>
    <p:sldId id="617" r:id="rId21"/>
    <p:sldId id="618" r:id="rId22"/>
    <p:sldId id="643" r:id="rId23"/>
    <p:sldId id="619" r:id="rId24"/>
    <p:sldId id="642" r:id="rId25"/>
    <p:sldId id="620" r:id="rId26"/>
    <p:sldId id="608" r:id="rId27"/>
    <p:sldId id="633" r:id="rId28"/>
    <p:sldId id="622" r:id="rId29"/>
    <p:sldId id="623" r:id="rId30"/>
    <p:sldId id="624" r:id="rId31"/>
    <p:sldId id="625" r:id="rId32"/>
    <p:sldId id="626" r:id="rId33"/>
    <p:sldId id="629" r:id="rId34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632"/>
            <p14:sldId id="637"/>
            <p14:sldId id="609"/>
            <p14:sldId id="610"/>
            <p14:sldId id="611"/>
            <p14:sldId id="612"/>
            <p14:sldId id="646"/>
            <p14:sldId id="628"/>
            <p14:sldId id="641"/>
            <p14:sldId id="614"/>
            <p14:sldId id="615"/>
            <p14:sldId id="607"/>
            <p14:sldId id="616"/>
            <p14:sldId id="645"/>
            <p14:sldId id="617"/>
            <p14:sldId id="618"/>
            <p14:sldId id="643"/>
            <p14:sldId id="619"/>
            <p14:sldId id="642"/>
            <p14:sldId id="620"/>
            <p14:sldId id="608"/>
            <p14:sldId id="633"/>
            <p14:sldId id="622"/>
            <p14:sldId id="623"/>
            <p14:sldId id="624"/>
            <p14:sldId id="625"/>
            <p14:sldId id="626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04040"/>
    <a:srgbClr val="4490C4"/>
    <a:srgbClr val="5B9BD5"/>
    <a:srgbClr val="C00000"/>
    <a:srgbClr val="6600CC"/>
    <a:srgbClr val="0033CC"/>
    <a:srgbClr val="00FFFF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9800" autoAdjust="0"/>
  </p:normalViewPr>
  <p:slideViewPr>
    <p:cSldViewPr snapToGrid="0">
      <p:cViewPr varScale="1">
        <p:scale>
          <a:sx n="93" d="100"/>
          <a:sy n="93" d="100"/>
        </p:scale>
        <p:origin x="25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5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image" Target="../media/image4.pn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ntfs-jr-01\sys\chartbook\hodaat_ribit\chartbook_hodaat_ribit_portal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dirty="0"/>
              <a:t>איור 1: התרומה של הרכיבים העיקריים במדד לאינפלציה השנתית
</a:t>
            </a:r>
            <a:r>
              <a:rPr lang="he-IL" b="0" dirty="0" smtClean="0"/>
              <a:t>נובמבר </a:t>
            </a:r>
            <a:r>
              <a:rPr lang="he-IL" b="0" dirty="0"/>
              <a:t>2015 עד </a:t>
            </a:r>
            <a:r>
              <a:rPr lang="he-IL" b="0" dirty="0" smtClean="0"/>
              <a:t>נובמבר </a:t>
            </a:r>
            <a:r>
              <a:rPr lang="he-IL" b="0" dirty="0"/>
              <a:t>2019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(24.1%)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 נתונים'!$C$16:$C$150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0.81285055283408925</c:v>
                </c:pt>
                <c:pt idx="6">
                  <c:v>0.80031053205441349</c:v>
                </c:pt>
                <c:pt idx="7">
                  <c:v>0.69804059621037939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0.60553398947128423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0.57355176994417967</c:v>
                </c:pt>
                <c:pt idx="27">
                  <c:v>0.52539170625775811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0.6438284619854856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0.6951420725141978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0.61720512715360998</c:v>
                </c:pt>
                <c:pt idx="41">
                  <c:v>0.53630114266189599</c:v>
                </c:pt>
                <c:pt idx="42">
                  <c:v>0.58046649191606525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0.5412800504600267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0.42414801921992734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0.65046270795697936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0.53444779961758704</c:v>
                </c:pt>
                <c:pt idx="79">
                  <c:v>0.53973943765378818</c:v>
                </c:pt>
                <c:pt idx="80">
                  <c:v>0.44605462913638072</c:v>
                </c:pt>
                <c:pt idx="81">
                  <c:v>0.32836712517071598</c:v>
                </c:pt>
                <c:pt idx="82">
                  <c:v>0.37396391535497492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1-4B85-99CF-DD5A4400CAEA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(2%)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 נתונים'!$E$16:$E$150</c:f>
              <c:numCache>
                <c:formatCode>0.0</c:formatCode>
                <c:ptCount val="135"/>
                <c:pt idx="0">
                  <c:v>-0.33441418497868419</c:v>
                </c:pt>
                <c:pt idx="1">
                  <c:v>-0.37257053907712995</c:v>
                </c:pt>
                <c:pt idx="2">
                  <c:v>-0.43296331838647739</c:v>
                </c:pt>
                <c:pt idx="3">
                  <c:v>-0.41662745392803524</c:v>
                </c:pt>
                <c:pt idx="4">
                  <c:v>-0.4566730994401324</c:v>
                </c:pt>
                <c:pt idx="5">
                  <c:v>-0.40800610363470929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-0.37117750272436806</c:v>
                </c:pt>
                <c:pt idx="9">
                  <c:v>-0.37439566252531375</c:v>
                </c:pt>
                <c:pt idx="10">
                  <c:v>-0.32708563794874707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-0.1933426545980817</c:v>
                </c:pt>
                <c:pt idx="21">
                  <c:v>-0.18985765929821546</c:v>
                </c:pt>
                <c:pt idx="22">
                  <c:v>-0.18985765929821546</c:v>
                </c:pt>
                <c:pt idx="23">
                  <c:v>-0.18774125596184418</c:v>
                </c:pt>
                <c:pt idx="24">
                  <c:v>-0.16634884502517194</c:v>
                </c:pt>
                <c:pt idx="25">
                  <c:v>-0.16335612373478614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-0.18720611695932404</c:v>
                </c:pt>
                <c:pt idx="35">
                  <c:v>-0.19134370064185208</c:v>
                </c:pt>
                <c:pt idx="36">
                  <c:v>-0.19130175154028298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-0.11878963110667994</c:v>
                </c:pt>
                <c:pt idx="43">
                  <c:v>-8.4508267387248828E-2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-7.9364609519762555E-2</c:v>
                </c:pt>
                <c:pt idx="47">
                  <c:v>-7.9705812759948036E-2</c:v>
                </c:pt>
                <c:pt idx="48">
                  <c:v>-7.1991602828954837E-2</c:v>
                </c:pt>
                <c:pt idx="49">
                  <c:v>-9.2213187399107208E-2</c:v>
                </c:pt>
                <c:pt idx="50">
                  <c:v>-9.8535579454549341E-2</c:v>
                </c:pt>
                <c:pt idx="51">
                  <c:v>-9.5970978093676218E-2</c:v>
                </c:pt>
                <c:pt idx="52">
                  <c:v>-0.10743077716362481</c:v>
                </c:pt>
                <c:pt idx="53">
                  <c:v>-0.10917079549516467</c:v>
                </c:pt>
                <c:pt idx="54">
                  <c:v>-0.1195631121831861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-0.14047733416493696</c:v>
                </c:pt>
                <c:pt idx="58">
                  <c:v>-0.14468470301353559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-0.13904206649798617</c:v>
                </c:pt>
                <c:pt idx="62">
                  <c:v>-0.13446801022870417</c:v>
                </c:pt>
                <c:pt idx="63">
                  <c:v>-0.13444750824305221</c:v>
                </c:pt>
                <c:pt idx="64">
                  <c:v>-0.1203069906361839</c:v>
                </c:pt>
                <c:pt idx="65">
                  <c:v>-0.12961772582884371</c:v>
                </c:pt>
                <c:pt idx="66">
                  <c:v>-0.12373179728596655</c:v>
                </c:pt>
                <c:pt idx="67">
                  <c:v>-9.7493424134557069E-2</c:v>
                </c:pt>
                <c:pt idx="68">
                  <c:v>-9.6313674414651634E-2</c:v>
                </c:pt>
                <c:pt idx="69">
                  <c:v>-9.7077969731857019E-2</c:v>
                </c:pt>
                <c:pt idx="70">
                  <c:v>-9.3001082990350134E-2</c:v>
                </c:pt>
                <c:pt idx="71">
                  <c:v>-9.1351504243296702E-2</c:v>
                </c:pt>
                <c:pt idx="72">
                  <c:v>-8.8798390100216687E-2</c:v>
                </c:pt>
                <c:pt idx="73">
                  <c:v>-8.3161458088561721E-2</c:v>
                </c:pt>
                <c:pt idx="74">
                  <c:v>-8.1969324526011619E-2</c:v>
                </c:pt>
                <c:pt idx="75">
                  <c:v>-8.6883722847588662E-2</c:v>
                </c:pt>
                <c:pt idx="76">
                  <c:v>-9.1167296099691778E-2</c:v>
                </c:pt>
                <c:pt idx="77">
                  <c:v>-7.8200255615392011E-2</c:v>
                </c:pt>
                <c:pt idx="78">
                  <c:v>-7.8592888414597939E-2</c:v>
                </c:pt>
                <c:pt idx="79">
                  <c:v>-6.9534875154924375E-2</c:v>
                </c:pt>
                <c:pt idx="80">
                  <c:v>-6.9096371268680221E-2</c:v>
                </c:pt>
                <c:pt idx="81">
                  <c:v>-7.7580283970763927E-2</c:v>
                </c:pt>
                <c:pt idx="82">
                  <c:v>-8.0780000324056508E-2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1-4B85-99CF-DD5A4400CAEA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(14.3%)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 נתונים'!$B$16:$B$150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-0.19777156647116426</c:v>
                </c:pt>
                <c:pt idx="19">
                  <c:v>-0.20954675685254934</c:v>
                </c:pt>
                <c:pt idx="20">
                  <c:v>-0.40487072037401278</c:v>
                </c:pt>
                <c:pt idx="21">
                  <c:v>-0.36188367605711547</c:v>
                </c:pt>
                <c:pt idx="22">
                  <c:v>-0.30037082019218431</c:v>
                </c:pt>
                <c:pt idx="23">
                  <c:v>-0.33923982789322182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-0.23081976151295311</c:v>
                </c:pt>
                <c:pt idx="27">
                  <c:v>-0.16310663606748441</c:v>
                </c:pt>
                <c:pt idx="28">
                  <c:v>-0.14867524653071124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9.5057678023934111E-2</c:v>
                </c:pt>
                <c:pt idx="34">
                  <c:v>1.0560834301078735E-2</c:v>
                </c:pt>
                <c:pt idx="35">
                  <c:v>-1.8622073214607279E-2</c:v>
                </c:pt>
                <c:pt idx="36">
                  <c:v>-1.3993939393937945E-2</c:v>
                </c:pt>
                <c:pt idx="37">
                  <c:v>-4.2024653618396794E-2</c:v>
                </c:pt>
                <c:pt idx="38">
                  <c:v>-9.8456035140266893E-2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-0.23550651187746621</c:v>
                </c:pt>
                <c:pt idx="42">
                  <c:v>-0.27427339037307591</c:v>
                </c:pt>
                <c:pt idx="43">
                  <c:v>-0.23242376944965476</c:v>
                </c:pt>
                <c:pt idx="44">
                  <c:v>-0.21985842113794754</c:v>
                </c:pt>
                <c:pt idx="45">
                  <c:v>-0.24561551269501061</c:v>
                </c:pt>
                <c:pt idx="46">
                  <c:v>-0.19336021497214373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-6.9937598891385719E-2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2.808622228064599E-2</c:v>
                </c:pt>
                <c:pt idx="54">
                  <c:v>1.4772373041470483E-2</c:v>
                </c:pt>
                <c:pt idx="55">
                  <c:v>2.8226203562663345E-2</c:v>
                </c:pt>
                <c:pt idx="56">
                  <c:v>2.8198146717339227E-2</c:v>
                </c:pt>
                <c:pt idx="57">
                  <c:v>-1.4373967167504356E-2</c:v>
                </c:pt>
                <c:pt idx="58">
                  <c:v>2.7611416284623172E-2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-4.1162999999998034E-2</c:v>
                </c:pt>
                <c:pt idx="63">
                  <c:v>1.3625403947679795E-2</c:v>
                </c:pt>
                <c:pt idx="64">
                  <c:v>-2.7360246276066039E-2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  <c:pt idx="68">
                  <c:v>0.17696677446677503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0.20107128251565096</c:v>
                </c:pt>
                <c:pt idx="73">
                  <c:v>0.18763664613377504</c:v>
                </c:pt>
                <c:pt idx="74">
                  <c:v>0.20267664205669408</c:v>
                </c:pt>
                <c:pt idx="75">
                  <c:v>8.5941441077104525E-2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0.21609524312161935</c:v>
                </c:pt>
                <c:pt idx="80">
                  <c:v>2.9053939221804444E-2</c:v>
                </c:pt>
                <c:pt idx="81">
                  <c:v>9.9994063374226186E-2</c:v>
                </c:pt>
                <c:pt idx="82">
                  <c:v>0.18615721981738165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1-4B85-99CF-DD5A4400CAEA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(3.1%)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 נתונים'!$D$16:$D$150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0.11304495482991521</c:v>
                </c:pt>
                <c:pt idx="2">
                  <c:v>5.3900957178854923E-2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-2.3500987334254077E-2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0.35607062402895523</c:v>
                </c:pt>
                <c:pt idx="12">
                  <c:v>0.20486242909643451</c:v>
                </c:pt>
                <c:pt idx="13">
                  <c:v>7.8674181630723691E-2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-6.325942713968441E-2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-0.27207800534186022</c:v>
                </c:pt>
                <c:pt idx="24">
                  <c:v>-0.25684094148265652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-6.3809743845680902E-2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0.21320040892481251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7.3044471984219317E-2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5.3420306489909919E-2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-0.10987736578835558</c:v>
                </c:pt>
                <c:pt idx="61">
                  <c:v>-0.15225703922702952</c:v>
                </c:pt>
                <c:pt idx="62">
                  <c:v>-0.23085790503875944</c:v>
                </c:pt>
                <c:pt idx="63">
                  <c:v>-0.1803701643162112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0.17106360660615932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0.38872684034158406</c:v>
                </c:pt>
                <c:pt idx="72">
                  <c:v>0.49544872738129142</c:v>
                </c:pt>
                <c:pt idx="73">
                  <c:v>0.53464795412663779</c:v>
                </c:pt>
                <c:pt idx="74">
                  <c:v>0.65339707655917445</c:v>
                </c:pt>
                <c:pt idx="75">
                  <c:v>0.52063122080546032</c:v>
                </c:pt>
                <c:pt idx="76">
                  <c:v>0.38579292140629484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-2.9399797515977575E-2</c:v>
                </c:pt>
                <c:pt idx="80">
                  <c:v>-3.1186635567964287E-3</c:v>
                </c:pt>
                <c:pt idx="81">
                  <c:v>4.4008200859043708E-2</c:v>
                </c:pt>
                <c:pt idx="82">
                  <c:v>-4.6805166957724128E-3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1-4B85-99CF-DD5A4400CAEA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(6.1%)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 נתונים'!$F$16:$F$150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-0.11600208490863299</c:v>
                </c:pt>
                <c:pt idx="4">
                  <c:v>-0.13156561997152422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-2.9304850054499978E-2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-2.5642376880437003E-2</c:v>
                </c:pt>
                <c:pt idx="15">
                  <c:v>0.15798201065492953</c:v>
                </c:pt>
                <c:pt idx="16">
                  <c:v>0.28500855294089977</c:v>
                </c:pt>
                <c:pt idx="17">
                  <c:v>9.9989118284565161E-3</c:v>
                </c:pt>
                <c:pt idx="18">
                  <c:v>0.10079797943126233</c:v>
                </c:pt>
                <c:pt idx="19">
                  <c:v>-0.10172088359486289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-0.14795755685559625</c:v>
                </c:pt>
                <c:pt idx="23">
                  <c:v>-0.28918396648495931</c:v>
                </c:pt>
                <c:pt idx="24">
                  <c:v>-0.65200974028622094</c:v>
                </c:pt>
                <c:pt idx="25">
                  <c:v>-1.0041549493897581</c:v>
                </c:pt>
                <c:pt idx="26">
                  <c:v>-0.86780461850623392</c:v>
                </c:pt>
                <c:pt idx="27">
                  <c:v>-0.81453496930866209</c:v>
                </c:pt>
                <c:pt idx="28">
                  <c:v>-0.790415870282555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-0.8538068241661585</c:v>
                </c:pt>
                <c:pt idx="32">
                  <c:v>-1.0911452082116049</c:v>
                </c:pt>
                <c:pt idx="33">
                  <c:v>-1.1582642470476197</c:v>
                </c:pt>
                <c:pt idx="34">
                  <c:v>-1.0952287977745681</c:v>
                </c:pt>
                <c:pt idx="35">
                  <c:v>-1.0047952196977494</c:v>
                </c:pt>
                <c:pt idx="36">
                  <c:v>-0.82013824171860283</c:v>
                </c:pt>
                <c:pt idx="37">
                  <c:v>-0.45040012881750524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-0.6764651904397766</c:v>
                </c:pt>
                <c:pt idx="41">
                  <c:v>-0.58197390955746664</c:v>
                </c:pt>
                <c:pt idx="42">
                  <c:v>-0.60677968355608225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-1.3167157826953036E-2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0.19164976525096092</c:v>
                </c:pt>
                <c:pt idx="58">
                  <c:v>0.10988051749309366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0.2177489661852185</c:v>
                </c:pt>
                <c:pt idx="65">
                  <c:v>0.31334591832727721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-8.565060922985579E-2</c:v>
                </c:pt>
                <c:pt idx="72">
                  <c:v>-0.10848728971807964</c:v>
                </c:pt>
                <c:pt idx="73">
                  <c:v>-9.4302537219185092E-2</c:v>
                </c:pt>
                <c:pt idx="74">
                  <c:v>7.3716259344800805E-2</c:v>
                </c:pt>
                <c:pt idx="75">
                  <c:v>7.7818422141705521E-2</c:v>
                </c:pt>
                <c:pt idx="76">
                  <c:v>0.10884304600594326</c:v>
                </c:pt>
                <c:pt idx="77">
                  <c:v>-4.2631735738384503E-2</c:v>
                </c:pt>
                <c:pt idx="78">
                  <c:v>-4.3432528619981148E-2</c:v>
                </c:pt>
                <c:pt idx="79">
                  <c:v>-8.7514812904078393E-2</c:v>
                </c:pt>
                <c:pt idx="80">
                  <c:v>-0.19547196678591469</c:v>
                </c:pt>
                <c:pt idx="81">
                  <c:v>-0.14032023993842829</c:v>
                </c:pt>
                <c:pt idx="82">
                  <c:v>-0.11996214937372628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1-4B85-99CF-DD5A4400CAEA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(50.4%)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 נתונים'!$H$16:$H$150</c:f>
              <c:numCache>
                <c:formatCode>0.0</c:formatCode>
                <c:ptCount val="135"/>
                <c:pt idx="0">
                  <c:v>-2.2235957002453288E-3</c:v>
                </c:pt>
                <c:pt idx="1">
                  <c:v>2.2922400124347986E-2</c:v>
                </c:pt>
                <c:pt idx="2">
                  <c:v>2.5767026168729612E-2</c:v>
                </c:pt>
                <c:pt idx="3">
                  <c:v>-0.27071650990837459</c:v>
                </c:pt>
                <c:pt idx="4">
                  <c:v>-4.0130997932660617E-2</c:v>
                </c:pt>
                <c:pt idx="5">
                  <c:v>0.25711417299101436</c:v>
                </c:pt>
                <c:pt idx="6">
                  <c:v>0.1737715907676296</c:v>
                </c:pt>
                <c:pt idx="7">
                  <c:v>-4.0168863154926404E-2</c:v>
                </c:pt>
                <c:pt idx="8">
                  <c:v>0.30122160413506371</c:v>
                </c:pt>
                <c:pt idx="9">
                  <c:v>0.45720891947297726</c:v>
                </c:pt>
                <c:pt idx="10">
                  <c:v>0.48245088793981372</c:v>
                </c:pt>
                <c:pt idx="11">
                  <c:v>0.36520361039144167</c:v>
                </c:pt>
                <c:pt idx="12">
                  <c:v>0.27835188204356853</c:v>
                </c:pt>
                <c:pt idx="13">
                  <c:v>0.45262429347525912</c:v>
                </c:pt>
                <c:pt idx="14">
                  <c:v>0.28657709304125256</c:v>
                </c:pt>
                <c:pt idx="15">
                  <c:v>0.31980477779563754</c:v>
                </c:pt>
                <c:pt idx="16">
                  <c:v>0.11558221387549306</c:v>
                </c:pt>
                <c:pt idx="17">
                  <c:v>0.14678990930573305</c:v>
                </c:pt>
                <c:pt idx="18">
                  <c:v>3.0656039224835813E-2</c:v>
                </c:pt>
                <c:pt idx="19">
                  <c:v>-0.11949208960968269</c:v>
                </c:pt>
                <c:pt idx="20">
                  <c:v>-1.8247922554439244E-2</c:v>
                </c:pt>
                <c:pt idx="21">
                  <c:v>-0.12321621145611417</c:v>
                </c:pt>
                <c:pt idx="22">
                  <c:v>-6.8625754514672788E-2</c:v>
                </c:pt>
                <c:pt idx="23">
                  <c:v>7.8714998689794813E-2</c:v>
                </c:pt>
                <c:pt idx="24">
                  <c:v>0.15795735364625463</c:v>
                </c:pt>
                <c:pt idx="25">
                  <c:v>-0.10976677071974589</c:v>
                </c:pt>
                <c:pt idx="26">
                  <c:v>-0.11091875304539714</c:v>
                </c:pt>
                <c:pt idx="27">
                  <c:v>8.1967300656180436E-2</c:v>
                </c:pt>
                <c:pt idx="28">
                  <c:v>3.094151651684901E-2</c:v>
                </c:pt>
                <c:pt idx="29">
                  <c:v>-5.9378510191466255E-2</c:v>
                </c:pt>
                <c:pt idx="30">
                  <c:v>5.7836962970204729E-3</c:v>
                </c:pt>
                <c:pt idx="31">
                  <c:v>8.6347917085358383E-2</c:v>
                </c:pt>
                <c:pt idx="32">
                  <c:v>-0.25637515703745073</c:v>
                </c:pt>
                <c:pt idx="33">
                  <c:v>-0.39419773936847974</c:v>
                </c:pt>
                <c:pt idx="34">
                  <c:v>-0.5533748002501091</c:v>
                </c:pt>
                <c:pt idx="35">
                  <c:v>-0.76094755812085457</c:v>
                </c:pt>
                <c:pt idx="36">
                  <c:v>-0.59903929473444184</c:v>
                </c:pt>
                <c:pt idx="37">
                  <c:v>-0.524448352875442</c:v>
                </c:pt>
                <c:pt idx="38">
                  <c:v>-0.50880598504236607</c:v>
                </c:pt>
                <c:pt idx="39">
                  <c:v>-0.62226844925632352</c:v>
                </c:pt>
                <c:pt idx="40">
                  <c:v>-0.44104837552674636</c:v>
                </c:pt>
                <c:pt idx="41">
                  <c:v>-0.36140958609563512</c:v>
                </c:pt>
                <c:pt idx="42">
                  <c:v>-0.27852617475059754</c:v>
                </c:pt>
                <c:pt idx="43">
                  <c:v>-0.44904027899883164</c:v>
                </c:pt>
                <c:pt idx="44">
                  <c:v>-0.30440250876616992</c:v>
                </c:pt>
                <c:pt idx="45">
                  <c:v>-0.19746613937065302</c:v>
                </c:pt>
                <c:pt idx="46">
                  <c:v>-0.31579557015292248</c:v>
                </c:pt>
                <c:pt idx="47">
                  <c:v>-0.20154845533296131</c:v>
                </c:pt>
                <c:pt idx="48">
                  <c:v>-0.30461011069476501</c:v>
                </c:pt>
                <c:pt idx="49">
                  <c:v>-0.26771057479409127</c:v>
                </c:pt>
                <c:pt idx="50">
                  <c:v>-0.12932511044613526</c:v>
                </c:pt>
                <c:pt idx="51">
                  <c:v>-0.13505463548615049</c:v>
                </c:pt>
                <c:pt idx="52">
                  <c:v>0.19484788188811428</c:v>
                </c:pt>
                <c:pt idx="53">
                  <c:v>-0.66673358315200248</c:v>
                </c:pt>
                <c:pt idx="54">
                  <c:v>-0.812301920024603</c:v>
                </c:pt>
                <c:pt idx="55">
                  <c:v>-0.51259037988996348</c:v>
                </c:pt>
                <c:pt idx="56">
                  <c:v>-0.42233922220638309</c:v>
                </c:pt>
                <c:pt idx="57">
                  <c:v>-0.43893135825294155</c:v>
                </c:pt>
                <c:pt idx="58">
                  <c:v>-0.24786405798574285</c:v>
                </c:pt>
                <c:pt idx="59">
                  <c:v>-0.18524208759929672</c:v>
                </c:pt>
                <c:pt idx="60">
                  <c:v>-0.24481026427860425</c:v>
                </c:pt>
                <c:pt idx="61">
                  <c:v>1.4210937401309853E-2</c:v>
                </c:pt>
                <c:pt idx="62">
                  <c:v>0.13977446640387534</c:v>
                </c:pt>
                <c:pt idx="63">
                  <c:v>-3.8062946391954226E-2</c:v>
                </c:pt>
                <c:pt idx="64">
                  <c:v>-0.17630563456950754</c:v>
                </c:pt>
                <c:pt idx="65">
                  <c:v>0.10289277760839061</c:v>
                </c:pt>
                <c:pt idx="66">
                  <c:v>0.18801251474846065</c:v>
                </c:pt>
                <c:pt idx="67">
                  <c:v>0.25329401036007815</c:v>
                </c:pt>
                <c:pt idx="68">
                  <c:v>0.16058374662835004</c:v>
                </c:pt>
                <c:pt idx="69">
                  <c:v>0.13909919889946598</c:v>
                </c:pt>
                <c:pt idx="70">
                  <c:v>0.11450739185867093</c:v>
                </c:pt>
                <c:pt idx="71">
                  <c:v>-9.4442300221281444E-2</c:v>
                </c:pt>
                <c:pt idx="72">
                  <c:v>0.20225156815112236</c:v>
                </c:pt>
                <c:pt idx="73">
                  <c:v>6.715731508688344E-3</c:v>
                </c:pt>
                <c:pt idx="74">
                  <c:v>-7.4861910843435159E-2</c:v>
                </c:pt>
                <c:pt idx="75">
                  <c:v>0.16881963880920395</c:v>
                </c:pt>
                <c:pt idx="76">
                  <c:v>0.30553867589560513</c:v>
                </c:pt>
                <c:pt idx="77">
                  <c:v>0.30717783624346412</c:v>
                </c:pt>
                <c:pt idx="78">
                  <c:v>0.10826231513048815</c:v>
                </c:pt>
                <c:pt idx="79">
                  <c:v>3.2191764157491781E-2</c:v>
                </c:pt>
                <c:pt idx="80">
                  <c:v>9.6025762018022709E-2</c:v>
                </c:pt>
                <c:pt idx="81">
                  <c:v>0.15024531415314218</c:v>
                </c:pt>
                <c:pt idx="82">
                  <c:v>-5.1251140013984842E-2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 נתונים'!$G$16:$G$150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A1-4B85-99CF-DD5A4400CAEA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 נתונים'!$I$16:$I$150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DA1-4B85-99CF-DD5A4400CAEA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 נתונים'!$J$16:$J$150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in val="42338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05782016"/>
        <c:crosses val="autoZero"/>
        <c:auto val="1"/>
        <c:lblOffset val="100"/>
        <c:baseTimeUnit val="months"/>
      </c:dateAx>
      <c:valAx>
        <c:axId val="20578201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en-US" sz="1800" dirty="0" smtClean="0"/>
              <a:t>9</a:t>
            </a:r>
            <a:r>
              <a:rPr lang="he-IL" sz="1800" dirty="0" smtClean="0"/>
              <a:t>: </a:t>
            </a:r>
            <a:r>
              <a:rPr lang="he-IL" sz="1800" dirty="0"/>
              <a:t>הממוצע המשוקלל של המרווחים בין התשואות על אג"ח חברות צמודות מדד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לפי דרוגים
</a:t>
            </a:r>
            <a:r>
              <a:rPr lang="he-IL" sz="1800" b="0" dirty="0"/>
              <a:t>ממוצע חודשי</a:t>
            </a:r>
            <a:r>
              <a:rPr lang="he-IL" sz="1800" b="0" dirty="0" smtClean="0"/>
              <a:t>, ינואר </a:t>
            </a:r>
            <a:r>
              <a:rPr lang="he-IL" sz="1800" b="0" dirty="0"/>
              <a:t>2016 עד </a:t>
            </a:r>
            <a:r>
              <a:rPr lang="he-IL" sz="2000" b="0" i="0" u="none" strike="noStrike" baseline="0" dirty="0" smtClean="0">
                <a:effectLst/>
              </a:rPr>
              <a:t>דצמבר</a:t>
            </a:r>
            <a:r>
              <a:rPr lang="he-IL" sz="1800" b="0" dirty="0" smtClean="0"/>
              <a:t> </a:t>
            </a:r>
            <a:r>
              <a:rPr lang="he-IL" sz="1800" b="0" dirty="0"/>
              <a:t>2019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89778661417322847"/>
          <c:h val="0.55240604694259166"/>
        </c:manualLayout>
      </c:layout>
      <c:lineChart>
        <c:grouping val="standard"/>
        <c:varyColors val="0"/>
        <c:ser>
          <c:idx val="3"/>
          <c:order val="0"/>
          <c:tx>
            <c:strRef>
              <c:f>'איור 8 נתונים'!$B$3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1B-42D6-92E1-5F48AB7657AB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1B-42D6-92E1-5F48AB7657AB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1B-42D6-92E1-5F48AB7657AB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1B-42D6-92E1-5F48AB7657AB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1B-42D6-92E1-5F48AB7657AB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1B-42D6-92E1-5F48AB7657AB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1B-42D6-92E1-5F48AB7657AB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21B-42D6-92E1-5F48AB7657AB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1B-42D6-92E1-5F48AB7657AB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1B-42D6-92E1-5F48AB7657AB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21B-42D6-92E1-5F48AB7657AB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1B-42D6-92E1-5F48AB7657AB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21B-42D6-92E1-5F48AB7657AB}"/>
                </c:ext>
              </c:extLst>
            </c:dLbl>
            <c:dLbl>
              <c:idx val="8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21B-42D6-92E1-5F48AB7657AB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21B-42D6-92E1-5F48AB7657AB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21B-42D6-92E1-5F48AB7657AB}"/>
                </c:ext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21B-42D6-92E1-5F48AB7657AB}"/>
                </c:ext>
              </c:extLst>
            </c:dLbl>
            <c:dLbl>
              <c:idx val="8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21B-42D6-92E1-5F48AB7657AB}"/>
                </c:ext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21B-42D6-92E1-5F48AB7657AB}"/>
                </c:ext>
              </c:extLst>
            </c:dLbl>
            <c:dLbl>
              <c:idx val="9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21B-42D6-92E1-5F48AB7657AB}"/>
                </c:ext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21B-42D6-92E1-5F48AB7657AB}"/>
                </c:ext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21B-42D6-92E1-5F48AB7657AB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21B-42D6-92E1-5F48AB7657AB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21B-42D6-92E1-5F48AB7657AB}"/>
                </c:ext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21B-42D6-92E1-5F48AB7657AB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21B-42D6-92E1-5F48AB7657AB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21B-42D6-92E1-5F48AB7657AB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21B-42D6-92E1-5F48AB7657AB}"/>
                </c:ext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21B-42D6-92E1-5F48AB7657AB}"/>
                </c:ext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21B-42D6-92E1-5F48AB7657AB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21B-42D6-92E1-5F48AB7657AB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21B-42D6-92E1-5F48AB7657AB}"/>
                </c:ext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21B-42D6-92E1-5F48AB7657AB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21B-42D6-92E1-5F48AB7657AB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21B-42D6-92E1-5F48AB7657AB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21B-42D6-92E1-5F48AB7657AB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21B-42D6-92E1-5F48AB7657AB}"/>
                </c:ext>
              </c:extLst>
            </c:dLbl>
            <c:dLbl>
              <c:idx val="10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21B-42D6-92E1-5F48AB7657AB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21B-42D6-92E1-5F48AB7657AB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21B-42D6-92E1-5F48AB7657AB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321B-42D6-92E1-5F48AB7657AB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21B-42D6-92E1-5F48AB7657AB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321B-42D6-92E1-5F48AB7657AB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321B-42D6-92E1-5F48AB7657AB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21B-42D6-92E1-5F48AB7657AB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321B-42D6-92E1-5F48AB7657AB}"/>
                </c:ext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321B-42D6-92E1-5F48AB7657AB}"/>
                </c:ext>
              </c:extLst>
            </c:dLbl>
            <c:dLbl>
              <c:idx val="118"/>
              <c:layout>
                <c:manualLayout>
                  <c:x val="-4.2857142857142859E-3"/>
                  <c:y val="3.250009842519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628571428571427E-2"/>
                      <c:h val="4.6862598425196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321B-42D6-92E1-5F48AB7657AB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</c:numCache>
            </c:numRef>
          </c:cat>
          <c:val>
            <c:numRef>
              <c:f>'איור 8 נתונים'!$B$4:$B$301</c:f>
              <c:numCache>
                <c:formatCode>0.00</c:formatCode>
                <c:ptCount val="298"/>
                <c:pt idx="0">
                  <c:v>4.5466408414117643</c:v>
                </c:pt>
                <c:pt idx="1">
                  <c:v>4.4015110834285718</c:v>
                </c:pt>
                <c:pt idx="2">
                  <c:v>4.5920314223529406</c:v>
                </c:pt>
                <c:pt idx="3">
                  <c:v>4.4954496529499997</c:v>
                </c:pt>
                <c:pt idx="4">
                  <c:v>4.3892278992272722</c:v>
                </c:pt>
                <c:pt idx="5">
                  <c:v>4.3026856544500003</c:v>
                </c:pt>
                <c:pt idx="6">
                  <c:v>3.9635322288260868</c:v>
                </c:pt>
                <c:pt idx="7">
                  <c:v>3.7587014938125001</c:v>
                </c:pt>
                <c:pt idx="8">
                  <c:v>3.4464502537619044</c:v>
                </c:pt>
                <c:pt idx="9">
                  <c:v>3.3645535404545455</c:v>
                </c:pt>
                <c:pt idx="10">
                  <c:v>3.3471918468636361</c:v>
                </c:pt>
                <c:pt idx="11">
                  <c:v>3.0329256075454549</c:v>
                </c:pt>
                <c:pt idx="12">
                  <c:v>2.8751826066500006</c:v>
                </c:pt>
                <c:pt idx="13">
                  <c:v>2.9365193434090902</c:v>
                </c:pt>
                <c:pt idx="14">
                  <c:v>2.8545036446250003</c:v>
                </c:pt>
                <c:pt idx="15">
                  <c:v>3.2223610975714285</c:v>
                </c:pt>
                <c:pt idx="16">
                  <c:v>3.7843679942500001</c:v>
                </c:pt>
                <c:pt idx="17">
                  <c:v>3.9537837924285717</c:v>
                </c:pt>
                <c:pt idx="18">
                  <c:v>5.5510280067272735</c:v>
                </c:pt>
                <c:pt idx="19">
                  <c:v>6.1941408722105269</c:v>
                </c:pt>
                <c:pt idx="20">
                  <c:v>5.8014141223888895</c:v>
                </c:pt>
                <c:pt idx="21">
                  <c:v>6.0182540158181812</c:v>
                </c:pt>
                <c:pt idx="22">
                  <c:v>6.9631343498571443</c:v>
                </c:pt>
                <c:pt idx="23">
                  <c:v>6.091502505782608</c:v>
                </c:pt>
                <c:pt idx="24">
                  <c:v>6.1950469597894742</c:v>
                </c:pt>
                <c:pt idx="25">
                  <c:v>6.0921743945499989</c:v>
                </c:pt>
                <c:pt idx="26">
                  <c:v>5.5937168346315786</c:v>
                </c:pt>
                <c:pt idx="27">
                  <c:v>6.5328234006818198</c:v>
                </c:pt>
                <c:pt idx="28">
                  <c:v>7.5013289579499993</c:v>
                </c:pt>
                <c:pt idx="29">
                  <c:v>7.5780733883181801</c:v>
                </c:pt>
                <c:pt idx="30">
                  <c:v>7.769747579045454</c:v>
                </c:pt>
                <c:pt idx="31">
                  <c:v>8.5812596487999979</c:v>
                </c:pt>
                <c:pt idx="32">
                  <c:v>7.1261479627000002</c:v>
                </c:pt>
                <c:pt idx="33">
                  <c:v>6.3095885482857144</c:v>
                </c:pt>
                <c:pt idx="34">
                  <c:v>5.8249538163636352</c:v>
                </c:pt>
                <c:pt idx="35">
                  <c:v>5.4036695825000001</c:v>
                </c:pt>
                <c:pt idx="36">
                  <c:v>5.0111680404736827</c:v>
                </c:pt>
                <c:pt idx="37">
                  <c:v>5.3109930844444451</c:v>
                </c:pt>
                <c:pt idx="38">
                  <c:v>5.4044723179473682</c:v>
                </c:pt>
                <c:pt idx="39">
                  <c:v>5.1326857281500002</c:v>
                </c:pt>
                <c:pt idx="40">
                  <c:v>4.6904024260000012</c:v>
                </c:pt>
                <c:pt idx="41">
                  <c:v>4.5238740876363641</c:v>
                </c:pt>
                <c:pt idx="42">
                  <c:v>4.2076961624761902</c:v>
                </c:pt>
                <c:pt idx="43">
                  <c:v>4.0832451987500002</c:v>
                </c:pt>
                <c:pt idx="44">
                  <c:v>3.9325216525217392</c:v>
                </c:pt>
                <c:pt idx="45">
                  <c:v>3.7987639643</c:v>
                </c:pt>
                <c:pt idx="46">
                  <c:v>3.584316256391304</c:v>
                </c:pt>
                <c:pt idx="47">
                  <c:v>3.3139882239545457</c:v>
                </c:pt>
                <c:pt idx="48">
                  <c:v>3.2618741127000002</c:v>
                </c:pt>
                <c:pt idx="49">
                  <c:v>3.0686714454285715</c:v>
                </c:pt>
                <c:pt idx="50">
                  <c:v>3.0316366687222231</c:v>
                </c:pt>
                <c:pt idx="51">
                  <c:v>2.8493743680000003</c:v>
                </c:pt>
                <c:pt idx="52">
                  <c:v>2.8929388825999993</c:v>
                </c:pt>
                <c:pt idx="53">
                  <c:v>3.2571480557391306</c:v>
                </c:pt>
                <c:pt idx="54">
                  <c:v>3.1770209711500006</c:v>
                </c:pt>
                <c:pt idx="55">
                  <c:v>3.2133758374000001</c:v>
                </c:pt>
                <c:pt idx="56">
                  <c:v>3.3015526187777779</c:v>
                </c:pt>
                <c:pt idx="57">
                  <c:v>3.4554767276190468</c:v>
                </c:pt>
                <c:pt idx="58">
                  <c:v>4.4604174477391298</c:v>
                </c:pt>
                <c:pt idx="59">
                  <c:v>4.3209257730476178</c:v>
                </c:pt>
                <c:pt idx="60">
                  <c:v>4.1831963403500003</c:v>
                </c:pt>
                <c:pt idx="61">
                  <c:v>3.968933762666667</c:v>
                </c:pt>
                <c:pt idx="62">
                  <c:v>4.0469957124736844</c:v>
                </c:pt>
                <c:pt idx="63">
                  <c:v>4.2812021862500007</c:v>
                </c:pt>
                <c:pt idx="64">
                  <c:v>4.2547313530454547</c:v>
                </c:pt>
                <c:pt idx="65">
                  <c:v>4.099204212619048</c:v>
                </c:pt>
                <c:pt idx="66">
                  <c:v>4.044679398727272</c:v>
                </c:pt>
                <c:pt idx="67">
                  <c:v>4.1743043106000002</c:v>
                </c:pt>
                <c:pt idx="68">
                  <c:v>4.150764447368422</c:v>
                </c:pt>
                <c:pt idx="69">
                  <c:v>4.0845637023636376</c:v>
                </c:pt>
                <c:pt idx="70">
                  <c:v>4.1758268199565212</c:v>
                </c:pt>
                <c:pt idx="71">
                  <c:v>4.4625669759523801</c:v>
                </c:pt>
                <c:pt idx="72">
                  <c:v>4.5482783579047616</c:v>
                </c:pt>
                <c:pt idx="73">
                  <c:v>4.0291442830454542</c:v>
                </c:pt>
                <c:pt idx="74">
                  <c:v>3.9448897601052635</c:v>
                </c:pt>
                <c:pt idx="75">
                  <c:v>3.7843648295714276</c:v>
                </c:pt>
                <c:pt idx="76">
                  <c:v>3.5986227155714285</c:v>
                </c:pt>
                <c:pt idx="77">
                  <c:v>3.2071251216666665</c:v>
                </c:pt>
                <c:pt idx="78">
                  <c:v>3.0127021819545461</c:v>
                </c:pt>
                <c:pt idx="79">
                  <c:v>3.0417824975714285</c:v>
                </c:pt>
                <c:pt idx="80">
                  <c:v>2.9872202438461537</c:v>
                </c:pt>
                <c:pt idx="81">
                  <c:v>3.0577785700454552</c:v>
                </c:pt>
                <c:pt idx="82">
                  <c:v>2.8711056771904757</c:v>
                </c:pt>
                <c:pt idx="83">
                  <c:v>2.7837082954347827</c:v>
                </c:pt>
                <c:pt idx="84">
                  <c:v>2.6646384473999998</c:v>
                </c:pt>
                <c:pt idx="85">
                  <c:v>2.3665127783333331</c:v>
                </c:pt>
                <c:pt idx="86">
                  <c:v>2.4224169957058828</c:v>
                </c:pt>
                <c:pt idx="87">
                  <c:v>2.3243804060526321</c:v>
                </c:pt>
                <c:pt idx="88">
                  <c:v>2.2747371139523804</c:v>
                </c:pt>
                <c:pt idx="89">
                  <c:v>2.4235868950000001</c:v>
                </c:pt>
                <c:pt idx="90">
                  <c:v>2.4592460106818184</c:v>
                </c:pt>
                <c:pt idx="91">
                  <c:v>2.2248871770555554</c:v>
                </c:pt>
                <c:pt idx="92">
                  <c:v>2.1378738347368418</c:v>
                </c:pt>
                <c:pt idx="93">
                  <c:v>2.2091397973636364</c:v>
                </c:pt>
                <c:pt idx="94">
                  <c:v>2.2375701545238096</c:v>
                </c:pt>
                <c:pt idx="95">
                  <c:v>2.0673716368695652</c:v>
                </c:pt>
                <c:pt idx="96">
                  <c:v>2.2038436309999998</c:v>
                </c:pt>
                <c:pt idx="97">
                  <c:v>2.3053697470499999</c:v>
                </c:pt>
                <c:pt idx="98">
                  <c:v>2.3533707783157896</c:v>
                </c:pt>
                <c:pt idx="99">
                  <c:v>2.4527192389545451</c:v>
                </c:pt>
                <c:pt idx="100">
                  <c:v>2.5205007744000003</c:v>
                </c:pt>
                <c:pt idx="101">
                  <c:v>2.6121618009090914</c:v>
                </c:pt>
                <c:pt idx="102">
                  <c:v>2.5730302204856814</c:v>
                </c:pt>
                <c:pt idx="103">
                  <c:v>2.4270910836323076</c:v>
                </c:pt>
                <c:pt idx="104">
                  <c:v>2.4885242539817143</c:v>
                </c:pt>
                <c:pt idx="105">
                  <c:v>2.5520848108834766</c:v>
                </c:pt>
                <c:pt idx="106">
                  <c:v>2.9613821427148634</c:v>
                </c:pt>
                <c:pt idx="107">
                  <c:v>2.9936561550692176</c:v>
                </c:pt>
                <c:pt idx="108">
                  <c:v>2.7749267616471491</c:v>
                </c:pt>
                <c:pt idx="109">
                  <c:v>2.8777665763681499</c:v>
                </c:pt>
                <c:pt idx="110">
                  <c:v>2.7438050233541498</c:v>
                </c:pt>
                <c:pt idx="111">
                  <c:v>2.7596007884780001</c:v>
                </c:pt>
                <c:pt idx="112">
                  <c:v>2.6070516172347995</c:v>
                </c:pt>
                <c:pt idx="113">
                  <c:v>2.417553581389956</c:v>
                </c:pt>
                <c:pt idx="114">
                  <c:v>2.3777744673845502</c:v>
                </c:pt>
                <c:pt idx="115">
                  <c:v>2.0991331248003688</c:v>
                </c:pt>
                <c:pt idx="116">
                  <c:v>2.0168416126256248</c:v>
                </c:pt>
                <c:pt idx="117">
                  <c:v>1.9478970102503503</c:v>
                </c:pt>
                <c:pt idx="118">
                  <c:v>1.9093878715613044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6A-45D2-B32B-C844B5C63B9D}"/>
            </c:ext>
          </c:extLst>
        </c:ser>
        <c:ser>
          <c:idx val="4"/>
          <c:order val="1"/>
          <c:tx>
            <c:strRef>
              <c:f>'איור 8 נתונים'!$C$3</c:f>
              <c:strCache>
                <c:ptCount val="1"/>
                <c:pt idx="0">
                  <c:v>AA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1B-42D6-92E1-5F48AB7657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</c:numCache>
            </c:numRef>
          </c:cat>
          <c:val>
            <c:numRef>
              <c:f>'איור 8 נתונים'!$C$4:$C$301</c:f>
              <c:numCache>
                <c:formatCode>0.00</c:formatCode>
                <c:ptCount val="298"/>
                <c:pt idx="0">
                  <c:v>1.2074782022631581</c:v>
                </c:pt>
                <c:pt idx="1">
                  <c:v>1.1832315439523808</c:v>
                </c:pt>
                <c:pt idx="2">
                  <c:v>1.2414763494705883</c:v>
                </c:pt>
                <c:pt idx="3">
                  <c:v>1.3135972408999999</c:v>
                </c:pt>
                <c:pt idx="4">
                  <c:v>1.3451430939090907</c:v>
                </c:pt>
                <c:pt idx="5">
                  <c:v>1.3715669127500001</c:v>
                </c:pt>
                <c:pt idx="6">
                  <c:v>1.3219027574782611</c:v>
                </c:pt>
                <c:pt idx="7">
                  <c:v>1.3200629965624997</c:v>
                </c:pt>
                <c:pt idx="8">
                  <c:v>1.2359133756190477</c:v>
                </c:pt>
                <c:pt idx="9">
                  <c:v>1.2251470152727275</c:v>
                </c:pt>
                <c:pt idx="10">
                  <c:v>1.2185279329999998</c:v>
                </c:pt>
                <c:pt idx="11">
                  <c:v>1.1642977255909093</c:v>
                </c:pt>
                <c:pt idx="12">
                  <c:v>1.1039054892500002</c:v>
                </c:pt>
                <c:pt idx="13">
                  <c:v>1.0552888954090909</c:v>
                </c:pt>
                <c:pt idx="14">
                  <c:v>1.09727727325</c:v>
                </c:pt>
                <c:pt idx="15">
                  <c:v>1.1409428788095237</c:v>
                </c:pt>
                <c:pt idx="16">
                  <c:v>1.1603793137</c:v>
                </c:pt>
                <c:pt idx="17">
                  <c:v>1.1205505669047617</c:v>
                </c:pt>
                <c:pt idx="18">
                  <c:v>1.4220203629090908</c:v>
                </c:pt>
                <c:pt idx="19">
                  <c:v>1.571269374526316</c:v>
                </c:pt>
                <c:pt idx="20">
                  <c:v>1.4511470519999998</c:v>
                </c:pt>
                <c:pt idx="21">
                  <c:v>1.570156316818182</c:v>
                </c:pt>
                <c:pt idx="22">
                  <c:v>1.6266859653809522</c:v>
                </c:pt>
                <c:pt idx="23">
                  <c:v>1.4737668254347829</c:v>
                </c:pt>
                <c:pt idx="24">
                  <c:v>1.5639665510526317</c:v>
                </c:pt>
                <c:pt idx="25">
                  <c:v>1.4632476879</c:v>
                </c:pt>
                <c:pt idx="26">
                  <c:v>1.3843135313157895</c:v>
                </c:pt>
                <c:pt idx="27">
                  <c:v>1.4917713172727274</c:v>
                </c:pt>
                <c:pt idx="28">
                  <c:v>1.6391521329000001</c:v>
                </c:pt>
                <c:pt idx="29">
                  <c:v>1.6391115151818183</c:v>
                </c:pt>
                <c:pt idx="30">
                  <c:v>1.6257456880909091</c:v>
                </c:pt>
                <c:pt idx="31">
                  <c:v>1.6488833406666668</c:v>
                </c:pt>
                <c:pt idx="32">
                  <c:v>1.4270485800999999</c:v>
                </c:pt>
                <c:pt idx="33">
                  <c:v>1.3003898216666667</c:v>
                </c:pt>
                <c:pt idx="34">
                  <c:v>1.2668908717272729</c:v>
                </c:pt>
                <c:pt idx="35">
                  <c:v>1.1915505027727276</c:v>
                </c:pt>
                <c:pt idx="36">
                  <c:v>1.1313249379473682</c:v>
                </c:pt>
                <c:pt idx="37">
                  <c:v>1.1479412696666667</c:v>
                </c:pt>
                <c:pt idx="38">
                  <c:v>1.0464183067894737</c:v>
                </c:pt>
                <c:pt idx="39">
                  <c:v>1.0187345564999999</c:v>
                </c:pt>
                <c:pt idx="40">
                  <c:v>1.1251183579523809</c:v>
                </c:pt>
                <c:pt idx="41">
                  <c:v>1.0502322383636367</c:v>
                </c:pt>
                <c:pt idx="42">
                  <c:v>1.0242222622380952</c:v>
                </c:pt>
                <c:pt idx="43">
                  <c:v>1.036932979875</c:v>
                </c:pt>
                <c:pt idx="44">
                  <c:v>0.98475276460869576</c:v>
                </c:pt>
                <c:pt idx="45">
                  <c:v>0.93734302184999996</c:v>
                </c:pt>
                <c:pt idx="46">
                  <c:v>1.0175545269565218</c:v>
                </c:pt>
                <c:pt idx="47">
                  <c:v>1.0169094620909094</c:v>
                </c:pt>
                <c:pt idx="48">
                  <c:v>1.0211869578500001</c:v>
                </c:pt>
                <c:pt idx="49">
                  <c:v>0.93605062600000011</c:v>
                </c:pt>
                <c:pt idx="50">
                  <c:v>1.0051514422222221</c:v>
                </c:pt>
                <c:pt idx="51">
                  <c:v>0.98757597094736838</c:v>
                </c:pt>
                <c:pt idx="52">
                  <c:v>1.1698036613</c:v>
                </c:pt>
                <c:pt idx="53">
                  <c:v>1.3619976838260868</c:v>
                </c:pt>
                <c:pt idx="54">
                  <c:v>1.2330086164499998</c:v>
                </c:pt>
                <c:pt idx="55">
                  <c:v>1.2288381947</c:v>
                </c:pt>
                <c:pt idx="56">
                  <c:v>1.2241626416111113</c:v>
                </c:pt>
                <c:pt idx="57">
                  <c:v>1.1381745002857142</c:v>
                </c:pt>
                <c:pt idx="58">
                  <c:v>1.2844214545652175</c:v>
                </c:pt>
                <c:pt idx="59">
                  <c:v>1.2534550427619049</c:v>
                </c:pt>
                <c:pt idx="60">
                  <c:v>1.3228838182499998</c:v>
                </c:pt>
                <c:pt idx="61">
                  <c:v>1.2458499183809524</c:v>
                </c:pt>
                <c:pt idx="62">
                  <c:v>1.328099006</c:v>
                </c:pt>
                <c:pt idx="63">
                  <c:v>1.3724501656000001</c:v>
                </c:pt>
                <c:pt idx="64">
                  <c:v>1.4560644212272729</c:v>
                </c:pt>
                <c:pt idx="65">
                  <c:v>1.3923596472380955</c:v>
                </c:pt>
                <c:pt idx="66">
                  <c:v>1.3539679961363633</c:v>
                </c:pt>
                <c:pt idx="67">
                  <c:v>1.5253858143999999</c:v>
                </c:pt>
                <c:pt idx="68">
                  <c:v>1.5160198780526315</c:v>
                </c:pt>
                <c:pt idx="69">
                  <c:v>1.4875899428636361</c:v>
                </c:pt>
                <c:pt idx="70">
                  <c:v>1.5233451630434784</c:v>
                </c:pt>
                <c:pt idx="71">
                  <c:v>1.5527367756190478</c:v>
                </c:pt>
                <c:pt idx="72">
                  <c:v>1.6383311954285713</c:v>
                </c:pt>
                <c:pt idx="73">
                  <c:v>1.5553545104545456</c:v>
                </c:pt>
                <c:pt idx="74">
                  <c:v>1.4926330439999997</c:v>
                </c:pt>
                <c:pt idx="75">
                  <c:v>1.4453791679523809</c:v>
                </c:pt>
                <c:pt idx="76">
                  <c:v>1.4116686607619051</c:v>
                </c:pt>
                <c:pt idx="77">
                  <c:v>1.3069517244285711</c:v>
                </c:pt>
                <c:pt idx="78">
                  <c:v>1.2772581556363638</c:v>
                </c:pt>
                <c:pt idx="79">
                  <c:v>1.3611935421904762</c:v>
                </c:pt>
                <c:pt idx="80">
                  <c:v>1.4010398751538464</c:v>
                </c:pt>
                <c:pt idx="81">
                  <c:v>1.4589821567272727</c:v>
                </c:pt>
                <c:pt idx="82">
                  <c:v>1.416403608142857</c:v>
                </c:pt>
                <c:pt idx="83">
                  <c:v>1.334835933521739</c:v>
                </c:pt>
                <c:pt idx="84">
                  <c:v>1.2510256544999998</c:v>
                </c:pt>
                <c:pt idx="85">
                  <c:v>1.2593819998095239</c:v>
                </c:pt>
                <c:pt idx="86">
                  <c:v>1.3302552267647059</c:v>
                </c:pt>
                <c:pt idx="87">
                  <c:v>1.2702069115789474</c:v>
                </c:pt>
                <c:pt idx="88">
                  <c:v>1.2330517518095239</c:v>
                </c:pt>
                <c:pt idx="89">
                  <c:v>1.2315842614999999</c:v>
                </c:pt>
                <c:pt idx="90">
                  <c:v>1.1995931938636366</c:v>
                </c:pt>
                <c:pt idx="91">
                  <c:v>1.1202151261666664</c:v>
                </c:pt>
                <c:pt idx="92">
                  <c:v>1.0676222871578946</c:v>
                </c:pt>
                <c:pt idx="93">
                  <c:v>1.131064191590909</c:v>
                </c:pt>
                <c:pt idx="94">
                  <c:v>1.1376924399047617</c:v>
                </c:pt>
                <c:pt idx="95">
                  <c:v>1.0907361523478258</c:v>
                </c:pt>
                <c:pt idx="96">
                  <c:v>1.2751941601000001</c:v>
                </c:pt>
                <c:pt idx="97">
                  <c:v>1.2526230820499999</c:v>
                </c:pt>
                <c:pt idx="98">
                  <c:v>1.230682023842105</c:v>
                </c:pt>
                <c:pt idx="99">
                  <c:v>1.2826058572727272</c:v>
                </c:pt>
                <c:pt idx="100">
                  <c:v>1.3010984401000001</c:v>
                </c:pt>
                <c:pt idx="101">
                  <c:v>1.3184012495454547</c:v>
                </c:pt>
                <c:pt idx="102">
                  <c:v>1.1860196680803639</c:v>
                </c:pt>
                <c:pt idx="103">
                  <c:v>1.1014738117446925</c:v>
                </c:pt>
                <c:pt idx="104">
                  <c:v>1.1511286567264765</c:v>
                </c:pt>
                <c:pt idx="105">
                  <c:v>1.2178074891894286</c:v>
                </c:pt>
                <c:pt idx="106">
                  <c:v>1.4963869866093638</c:v>
                </c:pt>
                <c:pt idx="107">
                  <c:v>1.4586515254705654</c:v>
                </c:pt>
                <c:pt idx="108">
                  <c:v>1.3423291045415502</c:v>
                </c:pt>
                <c:pt idx="109">
                  <c:v>1.2132567334282998</c:v>
                </c:pt>
                <c:pt idx="110">
                  <c:v>1.19685484275925</c:v>
                </c:pt>
                <c:pt idx="111">
                  <c:v>1.2664505294165</c:v>
                </c:pt>
                <c:pt idx="112">
                  <c:v>1.1549013741021499</c:v>
                </c:pt>
                <c:pt idx="113">
                  <c:v>1.0383406088828264</c:v>
                </c:pt>
                <c:pt idx="114">
                  <c:v>1.1475750150428501</c:v>
                </c:pt>
                <c:pt idx="115">
                  <c:v>1.0741667120858949</c:v>
                </c:pt>
                <c:pt idx="116">
                  <c:v>1.0643949617072499</c:v>
                </c:pt>
                <c:pt idx="117">
                  <c:v>1.0242424445088498</c:v>
                </c:pt>
                <c:pt idx="118">
                  <c:v>1.0179445901435218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6A-45D2-B32B-C844B5C63B9D}"/>
            </c:ext>
          </c:extLst>
        </c:ser>
        <c:ser>
          <c:idx val="5"/>
          <c:order val="2"/>
          <c:tx>
            <c:strRef>
              <c:f>'איור 8 נתונים'!$D$3</c:f>
              <c:strCache>
                <c:ptCount val="1"/>
                <c:pt idx="0">
                  <c:v>A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18"/>
              <c:layout>
                <c:manualLayout>
                  <c:x val="5.7142857142857143E-3"/>
                  <c:y val="-0.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1B-42D6-92E1-5F48AB7657AB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>
                    <a:solidFill>
                      <a:srgbClr val="4472C4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</c:numCache>
            </c:numRef>
          </c:cat>
          <c:val>
            <c:numRef>
              <c:f>'איור 8 נתונים'!$D$4:$D$301</c:f>
              <c:numCache>
                <c:formatCode>0.00</c:formatCode>
                <c:ptCount val="298"/>
                <c:pt idx="0">
                  <c:v>2.558317290631579</c:v>
                </c:pt>
                <c:pt idx="1">
                  <c:v>2.4595910153333338</c:v>
                </c:pt>
                <c:pt idx="2">
                  <c:v>2.6179814164705881</c:v>
                </c:pt>
                <c:pt idx="3">
                  <c:v>2.9319380582999996</c:v>
                </c:pt>
                <c:pt idx="4">
                  <c:v>2.9779681786818184</c:v>
                </c:pt>
                <c:pt idx="5">
                  <c:v>2.8811649608500001</c:v>
                </c:pt>
                <c:pt idx="6">
                  <c:v>2.6358661532608694</c:v>
                </c:pt>
                <c:pt idx="7">
                  <c:v>2.5033312696875001</c:v>
                </c:pt>
                <c:pt idx="8">
                  <c:v>2.3192908545714284</c:v>
                </c:pt>
                <c:pt idx="9">
                  <c:v>2.2868133229090906</c:v>
                </c:pt>
                <c:pt idx="10">
                  <c:v>2.2696390917272731</c:v>
                </c:pt>
                <c:pt idx="11">
                  <c:v>2.1503785136818183</c:v>
                </c:pt>
                <c:pt idx="12">
                  <c:v>2.0182914050499998</c:v>
                </c:pt>
                <c:pt idx="13">
                  <c:v>1.9405616314545449</c:v>
                </c:pt>
                <c:pt idx="14">
                  <c:v>1.8842521124375002</c:v>
                </c:pt>
                <c:pt idx="15">
                  <c:v>2.1623585742380955</c:v>
                </c:pt>
                <c:pt idx="16">
                  <c:v>2.5952054843499996</c:v>
                </c:pt>
                <c:pt idx="17">
                  <c:v>2.6252198914285709</c:v>
                </c:pt>
                <c:pt idx="18">
                  <c:v>3.903768183318181</c:v>
                </c:pt>
                <c:pt idx="19">
                  <c:v>3.8624890239999994</c:v>
                </c:pt>
                <c:pt idx="20">
                  <c:v>3.5057317775555554</c:v>
                </c:pt>
                <c:pt idx="21">
                  <c:v>3.7021324982272721</c:v>
                </c:pt>
                <c:pt idx="22">
                  <c:v>4.4311228201904758</c:v>
                </c:pt>
                <c:pt idx="23">
                  <c:v>3.7776240963043475</c:v>
                </c:pt>
                <c:pt idx="24">
                  <c:v>3.890578901</c:v>
                </c:pt>
                <c:pt idx="25">
                  <c:v>3.7845468586999993</c:v>
                </c:pt>
                <c:pt idx="26">
                  <c:v>3.5675996532631586</c:v>
                </c:pt>
                <c:pt idx="27">
                  <c:v>3.8385372038636358</c:v>
                </c:pt>
                <c:pt idx="28">
                  <c:v>4.3783325656000001</c:v>
                </c:pt>
                <c:pt idx="29">
                  <c:v>4.535686831409091</c:v>
                </c:pt>
                <c:pt idx="30">
                  <c:v>4.4949371434999996</c:v>
                </c:pt>
                <c:pt idx="31">
                  <c:v>4.5385309420666671</c:v>
                </c:pt>
                <c:pt idx="32">
                  <c:v>3.4618932927499992</c:v>
                </c:pt>
                <c:pt idx="33">
                  <c:v>2.9447478984285715</c:v>
                </c:pt>
                <c:pt idx="34">
                  <c:v>2.744874816681818</c:v>
                </c:pt>
                <c:pt idx="35">
                  <c:v>2.5398415220454549</c:v>
                </c:pt>
                <c:pt idx="36">
                  <c:v>2.3639509870526316</c:v>
                </c:pt>
                <c:pt idx="37">
                  <c:v>2.4660987007222221</c:v>
                </c:pt>
                <c:pt idx="38">
                  <c:v>2.3463015661052631</c:v>
                </c:pt>
                <c:pt idx="39">
                  <c:v>2.2183616399000003</c:v>
                </c:pt>
                <c:pt idx="40">
                  <c:v>2.1690388687619047</c:v>
                </c:pt>
                <c:pt idx="41">
                  <c:v>1.9860801601363633</c:v>
                </c:pt>
                <c:pt idx="42">
                  <c:v>1.9269906350952386</c:v>
                </c:pt>
                <c:pt idx="43">
                  <c:v>1.8631998403749999</c:v>
                </c:pt>
                <c:pt idx="44">
                  <c:v>1.7487372842173914</c:v>
                </c:pt>
                <c:pt idx="45">
                  <c:v>1.7111857037499998</c:v>
                </c:pt>
                <c:pt idx="46">
                  <c:v>1.814249977826087</c:v>
                </c:pt>
                <c:pt idx="47">
                  <c:v>1.7774270875454548</c:v>
                </c:pt>
                <c:pt idx="48">
                  <c:v>1.74819722545</c:v>
                </c:pt>
                <c:pt idx="49">
                  <c:v>1.6032351584285711</c:v>
                </c:pt>
                <c:pt idx="50">
                  <c:v>1.6151189782222222</c:v>
                </c:pt>
                <c:pt idx="51">
                  <c:v>1.5454625888421054</c:v>
                </c:pt>
                <c:pt idx="52">
                  <c:v>1.7166947864999997</c:v>
                </c:pt>
                <c:pt idx="53">
                  <c:v>1.9204571115217388</c:v>
                </c:pt>
                <c:pt idx="54">
                  <c:v>1.8255214516999998</c:v>
                </c:pt>
                <c:pt idx="55">
                  <c:v>2.0247834724000002</c:v>
                </c:pt>
                <c:pt idx="56">
                  <c:v>2.0798165114444447</c:v>
                </c:pt>
                <c:pt idx="57">
                  <c:v>2.0739206727619046</c:v>
                </c:pt>
                <c:pt idx="58">
                  <c:v>2.9262239871739131</c:v>
                </c:pt>
                <c:pt idx="59">
                  <c:v>2.885968442761905</c:v>
                </c:pt>
                <c:pt idx="60">
                  <c:v>2.8389282809999998</c:v>
                </c:pt>
                <c:pt idx="61">
                  <c:v>2.110630156285715</c:v>
                </c:pt>
                <c:pt idx="62">
                  <c:v>2.0668168624736842</c:v>
                </c:pt>
                <c:pt idx="63">
                  <c:v>2.3094321883999998</c:v>
                </c:pt>
                <c:pt idx="64">
                  <c:v>2.4124077916818183</c:v>
                </c:pt>
                <c:pt idx="65">
                  <c:v>2.281621755952381</c:v>
                </c:pt>
                <c:pt idx="66">
                  <c:v>2.1427534774090913</c:v>
                </c:pt>
                <c:pt idx="67">
                  <c:v>2.3522472205333336</c:v>
                </c:pt>
                <c:pt idx="68">
                  <c:v>2.3138463786842105</c:v>
                </c:pt>
                <c:pt idx="69">
                  <c:v>2.0872299642272725</c:v>
                </c:pt>
                <c:pt idx="70">
                  <c:v>2.0857135169130432</c:v>
                </c:pt>
                <c:pt idx="71">
                  <c:v>2.0950341087142852</c:v>
                </c:pt>
                <c:pt idx="72">
                  <c:v>2.3563030924761912</c:v>
                </c:pt>
                <c:pt idx="73">
                  <c:v>2.191150729863637</c:v>
                </c:pt>
                <c:pt idx="74">
                  <c:v>2.0623001864210528</c:v>
                </c:pt>
                <c:pt idx="75">
                  <c:v>1.9473381971904762</c:v>
                </c:pt>
                <c:pt idx="76">
                  <c:v>1.9454906883809524</c:v>
                </c:pt>
                <c:pt idx="77">
                  <c:v>1.8187326511428568</c:v>
                </c:pt>
                <c:pt idx="78">
                  <c:v>1.7927584986818177</c:v>
                </c:pt>
                <c:pt idx="79">
                  <c:v>1.9019452087142856</c:v>
                </c:pt>
                <c:pt idx="80">
                  <c:v>1.944621748307692</c:v>
                </c:pt>
                <c:pt idx="81">
                  <c:v>2.0026950939090904</c:v>
                </c:pt>
                <c:pt idx="82">
                  <c:v>1.9019207047142861</c:v>
                </c:pt>
                <c:pt idx="83">
                  <c:v>1.8368596005217388</c:v>
                </c:pt>
                <c:pt idx="84">
                  <c:v>1.7478892272000004</c:v>
                </c:pt>
                <c:pt idx="85">
                  <c:v>1.6818948190476193</c:v>
                </c:pt>
                <c:pt idx="86">
                  <c:v>1.6739666049999999</c:v>
                </c:pt>
                <c:pt idx="87">
                  <c:v>1.6225898449999998</c:v>
                </c:pt>
                <c:pt idx="88">
                  <c:v>1.5934383984285718</c:v>
                </c:pt>
                <c:pt idx="89">
                  <c:v>1.7094807627727271</c:v>
                </c:pt>
                <c:pt idx="90">
                  <c:v>1.7411421506363631</c:v>
                </c:pt>
                <c:pt idx="91">
                  <c:v>1.5584554274444447</c:v>
                </c:pt>
                <c:pt idx="92">
                  <c:v>1.474583972263158</c:v>
                </c:pt>
                <c:pt idx="93">
                  <c:v>1.5889903188636361</c:v>
                </c:pt>
                <c:pt idx="94">
                  <c:v>1.6426850323333333</c:v>
                </c:pt>
                <c:pt idx="95">
                  <c:v>1.5419587345217394</c:v>
                </c:pt>
                <c:pt idx="96">
                  <c:v>1.8373156841500002</c:v>
                </c:pt>
                <c:pt idx="97">
                  <c:v>1.9206863836500001</c:v>
                </c:pt>
                <c:pt idx="98">
                  <c:v>1.8921344866315786</c:v>
                </c:pt>
                <c:pt idx="99">
                  <c:v>1.8701309626818186</c:v>
                </c:pt>
                <c:pt idx="100">
                  <c:v>1.9035367096000002</c:v>
                </c:pt>
                <c:pt idx="101">
                  <c:v>1.9564290125454546</c:v>
                </c:pt>
                <c:pt idx="102">
                  <c:v>1.9186498963691818</c:v>
                </c:pt>
                <c:pt idx="103">
                  <c:v>1.7121442729487693</c:v>
                </c:pt>
                <c:pt idx="104">
                  <c:v>1.7956793994991429</c:v>
                </c:pt>
                <c:pt idx="105">
                  <c:v>1.8600258726588095</c:v>
                </c:pt>
                <c:pt idx="106">
                  <c:v>2.4422944907705908</c:v>
                </c:pt>
                <c:pt idx="107">
                  <c:v>2.497873126840565</c:v>
                </c:pt>
                <c:pt idx="108">
                  <c:v>2.2128221839591999</c:v>
                </c:pt>
                <c:pt idx="109">
                  <c:v>1.9789263971431996</c:v>
                </c:pt>
                <c:pt idx="110">
                  <c:v>1.9000827465482999</c:v>
                </c:pt>
                <c:pt idx="111">
                  <c:v>1.9547921243670499</c:v>
                </c:pt>
                <c:pt idx="112">
                  <c:v>1.9052708645175502</c:v>
                </c:pt>
                <c:pt idx="113">
                  <c:v>1.8215232963330432</c:v>
                </c:pt>
                <c:pt idx="114">
                  <c:v>2.2488402909056502</c:v>
                </c:pt>
                <c:pt idx="115">
                  <c:v>2.2017630034063682</c:v>
                </c:pt>
                <c:pt idx="116">
                  <c:v>2.0237665725768124</c:v>
                </c:pt>
                <c:pt idx="117">
                  <c:v>1.8792220885524498</c:v>
                </c:pt>
                <c:pt idx="118">
                  <c:v>1.9069390874508698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6A-45D2-B32B-C844B5C63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367872"/>
        <c:axId val="236369408"/>
      </c:lineChart>
      <c:dateAx>
        <c:axId val="236367872"/>
        <c:scaling>
          <c:orientation val="minMax"/>
          <c:min val="424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236369408"/>
        <c:crosses val="autoZero"/>
        <c:auto val="1"/>
        <c:lblOffset val="100"/>
        <c:baseTimeUnit val="months"/>
      </c:dateAx>
      <c:valAx>
        <c:axId val="236369408"/>
        <c:scaling>
          <c:orientation val="minMax"/>
          <c:max val="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23636787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6.4936445444319466E-2"/>
          <c:y val="0.86143188976377949"/>
          <c:w val="0.79325695810231311"/>
          <c:h val="4.75149839271843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10: </a:t>
            </a:r>
            <a:r>
              <a:rPr lang="he-IL" sz="2000" b="1" i="0" baseline="0" dirty="0">
                <a:effectLst/>
              </a:rPr>
              <a:t>מחירי </a:t>
            </a:r>
            <a:r>
              <a:rPr lang="he-IL" sz="2000" b="1" i="0" baseline="0" dirty="0" smtClean="0">
                <a:effectLst/>
              </a:rPr>
              <a:t>הדירות</a:t>
            </a:r>
            <a:r>
              <a:rPr lang="he-IL" sz="2000" b="1" i="0" baseline="0" dirty="0">
                <a:effectLst/>
              </a:rPr>
              <a:t>
</a:t>
            </a:r>
            <a:r>
              <a:rPr lang="he-IL" sz="2000" b="0" i="0" baseline="0" dirty="0">
                <a:effectLst/>
              </a:rPr>
              <a:t>ינואר 2014 עד </a:t>
            </a:r>
            <a:r>
              <a:rPr lang="he-IL" sz="2000" b="0" i="0" baseline="0" dirty="0" smtClean="0">
                <a:effectLst/>
              </a:rPr>
              <a:t>ספטמבר </a:t>
            </a:r>
            <a:r>
              <a:rPr lang="he-IL" sz="2000" b="0" i="0" baseline="0" dirty="0">
                <a:effectLst/>
              </a:rPr>
              <a:t>2019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7658998875140609"/>
          <c:y val="1.8460433070866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29853740157480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9 נתונים'!$C$3</c:f>
              <c:strCache>
                <c:ptCount val="1"/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9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</c:numCache>
            </c:numRef>
          </c:cat>
          <c:val>
            <c:numRef>
              <c:f>'איור 9 נתונים'!$B$4:$B$300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119.03367496339678</c:v>
                </c:pt>
                <c:pt idx="51">
                  <c:v>118.94582723279649</c:v>
                </c:pt>
                <c:pt idx="52">
                  <c:v>119.82430453879941</c:v>
                </c:pt>
                <c:pt idx="53">
                  <c:v>120.20497803806735</c:v>
                </c:pt>
                <c:pt idx="54">
                  <c:v>119.50219619326501</c:v>
                </c:pt>
                <c:pt idx="55">
                  <c:v>119.29721815519765</c:v>
                </c:pt>
                <c:pt idx="56">
                  <c:v>119.06295754026354</c:v>
                </c:pt>
                <c:pt idx="57">
                  <c:v>118.82869692532942</c:v>
                </c:pt>
                <c:pt idx="58">
                  <c:v>118.74084919472914</c:v>
                </c:pt>
                <c:pt idx="59">
                  <c:v>118.50658857979502</c:v>
                </c:pt>
                <c:pt idx="60">
                  <c:v>119.56076134699853</c:v>
                </c:pt>
                <c:pt idx="61">
                  <c:v>119.94143484626647</c:v>
                </c:pt>
                <c:pt idx="62">
                  <c:v>120.29282576866764</c:v>
                </c:pt>
                <c:pt idx="63">
                  <c:v>120.9077598828697</c:v>
                </c:pt>
                <c:pt idx="64">
                  <c:v>121.25915080527086</c:v>
                </c:pt>
                <c:pt idx="65">
                  <c:v>121.14202049780381</c:v>
                </c:pt>
                <c:pt idx="66">
                  <c:v>121.37628111273793</c:v>
                </c:pt>
                <c:pt idx="67">
                  <c:v>121.37628111273793</c:v>
                </c:pt>
                <c:pt idx="68">
                  <c:v>122.10834553440702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04-4E5C-9430-DF8608DA5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818176"/>
        <c:axId val="214824064"/>
      </c:lineChart>
      <c:dateAx>
        <c:axId val="214818176"/>
        <c:scaling>
          <c:orientation val="minMax"/>
          <c:max val="43586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14824064"/>
        <c:crosses val="autoZero"/>
        <c:auto val="0"/>
        <c:lblOffset val="100"/>
        <c:baseTimeUnit val="months"/>
      </c:dateAx>
      <c:valAx>
        <c:axId val="214824064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1481817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11: </a:t>
            </a:r>
            <a:r>
              <a:rPr lang="he-IL" sz="2000" dirty="0"/>
              <a:t>המשכנתאות החדשות והריבית המשוקללת
</a:t>
            </a:r>
            <a:r>
              <a:rPr lang="he-IL" sz="2000" b="0" dirty="0"/>
              <a:t>ינואר 2011 עד </a:t>
            </a:r>
            <a:r>
              <a:rPr lang="he-IL" sz="2000" b="0" dirty="0" smtClean="0"/>
              <a:t>נובמבר </a:t>
            </a:r>
            <a:r>
              <a:rPr lang="he-IL" sz="2000" b="0" dirty="0"/>
              <a:t>2019</a:t>
            </a:r>
          </a:p>
        </c:rich>
      </c:tx>
      <c:layout>
        <c:manualLayout>
          <c:xMode val="edge"/>
          <c:yMode val="edge"/>
          <c:x val="0.20922980877390326"/>
          <c:y val="1.54535433070866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3.9509382500000001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82-4548-BD0A-2C17C4C2EA24}"/>
            </c:ext>
          </c:extLst>
        </c:ser>
        <c:ser>
          <c:idx val="2"/>
          <c:order val="2"/>
          <c:tx>
            <c:strRef>
              <c:f>'איור 10 נתונים'!$D$3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</c:numCache>
            </c:numRef>
          </c:cat>
          <c:val>
            <c:numRef>
              <c:f>'איור 10 נתונים'!$D$4:$D$301</c:f>
              <c:numCache>
                <c:formatCode>0.0</c:formatCode>
                <c:ptCount val="298"/>
                <c:pt idx="0">
                  <c:v>4.4859574999999996</c:v>
                </c:pt>
                <c:pt idx="1">
                  <c:v>4.5256354999999999</c:v>
                </c:pt>
                <c:pt idx="2">
                  <c:v>4.5556270000000003</c:v>
                </c:pt>
                <c:pt idx="3">
                  <c:v>4.07777075</c:v>
                </c:pt>
                <c:pt idx="4">
                  <c:v>4.1531037499999996</c:v>
                </c:pt>
                <c:pt idx="5">
                  <c:v>3.5848567500000001</c:v>
                </c:pt>
                <c:pt idx="6">
                  <c:v>3.6217012500000001</c:v>
                </c:pt>
                <c:pt idx="7">
                  <c:v>3.2797377499999998</c:v>
                </c:pt>
                <c:pt idx="8">
                  <c:v>3.0222859999999998</c:v>
                </c:pt>
                <c:pt idx="9">
                  <c:v>3.2766207500000002</c:v>
                </c:pt>
                <c:pt idx="10">
                  <c:v>3.0598667499999999</c:v>
                </c:pt>
                <c:pt idx="11">
                  <c:v>3.0896650000000001</c:v>
                </c:pt>
                <c:pt idx="12">
                  <c:v>3.24234175</c:v>
                </c:pt>
                <c:pt idx="13">
                  <c:v>3.2312164999999999</c:v>
                </c:pt>
                <c:pt idx="14">
                  <c:v>3.3092674999999998</c:v>
                </c:pt>
                <c:pt idx="15">
                  <c:v>3.4576757499999999</c:v>
                </c:pt>
                <c:pt idx="16">
                  <c:v>3.5883882499999999</c:v>
                </c:pt>
                <c:pt idx="17">
                  <c:v>3.6861510000000002</c:v>
                </c:pt>
                <c:pt idx="18">
                  <c:v>4.0729050000000004</c:v>
                </c:pt>
                <c:pt idx="19">
                  <c:v>5.0760494999999999</c:v>
                </c:pt>
                <c:pt idx="20">
                  <c:v>4.211856</c:v>
                </c:pt>
                <c:pt idx="21">
                  <c:v>3.63441525</c:v>
                </c:pt>
                <c:pt idx="22">
                  <c:v>4.4017660000000003</c:v>
                </c:pt>
                <c:pt idx="23">
                  <c:v>4.4690329999999996</c:v>
                </c:pt>
                <c:pt idx="24">
                  <c:v>4.2000200000000003</c:v>
                </c:pt>
                <c:pt idx="25">
                  <c:v>4.2808789999999997</c:v>
                </c:pt>
                <c:pt idx="26">
                  <c:v>3.8325415</c:v>
                </c:pt>
                <c:pt idx="27">
                  <c:v>4.2885014999999997</c:v>
                </c:pt>
                <c:pt idx="28">
                  <c:v>5.0750029999999997</c:v>
                </c:pt>
                <c:pt idx="29">
                  <c:v>4.0140407500000004</c:v>
                </c:pt>
                <c:pt idx="30">
                  <c:v>4.0729492499999997</c:v>
                </c:pt>
                <c:pt idx="31">
                  <c:v>4.3746780000000003</c:v>
                </c:pt>
                <c:pt idx="32">
                  <c:v>4.8770449999999999</c:v>
                </c:pt>
                <c:pt idx="33">
                  <c:v>4.3579679999999996</c:v>
                </c:pt>
                <c:pt idx="34">
                  <c:v>4.1100630000000002</c:v>
                </c:pt>
                <c:pt idx="35">
                  <c:v>4.2835305000000004</c:v>
                </c:pt>
                <c:pt idx="36">
                  <c:v>4.0337787499999997</c:v>
                </c:pt>
                <c:pt idx="37">
                  <c:v>4.6514185000000001</c:v>
                </c:pt>
                <c:pt idx="38">
                  <c:v>4.4941040000000001</c:v>
                </c:pt>
                <c:pt idx="39">
                  <c:v>4.2499004999999999</c:v>
                </c:pt>
                <c:pt idx="40">
                  <c:v>4.1886884999999996</c:v>
                </c:pt>
                <c:pt idx="41">
                  <c:v>4.1073857499999997</c:v>
                </c:pt>
                <c:pt idx="42">
                  <c:v>4.1357929999999996</c:v>
                </c:pt>
                <c:pt idx="43">
                  <c:v>3.8831509999999998</c:v>
                </c:pt>
                <c:pt idx="44">
                  <c:v>4.16442275</c:v>
                </c:pt>
                <c:pt idx="45">
                  <c:v>4.4779</c:v>
                </c:pt>
                <c:pt idx="46">
                  <c:v>4.5099285</c:v>
                </c:pt>
                <c:pt idx="47">
                  <c:v>4.8785815000000001</c:v>
                </c:pt>
                <c:pt idx="48">
                  <c:v>5.009036</c:v>
                </c:pt>
                <c:pt idx="49">
                  <c:v>5.0308840000000004</c:v>
                </c:pt>
                <c:pt idx="50">
                  <c:v>5.0626724999999997</c:v>
                </c:pt>
                <c:pt idx="51">
                  <c:v>5.3400889999999999</c:v>
                </c:pt>
                <c:pt idx="52">
                  <c:v>5.6508944999999997</c:v>
                </c:pt>
                <c:pt idx="53">
                  <c:v>5.9677939999999996</c:v>
                </c:pt>
                <c:pt idx="54">
                  <c:v>5.5775755</c:v>
                </c:pt>
                <c:pt idx="55">
                  <c:v>5.8087795</c:v>
                </c:pt>
                <c:pt idx="56">
                  <c:v>5.3425935000000004</c:v>
                </c:pt>
                <c:pt idx="57">
                  <c:v>5.2202824999999997</c:v>
                </c:pt>
                <c:pt idx="58">
                  <c:v>5.4494540000000002</c:v>
                </c:pt>
                <c:pt idx="59">
                  <c:v>5.0443135000000003</c:v>
                </c:pt>
                <c:pt idx="60">
                  <c:v>5.3046420000000003</c:v>
                </c:pt>
                <c:pt idx="61">
                  <c:v>5.0141165000000001</c:v>
                </c:pt>
                <c:pt idx="62">
                  <c:v>5.0691344999999997</c:v>
                </c:pt>
                <c:pt idx="63">
                  <c:v>5.2344334999999997</c:v>
                </c:pt>
                <c:pt idx="64">
                  <c:v>4.9051545000000001</c:v>
                </c:pt>
                <c:pt idx="65">
                  <c:v>5.0574835</c:v>
                </c:pt>
                <c:pt idx="66">
                  <c:v>5.0343520000000002</c:v>
                </c:pt>
                <c:pt idx="67">
                  <c:v>4.7939639999999999</c:v>
                </c:pt>
                <c:pt idx="68">
                  <c:v>4.9601610000000003</c:v>
                </c:pt>
                <c:pt idx="69">
                  <c:v>4.0676625</c:v>
                </c:pt>
                <c:pt idx="70">
                  <c:v>4.7684389999999999</c:v>
                </c:pt>
                <c:pt idx="71">
                  <c:v>4.3921919999999997</c:v>
                </c:pt>
                <c:pt idx="72">
                  <c:v>4.5407780000000004</c:v>
                </c:pt>
                <c:pt idx="73">
                  <c:v>4.4917775000000004</c:v>
                </c:pt>
                <c:pt idx="74">
                  <c:v>4.2697975000000001</c:v>
                </c:pt>
                <c:pt idx="75">
                  <c:v>4.3020614999999998</c:v>
                </c:pt>
                <c:pt idx="76">
                  <c:v>4.1431535000000004</c:v>
                </c:pt>
                <c:pt idx="77">
                  <c:v>4.317456</c:v>
                </c:pt>
                <c:pt idx="78">
                  <c:v>4.5136855000000002</c:v>
                </c:pt>
                <c:pt idx="79">
                  <c:v>4.1410894999999996</c:v>
                </c:pt>
                <c:pt idx="80">
                  <c:v>4.7244944999999996</c:v>
                </c:pt>
                <c:pt idx="81">
                  <c:v>4.6228435000000001</c:v>
                </c:pt>
                <c:pt idx="82">
                  <c:v>4.6636240000000004</c:v>
                </c:pt>
                <c:pt idx="83">
                  <c:v>4.8238560000000001</c:v>
                </c:pt>
                <c:pt idx="84">
                  <c:v>4.6181045000000003</c:v>
                </c:pt>
                <c:pt idx="85">
                  <c:v>4.6987145000000003</c:v>
                </c:pt>
                <c:pt idx="86">
                  <c:v>4.8774924999999998</c:v>
                </c:pt>
                <c:pt idx="87">
                  <c:v>4.8818219999999997</c:v>
                </c:pt>
                <c:pt idx="88">
                  <c:v>5.0158480000000001</c:v>
                </c:pt>
                <c:pt idx="89">
                  <c:v>4.8035655000000004</c:v>
                </c:pt>
                <c:pt idx="90">
                  <c:v>4.8969494999999998</c:v>
                </c:pt>
                <c:pt idx="91">
                  <c:v>5.1260599999999998</c:v>
                </c:pt>
                <c:pt idx="92">
                  <c:v>4.6763925000000004</c:v>
                </c:pt>
                <c:pt idx="93">
                  <c:v>5.0768659999999999</c:v>
                </c:pt>
                <c:pt idx="94">
                  <c:v>5.1686009999999998</c:v>
                </c:pt>
                <c:pt idx="95">
                  <c:v>5.3634680000000001</c:v>
                </c:pt>
                <c:pt idx="96">
                  <c:v>5.340395</c:v>
                </c:pt>
                <c:pt idx="97">
                  <c:v>5.4051359999999997</c:v>
                </c:pt>
                <c:pt idx="98">
                  <c:v>5.4708600000000001</c:v>
                </c:pt>
                <c:pt idx="99">
                  <c:v>5.2763394999999997</c:v>
                </c:pt>
                <c:pt idx="100">
                  <c:v>5.4364945000000002</c:v>
                </c:pt>
                <c:pt idx="101">
                  <c:v>5.6223735000000001</c:v>
                </c:pt>
                <c:pt idx="102">
                  <c:v>5.5293029999999996</c:v>
                </c:pt>
                <c:pt idx="103">
                  <c:v>5.5686064999999996</c:v>
                </c:pt>
                <c:pt idx="104">
                  <c:v>5.6683645</c:v>
                </c:pt>
                <c:pt idx="105">
                  <c:v>6.0512154999999996</c:v>
                </c:pt>
                <c:pt idx="106">
                  <c:v>6.0382300000000004</c:v>
                </c:pt>
                <c:pt idx="107">
                  <c:v>6.1731179999999997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41728"/>
        <c:axId val="216043520"/>
      </c:lineChart>
      <c:lineChart>
        <c:grouping val="standard"/>
        <c:varyColors val="0"/>
        <c:ser>
          <c:idx val="0"/>
          <c:order val="0"/>
          <c:tx>
            <c:strRef>
              <c:f>'איור 10 נתונים'!$B$3</c:f>
              <c:strCache>
                <c:ptCount val="1"/>
                <c:pt idx="0">
                  <c:v>הריבית הריאלית המשוקללת (ציר ימני)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1.1105547284896375</c:v>
                </c:pt>
                <c:pt idx="58">
                  <c:v>1.1399623065381914</c:v>
                </c:pt>
                <c:pt idx="59">
                  <c:v>1.1684828355278689</c:v>
                </c:pt>
                <c:pt idx="60">
                  <c:v>1.2727673442192247</c:v>
                </c:pt>
                <c:pt idx="61">
                  <c:v>1.2360320022274993</c:v>
                </c:pt>
                <c:pt idx="62">
                  <c:v>1.1769434828198893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1.5029677304402231</c:v>
                </c:pt>
                <c:pt idx="68">
                  <c:v>1.7223499278820797</c:v>
                </c:pt>
                <c:pt idx="69">
                  <c:v>1.8211120261225906</c:v>
                </c:pt>
                <c:pt idx="70">
                  <c:v>1.9116198617702627</c:v>
                </c:pt>
                <c:pt idx="71">
                  <c:v>2.0287054125198591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1.756937847872684</c:v>
                </c:pt>
                <c:pt idx="80">
                  <c:v>1.7953582733114279</c:v>
                </c:pt>
                <c:pt idx="81">
                  <c:v>1.7679037656248167</c:v>
                </c:pt>
                <c:pt idx="82">
                  <c:v>1.7625938548068134</c:v>
                </c:pt>
                <c:pt idx="83">
                  <c:v>1.5743077783177974</c:v>
                </c:pt>
                <c:pt idx="84">
                  <c:v>1.5828387003914501</c:v>
                </c:pt>
                <c:pt idx="85">
                  <c:v>1.6114422267611801</c:v>
                </c:pt>
                <c:pt idx="86">
                  <c:v>1.5907432143219229</c:v>
                </c:pt>
                <c:pt idx="87">
                  <c:v>1.5584799235072653</c:v>
                </c:pt>
                <c:pt idx="88">
                  <c:v>1.5886881745955237</c:v>
                </c:pt>
                <c:pt idx="89">
                  <c:v>1.6114457463357466</c:v>
                </c:pt>
                <c:pt idx="90">
                  <c:v>1.6040793950263332</c:v>
                </c:pt>
                <c:pt idx="91">
                  <c:v>1.6711010404242685</c:v>
                </c:pt>
                <c:pt idx="92">
                  <c:v>1.7201811110927661</c:v>
                </c:pt>
                <c:pt idx="93">
                  <c:v>1.8129981491905309</c:v>
                </c:pt>
                <c:pt idx="94">
                  <c:v>1.8002896295730482</c:v>
                </c:pt>
                <c:pt idx="95">
                  <c:v>1.8852544683267076</c:v>
                </c:pt>
                <c:pt idx="96">
                  <c:v>1.8940350668278698</c:v>
                </c:pt>
                <c:pt idx="97">
                  <c:v>1.8248055363507538</c:v>
                </c:pt>
                <c:pt idx="98">
                  <c:v>1.7346929244017384</c:v>
                </c:pt>
                <c:pt idx="99">
                  <c:v>1.6915528996206783</c:v>
                </c:pt>
                <c:pt idx="100">
                  <c:v>1.626465613808953</c:v>
                </c:pt>
                <c:pt idx="101">
                  <c:v>1.5559051276021645</c:v>
                </c:pt>
                <c:pt idx="102">
                  <c:v>1.4273719481274725</c:v>
                </c:pt>
                <c:pt idx="103">
                  <c:v>1.3311096957083135</c:v>
                </c:pt>
                <c:pt idx="104">
                  <c:v>1.2544254809894635</c:v>
                </c:pt>
                <c:pt idx="105">
                  <c:v>1.2472047302811977</c:v>
                </c:pt>
                <c:pt idx="106">
                  <c:v>1.2215381116137587</c:v>
                </c:pt>
                <c:pt idx="107">
                  <c:v>1.1691526167525437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55808"/>
        <c:axId val="216045440"/>
      </c:lineChart>
      <c:dateAx>
        <c:axId val="216041728"/>
        <c:scaling>
          <c:orientation val="minMax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4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16041728"/>
        <c:crosses val="autoZero"/>
        <c:crossBetween val="between"/>
      </c:valAx>
      <c:valAx>
        <c:axId val="216045440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70AD47"/>
                    </a:solidFill>
                  </a:defRPr>
                </a:pPr>
                <a:r>
                  <a:rPr lang="en-US">
                    <a:solidFill>
                      <a:srgbClr val="70AD47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AD47"/>
                </a:solidFill>
              </a:defRPr>
            </a:pPr>
            <a:endParaRPr lang="he-IL"/>
          </a:p>
        </c:txPr>
        <c:crossAx val="216055808"/>
        <c:crosses val="max"/>
        <c:crossBetween val="between"/>
      </c:valAx>
      <c:dateAx>
        <c:axId val="2160558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6045440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12: </a:t>
            </a:r>
            <a:r>
              <a:rPr lang="he-IL" sz="1800" b="1" i="0" baseline="0" dirty="0">
                <a:effectLst/>
              </a:rPr>
              <a:t>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</a:t>
            </a:r>
            <a:r>
              <a:rPr lang="he-IL" sz="1800" b="0" i="0" baseline="0" dirty="0" smtClean="0">
                <a:effectLst/>
              </a:rPr>
              <a:t>2019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89927621381001899"/>
          <c:h val="0.719312648614847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11 נתונים'!$A$4:$A$30</c:f>
              <c:strCache>
                <c:ptCount val="2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</c:strCache>
            </c:strRef>
          </c:cat>
          <c:val>
            <c:numRef>
              <c:f>'איור 11 נתונים'!$C$4:$C$30</c:f>
              <c:numCache>
                <c:formatCode>0.0</c:formatCode>
                <c:ptCount val="27"/>
                <c:pt idx="0">
                  <c:v>4.5888191359648056</c:v>
                </c:pt>
                <c:pt idx="1">
                  <c:v>7.2686969443451988</c:v>
                </c:pt>
                <c:pt idx="2">
                  <c:v>3.9896877420595001</c:v>
                </c:pt>
                <c:pt idx="3">
                  <c:v>2.3514764774190455</c:v>
                </c:pt>
                <c:pt idx="4">
                  <c:v>4.5611057011198941</c:v>
                </c:pt>
                <c:pt idx="5">
                  <c:v>4.2343045284981562</c:v>
                </c:pt>
                <c:pt idx="6">
                  <c:v>1.7637973200295587</c:v>
                </c:pt>
                <c:pt idx="7">
                  <c:v>6.2711939710195841</c:v>
                </c:pt>
                <c:pt idx="8">
                  <c:v>1.2451784176009451</c:v>
                </c:pt>
                <c:pt idx="9">
                  <c:v>0.38825578228842694</c:v>
                </c:pt>
                <c:pt idx="10">
                  <c:v>0.81285810299771555</c:v>
                </c:pt>
                <c:pt idx="11">
                  <c:v>3.5931412069376112</c:v>
                </c:pt>
                <c:pt idx="12">
                  <c:v>3.7066623511528007</c:v>
                </c:pt>
                <c:pt idx="13">
                  <c:v>6.7288437885483443</c:v>
                </c:pt>
                <c:pt idx="14">
                  <c:v>4.8305727495120632</c:v>
                </c:pt>
                <c:pt idx="15">
                  <c:v>4.1454333349013606</c:v>
                </c:pt>
                <c:pt idx="16">
                  <c:v>0.27825670346175446</c:v>
                </c:pt>
                <c:pt idx="17">
                  <c:v>4.4516967461579737</c:v>
                </c:pt>
                <c:pt idx="18">
                  <c:v>4.8679883677998026</c:v>
                </c:pt>
                <c:pt idx="19">
                  <c:v>4.5424373155777964</c:v>
                </c:pt>
                <c:pt idx="20">
                  <c:v>4.3118863936243201</c:v>
                </c:pt>
                <c:pt idx="21">
                  <c:v>1.4172104373734618</c:v>
                </c:pt>
                <c:pt idx="22">
                  <c:v>2.8615759228509896</c:v>
                </c:pt>
                <c:pt idx="23">
                  <c:v>3.8985651297952284</c:v>
                </c:pt>
                <c:pt idx="24">
                  <c:v>4.5729065912150757</c:v>
                </c:pt>
                <c:pt idx="25">
                  <c:v>0.76467908033364118</c:v>
                </c:pt>
                <c:pt idx="26">
                  <c:v>3.9629356846217378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D-4CA3-973E-4EB28413F415}"/>
            </c:ext>
          </c:extLst>
        </c:ser>
        <c:ser>
          <c:idx val="0"/>
          <c:order val="1"/>
          <c:spPr>
            <a:pattFill prst="wdDn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7A4D-4CA3-973E-4EB28413F415}"/>
              </c:ext>
            </c:extLst>
          </c:dPt>
          <c:dPt>
            <c:idx val="27"/>
            <c:invertIfNegative val="0"/>
            <c:bubble3D val="0"/>
            <c:spPr>
              <a:pattFill prst="pct40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A4D-4CA3-973E-4EB28413F4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11 נתונים'!$A$4:$A$33</c:f>
              <c:strCache>
                <c:ptCount val="30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2019E*</c:v>
                </c:pt>
                <c:pt idx="28">
                  <c:v>2020F</c:v>
                </c:pt>
                <c:pt idx="29">
                  <c:v>2021F</c:v>
                </c:pt>
              </c:strCache>
            </c:strRef>
          </c:cat>
          <c:val>
            <c:numRef>
              <c:f>'איור 11 נתונים'!$E$4:$E$33</c:f>
              <c:numCache>
                <c:formatCode>General</c:formatCode>
                <c:ptCount val="30"/>
                <c:pt idx="27" formatCode="0.0">
                  <c:v>3.3</c:v>
                </c:pt>
                <c:pt idx="28" formatCode="0.0">
                  <c:v>2.9</c:v>
                </c:pt>
                <c:pt idx="29" formatCode="0.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4D-4CA3-973E-4EB28413F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228153600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206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dirty="0"/>
              <a:t>איור </a:t>
            </a:r>
            <a:r>
              <a:rPr lang="he-IL" sz="2000" dirty="0" smtClean="0"/>
              <a:t>14: </a:t>
            </a:r>
            <a:r>
              <a:rPr lang="he-IL" sz="2000" dirty="0"/>
              <a:t>המדד המשולב למצב המשק
</a:t>
            </a:r>
            <a:r>
              <a:rPr lang="he-IL" sz="2000" b="0" dirty="0"/>
              <a:t>שיעור השינוי החודשי, מנוכה עונתיות, ינואר 2015 עד </a:t>
            </a:r>
            <a:r>
              <a:rPr lang="he-IL" sz="2000" b="0" dirty="0" smtClean="0"/>
              <a:t>נובמבר </a:t>
            </a:r>
            <a:r>
              <a:rPr lang="he-IL" sz="2000" b="0" dirty="0"/>
              <a:t>2019</a:t>
            </a:r>
          </a:p>
        </c:rich>
      </c:tx>
      <c:layout>
        <c:manualLayout>
          <c:xMode val="edge"/>
          <c:yMode val="edge"/>
          <c:x val="0.19703970753655792"/>
          <c:y val="2.450000000000001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5193250720223359"/>
          <c:w val="0.91475095785440608"/>
          <c:h val="0.73193215275620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12 נתונים'!$B$3</c:f>
              <c:strCache>
                <c:ptCount val="1"/>
                <c:pt idx="0">
                  <c:v>המדד המשולב למצב המשק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cat>
            <c:numRef>
              <c:f>'איור 12 נתונים'!$A$4:$A$108</c:f>
              <c:numCache>
                <c:formatCode>m/d/yyyy</c:formatCode>
                <c:ptCount val="105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</c:numCache>
            </c:numRef>
          </c:cat>
          <c:val>
            <c:numRef>
              <c:f>'איור 12 נתונים'!$B$4:$B$108</c:f>
              <c:numCache>
                <c:formatCode>0.0</c:formatCode>
                <c:ptCount val="105"/>
                <c:pt idx="0">
                  <c:v>0.17701925310036337</c:v>
                </c:pt>
                <c:pt idx="1">
                  <c:v>0.31451968053282098</c:v>
                </c:pt>
                <c:pt idx="2">
                  <c:v>0.30095251389115063</c:v>
                </c:pt>
                <c:pt idx="3">
                  <c:v>0.21335489465628132</c:v>
                </c:pt>
                <c:pt idx="4">
                  <c:v>0.29862252071932716</c:v>
                </c:pt>
                <c:pt idx="5">
                  <c:v>0.32465918214754641</c:v>
                </c:pt>
                <c:pt idx="6">
                  <c:v>0.16759208182672847</c:v>
                </c:pt>
                <c:pt idx="7">
                  <c:v>0.34803036871629001</c:v>
                </c:pt>
                <c:pt idx="8">
                  <c:v>0.27914881569177652</c:v>
                </c:pt>
                <c:pt idx="9">
                  <c:v>0.3494792246032441</c:v>
                </c:pt>
                <c:pt idx="10">
                  <c:v>0.39168683875570043</c:v>
                </c:pt>
                <c:pt idx="11">
                  <c:v>0.33789795026055724</c:v>
                </c:pt>
                <c:pt idx="12">
                  <c:v>0.28869587132809293</c:v>
                </c:pt>
                <c:pt idx="13">
                  <c:v>0.371596961418863</c:v>
                </c:pt>
                <c:pt idx="14">
                  <c:v>0.40479489506799471</c:v>
                </c:pt>
                <c:pt idx="15">
                  <c:v>0.46018178685882649</c:v>
                </c:pt>
                <c:pt idx="16">
                  <c:v>0.39413583150305076</c:v>
                </c:pt>
                <c:pt idx="17">
                  <c:v>0.43356920163903911</c:v>
                </c:pt>
                <c:pt idx="18">
                  <c:v>0.42788986557524833</c:v>
                </c:pt>
                <c:pt idx="19">
                  <c:v>0.32471666975530944</c:v>
                </c:pt>
                <c:pt idx="20">
                  <c:v>0.41819680309582719</c:v>
                </c:pt>
                <c:pt idx="21">
                  <c:v>0.39721451345613445</c:v>
                </c:pt>
                <c:pt idx="22">
                  <c:v>0.37199316180562825</c:v>
                </c:pt>
                <c:pt idx="23">
                  <c:v>0.32016838963382366</c:v>
                </c:pt>
                <c:pt idx="24">
                  <c:v>0.30091915054100138</c:v>
                </c:pt>
                <c:pt idx="25">
                  <c:v>0.27000956298490753</c:v>
                </c:pt>
                <c:pt idx="26">
                  <c:v>0.34625662572325133</c:v>
                </c:pt>
                <c:pt idx="27">
                  <c:v>0.31574618249876618</c:v>
                </c:pt>
                <c:pt idx="28">
                  <c:v>0.29668533727980062</c:v>
                </c:pt>
                <c:pt idx="29">
                  <c:v>0.35043645440338</c:v>
                </c:pt>
                <c:pt idx="30">
                  <c:v>0.43351092635979249</c:v>
                </c:pt>
                <c:pt idx="31">
                  <c:v>0.35992926050334439</c:v>
                </c:pt>
                <c:pt idx="32">
                  <c:v>0.23336460717890972</c:v>
                </c:pt>
                <c:pt idx="33">
                  <c:v>0.23729000174002035</c:v>
                </c:pt>
                <c:pt idx="34">
                  <c:v>0.32934827369008879</c:v>
                </c:pt>
                <c:pt idx="35">
                  <c:v>0.34343900833246899</c:v>
                </c:pt>
                <c:pt idx="36">
                  <c:v>0.40112043067381808</c:v>
                </c:pt>
                <c:pt idx="37">
                  <c:v>0.35194012619641502</c:v>
                </c:pt>
                <c:pt idx="38">
                  <c:v>0.25376153493796849</c:v>
                </c:pt>
                <c:pt idx="39">
                  <c:v>0.18021873254614462</c:v>
                </c:pt>
                <c:pt idx="40">
                  <c:v>0.20942619320460931</c:v>
                </c:pt>
                <c:pt idx="41">
                  <c:v>0.22843306548436804</c:v>
                </c:pt>
                <c:pt idx="42">
                  <c:v>0.26123568992377777</c:v>
                </c:pt>
                <c:pt idx="43">
                  <c:v>0.29401498209362664</c:v>
                </c:pt>
                <c:pt idx="44">
                  <c:v>0.26290017758225925</c:v>
                </c:pt>
                <c:pt idx="45">
                  <c:v>0.34479953382415829</c:v>
                </c:pt>
                <c:pt idx="46">
                  <c:v>0.34287804299202307</c:v>
                </c:pt>
                <c:pt idx="47">
                  <c:v>0.35198472709379036</c:v>
                </c:pt>
                <c:pt idx="48">
                  <c:v>0.38137362319903279</c:v>
                </c:pt>
                <c:pt idx="49">
                  <c:v>0.31584801182622524</c:v>
                </c:pt>
                <c:pt idx="50">
                  <c:v>0.24379892271926273</c:v>
                </c:pt>
                <c:pt idx="51">
                  <c:v>0.15939044073056685</c:v>
                </c:pt>
                <c:pt idx="52">
                  <c:v>0.17667034019177574</c:v>
                </c:pt>
                <c:pt idx="53">
                  <c:v>0.23819086351939411</c:v>
                </c:pt>
                <c:pt idx="54">
                  <c:v>0.2411005213260875</c:v>
                </c:pt>
                <c:pt idx="55">
                  <c:v>0.2237836253135228</c:v>
                </c:pt>
                <c:pt idx="56">
                  <c:v>0.26851441925994646</c:v>
                </c:pt>
                <c:pt idx="57">
                  <c:v>0.28014558255464728</c:v>
                </c:pt>
                <c:pt idx="58">
                  <c:v>0.24183890854119205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0-46A7-9D3E-BFD1C847A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098816"/>
        <c:axId val="228100352"/>
      </c:barChart>
      <c:dateAx>
        <c:axId val="228098816"/>
        <c:scaling>
          <c:orientation val="minMax"/>
          <c:min val="42035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8100352"/>
        <c:crosses val="autoZero"/>
        <c:auto val="0"/>
        <c:lblOffset val="100"/>
        <c:baseTimeUnit val="months"/>
        <c:majorUnit val="2"/>
        <c:majorTimeUnit val="months"/>
        <c:minorUnit val="6"/>
        <c:minorTimeUnit val="months"/>
      </c:dateAx>
      <c:valAx>
        <c:axId val="228100352"/>
        <c:scaling>
          <c:orientation val="minMax"/>
          <c:max val="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3.8642216702777926E-2"/>
              <c:y val="7.7190934092879637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8098816"/>
        <c:crosses val="autoZero"/>
        <c:crossBetween val="between"/>
        <c:maj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he-IL" sz="1700" b="1" i="0" baseline="0" dirty="0">
                <a:effectLst/>
              </a:rPr>
              <a:t>איור </a:t>
            </a:r>
            <a:r>
              <a:rPr lang="he-IL" sz="1700" b="1" i="0" baseline="0" dirty="0" smtClean="0">
                <a:effectLst/>
              </a:rPr>
              <a:t>15: </a:t>
            </a:r>
            <a:r>
              <a:rPr lang="he-IL" sz="1700" b="1" i="0" baseline="0" dirty="0">
                <a:effectLst/>
              </a:rPr>
              <a:t>יצוא הסחורות והשירותים
</a:t>
            </a:r>
            <a:r>
              <a:rPr lang="he-IL" sz="1700" b="0" i="0" baseline="0" dirty="0">
                <a:effectLst/>
              </a:rPr>
              <a:t>מיליוני דולרים, מנוכה עונתיות, ינואר 2014 עד </a:t>
            </a:r>
            <a:r>
              <a:rPr lang="he-IL" sz="1700" b="0" i="0" baseline="0" dirty="0" smtClean="0">
                <a:effectLst/>
              </a:rPr>
              <a:t>נובמבר </a:t>
            </a:r>
            <a:r>
              <a:rPr lang="he-IL" sz="1700" b="0" i="0" baseline="0" dirty="0">
                <a:effectLst/>
              </a:rPr>
              <a:t>2019</a:t>
            </a:r>
            <a:endParaRPr lang="he-IL" sz="1700" b="0" dirty="0">
              <a:effectLst/>
            </a:endParaRPr>
          </a:p>
        </c:rich>
      </c:tx>
      <c:layout>
        <c:manualLayout>
          <c:xMode val="edge"/>
          <c:yMode val="edge"/>
          <c:x val="0.26569188918499281"/>
          <c:y val="1.744649631800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2865</c:v>
                </c:pt>
                <c:pt idx="1">
                  <c:v>2903</c:v>
                </c:pt>
                <c:pt idx="2">
                  <c:v>2906</c:v>
                </c:pt>
                <c:pt idx="3">
                  <c:v>3056</c:v>
                </c:pt>
                <c:pt idx="4">
                  <c:v>3045</c:v>
                </c:pt>
                <c:pt idx="5">
                  <c:v>2961</c:v>
                </c:pt>
                <c:pt idx="6">
                  <c:v>2802</c:v>
                </c:pt>
                <c:pt idx="7">
                  <c:v>2906</c:v>
                </c:pt>
                <c:pt idx="8">
                  <c:v>3031</c:v>
                </c:pt>
                <c:pt idx="9">
                  <c:v>3022</c:v>
                </c:pt>
                <c:pt idx="10">
                  <c:v>3136</c:v>
                </c:pt>
                <c:pt idx="11">
                  <c:v>3120</c:v>
                </c:pt>
                <c:pt idx="12">
                  <c:v>2866</c:v>
                </c:pt>
                <c:pt idx="13">
                  <c:v>3070</c:v>
                </c:pt>
                <c:pt idx="14">
                  <c:v>2942</c:v>
                </c:pt>
                <c:pt idx="15">
                  <c:v>2877</c:v>
                </c:pt>
                <c:pt idx="16">
                  <c:v>3002</c:v>
                </c:pt>
                <c:pt idx="17">
                  <c:v>2938</c:v>
                </c:pt>
                <c:pt idx="18">
                  <c:v>3014</c:v>
                </c:pt>
                <c:pt idx="19">
                  <c:v>3154</c:v>
                </c:pt>
                <c:pt idx="20">
                  <c:v>2950</c:v>
                </c:pt>
                <c:pt idx="21">
                  <c:v>3019</c:v>
                </c:pt>
                <c:pt idx="22">
                  <c:v>2953</c:v>
                </c:pt>
                <c:pt idx="23">
                  <c:v>3094</c:v>
                </c:pt>
                <c:pt idx="24">
                  <c:v>2998</c:v>
                </c:pt>
                <c:pt idx="25">
                  <c:v>2960</c:v>
                </c:pt>
                <c:pt idx="26">
                  <c:v>3002</c:v>
                </c:pt>
                <c:pt idx="27">
                  <c:v>3009</c:v>
                </c:pt>
                <c:pt idx="28">
                  <c:v>3074</c:v>
                </c:pt>
                <c:pt idx="29">
                  <c:v>3198</c:v>
                </c:pt>
                <c:pt idx="30">
                  <c:v>3058</c:v>
                </c:pt>
                <c:pt idx="31">
                  <c:v>3128</c:v>
                </c:pt>
                <c:pt idx="32">
                  <c:v>3177</c:v>
                </c:pt>
                <c:pt idx="33">
                  <c:v>3149</c:v>
                </c:pt>
                <c:pt idx="34">
                  <c:v>3243</c:v>
                </c:pt>
                <c:pt idx="35">
                  <c:v>3352</c:v>
                </c:pt>
                <c:pt idx="36">
                  <c:v>3327</c:v>
                </c:pt>
                <c:pt idx="37">
                  <c:v>3202</c:v>
                </c:pt>
                <c:pt idx="38">
                  <c:v>3360</c:v>
                </c:pt>
                <c:pt idx="39">
                  <c:v>3488</c:v>
                </c:pt>
                <c:pt idx="40">
                  <c:v>3431</c:v>
                </c:pt>
                <c:pt idx="41">
                  <c:v>3499</c:v>
                </c:pt>
                <c:pt idx="42">
                  <c:v>3642</c:v>
                </c:pt>
                <c:pt idx="43">
                  <c:v>3558</c:v>
                </c:pt>
                <c:pt idx="44">
                  <c:v>3689</c:v>
                </c:pt>
                <c:pt idx="45">
                  <c:v>3639</c:v>
                </c:pt>
                <c:pt idx="46">
                  <c:v>3846</c:v>
                </c:pt>
                <c:pt idx="47">
                  <c:v>3801</c:v>
                </c:pt>
                <c:pt idx="48">
                  <c:v>4088</c:v>
                </c:pt>
                <c:pt idx="49">
                  <c:v>3962</c:v>
                </c:pt>
                <c:pt idx="50">
                  <c:v>3884</c:v>
                </c:pt>
                <c:pt idx="51">
                  <c:v>3993</c:v>
                </c:pt>
                <c:pt idx="52">
                  <c:v>3883</c:v>
                </c:pt>
                <c:pt idx="53">
                  <c:v>3798</c:v>
                </c:pt>
                <c:pt idx="54">
                  <c:v>4143</c:v>
                </c:pt>
                <c:pt idx="55">
                  <c:v>4080</c:v>
                </c:pt>
                <c:pt idx="56">
                  <c:v>3986</c:v>
                </c:pt>
                <c:pt idx="57">
                  <c:v>3984</c:v>
                </c:pt>
                <c:pt idx="58">
                  <c:v>4006</c:v>
                </c:pt>
                <c:pt idx="59">
                  <c:v>4024</c:v>
                </c:pt>
                <c:pt idx="60">
                  <c:v>4115</c:v>
                </c:pt>
                <c:pt idx="61">
                  <c:v>4215</c:v>
                </c:pt>
                <c:pt idx="62">
                  <c:v>4285</c:v>
                </c:pt>
                <c:pt idx="63">
                  <c:v>4251</c:v>
                </c:pt>
                <c:pt idx="64">
                  <c:v>4312</c:v>
                </c:pt>
                <c:pt idx="65">
                  <c:v>4406</c:v>
                </c:pt>
                <c:pt idx="66">
                  <c:v>4284</c:v>
                </c:pt>
                <c:pt idx="67">
                  <c:v>4410</c:v>
                </c:pt>
                <c:pt idx="68">
                  <c:v>4401</c:v>
                </c:pt>
                <c:pt idx="69">
                  <c:v>4596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4-4158-AF90-09D3BF7328C6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4159.8</c:v>
                </c:pt>
                <c:pt idx="1">
                  <c:v>4455.3</c:v>
                </c:pt>
                <c:pt idx="2">
                  <c:v>3883.1</c:v>
                </c:pt>
                <c:pt idx="3">
                  <c:v>3871.4</c:v>
                </c:pt>
                <c:pt idx="4">
                  <c:v>3935.2</c:v>
                </c:pt>
                <c:pt idx="5">
                  <c:v>4025</c:v>
                </c:pt>
                <c:pt idx="6">
                  <c:v>4085.2</c:v>
                </c:pt>
                <c:pt idx="7">
                  <c:v>3687.4</c:v>
                </c:pt>
                <c:pt idx="8">
                  <c:v>4083.1</c:v>
                </c:pt>
                <c:pt idx="9">
                  <c:v>4046.4</c:v>
                </c:pt>
                <c:pt idx="10">
                  <c:v>3872.9</c:v>
                </c:pt>
                <c:pt idx="11">
                  <c:v>3875.7</c:v>
                </c:pt>
                <c:pt idx="12">
                  <c:v>3758</c:v>
                </c:pt>
                <c:pt idx="13">
                  <c:v>4300.3999999999996</c:v>
                </c:pt>
                <c:pt idx="14">
                  <c:v>3777.4</c:v>
                </c:pt>
                <c:pt idx="15">
                  <c:v>3688.2</c:v>
                </c:pt>
                <c:pt idx="16">
                  <c:v>3963.7</c:v>
                </c:pt>
                <c:pt idx="17">
                  <c:v>3782.3</c:v>
                </c:pt>
                <c:pt idx="18">
                  <c:v>3902.4</c:v>
                </c:pt>
                <c:pt idx="19">
                  <c:v>3682.2</c:v>
                </c:pt>
                <c:pt idx="20">
                  <c:v>3726.6</c:v>
                </c:pt>
                <c:pt idx="21">
                  <c:v>3865.4</c:v>
                </c:pt>
                <c:pt idx="22">
                  <c:v>3982.3</c:v>
                </c:pt>
                <c:pt idx="23">
                  <c:v>3820.9</c:v>
                </c:pt>
                <c:pt idx="24">
                  <c:v>3776</c:v>
                </c:pt>
                <c:pt idx="25">
                  <c:v>3657.7</c:v>
                </c:pt>
                <c:pt idx="26">
                  <c:v>3411</c:v>
                </c:pt>
                <c:pt idx="27">
                  <c:v>3686.8</c:v>
                </c:pt>
                <c:pt idx="28">
                  <c:v>3699.1</c:v>
                </c:pt>
                <c:pt idx="29">
                  <c:v>3878.3</c:v>
                </c:pt>
                <c:pt idx="30">
                  <c:v>3894</c:v>
                </c:pt>
                <c:pt idx="31">
                  <c:v>3427.8</c:v>
                </c:pt>
                <c:pt idx="32">
                  <c:v>3928.8</c:v>
                </c:pt>
                <c:pt idx="33">
                  <c:v>3781.6</c:v>
                </c:pt>
                <c:pt idx="34">
                  <c:v>3911.8</c:v>
                </c:pt>
                <c:pt idx="35">
                  <c:v>3978.4</c:v>
                </c:pt>
                <c:pt idx="36">
                  <c:v>3882.6</c:v>
                </c:pt>
                <c:pt idx="37">
                  <c:v>3553.2</c:v>
                </c:pt>
                <c:pt idx="38">
                  <c:v>3836.7</c:v>
                </c:pt>
                <c:pt idx="39">
                  <c:v>3869</c:v>
                </c:pt>
                <c:pt idx="40">
                  <c:v>4077.4</c:v>
                </c:pt>
                <c:pt idx="41">
                  <c:v>3690.9</c:v>
                </c:pt>
                <c:pt idx="42">
                  <c:v>3708.1</c:v>
                </c:pt>
                <c:pt idx="43">
                  <c:v>3824.6</c:v>
                </c:pt>
                <c:pt idx="44">
                  <c:v>3725.5</c:v>
                </c:pt>
                <c:pt idx="45">
                  <c:v>3810.2</c:v>
                </c:pt>
                <c:pt idx="46">
                  <c:v>4021.8</c:v>
                </c:pt>
                <c:pt idx="47">
                  <c:v>3886.5</c:v>
                </c:pt>
                <c:pt idx="48">
                  <c:v>4194.2</c:v>
                </c:pt>
                <c:pt idx="49">
                  <c:v>4033.3</c:v>
                </c:pt>
                <c:pt idx="50">
                  <c:v>4033.8</c:v>
                </c:pt>
                <c:pt idx="51">
                  <c:v>4053.6</c:v>
                </c:pt>
                <c:pt idx="52">
                  <c:v>3789.2</c:v>
                </c:pt>
                <c:pt idx="53">
                  <c:v>4011.2</c:v>
                </c:pt>
                <c:pt idx="54">
                  <c:v>3871.7</c:v>
                </c:pt>
                <c:pt idx="55">
                  <c:v>4026</c:v>
                </c:pt>
                <c:pt idx="56">
                  <c:v>3806.1</c:v>
                </c:pt>
                <c:pt idx="57">
                  <c:v>3941.9</c:v>
                </c:pt>
                <c:pt idx="58">
                  <c:v>3702.4</c:v>
                </c:pt>
                <c:pt idx="59">
                  <c:v>3749.1</c:v>
                </c:pt>
                <c:pt idx="60">
                  <c:v>3799.3</c:v>
                </c:pt>
                <c:pt idx="61">
                  <c:v>4214.3999999999996</c:v>
                </c:pt>
                <c:pt idx="62">
                  <c:v>4240.6000000000004</c:v>
                </c:pt>
                <c:pt idx="63">
                  <c:v>3812.5</c:v>
                </c:pt>
                <c:pt idx="64">
                  <c:v>3660.1</c:v>
                </c:pt>
                <c:pt idx="65">
                  <c:v>3945.6</c:v>
                </c:pt>
                <c:pt idx="66">
                  <c:v>3917.1</c:v>
                </c:pt>
                <c:pt idx="67">
                  <c:v>4003.1</c:v>
                </c:pt>
                <c:pt idx="68">
                  <c:v>3690.9</c:v>
                </c:pt>
                <c:pt idx="69">
                  <c:v>3932.9</c:v>
                </c:pt>
                <c:pt idx="70">
                  <c:v>3897.7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4-4158-AF90-09D3BF732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4"/>
        <c:majorTimeUnit val="months"/>
      </c:dateAx>
      <c:valAx>
        <c:axId val="228260480"/>
        <c:scaling>
          <c:orientation val="minMax"/>
          <c:min val="25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6.8670778568786298E-2"/>
          <c:y val="0.93567457811502375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e-IL" sz="1800" b="1" dirty="0">
                <a:effectLst/>
              </a:rPr>
              <a:t>איור </a:t>
            </a:r>
            <a:r>
              <a:rPr lang="he-IL" sz="1800" b="1" dirty="0" smtClean="0">
                <a:effectLst/>
              </a:rPr>
              <a:t>16: </a:t>
            </a:r>
            <a:r>
              <a:rPr lang="he-IL" sz="1800" b="1" dirty="0">
                <a:effectLst/>
              </a:rPr>
              <a:t>אחוז החברות המדווחות על מגבלה חמורה של שחיקת רווחיות היצוא
</a:t>
            </a:r>
            <a:r>
              <a:rPr lang="he-IL" sz="1800" b="0" dirty="0">
                <a:effectLst/>
              </a:rPr>
              <a:t>נתונים חודשיים, מקוריים, ינואר 2015 עד </a:t>
            </a:r>
            <a:r>
              <a:rPr lang="he-IL" sz="1800" b="0" dirty="0" smtClean="0">
                <a:effectLst/>
              </a:rPr>
              <a:t>דצמבר </a:t>
            </a:r>
            <a:r>
              <a:rPr lang="he-IL" sz="1800" b="0" dirty="0">
                <a:effectLst/>
              </a:rPr>
              <a:t>2019</a:t>
            </a:r>
            <a:endParaRPr lang="he-IL" b="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7469659721550024E-2"/>
          <c:y val="0.14540144429238999"/>
          <c:w val="0.95029689506133896"/>
          <c:h val="0.66612677195107128"/>
        </c:manualLayout>
      </c:layout>
      <c:lineChart>
        <c:grouping val="standard"/>
        <c:varyColors val="0"/>
        <c:ser>
          <c:idx val="2"/>
          <c:order val="0"/>
          <c:tx>
            <c:v>תעשיה</c:v>
          </c:tx>
          <c:spPr>
            <a:ln w="38100" cap="flat" cmpd="sng" algn="ctr">
              <a:solidFill>
                <a:srgbClr val="5B9BD5"/>
              </a:solidFill>
              <a:prstDash val="dash"/>
            </a:ln>
            <a:effectLst/>
          </c:spPr>
          <c:marker>
            <c:symbol val="none"/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0-5C05-439F-BFB0-6D0A544255A8}"/>
              </c:ext>
            </c:extLst>
          </c:dPt>
          <c:trendline>
            <c:name>תעשייה - ממוצע נע 6 חודשים</c:name>
            <c:spPr>
              <a:ln w="38100">
                <a:solidFill>
                  <a:srgbClr val="1F497D"/>
                </a:solidFill>
                <a:prstDash val="solid"/>
              </a:ln>
            </c:spPr>
            <c:trendlineType val="movingAvg"/>
            <c:period val="6"/>
            <c:dispRSqr val="0"/>
            <c:dispEq val="0"/>
          </c:trendline>
          <c:cat>
            <c:numRef>
              <c:f>'איור 35 נתונים'!$A$4:$A$100</c:f>
              <c:numCache>
                <c:formatCode>m/d/yyyy</c:formatCode>
                <c:ptCount val="97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</c:numCache>
            </c:numRef>
          </c:cat>
          <c:val>
            <c:numRef>
              <c:f>'איור 35 נתונים'!$B$4:$B$100</c:f>
              <c:numCache>
                <c:formatCode>General</c:formatCode>
                <c:ptCount val="97"/>
                <c:pt idx="0">
                  <c:v>11.26</c:v>
                </c:pt>
                <c:pt idx="1">
                  <c:v>13.06</c:v>
                </c:pt>
                <c:pt idx="2">
                  <c:v>15.14</c:v>
                </c:pt>
                <c:pt idx="3">
                  <c:v>12.78</c:v>
                </c:pt>
                <c:pt idx="4">
                  <c:v>15.2</c:v>
                </c:pt>
                <c:pt idx="5">
                  <c:v>15.25</c:v>
                </c:pt>
                <c:pt idx="6">
                  <c:v>17.11</c:v>
                </c:pt>
                <c:pt idx="7">
                  <c:v>14.83</c:v>
                </c:pt>
                <c:pt idx="8">
                  <c:v>15.91</c:v>
                </c:pt>
                <c:pt idx="9">
                  <c:v>13.15</c:v>
                </c:pt>
                <c:pt idx="10">
                  <c:v>15.27</c:v>
                </c:pt>
                <c:pt idx="11">
                  <c:v>15.99</c:v>
                </c:pt>
                <c:pt idx="12">
                  <c:v>17.38</c:v>
                </c:pt>
                <c:pt idx="13">
                  <c:v>15.44</c:v>
                </c:pt>
                <c:pt idx="14">
                  <c:v>18.5</c:v>
                </c:pt>
                <c:pt idx="15">
                  <c:v>16.440000000000001</c:v>
                </c:pt>
                <c:pt idx="16">
                  <c:v>13.66</c:v>
                </c:pt>
                <c:pt idx="17">
                  <c:v>12.37</c:v>
                </c:pt>
                <c:pt idx="18">
                  <c:v>13.08</c:v>
                </c:pt>
                <c:pt idx="19">
                  <c:v>14.08</c:v>
                </c:pt>
                <c:pt idx="20">
                  <c:v>15.97</c:v>
                </c:pt>
                <c:pt idx="21">
                  <c:v>12.51</c:v>
                </c:pt>
                <c:pt idx="22">
                  <c:v>14.06</c:v>
                </c:pt>
                <c:pt idx="23">
                  <c:v>19.16</c:v>
                </c:pt>
                <c:pt idx="24">
                  <c:v>16.77</c:v>
                </c:pt>
                <c:pt idx="25">
                  <c:v>18.45</c:v>
                </c:pt>
                <c:pt idx="26">
                  <c:v>24.28</c:v>
                </c:pt>
                <c:pt idx="27">
                  <c:v>22.21</c:v>
                </c:pt>
                <c:pt idx="28">
                  <c:v>25.01</c:v>
                </c:pt>
                <c:pt idx="29">
                  <c:v>31.29</c:v>
                </c:pt>
                <c:pt idx="30">
                  <c:v>23.72</c:v>
                </c:pt>
                <c:pt idx="31">
                  <c:v>26.08</c:v>
                </c:pt>
                <c:pt idx="32">
                  <c:v>23.66</c:v>
                </c:pt>
                <c:pt idx="33">
                  <c:v>24.45</c:v>
                </c:pt>
                <c:pt idx="34">
                  <c:v>23.43</c:v>
                </c:pt>
                <c:pt idx="35">
                  <c:v>22.01</c:v>
                </c:pt>
                <c:pt idx="36">
                  <c:v>26.87</c:v>
                </c:pt>
                <c:pt idx="37">
                  <c:v>25.65</c:v>
                </c:pt>
                <c:pt idx="38">
                  <c:v>26.89</c:v>
                </c:pt>
                <c:pt idx="39">
                  <c:v>25.53</c:v>
                </c:pt>
                <c:pt idx="40">
                  <c:v>25.25</c:v>
                </c:pt>
                <c:pt idx="41">
                  <c:v>19.36</c:v>
                </c:pt>
                <c:pt idx="42">
                  <c:v>22.2</c:v>
                </c:pt>
                <c:pt idx="43">
                  <c:v>17.66</c:v>
                </c:pt>
                <c:pt idx="44">
                  <c:v>16.420000000000002</c:v>
                </c:pt>
                <c:pt idx="45">
                  <c:v>14.87</c:v>
                </c:pt>
                <c:pt idx="46">
                  <c:v>14.6</c:v>
                </c:pt>
                <c:pt idx="47">
                  <c:v>14.52</c:v>
                </c:pt>
                <c:pt idx="48">
                  <c:v>18.809999999999999</c:v>
                </c:pt>
                <c:pt idx="49">
                  <c:v>15.26</c:v>
                </c:pt>
                <c:pt idx="50">
                  <c:v>17.989999999999998</c:v>
                </c:pt>
                <c:pt idx="51">
                  <c:v>18.91</c:v>
                </c:pt>
                <c:pt idx="52">
                  <c:v>20.86</c:v>
                </c:pt>
                <c:pt idx="53">
                  <c:v>16.54</c:v>
                </c:pt>
                <c:pt idx="54">
                  <c:v>15.65</c:v>
                </c:pt>
                <c:pt idx="55">
                  <c:v>21.83</c:v>
                </c:pt>
                <c:pt idx="56">
                  <c:v>16.579999999999998</c:v>
                </c:pt>
                <c:pt idx="57">
                  <c:v>17.690000000000001</c:v>
                </c:pt>
                <c:pt idx="58">
                  <c:v>23.76</c:v>
                </c:pt>
                <c:pt idx="59">
                  <c:v>21.61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05-439F-BFB0-6D0A544255A8}"/>
            </c:ext>
          </c:extLst>
        </c:ser>
        <c:ser>
          <c:idx val="5"/>
          <c:order val="1"/>
          <c:tx>
            <c:v>שירותים</c:v>
          </c:tx>
          <c:spPr>
            <a:ln w="38100" cap="flat" cmpd="sng" algn="ctr">
              <a:solidFill>
                <a:srgbClr val="9BBB59"/>
              </a:solidFill>
              <a:prstDash val="dash"/>
            </a:ln>
            <a:effectLst/>
          </c:spPr>
          <c:marker>
            <c:symbol val="none"/>
          </c:marker>
          <c:trendline>
            <c:name>שירותים - ממוצע נע 6 חודשים</c:name>
            <c:spPr>
              <a:ln w="38100">
                <a:solidFill>
                  <a:srgbClr val="9BBB59">
                    <a:lumMod val="50000"/>
                  </a:srgbClr>
                </a:solidFill>
                <a:prstDash val="solid"/>
              </a:ln>
            </c:spPr>
            <c:trendlineType val="movingAvg"/>
            <c:period val="6"/>
            <c:dispRSqr val="0"/>
            <c:dispEq val="0"/>
          </c:trendline>
          <c:cat>
            <c:numRef>
              <c:f>'איור 35 נתונים'!$A$4:$A$100</c:f>
              <c:numCache>
                <c:formatCode>m/d/yyyy</c:formatCode>
                <c:ptCount val="97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</c:numCache>
            </c:numRef>
          </c:cat>
          <c:val>
            <c:numRef>
              <c:f>'איור 35 נתונים'!$C$4:$C$100</c:f>
              <c:numCache>
                <c:formatCode>General</c:formatCode>
                <c:ptCount val="97"/>
                <c:pt idx="0">
                  <c:v>3.84</c:v>
                </c:pt>
                <c:pt idx="1">
                  <c:v>5.7</c:v>
                </c:pt>
                <c:pt idx="2">
                  <c:v>8.0399999999999991</c:v>
                </c:pt>
                <c:pt idx="3">
                  <c:v>0.67</c:v>
                </c:pt>
                <c:pt idx="4">
                  <c:v>2.48</c:v>
                </c:pt>
                <c:pt idx="5">
                  <c:v>7.49</c:v>
                </c:pt>
                <c:pt idx="6">
                  <c:v>7</c:v>
                </c:pt>
                <c:pt idx="7">
                  <c:v>5.55</c:v>
                </c:pt>
                <c:pt idx="8">
                  <c:v>6.85</c:v>
                </c:pt>
                <c:pt idx="9">
                  <c:v>19.350000000000001</c:v>
                </c:pt>
                <c:pt idx="10">
                  <c:v>14.01</c:v>
                </c:pt>
                <c:pt idx="11">
                  <c:v>20.98</c:v>
                </c:pt>
                <c:pt idx="12">
                  <c:v>2.95</c:v>
                </c:pt>
                <c:pt idx="13">
                  <c:v>6.72</c:v>
                </c:pt>
                <c:pt idx="14">
                  <c:v>6.4</c:v>
                </c:pt>
                <c:pt idx="15">
                  <c:v>4.75</c:v>
                </c:pt>
                <c:pt idx="16">
                  <c:v>6.95</c:v>
                </c:pt>
                <c:pt idx="17">
                  <c:v>8.11</c:v>
                </c:pt>
                <c:pt idx="18">
                  <c:v>8.4700000000000006</c:v>
                </c:pt>
                <c:pt idx="19">
                  <c:v>9.9499999999999993</c:v>
                </c:pt>
                <c:pt idx="20">
                  <c:v>9.67</c:v>
                </c:pt>
                <c:pt idx="21">
                  <c:v>8.9</c:v>
                </c:pt>
                <c:pt idx="22">
                  <c:v>9.17</c:v>
                </c:pt>
                <c:pt idx="23">
                  <c:v>9.18</c:v>
                </c:pt>
                <c:pt idx="24">
                  <c:v>8.43</c:v>
                </c:pt>
                <c:pt idx="25">
                  <c:v>10.69</c:v>
                </c:pt>
                <c:pt idx="26">
                  <c:v>12.12</c:v>
                </c:pt>
                <c:pt idx="27">
                  <c:v>9.73</c:v>
                </c:pt>
                <c:pt idx="28">
                  <c:v>9.82</c:v>
                </c:pt>
                <c:pt idx="29">
                  <c:v>10.87</c:v>
                </c:pt>
                <c:pt idx="30">
                  <c:v>11.78</c:v>
                </c:pt>
                <c:pt idx="31">
                  <c:v>8.92</c:v>
                </c:pt>
                <c:pt idx="32">
                  <c:v>11.97</c:v>
                </c:pt>
                <c:pt idx="33">
                  <c:v>10.58</c:v>
                </c:pt>
                <c:pt idx="34">
                  <c:v>12.54</c:v>
                </c:pt>
                <c:pt idx="35">
                  <c:v>11.98</c:v>
                </c:pt>
                <c:pt idx="36">
                  <c:v>13.22</c:v>
                </c:pt>
                <c:pt idx="37">
                  <c:v>13.88</c:v>
                </c:pt>
                <c:pt idx="38">
                  <c:v>12.35</c:v>
                </c:pt>
                <c:pt idx="39">
                  <c:v>7.03</c:v>
                </c:pt>
                <c:pt idx="40">
                  <c:v>8.9700000000000006</c:v>
                </c:pt>
                <c:pt idx="41">
                  <c:v>10.23</c:v>
                </c:pt>
                <c:pt idx="42">
                  <c:v>5.48</c:v>
                </c:pt>
                <c:pt idx="43">
                  <c:v>6.36</c:v>
                </c:pt>
                <c:pt idx="44">
                  <c:v>7.7</c:v>
                </c:pt>
                <c:pt idx="45">
                  <c:v>7.33</c:v>
                </c:pt>
                <c:pt idx="46">
                  <c:v>7.59</c:v>
                </c:pt>
                <c:pt idx="47">
                  <c:v>7.14</c:v>
                </c:pt>
                <c:pt idx="48">
                  <c:v>6.27</c:v>
                </c:pt>
                <c:pt idx="49">
                  <c:v>6.1</c:v>
                </c:pt>
                <c:pt idx="50">
                  <c:v>7.09</c:v>
                </c:pt>
                <c:pt idx="51">
                  <c:v>5.68</c:v>
                </c:pt>
                <c:pt idx="52">
                  <c:v>9.83</c:v>
                </c:pt>
                <c:pt idx="53">
                  <c:v>7.06</c:v>
                </c:pt>
                <c:pt idx="54">
                  <c:v>6.88</c:v>
                </c:pt>
                <c:pt idx="55">
                  <c:v>12.97</c:v>
                </c:pt>
                <c:pt idx="56">
                  <c:v>12.77</c:v>
                </c:pt>
                <c:pt idx="57">
                  <c:v>9.77</c:v>
                </c:pt>
                <c:pt idx="58">
                  <c:v>9.65</c:v>
                </c:pt>
                <c:pt idx="59">
                  <c:v>8.56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05-439F-BFB0-6D0A54425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228160"/>
        <c:axId val="189736832"/>
      </c:lineChart>
      <c:dateAx>
        <c:axId val="189228160"/>
        <c:scaling>
          <c:orientation val="minMax"/>
          <c:min val="42035"/>
        </c:scaling>
        <c:delete val="0"/>
        <c:axPos val="b"/>
        <c:numFmt formatCode="mm/yy" sourceLinked="0"/>
        <c:majorTickMark val="none"/>
        <c:minorTickMark val="none"/>
        <c:tickLblPos val="nextTo"/>
        <c:txPr>
          <a:bodyPr rot="-2700000"/>
          <a:lstStyle/>
          <a:p>
            <a:pPr>
              <a:defRPr sz="1600" b="1"/>
            </a:pPr>
            <a:endParaRPr lang="he-IL"/>
          </a:p>
        </c:txPr>
        <c:crossAx val="189736832"/>
        <c:crosses val="autoZero"/>
        <c:auto val="1"/>
        <c:lblOffset val="100"/>
        <c:baseTimeUnit val="days"/>
        <c:majorUnit val="3"/>
        <c:majorTimeUnit val="months"/>
        <c:minorUnit val="3"/>
        <c:minorTimeUnit val="days"/>
      </c:dateAx>
      <c:valAx>
        <c:axId val="18973683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he-IL"/>
          </a:p>
        </c:txPr>
        <c:crossAx val="189228160"/>
        <c:crosses val="autoZero"/>
        <c:crossBetween val="midCat"/>
      </c:valAx>
      <c:spPr>
        <a:noFill/>
      </c:spPr>
    </c:plotArea>
    <c:legend>
      <c:legendPos val="b"/>
      <c:layout>
        <c:manualLayout>
          <c:xMode val="edge"/>
          <c:yMode val="edge"/>
          <c:x val="8.4545686279053595E-2"/>
          <c:y val="0.93785848013880013"/>
          <c:w val="0.85277155821453265"/>
          <c:h val="5.5990470743118512E-2"/>
        </c:manualLayout>
      </c:layout>
      <c:overlay val="0"/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80"/>
            </a:pPr>
            <a:r>
              <a:rPr lang="he-IL" sz="18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18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17: </a:t>
            </a:r>
            <a:r>
              <a:rPr lang="he-IL" sz="18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שיעורי האבטלה, התעסוקה וההשתתפות בגילי העבודה העיקריים (64-25)
</a:t>
            </a:r>
            <a:r>
              <a:rPr lang="he-IL" sz="18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נתונים חודשיים, מנוכי עונתיות, ינואר 2013 עד </a:t>
            </a:r>
            <a:r>
              <a:rPr lang="he-IL" sz="1800" b="0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נובמבר </a:t>
            </a:r>
            <a:r>
              <a:rPr lang="he-IL" sz="18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2019</a:t>
            </a:r>
            <a:endParaRPr lang="he-IL" sz="1880" b="0" i="0" kern="1200" baseline="0" dirty="0">
              <a:solidFill>
                <a:srgbClr val="000000"/>
              </a:solidFill>
              <a:effectLst/>
              <a:latin typeface="David"/>
              <a:ea typeface="David"/>
              <a:cs typeface="David"/>
            </a:endParaRPr>
          </a:p>
        </c:rich>
      </c:tx>
      <c:layout>
        <c:manualLayout>
          <c:xMode val="edge"/>
          <c:yMode val="edge"/>
          <c:x val="8.7609245101635633E-2"/>
          <c:y val="1.25358393398363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0196625421822266E-2"/>
          <c:y val="0.17734940944881888"/>
          <c:w val="0.88655970605088785"/>
          <c:h val="0.6220915097211593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14 נתונים'!$C$3</c:f>
              <c:strCache>
                <c:ptCount val="1"/>
                <c:pt idx="0">
                  <c:v>שיעור התעסוקה (ציר שמאלי)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</c:numCache>
            </c:numRef>
          </c:cat>
          <c:val>
            <c:numRef>
              <c:f>'איור 14 נתונים'!$C$4:$C$300</c:f>
              <c:numCache>
                <c:formatCode>0.00</c:formatCode>
                <c:ptCount val="297"/>
                <c:pt idx="0">
                  <c:v>73.877020126329214</c:v>
                </c:pt>
                <c:pt idx="1">
                  <c:v>73.67091041434908</c:v>
                </c:pt>
                <c:pt idx="2">
                  <c:v>73.509333274891915</c:v>
                </c:pt>
                <c:pt idx="3">
                  <c:v>74.079858827655755</c:v>
                </c:pt>
                <c:pt idx="4">
                  <c:v>74.290674467561573</c:v>
                </c:pt>
                <c:pt idx="5">
                  <c:v>74.184986140800717</c:v>
                </c:pt>
                <c:pt idx="6">
                  <c:v>73.928249869323793</c:v>
                </c:pt>
                <c:pt idx="7">
                  <c:v>75.009245182232803</c:v>
                </c:pt>
                <c:pt idx="8">
                  <c:v>74.200916360894269</c:v>
                </c:pt>
                <c:pt idx="9">
                  <c:v>74.078453704031674</c:v>
                </c:pt>
                <c:pt idx="10">
                  <c:v>74.034671682067227</c:v>
                </c:pt>
                <c:pt idx="11">
                  <c:v>74.072654729678305</c:v>
                </c:pt>
                <c:pt idx="12">
                  <c:v>74.021814970673532</c:v>
                </c:pt>
                <c:pt idx="13">
                  <c:v>74.610351078713705</c:v>
                </c:pt>
                <c:pt idx="14">
                  <c:v>74.234200985606662</c:v>
                </c:pt>
                <c:pt idx="15">
                  <c:v>74.345458883755228</c:v>
                </c:pt>
                <c:pt idx="16">
                  <c:v>74.11176464204712</c:v>
                </c:pt>
                <c:pt idx="17">
                  <c:v>74.159743406676625</c:v>
                </c:pt>
                <c:pt idx="18">
                  <c:v>74.726815366820958</c:v>
                </c:pt>
                <c:pt idx="19">
                  <c:v>74.556725429289884</c:v>
                </c:pt>
                <c:pt idx="20">
                  <c:v>74.609784265965686</c:v>
                </c:pt>
                <c:pt idx="21">
                  <c:v>75.000872883927926</c:v>
                </c:pt>
                <c:pt idx="22">
                  <c:v>75.0044169847788</c:v>
                </c:pt>
                <c:pt idx="23">
                  <c:v>74.816440723622264</c:v>
                </c:pt>
                <c:pt idx="24">
                  <c:v>75.136180026929381</c:v>
                </c:pt>
                <c:pt idx="25">
                  <c:v>75.87708621459889</c:v>
                </c:pt>
                <c:pt idx="26">
                  <c:v>75.800080074736414</c:v>
                </c:pt>
                <c:pt idx="27">
                  <c:v>75.223022348822653</c:v>
                </c:pt>
                <c:pt idx="28">
                  <c:v>75.406871130553597</c:v>
                </c:pt>
                <c:pt idx="29">
                  <c:v>75.193952339736214</c:v>
                </c:pt>
                <c:pt idx="30">
                  <c:v>75.057809183552394</c:v>
                </c:pt>
                <c:pt idx="31">
                  <c:v>75.008987385939506</c:v>
                </c:pt>
                <c:pt idx="32">
                  <c:v>75.415391371287527</c:v>
                </c:pt>
                <c:pt idx="33">
                  <c:v>75.420813189308518</c:v>
                </c:pt>
                <c:pt idx="34">
                  <c:v>75.908899087408358</c:v>
                </c:pt>
                <c:pt idx="35">
                  <c:v>75.955503272514818</c:v>
                </c:pt>
                <c:pt idx="36">
                  <c:v>75.805567719081125</c:v>
                </c:pt>
                <c:pt idx="37">
                  <c:v>75.75206971791971</c:v>
                </c:pt>
                <c:pt idx="38">
                  <c:v>75.972145596802761</c:v>
                </c:pt>
                <c:pt idx="39">
                  <c:v>76.408403480675631</c:v>
                </c:pt>
                <c:pt idx="40">
                  <c:v>76.20594615553901</c:v>
                </c:pt>
                <c:pt idx="41">
                  <c:v>76.681756581413467</c:v>
                </c:pt>
                <c:pt idx="42">
                  <c:v>75.942078319957062</c:v>
                </c:pt>
                <c:pt idx="43">
                  <c:v>76.49922849159681</c:v>
                </c:pt>
                <c:pt idx="44">
                  <c:v>76.487685243164265</c:v>
                </c:pt>
                <c:pt idx="45">
                  <c:v>76.501844404526395</c:v>
                </c:pt>
                <c:pt idx="46">
                  <c:v>76.299122333803638</c:v>
                </c:pt>
                <c:pt idx="47">
                  <c:v>75.954757014501681</c:v>
                </c:pt>
                <c:pt idx="48">
                  <c:v>76.088047386254871</c:v>
                </c:pt>
                <c:pt idx="49">
                  <c:v>75.803432943852755</c:v>
                </c:pt>
                <c:pt idx="50">
                  <c:v>76.27228734829076</c:v>
                </c:pt>
                <c:pt idx="51">
                  <c:v>76.757127334816573</c:v>
                </c:pt>
                <c:pt idx="52">
                  <c:v>77.00492483151892</c:v>
                </c:pt>
                <c:pt idx="53">
                  <c:v>76.885376920697126</c:v>
                </c:pt>
                <c:pt idx="54">
                  <c:v>76.765129312561058</c:v>
                </c:pt>
                <c:pt idx="55">
                  <c:v>77.162339163263724</c:v>
                </c:pt>
                <c:pt idx="56">
                  <c:v>76.897588812914492</c:v>
                </c:pt>
                <c:pt idx="57">
                  <c:v>76.92724854190115</c:v>
                </c:pt>
                <c:pt idx="58">
                  <c:v>76.901412060172731</c:v>
                </c:pt>
                <c:pt idx="59">
                  <c:v>76.868673926969905</c:v>
                </c:pt>
                <c:pt idx="60">
                  <c:v>77.12251848669878</c:v>
                </c:pt>
                <c:pt idx="61">
                  <c:v>76.910528904850139</c:v>
                </c:pt>
                <c:pt idx="62">
                  <c:v>76.895913948950437</c:v>
                </c:pt>
                <c:pt idx="63">
                  <c:v>76.819485114690096</c:v>
                </c:pt>
                <c:pt idx="64">
                  <c:v>77.048028710326051</c:v>
                </c:pt>
                <c:pt idx="65">
                  <c:v>76.783065929621131</c:v>
                </c:pt>
                <c:pt idx="66">
                  <c:v>77.041724793912493</c:v>
                </c:pt>
                <c:pt idx="67">
                  <c:v>76.623238581146737</c:v>
                </c:pt>
                <c:pt idx="68">
                  <c:v>77.131822210966192</c:v>
                </c:pt>
                <c:pt idx="69">
                  <c:v>77.47615776287077</c:v>
                </c:pt>
                <c:pt idx="70">
                  <c:v>77.112545216013089</c:v>
                </c:pt>
                <c:pt idx="71">
                  <c:v>77.576033141355964</c:v>
                </c:pt>
                <c:pt idx="72">
                  <c:v>77.406600948182984</c:v>
                </c:pt>
                <c:pt idx="73">
                  <c:v>77.446338820346611</c:v>
                </c:pt>
                <c:pt idx="74">
                  <c:v>77.479287159934202</c:v>
                </c:pt>
                <c:pt idx="75">
                  <c:v>77.212037391981923</c:v>
                </c:pt>
                <c:pt idx="76">
                  <c:v>77.944380011093742</c:v>
                </c:pt>
                <c:pt idx="77">
                  <c:v>77.90883505879988</c:v>
                </c:pt>
                <c:pt idx="78">
                  <c:v>77.811819801628843</c:v>
                </c:pt>
                <c:pt idx="79">
                  <c:v>77.744522925894884</c:v>
                </c:pt>
                <c:pt idx="80">
                  <c:v>77.329837456675037</c:v>
                </c:pt>
                <c:pt idx="81">
                  <c:v>77.06090424141648</c:v>
                </c:pt>
                <c:pt idx="82">
                  <c:v>77.226510500486782</c:v>
                </c:pt>
                <c:pt idx="83">
                  <c:v>77.569543429567574</c:v>
                </c:pt>
                <c:pt idx="84">
                  <c:v>77.403381462921374</c:v>
                </c:pt>
                <c:pt idx="85">
                  <c:v>77.751513046929261</c:v>
                </c:pt>
                <c:pt idx="86">
                  <c:v>78.070199375355045</c:v>
                </c:pt>
                <c:pt idx="87">
                  <c:v>77.888216616556065</c:v>
                </c:pt>
                <c:pt idx="88">
                  <c:v>77.684460882722334</c:v>
                </c:pt>
                <c:pt idx="89">
                  <c:v>77.629723457840811</c:v>
                </c:pt>
                <c:pt idx="90">
                  <c:v>77.111683640827906</c:v>
                </c:pt>
                <c:pt idx="91">
                  <c:v>77.623557265463148</c:v>
                </c:pt>
                <c:pt idx="92">
                  <c:v>78.199522611889378</c:v>
                </c:pt>
                <c:pt idx="93">
                  <c:v>77.915721765366357</c:v>
                </c:pt>
                <c:pt idx="94">
                  <c:v>78.322738242392134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84-45C8-9798-9ACE30E02189}"/>
            </c:ext>
          </c:extLst>
        </c:ser>
        <c:ser>
          <c:idx val="2"/>
          <c:order val="2"/>
          <c:tx>
            <c:strRef>
              <c:f>'איור 14 נתונים'!$D$3</c:f>
              <c:strCache>
                <c:ptCount val="1"/>
                <c:pt idx="0">
                  <c:v>שיעור ההשתתפות (ציר שמאלי)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</c:numCache>
            </c:numRef>
          </c:cat>
          <c:val>
            <c:numRef>
              <c:f>'איור 14 נתונים'!$D$4:$D$300</c:f>
              <c:numCache>
                <c:formatCode>0.00</c:formatCode>
                <c:ptCount val="297"/>
                <c:pt idx="0">
                  <c:v>78.293593068117133</c:v>
                </c:pt>
                <c:pt idx="1">
                  <c:v>78.365127106423301</c:v>
                </c:pt>
                <c:pt idx="2">
                  <c:v>78.28116524854947</c:v>
                </c:pt>
                <c:pt idx="3">
                  <c:v>78.795102810294182</c:v>
                </c:pt>
                <c:pt idx="4">
                  <c:v>79.047762254968973</c:v>
                </c:pt>
                <c:pt idx="5">
                  <c:v>78.85474356380972</c:v>
                </c:pt>
                <c:pt idx="6">
                  <c:v>78.52641027675989</c:v>
                </c:pt>
                <c:pt idx="7">
                  <c:v>79.476243305803237</c:v>
                </c:pt>
                <c:pt idx="8">
                  <c:v>79.050744099253308</c:v>
                </c:pt>
                <c:pt idx="9">
                  <c:v>78.798645301741871</c:v>
                </c:pt>
                <c:pt idx="10">
                  <c:v>78.519639109221245</c:v>
                </c:pt>
                <c:pt idx="11">
                  <c:v>78.712098974810559</c:v>
                </c:pt>
                <c:pt idx="12">
                  <c:v>78.390805224254848</c:v>
                </c:pt>
                <c:pt idx="13">
                  <c:v>79.257013136190665</c:v>
                </c:pt>
                <c:pt idx="14">
                  <c:v>78.822210885092161</c:v>
                </c:pt>
                <c:pt idx="15">
                  <c:v>79.056039999132338</c:v>
                </c:pt>
                <c:pt idx="16">
                  <c:v>78.765911729915686</c:v>
                </c:pt>
                <c:pt idx="17">
                  <c:v>78.602529153415119</c:v>
                </c:pt>
                <c:pt idx="18">
                  <c:v>78.96970366915339</c:v>
                </c:pt>
                <c:pt idx="19">
                  <c:v>78.661234149555597</c:v>
                </c:pt>
                <c:pt idx="20">
                  <c:v>78.602377870848969</c:v>
                </c:pt>
                <c:pt idx="21">
                  <c:v>78.950068353526049</c:v>
                </c:pt>
                <c:pt idx="22">
                  <c:v>78.928305644638854</c:v>
                </c:pt>
                <c:pt idx="23">
                  <c:v>78.816206023784702</c:v>
                </c:pt>
                <c:pt idx="24">
                  <c:v>79.236378664462549</c:v>
                </c:pt>
                <c:pt idx="25">
                  <c:v>79.829491497312901</c:v>
                </c:pt>
                <c:pt idx="26">
                  <c:v>79.856399306018957</c:v>
                </c:pt>
                <c:pt idx="27">
                  <c:v>79.397021044364863</c:v>
                </c:pt>
                <c:pt idx="28">
                  <c:v>79.558201240341276</c:v>
                </c:pt>
                <c:pt idx="29">
                  <c:v>79.45441888411564</c:v>
                </c:pt>
                <c:pt idx="30">
                  <c:v>79.015200453508754</c:v>
                </c:pt>
                <c:pt idx="31">
                  <c:v>79.05516140287807</c:v>
                </c:pt>
                <c:pt idx="32">
                  <c:v>79.4649446982543</c:v>
                </c:pt>
                <c:pt idx="33">
                  <c:v>79.111295352110076</c:v>
                </c:pt>
                <c:pt idx="34">
                  <c:v>79.920346046315345</c:v>
                </c:pt>
                <c:pt idx="35">
                  <c:v>79.809886231752472</c:v>
                </c:pt>
                <c:pt idx="36">
                  <c:v>79.630654182082296</c:v>
                </c:pt>
                <c:pt idx="37">
                  <c:v>79.461413841181155</c:v>
                </c:pt>
                <c:pt idx="38">
                  <c:v>79.616289229648359</c:v>
                </c:pt>
                <c:pt idx="39">
                  <c:v>79.788624428368195</c:v>
                </c:pt>
                <c:pt idx="40">
                  <c:v>79.706412500130995</c:v>
                </c:pt>
                <c:pt idx="41">
                  <c:v>80.271880594823998</c:v>
                </c:pt>
                <c:pt idx="42">
                  <c:v>79.654093402636846</c:v>
                </c:pt>
                <c:pt idx="43">
                  <c:v>80.210548813545174</c:v>
                </c:pt>
                <c:pt idx="44">
                  <c:v>80.059747443122518</c:v>
                </c:pt>
                <c:pt idx="45">
                  <c:v>80.19663249947358</c:v>
                </c:pt>
                <c:pt idx="46">
                  <c:v>79.930129056353223</c:v>
                </c:pt>
                <c:pt idx="47">
                  <c:v>79.52747136052713</c:v>
                </c:pt>
                <c:pt idx="48">
                  <c:v>79.623134424872603</c:v>
                </c:pt>
                <c:pt idx="49">
                  <c:v>79.415779133491881</c:v>
                </c:pt>
                <c:pt idx="50">
                  <c:v>79.813420283104307</c:v>
                </c:pt>
                <c:pt idx="51">
                  <c:v>80.209551404770536</c:v>
                </c:pt>
                <c:pt idx="52">
                  <c:v>80.227319854847067</c:v>
                </c:pt>
                <c:pt idx="53">
                  <c:v>79.876508198411884</c:v>
                </c:pt>
                <c:pt idx="54">
                  <c:v>79.968635919584557</c:v>
                </c:pt>
                <c:pt idx="55">
                  <c:v>80.510054703752218</c:v>
                </c:pt>
                <c:pt idx="56">
                  <c:v>80.259626754408515</c:v>
                </c:pt>
                <c:pt idx="57">
                  <c:v>80.132507930011258</c:v>
                </c:pt>
                <c:pt idx="58">
                  <c:v>79.937213295405044</c:v>
                </c:pt>
                <c:pt idx="59">
                  <c:v>79.922869955156955</c:v>
                </c:pt>
                <c:pt idx="60">
                  <c:v>80.18394648829431</c:v>
                </c:pt>
                <c:pt idx="61">
                  <c:v>79.916347852240023</c:v>
                </c:pt>
                <c:pt idx="62">
                  <c:v>79.942961668307603</c:v>
                </c:pt>
                <c:pt idx="63">
                  <c:v>79.923895802830643</c:v>
                </c:pt>
                <c:pt idx="64">
                  <c:v>80.176894296113417</c:v>
                </c:pt>
                <c:pt idx="65">
                  <c:v>79.893208106822428</c:v>
                </c:pt>
                <c:pt idx="66">
                  <c:v>80.045149017121119</c:v>
                </c:pt>
                <c:pt idx="67">
                  <c:v>79.512370424360228</c:v>
                </c:pt>
                <c:pt idx="68">
                  <c:v>79.939723945802214</c:v>
                </c:pt>
                <c:pt idx="69">
                  <c:v>80.292016891618843</c:v>
                </c:pt>
                <c:pt idx="70">
                  <c:v>80.078159559758447</c:v>
                </c:pt>
                <c:pt idx="71">
                  <c:v>80.289229059310898</c:v>
                </c:pt>
                <c:pt idx="72">
                  <c:v>79.906493716206157</c:v>
                </c:pt>
                <c:pt idx="73">
                  <c:v>80.015437724871575</c:v>
                </c:pt>
                <c:pt idx="74">
                  <c:v>80.11062008393786</c:v>
                </c:pt>
                <c:pt idx="75">
                  <c:v>80.018440430644176</c:v>
                </c:pt>
                <c:pt idx="76">
                  <c:v>80.794211083656904</c:v>
                </c:pt>
                <c:pt idx="77">
                  <c:v>80.832244446678075</c:v>
                </c:pt>
                <c:pt idx="78">
                  <c:v>80.597712409317296</c:v>
                </c:pt>
                <c:pt idx="79">
                  <c:v>80.538429306835866</c:v>
                </c:pt>
                <c:pt idx="80">
                  <c:v>80.22663439703598</c:v>
                </c:pt>
                <c:pt idx="81">
                  <c:v>79.979538445071185</c:v>
                </c:pt>
                <c:pt idx="82">
                  <c:v>80.176730047088284</c:v>
                </c:pt>
                <c:pt idx="83">
                  <c:v>80.517658394131573</c:v>
                </c:pt>
                <c:pt idx="84">
                  <c:v>80.338245426202121</c:v>
                </c:pt>
                <c:pt idx="85">
                  <c:v>80.598521678737967</c:v>
                </c:pt>
                <c:pt idx="86">
                  <c:v>80.740196820214877</c:v>
                </c:pt>
                <c:pt idx="87">
                  <c:v>80.549324436534718</c:v>
                </c:pt>
                <c:pt idx="88">
                  <c:v>80.311069136364083</c:v>
                </c:pt>
                <c:pt idx="89">
                  <c:v>80.40157741349708</c:v>
                </c:pt>
                <c:pt idx="90">
                  <c:v>79.73154229789715</c:v>
                </c:pt>
                <c:pt idx="91">
                  <c:v>80.368452204794323</c:v>
                </c:pt>
                <c:pt idx="92">
                  <c:v>80.776137491717137</c:v>
                </c:pt>
                <c:pt idx="93">
                  <c:v>80.288150876270549</c:v>
                </c:pt>
                <c:pt idx="94">
                  <c:v>80.927364765436451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84-45C8-9798-9ACE30E02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04640"/>
        <c:axId val="228706176"/>
      </c:lineChart>
      <c:lineChart>
        <c:grouping val="standard"/>
        <c:varyColors val="0"/>
        <c:ser>
          <c:idx val="1"/>
          <c:order val="0"/>
          <c:tx>
            <c:strRef>
              <c:f>'איור 14 נתונים'!$B$3</c:f>
              <c:strCache>
                <c:ptCount val="1"/>
                <c:pt idx="0">
                  <c:v>שיעור האבטלה (ציר ימני)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</c:numCache>
            </c:numRef>
          </c:cat>
          <c:val>
            <c:numRef>
              <c:f>'איור 14 נתונים'!$B$4:$B$300</c:f>
              <c:numCache>
                <c:formatCode>0.00</c:formatCode>
                <c:ptCount val="297"/>
                <c:pt idx="0">
                  <c:v>5.6562974336940801</c:v>
                </c:pt>
                <c:pt idx="1">
                  <c:v>5.9995015042635425</c:v>
                </c:pt>
                <c:pt idx="2">
                  <c:v>6.0867164924859445</c:v>
                </c:pt>
                <c:pt idx="3">
                  <c:v>5.9956792919613919</c:v>
                </c:pt>
                <c:pt idx="4">
                  <c:v>6.0213446285453269</c:v>
                </c:pt>
                <c:pt idx="5">
                  <c:v>5.9114408509872591</c:v>
                </c:pt>
                <c:pt idx="6">
                  <c:v>5.8719918361070533</c:v>
                </c:pt>
                <c:pt idx="7">
                  <c:v>5.6433611688855505</c:v>
                </c:pt>
                <c:pt idx="8">
                  <c:v>6.1514042529596056</c:v>
                </c:pt>
                <c:pt idx="9">
                  <c:v>5.9817137174741735</c:v>
                </c:pt>
                <c:pt idx="10">
                  <c:v>5.7117665028187403</c:v>
                </c:pt>
                <c:pt idx="11">
                  <c:v>5.8800429894179889</c:v>
                </c:pt>
                <c:pt idx="12">
                  <c:v>5.5464633078788843</c:v>
                </c:pt>
                <c:pt idx="13">
                  <c:v>5.8639452043501263</c:v>
                </c:pt>
                <c:pt idx="14">
                  <c:v>5.8196049814469326</c:v>
                </c:pt>
                <c:pt idx="15">
                  <c:v>5.9430225159582104</c:v>
                </c:pt>
                <c:pt idx="16">
                  <c:v>5.9109702315325245</c:v>
                </c:pt>
                <c:pt idx="17">
                  <c:v>5.6408055350490161</c:v>
                </c:pt>
                <c:pt idx="18">
                  <c:v>5.3878970903438317</c:v>
                </c:pt>
                <c:pt idx="19">
                  <c:v>5.2423135976587858</c:v>
                </c:pt>
                <c:pt idx="20">
                  <c:v>5.0720986914666195</c:v>
                </c:pt>
                <c:pt idx="21">
                  <c:v>5.0140491584144904</c:v>
                </c:pt>
                <c:pt idx="22">
                  <c:v>4.9838495800890827</c:v>
                </c:pt>
                <c:pt idx="23">
                  <c:v>5.0669477695902048</c:v>
                </c:pt>
                <c:pt idx="24">
                  <c:v>5.144744017369951</c:v>
                </c:pt>
                <c:pt idx="25">
                  <c:v>4.9464179898962506</c:v>
                </c:pt>
                <c:pt idx="26">
                  <c:v>5.0832262898736884</c:v>
                </c:pt>
                <c:pt idx="27">
                  <c:v>5.2460936192993604</c:v>
                </c:pt>
                <c:pt idx="28">
                  <c:v>5.1964969968576389</c:v>
                </c:pt>
                <c:pt idx="29">
                  <c:v>5.3794454117969472</c:v>
                </c:pt>
                <c:pt idx="30">
                  <c:v>5.0097799021342215</c:v>
                </c:pt>
                <c:pt idx="31">
                  <c:v>5.1300786303702264</c:v>
                </c:pt>
                <c:pt idx="32">
                  <c:v>5.0992501690534011</c:v>
                </c:pt>
                <c:pt idx="33">
                  <c:v>4.666575407411365</c:v>
                </c:pt>
                <c:pt idx="34">
                  <c:v>5.0309118755189193</c:v>
                </c:pt>
                <c:pt idx="35">
                  <c:v>4.7972618891654664</c:v>
                </c:pt>
                <c:pt idx="36">
                  <c:v>4.7960653064445076</c:v>
                </c:pt>
                <c:pt idx="37">
                  <c:v>4.6601922531354942</c:v>
                </c:pt>
                <c:pt idx="38">
                  <c:v>4.5786057556772386</c:v>
                </c:pt>
                <c:pt idx="39">
                  <c:v>4.2334420182458903</c:v>
                </c:pt>
                <c:pt idx="40">
                  <c:v>4.384065104679399</c:v>
                </c:pt>
                <c:pt idx="41">
                  <c:v>4.4865243766623433</c:v>
                </c:pt>
                <c:pt idx="42">
                  <c:v>4.6626670876749809</c:v>
                </c:pt>
                <c:pt idx="43">
                  <c:v>4.6550326267473938</c:v>
                </c:pt>
                <c:pt idx="44">
                  <c:v>4.4639567526679071</c:v>
                </c:pt>
                <c:pt idx="45">
                  <c:v>4.6245050286164231</c:v>
                </c:pt>
                <c:pt idx="46">
                  <c:v>4.5524453013991266</c:v>
                </c:pt>
                <c:pt idx="47">
                  <c:v>4.4522194930653951</c:v>
                </c:pt>
                <c:pt idx="48">
                  <c:v>4.4416639584010396</c:v>
                </c:pt>
                <c:pt idx="49">
                  <c:v>4.5396959459459456</c:v>
                </c:pt>
                <c:pt idx="50">
                  <c:v>4.4433980645580311</c:v>
                </c:pt>
                <c:pt idx="51">
                  <c:v>4.3115146032566551</c:v>
                </c:pt>
                <c:pt idx="52">
                  <c:v>4.0218692374882732</c:v>
                </c:pt>
                <c:pt idx="53">
                  <c:v>3.7466899179745528</c:v>
                </c:pt>
                <c:pt idx="54">
                  <c:v>4.005722000771506</c:v>
                </c:pt>
                <c:pt idx="55">
                  <c:v>4.1827925933057353</c:v>
                </c:pt>
                <c:pt idx="56">
                  <c:v>4.2035739538471422</c:v>
                </c:pt>
                <c:pt idx="57">
                  <c:v>4.0149961548320938</c:v>
                </c:pt>
                <c:pt idx="58">
                  <c:v>3.7928605730750764</c:v>
                </c:pt>
                <c:pt idx="59">
                  <c:v>3.8028843085954951</c:v>
                </c:pt>
                <c:pt idx="60">
                  <c:v>3.8228476926908077</c:v>
                </c:pt>
                <c:pt idx="61">
                  <c:v>3.7528401677687895</c:v>
                </c:pt>
                <c:pt idx="62">
                  <c:v>3.8175895350171483</c:v>
                </c:pt>
                <c:pt idx="63">
                  <c:v>3.8801607599561563</c:v>
                </c:pt>
                <c:pt idx="64">
                  <c:v>3.8945157437533471</c:v>
                </c:pt>
                <c:pt idx="65">
                  <c:v>3.8967454876350205</c:v>
                </c:pt>
                <c:pt idx="66">
                  <c:v>3.7671134811119353</c:v>
                </c:pt>
                <c:pt idx="67">
                  <c:v>3.6447109229585504</c:v>
                </c:pt>
                <c:pt idx="68">
                  <c:v>3.5142271204384312</c:v>
                </c:pt>
                <c:pt idx="69">
                  <c:v>3.513078331342935</c:v>
                </c:pt>
                <c:pt idx="70">
                  <c:v>3.6824065587766324</c:v>
                </c:pt>
                <c:pt idx="71">
                  <c:v>3.3684784926678124</c:v>
                </c:pt>
                <c:pt idx="72">
                  <c:v>3.1223708465283355</c:v>
                </c:pt>
                <c:pt idx="73">
                  <c:v>3.2020831244359766</c:v>
                </c:pt>
                <c:pt idx="74">
                  <c:v>3.2951040101241795</c:v>
                </c:pt>
                <c:pt idx="75">
                  <c:v>3.5001265557767245</c:v>
                </c:pt>
                <c:pt idx="76">
                  <c:v>3.5229727244675648</c:v>
                </c:pt>
                <c:pt idx="77">
                  <c:v>3.6213251316788901</c:v>
                </c:pt>
                <c:pt idx="78">
                  <c:v>3.4723238842184938</c:v>
                </c:pt>
                <c:pt idx="79">
                  <c:v>3.4819097351734425</c:v>
                </c:pt>
                <c:pt idx="80">
                  <c:v>3.6189214158400138</c:v>
                </c:pt>
                <c:pt idx="81">
                  <c:v>3.6508964546603808</c:v>
                </c:pt>
                <c:pt idx="82">
                  <c:v>3.6758881049634859</c:v>
                </c:pt>
                <c:pt idx="83">
                  <c:v>3.6442329828869622</c:v>
                </c:pt>
                <c:pt idx="84">
                  <c:v>3.6383076124259173</c:v>
                </c:pt>
                <c:pt idx="85">
                  <c:v>3.5210792373193298</c:v>
                </c:pt>
                <c:pt idx="86">
                  <c:v>3.3044124329170197</c:v>
                </c:pt>
                <c:pt idx="87">
                  <c:v>3.3038420704405222</c:v>
                </c:pt>
                <c:pt idx="88">
                  <c:v>3.2639317720286205</c:v>
                </c:pt>
                <c:pt idx="89">
                  <c:v>3.453782082503591</c:v>
                </c:pt>
                <c:pt idx="90">
                  <c:v>3.3033294920110881</c:v>
                </c:pt>
                <c:pt idx="91">
                  <c:v>3.4329389411866309</c:v>
                </c:pt>
                <c:pt idx="92">
                  <c:v>3.1923756511549133</c:v>
                </c:pt>
                <c:pt idx="93">
                  <c:v>2.9679172327306929</c:v>
                </c:pt>
                <c:pt idx="94">
                  <c:v>3.2181615960190437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84-45C8-9798-9ACE30E02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743616"/>
        <c:axId val="227741696"/>
      </c:lineChart>
      <c:dateAx>
        <c:axId val="228704640"/>
        <c:scaling>
          <c:orientation val="minMax"/>
          <c:min val="413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8706176"/>
        <c:crosses val="autoZero"/>
        <c:auto val="0"/>
        <c:lblOffset val="100"/>
        <c:baseTimeUnit val="months"/>
        <c:majorUnit val="3"/>
        <c:majorTimeUnit val="months"/>
      </c:dateAx>
      <c:valAx>
        <c:axId val="228706176"/>
        <c:scaling>
          <c:orientation val="minMax"/>
          <c:max val="84"/>
          <c:min val="7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1.6371290333846447E-2"/>
              <c:y val="0.108090078081932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8704640"/>
        <c:crosses val="autoZero"/>
        <c:crossBetween val="between"/>
        <c:majorUnit val="2"/>
      </c:valAx>
      <c:valAx>
        <c:axId val="227741696"/>
        <c:scaling>
          <c:orientation val="minMax"/>
          <c:max val="6.2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 b="1">
                  <a:solidFill>
                    <a:srgbClr val="70AD47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0.9491887157912835"/>
              <c:y val="0.1101773093410345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70AD47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7743616"/>
        <c:crosses val="max"/>
        <c:crossBetween val="between"/>
        <c:majorUnit val="0.4"/>
      </c:valAx>
      <c:dateAx>
        <c:axId val="2277436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741696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5.3579175798166852E-2"/>
          <c:y val="0.91087356449536339"/>
          <c:w val="0.90684514796942195"/>
          <c:h val="5.8953889273323422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160" dirty="0"/>
              <a:t>איור </a:t>
            </a:r>
            <a:r>
              <a:rPr lang="he-IL" sz="2160" dirty="0" smtClean="0"/>
              <a:t>18: </a:t>
            </a:r>
            <a:r>
              <a:rPr lang="he-IL" sz="2160" dirty="0"/>
              <a:t>משרות פנויות
</a:t>
            </a:r>
            <a:r>
              <a:rPr lang="he-IL" sz="2160" b="0" dirty="0"/>
              <a:t>נתונים מנוכי עונתיות, ינואר 2012 עד </a:t>
            </a:r>
            <a:r>
              <a:rPr lang="he-IL" sz="2160" b="0" dirty="0" smtClean="0"/>
              <a:t>נובמבר </a:t>
            </a:r>
            <a:r>
              <a:rPr lang="he-IL" sz="2160" b="0" dirty="0"/>
              <a:t>2019</a:t>
            </a:r>
            <a:endParaRPr lang="he-IL" sz="1600" b="0" dirty="0"/>
          </a:p>
        </c:rich>
      </c:tx>
      <c:layout>
        <c:manualLayout>
          <c:xMode val="edge"/>
          <c:yMode val="edge"/>
          <c:x val="0.19539605144034583"/>
          <c:y val="3.822147623396605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485352074081832E-2"/>
          <c:y val="0.14658076831305181"/>
          <c:w val="0.92078455392666503"/>
          <c:h val="0.66700954654540923"/>
        </c:manualLayout>
      </c:layout>
      <c:lineChart>
        <c:grouping val="standard"/>
        <c:varyColors val="0"/>
        <c:ser>
          <c:idx val="1"/>
          <c:order val="0"/>
          <c:tx>
            <c:strRef>
              <c:f>'איור 34 נתונים'!$C$3</c:f>
              <c:strCache>
                <c:ptCount val="1"/>
                <c:pt idx="0">
                  <c:v>שיעור המשרות הפנויות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34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</c:numCache>
            </c:numRef>
          </c:cat>
          <c:val>
            <c:numRef>
              <c:f>'איור 34 נתונים'!$C$4:$C$300</c:f>
              <c:numCache>
                <c:formatCode>0.0</c:formatCode>
                <c:ptCount val="297"/>
                <c:pt idx="0">
                  <c:v>2.81</c:v>
                </c:pt>
                <c:pt idx="1">
                  <c:v>2.78</c:v>
                </c:pt>
                <c:pt idx="2">
                  <c:v>2.89</c:v>
                </c:pt>
                <c:pt idx="3">
                  <c:v>2.88</c:v>
                </c:pt>
                <c:pt idx="4">
                  <c:v>2.77</c:v>
                </c:pt>
                <c:pt idx="5">
                  <c:v>2.71</c:v>
                </c:pt>
                <c:pt idx="6">
                  <c:v>2.8</c:v>
                </c:pt>
                <c:pt idx="7">
                  <c:v>2.73</c:v>
                </c:pt>
                <c:pt idx="8">
                  <c:v>2.82</c:v>
                </c:pt>
                <c:pt idx="9">
                  <c:v>2.83</c:v>
                </c:pt>
                <c:pt idx="10">
                  <c:v>2.77</c:v>
                </c:pt>
                <c:pt idx="11">
                  <c:v>2.77</c:v>
                </c:pt>
                <c:pt idx="12">
                  <c:v>2.68</c:v>
                </c:pt>
                <c:pt idx="13">
                  <c:v>2.67</c:v>
                </c:pt>
                <c:pt idx="14">
                  <c:v>2.67</c:v>
                </c:pt>
                <c:pt idx="15">
                  <c:v>2.61</c:v>
                </c:pt>
                <c:pt idx="16">
                  <c:v>2.63</c:v>
                </c:pt>
                <c:pt idx="17">
                  <c:v>2.65</c:v>
                </c:pt>
                <c:pt idx="18">
                  <c:v>2.63</c:v>
                </c:pt>
                <c:pt idx="19">
                  <c:v>2.7</c:v>
                </c:pt>
                <c:pt idx="20">
                  <c:v>2.59</c:v>
                </c:pt>
                <c:pt idx="21">
                  <c:v>2.66</c:v>
                </c:pt>
                <c:pt idx="22">
                  <c:v>2.66</c:v>
                </c:pt>
                <c:pt idx="23">
                  <c:v>2.57</c:v>
                </c:pt>
                <c:pt idx="24">
                  <c:v>2.59</c:v>
                </c:pt>
                <c:pt idx="25">
                  <c:v>2.62</c:v>
                </c:pt>
                <c:pt idx="26">
                  <c:v>2.77</c:v>
                </c:pt>
                <c:pt idx="27">
                  <c:v>2.64</c:v>
                </c:pt>
                <c:pt idx="28">
                  <c:v>2.73</c:v>
                </c:pt>
                <c:pt idx="29">
                  <c:v>2.76</c:v>
                </c:pt>
                <c:pt idx="30">
                  <c:v>2.63</c:v>
                </c:pt>
                <c:pt idx="31">
                  <c:v>2.65</c:v>
                </c:pt>
                <c:pt idx="32">
                  <c:v>2.76</c:v>
                </c:pt>
                <c:pt idx="33">
                  <c:v>2.83</c:v>
                </c:pt>
                <c:pt idx="34">
                  <c:v>3</c:v>
                </c:pt>
                <c:pt idx="35">
                  <c:v>2.92</c:v>
                </c:pt>
                <c:pt idx="36">
                  <c:v>3.03</c:v>
                </c:pt>
                <c:pt idx="37">
                  <c:v>3.04</c:v>
                </c:pt>
                <c:pt idx="38">
                  <c:v>3.04</c:v>
                </c:pt>
                <c:pt idx="39">
                  <c:v>2.96</c:v>
                </c:pt>
                <c:pt idx="40">
                  <c:v>3.07</c:v>
                </c:pt>
                <c:pt idx="41">
                  <c:v>3.25</c:v>
                </c:pt>
                <c:pt idx="42">
                  <c:v>3.26</c:v>
                </c:pt>
                <c:pt idx="43">
                  <c:v>3.29</c:v>
                </c:pt>
                <c:pt idx="44">
                  <c:v>3.36</c:v>
                </c:pt>
                <c:pt idx="45">
                  <c:v>3.4</c:v>
                </c:pt>
                <c:pt idx="46">
                  <c:v>3.36</c:v>
                </c:pt>
                <c:pt idx="47">
                  <c:v>3.53</c:v>
                </c:pt>
                <c:pt idx="48">
                  <c:v>3.39</c:v>
                </c:pt>
                <c:pt idx="49">
                  <c:v>3.61</c:v>
                </c:pt>
                <c:pt idx="50">
                  <c:v>3.6</c:v>
                </c:pt>
                <c:pt idx="51">
                  <c:v>3.6</c:v>
                </c:pt>
                <c:pt idx="52">
                  <c:v>3.59</c:v>
                </c:pt>
                <c:pt idx="53">
                  <c:v>3.54</c:v>
                </c:pt>
                <c:pt idx="54">
                  <c:v>3.67</c:v>
                </c:pt>
                <c:pt idx="55">
                  <c:v>3.69</c:v>
                </c:pt>
                <c:pt idx="56">
                  <c:v>3.66</c:v>
                </c:pt>
                <c:pt idx="57">
                  <c:v>3.56</c:v>
                </c:pt>
                <c:pt idx="58">
                  <c:v>3.71</c:v>
                </c:pt>
                <c:pt idx="59">
                  <c:v>3.76</c:v>
                </c:pt>
                <c:pt idx="60">
                  <c:v>3.74</c:v>
                </c:pt>
                <c:pt idx="61">
                  <c:v>3.64</c:v>
                </c:pt>
                <c:pt idx="62">
                  <c:v>3.74</c:v>
                </c:pt>
                <c:pt idx="63">
                  <c:v>3.77</c:v>
                </c:pt>
                <c:pt idx="64">
                  <c:v>3.81</c:v>
                </c:pt>
                <c:pt idx="65">
                  <c:v>3.77</c:v>
                </c:pt>
                <c:pt idx="66">
                  <c:v>3.75</c:v>
                </c:pt>
                <c:pt idx="67">
                  <c:v>3.78</c:v>
                </c:pt>
                <c:pt idx="68">
                  <c:v>3.76</c:v>
                </c:pt>
                <c:pt idx="69">
                  <c:v>3.76</c:v>
                </c:pt>
                <c:pt idx="70">
                  <c:v>3.86</c:v>
                </c:pt>
                <c:pt idx="71">
                  <c:v>3.73</c:v>
                </c:pt>
                <c:pt idx="72">
                  <c:v>3.78</c:v>
                </c:pt>
                <c:pt idx="73">
                  <c:v>3.76</c:v>
                </c:pt>
                <c:pt idx="74">
                  <c:v>3.78</c:v>
                </c:pt>
                <c:pt idx="75">
                  <c:v>3.73</c:v>
                </c:pt>
                <c:pt idx="76">
                  <c:v>3.68</c:v>
                </c:pt>
                <c:pt idx="77">
                  <c:v>3.68</c:v>
                </c:pt>
                <c:pt idx="78">
                  <c:v>3.67</c:v>
                </c:pt>
                <c:pt idx="79">
                  <c:v>3.66</c:v>
                </c:pt>
                <c:pt idx="80">
                  <c:v>3.77</c:v>
                </c:pt>
                <c:pt idx="81">
                  <c:v>3.72</c:v>
                </c:pt>
                <c:pt idx="82">
                  <c:v>3.54</c:v>
                </c:pt>
                <c:pt idx="83">
                  <c:v>3.64</c:v>
                </c:pt>
                <c:pt idx="84">
                  <c:v>3.54</c:v>
                </c:pt>
                <c:pt idx="85">
                  <c:v>3.5</c:v>
                </c:pt>
                <c:pt idx="86">
                  <c:v>3.55</c:v>
                </c:pt>
                <c:pt idx="87">
                  <c:v>3.54</c:v>
                </c:pt>
                <c:pt idx="88">
                  <c:v>3.52</c:v>
                </c:pt>
                <c:pt idx="89">
                  <c:v>3.45</c:v>
                </c:pt>
                <c:pt idx="90">
                  <c:v>3.53</c:v>
                </c:pt>
                <c:pt idx="91">
                  <c:v>3.48</c:v>
                </c:pt>
                <c:pt idx="92">
                  <c:v>3.38</c:v>
                </c:pt>
                <c:pt idx="93">
                  <c:v>3.43</c:v>
                </c:pt>
                <c:pt idx="94">
                  <c:v>3.42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DA-459A-B8E3-07B98C4F1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571840"/>
        <c:axId val="235573632"/>
      </c:lineChart>
      <c:lineChart>
        <c:grouping val="standard"/>
        <c:varyColors val="0"/>
        <c:ser>
          <c:idx val="0"/>
          <c:order val="1"/>
          <c:tx>
            <c:strRef>
              <c:f>'איור 34 נתונים'!$B$3</c:f>
              <c:strCache>
                <c:ptCount val="1"/>
                <c:pt idx="0">
                  <c:v>מספר המשרות הפנויות</c:v>
                </c:pt>
              </c:strCache>
            </c:strRef>
          </c:tx>
          <c:spPr>
            <a:ln w="38100"/>
          </c:spPr>
          <c:marker>
            <c:symbol val="none"/>
          </c:marker>
          <c:val>
            <c:numRef>
              <c:f>'איור 34 נתונים'!$B$4:$B$300</c:f>
              <c:numCache>
                <c:formatCode>0.0</c:formatCode>
                <c:ptCount val="297"/>
                <c:pt idx="0">
                  <c:v>61.823500000000003</c:v>
                </c:pt>
                <c:pt idx="1">
                  <c:v>61.992699999999999</c:v>
                </c:pt>
                <c:pt idx="2">
                  <c:v>64.260599999999997</c:v>
                </c:pt>
                <c:pt idx="3">
                  <c:v>64.066599999999994</c:v>
                </c:pt>
                <c:pt idx="4">
                  <c:v>60.639099999999999</c:v>
                </c:pt>
                <c:pt idx="5">
                  <c:v>59.407400000000003</c:v>
                </c:pt>
                <c:pt idx="6">
                  <c:v>61.090300000000006</c:v>
                </c:pt>
                <c:pt idx="7">
                  <c:v>60.339500000000001</c:v>
                </c:pt>
                <c:pt idx="8">
                  <c:v>62.109699999999997</c:v>
                </c:pt>
                <c:pt idx="9">
                  <c:v>61.866699999999994</c:v>
                </c:pt>
                <c:pt idx="10">
                  <c:v>61.036799999999999</c:v>
                </c:pt>
                <c:pt idx="11">
                  <c:v>60.876599999999996</c:v>
                </c:pt>
                <c:pt idx="12">
                  <c:v>62.249900000000004</c:v>
                </c:pt>
                <c:pt idx="13">
                  <c:v>61.762699999999995</c:v>
                </c:pt>
                <c:pt idx="14">
                  <c:v>62.307300000000005</c:v>
                </c:pt>
                <c:pt idx="15">
                  <c:v>60.2883</c:v>
                </c:pt>
                <c:pt idx="16">
                  <c:v>60.862000000000002</c:v>
                </c:pt>
                <c:pt idx="17">
                  <c:v>61.292199999999994</c:v>
                </c:pt>
                <c:pt idx="18">
                  <c:v>60.520099999999999</c:v>
                </c:pt>
                <c:pt idx="19">
                  <c:v>62.1004</c:v>
                </c:pt>
                <c:pt idx="20">
                  <c:v>59.857399999999998</c:v>
                </c:pt>
                <c:pt idx="21">
                  <c:v>60.993900000000004</c:v>
                </c:pt>
                <c:pt idx="22">
                  <c:v>61.497</c:v>
                </c:pt>
                <c:pt idx="23">
                  <c:v>59.689399999999999</c:v>
                </c:pt>
                <c:pt idx="24">
                  <c:v>61.547699999999999</c:v>
                </c:pt>
                <c:pt idx="25">
                  <c:v>62.804900000000004</c:v>
                </c:pt>
                <c:pt idx="26">
                  <c:v>66.202100000000002</c:v>
                </c:pt>
                <c:pt idx="27">
                  <c:v>62.750300000000003</c:v>
                </c:pt>
                <c:pt idx="28">
                  <c:v>65.315699999999993</c:v>
                </c:pt>
                <c:pt idx="29">
                  <c:v>66.1571</c:v>
                </c:pt>
                <c:pt idx="30">
                  <c:v>63.301600000000001</c:v>
                </c:pt>
                <c:pt idx="31">
                  <c:v>63.965300000000006</c:v>
                </c:pt>
                <c:pt idx="32">
                  <c:v>66.626999999999995</c:v>
                </c:pt>
                <c:pt idx="33">
                  <c:v>68.430999999999997</c:v>
                </c:pt>
                <c:pt idx="34">
                  <c:v>72.536899999999989</c:v>
                </c:pt>
                <c:pt idx="35">
                  <c:v>70.740600000000001</c:v>
                </c:pt>
                <c:pt idx="36">
                  <c:v>73.791899999999998</c:v>
                </c:pt>
                <c:pt idx="37">
                  <c:v>74.041300000000007</c:v>
                </c:pt>
                <c:pt idx="38">
                  <c:v>74.263899999999992</c:v>
                </c:pt>
                <c:pt idx="39">
                  <c:v>72.928200000000004</c:v>
                </c:pt>
                <c:pt idx="40">
                  <c:v>75.887100000000004</c:v>
                </c:pt>
                <c:pt idx="41">
                  <c:v>80.92710000000001</c:v>
                </c:pt>
                <c:pt idx="42">
                  <c:v>81.254100000000008</c:v>
                </c:pt>
                <c:pt idx="43">
                  <c:v>82.565600000000003</c:v>
                </c:pt>
                <c:pt idx="44">
                  <c:v>84.601500000000001</c:v>
                </c:pt>
                <c:pt idx="45">
                  <c:v>85.338999999999999</c:v>
                </c:pt>
                <c:pt idx="46">
                  <c:v>84.406100000000009</c:v>
                </c:pt>
                <c:pt idx="47">
                  <c:v>89.015000000000001</c:v>
                </c:pt>
                <c:pt idx="48">
                  <c:v>85.825699999999998</c:v>
                </c:pt>
                <c:pt idx="49">
                  <c:v>91.308700000000002</c:v>
                </c:pt>
                <c:pt idx="50">
                  <c:v>91.308600000000013</c:v>
                </c:pt>
                <c:pt idx="51">
                  <c:v>91.928300000000007</c:v>
                </c:pt>
                <c:pt idx="52">
                  <c:v>91.891300000000001</c:v>
                </c:pt>
                <c:pt idx="53">
                  <c:v>90.531499999999994</c:v>
                </c:pt>
                <c:pt idx="54">
                  <c:v>94.864899999999992</c:v>
                </c:pt>
                <c:pt idx="55">
                  <c:v>95.092500000000001</c:v>
                </c:pt>
                <c:pt idx="56">
                  <c:v>94.032300000000006</c:v>
                </c:pt>
                <c:pt idx="57">
                  <c:v>93.904600000000002</c:v>
                </c:pt>
                <c:pt idx="58">
                  <c:v>96.909300000000002</c:v>
                </c:pt>
                <c:pt idx="59">
                  <c:v>97.683700000000002</c:v>
                </c:pt>
                <c:pt idx="60">
                  <c:v>97.210700000000003</c:v>
                </c:pt>
                <c:pt idx="61">
                  <c:v>95.158199999999994</c:v>
                </c:pt>
                <c:pt idx="62">
                  <c:v>98.220300000000009</c:v>
                </c:pt>
                <c:pt idx="63">
                  <c:v>99.49</c:v>
                </c:pt>
                <c:pt idx="64">
                  <c:v>100.7272</c:v>
                </c:pt>
                <c:pt idx="65">
                  <c:v>99.931200000000004</c:v>
                </c:pt>
                <c:pt idx="66">
                  <c:v>99.386899999999997</c:v>
                </c:pt>
                <c:pt idx="67">
                  <c:v>99.9101</c:v>
                </c:pt>
                <c:pt idx="68">
                  <c:v>100.73410000000001</c:v>
                </c:pt>
                <c:pt idx="69">
                  <c:v>100.79660000000001</c:v>
                </c:pt>
                <c:pt idx="70">
                  <c:v>103.8377</c:v>
                </c:pt>
                <c:pt idx="71">
                  <c:v>100.6075</c:v>
                </c:pt>
                <c:pt idx="72">
                  <c:v>102.0282</c:v>
                </c:pt>
                <c:pt idx="73">
                  <c:v>101.5809</c:v>
                </c:pt>
                <c:pt idx="74">
                  <c:v>101.94210000000001</c:v>
                </c:pt>
                <c:pt idx="75">
                  <c:v>101.7638</c:v>
                </c:pt>
                <c:pt idx="76">
                  <c:v>100.6447</c:v>
                </c:pt>
                <c:pt idx="77">
                  <c:v>100.49130000000001</c:v>
                </c:pt>
                <c:pt idx="78">
                  <c:v>100.5907</c:v>
                </c:pt>
                <c:pt idx="79">
                  <c:v>100.9042</c:v>
                </c:pt>
                <c:pt idx="80">
                  <c:v>103.22410000000001</c:v>
                </c:pt>
                <c:pt idx="81">
                  <c:v>102.9439</c:v>
                </c:pt>
                <c:pt idx="82">
                  <c:v>98.319800000000001</c:v>
                </c:pt>
                <c:pt idx="83">
                  <c:v>101.4196</c:v>
                </c:pt>
                <c:pt idx="84">
                  <c:v>98.039299999999997</c:v>
                </c:pt>
                <c:pt idx="85">
                  <c:v>97.050600000000003</c:v>
                </c:pt>
                <c:pt idx="86">
                  <c:v>99.01339999999999</c:v>
                </c:pt>
                <c:pt idx="87">
                  <c:v>98.690699999999993</c:v>
                </c:pt>
                <c:pt idx="88">
                  <c:v>98.339699999999993</c:v>
                </c:pt>
                <c:pt idx="89">
                  <c:v>97.043800000000005</c:v>
                </c:pt>
                <c:pt idx="90">
                  <c:v>99.517499999999998</c:v>
                </c:pt>
                <c:pt idx="91">
                  <c:v>98.114000000000004</c:v>
                </c:pt>
                <c:pt idx="92">
                  <c:v>95.952199999999991</c:v>
                </c:pt>
                <c:pt idx="93">
                  <c:v>97.42</c:v>
                </c:pt>
                <c:pt idx="94">
                  <c:v>97.557899999999989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DA-459A-B8E3-07B98C4F1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516720"/>
        <c:axId val="873503928"/>
      </c:lineChart>
      <c:dateAx>
        <c:axId val="235571840"/>
        <c:scaling>
          <c:orientation val="minMax"/>
          <c:min val="40939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700" b="0"/>
            </a:pPr>
            <a:endParaRPr lang="he-IL"/>
          </a:p>
        </c:txPr>
        <c:crossAx val="235573632"/>
        <c:crosses val="autoZero"/>
        <c:auto val="0"/>
        <c:lblOffset val="100"/>
        <c:baseTimeUnit val="months"/>
        <c:majorUnit val="6"/>
        <c:majorTimeUnit val="months"/>
      </c:dateAx>
      <c:valAx>
        <c:axId val="235573632"/>
        <c:scaling>
          <c:orientation val="minMax"/>
          <c:max val="4.0999999999999996"/>
          <c:min val="1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r>
                  <a:rPr lang="he-IL" sz="1400">
                    <a:solidFill>
                      <a:srgbClr val="C00000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6.0636832621627626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700" b="0">
                <a:solidFill>
                  <a:srgbClr val="C00000"/>
                </a:solidFill>
              </a:defRPr>
            </a:pPr>
            <a:endParaRPr lang="he-IL"/>
          </a:p>
        </c:txPr>
        <c:crossAx val="235571840"/>
        <c:crosses val="autoZero"/>
        <c:crossBetween val="between"/>
        <c:majorUnit val="0.2"/>
      </c:valAx>
      <c:valAx>
        <c:axId val="873503928"/>
        <c:scaling>
          <c:orientation val="minMax"/>
          <c:min val="4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r>
                  <a:rPr lang="he-IL" sz="1600">
                    <a:solidFill>
                      <a:srgbClr val="0070C0"/>
                    </a:solidFill>
                  </a:rPr>
                  <a:t>אלפים</a:t>
                </a:r>
              </a:p>
            </c:rich>
          </c:tx>
          <c:layout>
            <c:manualLayout>
              <c:xMode val="edge"/>
              <c:yMode val="edge"/>
              <c:x val="0.93199590583418623"/>
              <c:y val="7.560256378610978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0070C0"/>
                </a:solidFill>
              </a:defRPr>
            </a:pPr>
            <a:endParaRPr lang="he-IL"/>
          </a:p>
        </c:txPr>
        <c:crossAx val="873516720"/>
        <c:crosses val="max"/>
        <c:crossBetween val="between"/>
        <c:majorUnit val="5"/>
      </c:valAx>
      <c:dateAx>
        <c:axId val="873516720"/>
        <c:scaling>
          <c:orientation val="minMax"/>
        </c:scaling>
        <c:delete val="1"/>
        <c:axPos val="b"/>
        <c:majorTickMark val="out"/>
        <c:minorTickMark val="none"/>
        <c:tickLblPos val="nextTo"/>
        <c:crossAx val="873503928"/>
        <c:crosses val="autoZero"/>
        <c:auto val="0"/>
        <c:lblOffset val="100"/>
        <c:baseTimeUnit val="days"/>
      </c:date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733599830215698"/>
          <c:y val="0.92789968652037613"/>
          <c:w val="0.57606557112807166"/>
          <c:h val="4.9180427681649513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20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19: </a:t>
            </a: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השכר הנומינלי למשרת שכיר 
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מנוכה עונתיות, ממוצע נע של 6 חודשים, שיעור השינוי לעומת התקופה המקבילה, ספטמבר 2014 עד </a:t>
            </a:r>
            <a:r>
              <a:rPr lang="he-IL" sz="2000" b="0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אוקטובר 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2019</a:t>
            </a:r>
          </a:p>
        </c:rich>
      </c:tx>
      <c:layout>
        <c:manualLayout>
          <c:xMode val="edge"/>
          <c:yMode val="edge"/>
          <c:x val="0.1407837479885127"/>
          <c:y val="1.462575798714815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366881852153333E-2"/>
          <c:y val="0.18169801639956915"/>
          <c:w val="0.89473083008943233"/>
          <c:h val="0.6540502439359492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15 נתונים'!$C$3</c:f>
              <c:strCache>
                <c:ptCount val="1"/>
                <c:pt idx="0">
                  <c:v>ענפי המגזר העסקי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</c:numCache>
            </c:numRef>
          </c:cat>
          <c:val>
            <c:numRef>
              <c:f>'איור 15 נתונים'!$C$4:$C$300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2.045275177402206</c:v>
                </c:pt>
                <c:pt idx="18" formatCode="0.0">
                  <c:v>2.1649262166037575</c:v>
                </c:pt>
                <c:pt idx="19" formatCode="0.0">
                  <c:v>2.2349449102625929</c:v>
                </c:pt>
                <c:pt idx="20" formatCode="0.0">
                  <c:v>2.6617388276068965</c:v>
                </c:pt>
                <c:pt idx="21" formatCode="0.0">
                  <c:v>2.8638259785542575</c:v>
                </c:pt>
                <c:pt idx="22" formatCode="0.0">
                  <c:v>2.4930662255531866</c:v>
                </c:pt>
                <c:pt idx="23" formatCode="0.0">
                  <c:v>2.8376145567856392</c:v>
                </c:pt>
                <c:pt idx="24" formatCode="0.0">
                  <c:v>2.9118403636909651</c:v>
                </c:pt>
                <c:pt idx="25" formatCode="0.0">
                  <c:v>2.9344426371692434</c:v>
                </c:pt>
                <c:pt idx="26" formatCode="0.0">
                  <c:v>3.2197747559545853</c:v>
                </c:pt>
                <c:pt idx="27" formatCode="0.0">
                  <c:v>3.3299866545075663</c:v>
                </c:pt>
                <c:pt idx="28" formatCode="0.0">
                  <c:v>3.0344709721846996</c:v>
                </c:pt>
                <c:pt idx="29" formatCode="0.0">
                  <c:v>2.7361654679644243</c:v>
                </c:pt>
                <c:pt idx="30" formatCode="0.0">
                  <c:v>2.5535416335512817</c:v>
                </c:pt>
                <c:pt idx="31" formatCode="0.0">
                  <c:v>2.4319735346983729</c:v>
                </c:pt>
                <c:pt idx="32" formatCode="0.0">
                  <c:v>2.2195766109968096</c:v>
                </c:pt>
                <c:pt idx="33" formatCode="0.0">
                  <c:v>2.1090054079745624</c:v>
                </c:pt>
                <c:pt idx="34" formatCode="0.0">
                  <c:v>2.1016372528635197</c:v>
                </c:pt>
                <c:pt idx="35" formatCode="0.0">
                  <c:v>1.7079249041703104</c:v>
                </c:pt>
                <c:pt idx="36" formatCode="0.0">
                  <c:v>1.5607242571713753</c:v>
                </c:pt>
                <c:pt idx="37" formatCode="0.0">
                  <c:v>1.2820429932342892</c:v>
                </c:pt>
                <c:pt idx="38" formatCode="0.0">
                  <c:v>1.3282968483376179</c:v>
                </c:pt>
                <c:pt idx="39" formatCode="0.0">
                  <c:v>1.0834783344346288</c:v>
                </c:pt>
                <c:pt idx="40" formatCode="0.0">
                  <c:v>1.1443053686401861</c:v>
                </c:pt>
                <c:pt idx="41" formatCode="0.0">
                  <c:v>1.2993460681725688</c:v>
                </c:pt>
                <c:pt idx="42" formatCode="0.0">
                  <c:v>1.3680052717845337</c:v>
                </c:pt>
                <c:pt idx="43" formatCode="0.0">
                  <c:v>1.3857572119694739</c:v>
                </c:pt>
                <c:pt idx="44" formatCode="0.0">
                  <c:v>1.4963876051961478</c:v>
                </c:pt>
                <c:pt idx="45" formatCode="0.0">
                  <c:v>1.434873825475802</c:v>
                </c:pt>
                <c:pt idx="46" formatCode="0.0">
                  <c:v>1.6592728619304831</c:v>
                </c:pt>
                <c:pt idx="47" formatCode="0.0">
                  <c:v>1.622096434364928</c:v>
                </c:pt>
                <c:pt idx="48" formatCode="0.0">
                  <c:v>1.5851223275564763</c:v>
                </c:pt>
                <c:pt idx="49" formatCode="0.0">
                  <c:v>1.8726233405047976</c:v>
                </c:pt>
                <c:pt idx="50" formatCode="0.0">
                  <c:v>1.6923985509181394</c:v>
                </c:pt>
                <c:pt idx="51" formatCode="0.0">
                  <c:v>1.8714340324814005</c:v>
                </c:pt>
                <c:pt idx="52" formatCode="0.0">
                  <c:v>1.8913547751282511</c:v>
                </c:pt>
                <c:pt idx="53" formatCode="0.0">
                  <c:v>2.1512946375325415</c:v>
                </c:pt>
                <c:pt idx="54" formatCode="0.0">
                  <c:v>2.098513584666617</c:v>
                </c:pt>
                <c:pt idx="55" formatCode="0.0">
                  <c:v>2.2821529094247728</c:v>
                </c:pt>
                <c:pt idx="56" formatCode="0.0">
                  <c:v>2.0714326327724297</c:v>
                </c:pt>
                <c:pt idx="57" formatCode="0.0">
                  <c:v>2.2642943870140542</c:v>
                </c:pt>
                <c:pt idx="58" formatCode="0.0">
                  <c:v>2.4214532522324861</c:v>
                </c:pt>
                <c:pt idx="59" formatCode="0.0">
                  <c:v>2.4695207021548038</c:v>
                </c:pt>
                <c:pt idx="60" formatCode="0.0">
                  <c:v>2.602956757752839</c:v>
                </c:pt>
                <c:pt idx="61" formatCode="0.0">
                  <c:v>2.390955697521191</c:v>
                </c:pt>
                <c:pt idx="62" formatCode="0.0">
                  <c:v>2.6992254504119018</c:v>
                </c:pt>
                <c:pt idx="63" formatCode="0.0">
                  <c:v>2.6615681409856373</c:v>
                </c:pt>
                <c:pt idx="64" formatCode="0.0">
                  <c:v>2.4803742426734221</c:v>
                </c:pt>
                <c:pt idx="65" formatCode="0.0">
                  <c:v>2.2892099323578163</c:v>
                </c:pt>
                <c:pt idx="66" formatCode="0.0">
                  <c:v>2.4677500795553531</c:v>
                </c:pt>
                <c:pt idx="67" formatCode="0.0">
                  <c:v>2.4270961112205391</c:v>
                </c:pt>
                <c:pt idx="68" formatCode="0.0">
                  <c:v>2.6680587077169804</c:v>
                </c:pt>
                <c:pt idx="69" formatCode="0.0">
                  <c:v>2.5977085175118209</c:v>
                </c:pt>
                <c:pt idx="70" formatCode="0.0">
                  <c:v>2.660645384936311</c:v>
                </c:pt>
                <c:pt idx="71" formatCode="0.0">
                  <c:v>2.6631298136251091</c:v>
                </c:pt>
                <c:pt idx="72" formatCode="0.0">
                  <c:v>2.8141153883281422</c:v>
                </c:pt>
                <c:pt idx="73" formatCode="0.0">
                  <c:v>3.0707516603710072</c:v>
                </c:pt>
                <c:pt idx="74" formatCode="0.0">
                  <c:v>2.9221886721860546</c:v>
                </c:pt>
                <c:pt idx="75" formatCode="0.0">
                  <c:v>3.0080023775183262</c:v>
                </c:pt>
                <c:pt idx="76" formatCode="0.0">
                  <c:v>3.2007641236955209</c:v>
                </c:pt>
                <c:pt idx="77" formatCode="0.0">
                  <c:v>3.3489552505594045</c:v>
                </c:pt>
                <c:pt idx="78" formatCode="0.0">
                  <c:v>3.1282321047426009</c:v>
                </c:pt>
                <c:pt idx="79" formatCode="0.0">
                  <c:v>3.0071689559509673</c:v>
                </c:pt>
                <c:pt idx="80" formatCode="0.0">
                  <c:v>2.6919294290182139</c:v>
                </c:pt>
                <c:pt idx="81" formatCode="0.0">
                  <c:v>2.7275695623470098</c:v>
                </c:pt>
                <c:pt idx="82" formatCode="0.0">
                  <c:v>2.4773184800901404</c:v>
                </c:pt>
                <c:pt idx="83" formatCode="0.0">
                  <c:v>2.4423119140322358</c:v>
                </c:pt>
                <c:pt idx="84" formatCode="0.0">
                  <c:v>2.6070831539153572</c:v>
                </c:pt>
                <c:pt idx="85" formatCode="0.0">
                  <c:v>2.7335654553928279</c:v>
                </c:pt>
                <c:pt idx="86" formatCode="0.0">
                  <c:v>3.1728397890989912</c:v>
                </c:pt>
                <c:pt idx="87" formatCode="0.0">
                  <c:v>3.3567086371850463</c:v>
                </c:pt>
                <c:pt idx="88" formatCode="0.0">
                  <c:v>3.4902639245993905</c:v>
                </c:pt>
                <c:pt idx="89" formatCode="0.0">
                  <c:v>3.7635170394427986</c:v>
                </c:pt>
                <c:pt idx="90" formatCode="0.0">
                  <c:v>3.8593223542736421</c:v>
                </c:pt>
                <c:pt idx="91" formatCode="0.0">
                  <c:v>3.975149211820117</c:v>
                </c:pt>
                <c:pt idx="92" formatCode="0.0">
                  <c:v>3.7949089799782509</c:v>
                </c:pt>
                <c:pt idx="93" formatCode="0.0">
                  <c:v>4.1098996613928129</c:v>
                </c:pt>
                <c:pt idx="94" formatCode="0.0">
                  <c:v>4.4739147931934786</c:v>
                </c:pt>
                <c:pt idx="95" formatCode="0.0">
                  <c:v>4.6677681907812074</c:v>
                </c:pt>
                <c:pt idx="96" formatCode="0.0">
                  <c:v>4.5235262429147216</c:v>
                </c:pt>
                <c:pt idx="97" formatCode="0.0">
                  <c:v>4.4201013779402887</c:v>
                </c:pt>
                <c:pt idx="98" formatCode="0.0">
                  <c:v>4.4432612070166799</c:v>
                </c:pt>
                <c:pt idx="99" formatCode="0.0">
                  <c:v>4.0644768382630758</c:v>
                </c:pt>
                <c:pt idx="100" formatCode="0.0">
                  <c:v>3.7415225320521994</c:v>
                </c:pt>
                <c:pt idx="101" formatCode="0.0">
                  <c:v>3.4033065251250605</c:v>
                </c:pt>
                <c:pt idx="102" formatCode="0.0">
                  <c:v>3.5414303026545468</c:v>
                </c:pt>
                <c:pt idx="103" formatCode="0.0">
                  <c:v>3.3605237668461241</c:v>
                </c:pt>
                <c:pt idx="104" formatCode="0.0">
                  <c:v>3.7974997598362759</c:v>
                </c:pt>
                <c:pt idx="105" formatCode="0.0">
                  <c:v>3.4835828074880171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7A-4737-BF45-82F0A7FBD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888960"/>
        <c:axId val="228890496"/>
      </c:lineChart>
      <c:lineChart>
        <c:grouping val="standard"/>
        <c:varyColors val="0"/>
        <c:ser>
          <c:idx val="1"/>
          <c:order val="0"/>
          <c:tx>
            <c:strRef>
              <c:f>'איור 15 נתונים'!$B$3</c:f>
              <c:strCache>
                <c:ptCount val="1"/>
                <c:pt idx="0">
                  <c:v>סך הכול</c:v>
                </c:pt>
              </c:strCache>
            </c:strRef>
          </c:tx>
          <c:spPr>
            <a:ln w="381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</c:numCache>
            </c:numRef>
          </c:cat>
          <c:val>
            <c:numRef>
              <c:f>'איור 15 נתונים'!$B$4:$B$300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1.9290185803533033</c:v>
                </c:pt>
                <c:pt idx="18" formatCode="0.0">
                  <c:v>2.0578648289585111</c:v>
                </c:pt>
                <c:pt idx="19" formatCode="0.0">
                  <c:v>2.0593323994933854</c:v>
                </c:pt>
                <c:pt idx="20" formatCode="0.0">
                  <c:v>2.2984186890499414</c:v>
                </c:pt>
                <c:pt idx="21" formatCode="0.0">
                  <c:v>2.3935677731780736</c:v>
                </c:pt>
                <c:pt idx="22" formatCode="0.0">
                  <c:v>2.2604981306298733</c:v>
                </c:pt>
                <c:pt idx="23" formatCode="0.0">
                  <c:v>2.3748256623775221</c:v>
                </c:pt>
                <c:pt idx="24" formatCode="0.0">
                  <c:v>2.5486394319345518</c:v>
                </c:pt>
                <c:pt idx="25" formatCode="0.0">
                  <c:v>2.6253414616020487</c:v>
                </c:pt>
                <c:pt idx="26" formatCode="0.0">
                  <c:v>2.9090989565990988</c:v>
                </c:pt>
                <c:pt idx="27" formatCode="0.0">
                  <c:v>3.0944822935347283</c:v>
                </c:pt>
                <c:pt idx="28" formatCode="0.0">
                  <c:v>2.9592813810665142</c:v>
                </c:pt>
                <c:pt idx="29" formatCode="0.0">
                  <c:v>3.0159091085855572</c:v>
                </c:pt>
                <c:pt idx="30" formatCode="0.0">
                  <c:v>3.0533141604602854</c:v>
                </c:pt>
                <c:pt idx="31" formatCode="0.0">
                  <c:v>3.1149085955770817</c:v>
                </c:pt>
                <c:pt idx="32" formatCode="0.0">
                  <c:v>3.1157960356951619</c:v>
                </c:pt>
                <c:pt idx="33" formatCode="0.0">
                  <c:v>2.918694116538334</c:v>
                </c:pt>
                <c:pt idx="34" formatCode="0.0">
                  <c:v>2.8359238643441254</c:v>
                </c:pt>
                <c:pt idx="35" formatCode="0.0">
                  <c:v>2.5659790548989481</c:v>
                </c:pt>
                <c:pt idx="36" formatCode="0.0">
                  <c:v>2.3460250728950083</c:v>
                </c:pt>
                <c:pt idx="37" formatCode="0.0">
                  <c:v>1.9540118903741854</c:v>
                </c:pt>
                <c:pt idx="38" formatCode="0.0">
                  <c:v>1.5177600112183498</c:v>
                </c:pt>
                <c:pt idx="39" formatCode="0.0">
                  <c:v>1.4866093110828427</c:v>
                </c:pt>
                <c:pt idx="40" formatCode="0.0">
                  <c:v>1.5376253355406488</c:v>
                </c:pt>
                <c:pt idx="41" formatCode="0.0">
                  <c:v>1.4464325839601999</c:v>
                </c:pt>
                <c:pt idx="42" formatCode="0.0">
                  <c:v>1.3533694270696284</c:v>
                </c:pt>
                <c:pt idx="43" formatCode="0.0">
                  <c:v>1.3457662705422146</c:v>
                </c:pt>
                <c:pt idx="44" formatCode="0.0">
                  <c:v>1.0816850209912188</c:v>
                </c:pt>
                <c:pt idx="45" formatCode="0.0">
                  <c:v>1.1644235698750283</c:v>
                </c:pt>
                <c:pt idx="46" formatCode="0.0">
                  <c:v>1.1292609499655049</c:v>
                </c:pt>
                <c:pt idx="47" formatCode="0.0">
                  <c:v>1.1422691839849231</c:v>
                </c:pt>
                <c:pt idx="48" formatCode="0.0">
                  <c:v>1.1669581044725597</c:v>
                </c:pt>
                <c:pt idx="49" formatCode="0.0">
                  <c:v>1.3341586863499399</c:v>
                </c:pt>
                <c:pt idx="50" formatCode="0.0">
                  <c:v>1.6628657294120108</c:v>
                </c:pt>
                <c:pt idx="51" formatCode="0.0">
                  <c:v>1.6800002110221701</c:v>
                </c:pt>
                <c:pt idx="52" formatCode="0.0">
                  <c:v>1.831073927880178</c:v>
                </c:pt>
                <c:pt idx="53" formatCode="0.0">
                  <c:v>1.9513950014812265</c:v>
                </c:pt>
                <c:pt idx="54" formatCode="0.0">
                  <c:v>1.8547543299462399</c:v>
                </c:pt>
                <c:pt idx="55" formatCode="0.0">
                  <c:v>1.9786204501194948</c:v>
                </c:pt>
                <c:pt idx="56" formatCode="0.0">
                  <c:v>2.3359121817960515</c:v>
                </c:pt>
                <c:pt idx="57" formatCode="0.0">
                  <c:v>2.3449455770507832</c:v>
                </c:pt>
                <c:pt idx="58" formatCode="0.0">
                  <c:v>2.479021904372547</c:v>
                </c:pt>
                <c:pt idx="59" formatCode="0.0">
                  <c:v>2.6017191050366595</c:v>
                </c:pt>
                <c:pt idx="60" formatCode="0.0">
                  <c:v>2.787402263403127</c:v>
                </c:pt>
                <c:pt idx="61" formatCode="0.0">
                  <c:v>2.8051851579663944</c:v>
                </c:pt>
                <c:pt idx="62" formatCode="0.0">
                  <c:v>2.7293054992458599</c:v>
                </c:pt>
                <c:pt idx="63" formatCode="0.0">
                  <c:v>2.6517574715362979</c:v>
                </c:pt>
                <c:pt idx="64" formatCode="0.0">
                  <c:v>2.4067152930545621</c:v>
                </c:pt>
                <c:pt idx="65" formatCode="0.0">
                  <c:v>2.2335306001792343</c:v>
                </c:pt>
                <c:pt idx="66" formatCode="0.0">
                  <c:v>2.412115284030425</c:v>
                </c:pt>
                <c:pt idx="67" formatCode="0.0">
                  <c:v>2.2638397203881722</c:v>
                </c:pt>
                <c:pt idx="68" formatCode="0.0">
                  <c:v>1.6466001500448524</c:v>
                </c:pt>
                <c:pt idx="69" formatCode="0.0">
                  <c:v>1.933803027005121</c:v>
                </c:pt>
                <c:pt idx="70" formatCode="0.0">
                  <c:v>2.1576385593525815</c:v>
                </c:pt>
                <c:pt idx="71" formatCode="0.0">
                  <c:v>2.2580873504636667</c:v>
                </c:pt>
                <c:pt idx="72" formatCode="0.0">
                  <c:v>2.2156598424432516</c:v>
                </c:pt>
                <c:pt idx="73" formatCode="0.0">
                  <c:v>2.4885182605936418</c:v>
                </c:pt>
                <c:pt idx="74" formatCode="0.0">
                  <c:v>2.9443005029364144</c:v>
                </c:pt>
                <c:pt idx="75" formatCode="0.0">
                  <c:v>2.9367480909132881</c:v>
                </c:pt>
                <c:pt idx="76" formatCode="0.0">
                  <c:v>3.2273942368453268</c:v>
                </c:pt>
                <c:pt idx="77" formatCode="0.0">
                  <c:v>3.3911699972035914</c:v>
                </c:pt>
                <c:pt idx="78" formatCode="0.0">
                  <c:v>3.2848378052962479</c:v>
                </c:pt>
                <c:pt idx="79" formatCode="0.0">
                  <c:v>3.2437069561224607</c:v>
                </c:pt>
                <c:pt idx="80" formatCode="0.0">
                  <c:v>3.5747722990637332</c:v>
                </c:pt>
                <c:pt idx="81" formatCode="0.0">
                  <c:v>3.1196329996497685</c:v>
                </c:pt>
                <c:pt idx="82" formatCode="0.0">
                  <c:v>2.6465974131790526</c:v>
                </c:pt>
                <c:pt idx="83" formatCode="0.0">
                  <c:v>2.5725114218468681</c:v>
                </c:pt>
                <c:pt idx="84" formatCode="0.0">
                  <c:v>2.6442250536019785</c:v>
                </c:pt>
                <c:pt idx="85" formatCode="0.0">
                  <c:v>2.4852047387841303</c:v>
                </c:pt>
                <c:pt idx="86" formatCode="0.0">
                  <c:v>2.3824650853154328</c:v>
                </c:pt>
                <c:pt idx="87" formatCode="0.0">
                  <c:v>2.8302166616785973</c:v>
                </c:pt>
                <c:pt idx="88" formatCode="0.0">
                  <c:v>2.7772264638134425</c:v>
                </c:pt>
                <c:pt idx="89" formatCode="0.0">
                  <c:v>2.9424954496880984</c:v>
                </c:pt>
                <c:pt idx="90" formatCode="0.0">
                  <c:v>3.0573263756377367</c:v>
                </c:pt>
                <c:pt idx="91" formatCode="0.0">
                  <c:v>3.1612777698971861</c:v>
                </c:pt>
                <c:pt idx="92" formatCode="0.0">
                  <c:v>3.4420863382246702</c:v>
                </c:pt>
                <c:pt idx="93" formatCode="0.0">
                  <c:v>3.5766966502044584</c:v>
                </c:pt>
                <c:pt idx="94" formatCode="0.0">
                  <c:v>4.147696743644369</c:v>
                </c:pt>
                <c:pt idx="95" formatCode="0.0">
                  <c:v>4.1017041967547296</c:v>
                </c:pt>
                <c:pt idx="96" formatCode="0.0">
                  <c:v>4.1110405972220709</c:v>
                </c:pt>
                <c:pt idx="97" formatCode="0.0">
                  <c:v>4.2196049800562463</c:v>
                </c:pt>
                <c:pt idx="98" formatCode="0.0">
                  <c:v>3.8213297053620865</c:v>
                </c:pt>
                <c:pt idx="99" formatCode="0.0">
                  <c:v>3.4535037388711221</c:v>
                </c:pt>
                <c:pt idx="100" formatCode="0.0">
                  <c:v>3.2734212846606603</c:v>
                </c:pt>
                <c:pt idx="101" formatCode="0.0">
                  <c:v>3.1084100156588468</c:v>
                </c:pt>
                <c:pt idx="102" formatCode="0.0">
                  <c:v>3.1569943202402806</c:v>
                </c:pt>
                <c:pt idx="103" formatCode="0.0">
                  <c:v>3.0915048051108673</c:v>
                </c:pt>
                <c:pt idx="104" formatCode="0.0">
                  <c:v>2.6662259835512403</c:v>
                </c:pt>
                <c:pt idx="105" formatCode="0.0">
                  <c:v>2.9175219194885083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7A-4737-BF45-82F0A7FBDF59}"/>
            </c:ext>
          </c:extLst>
        </c:ser>
        <c:ser>
          <c:idx val="2"/>
          <c:order val="2"/>
          <c:tx>
            <c:strRef>
              <c:f>'איור 15 נתונים'!$D$3</c:f>
              <c:strCache>
                <c:ptCount val="1"/>
                <c:pt idx="0">
                  <c:v>ענפי השירותים הציבוריים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</c:numCache>
            </c:numRef>
          </c:cat>
          <c:val>
            <c:numRef>
              <c:f>'איור 15 נתונים'!$D$4:$D$300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1.934766411781311</c:v>
                </c:pt>
                <c:pt idx="18" formatCode="0.0">
                  <c:v>2.3188686370849609</c:v>
                </c:pt>
                <c:pt idx="19" formatCode="0.0">
                  <c:v>2.4048871994018555</c:v>
                </c:pt>
                <c:pt idx="20" formatCode="0.0">
                  <c:v>1.9459496736526489</c:v>
                </c:pt>
                <c:pt idx="21" formatCode="0.0">
                  <c:v>1.8408395051956177</c:v>
                </c:pt>
                <c:pt idx="22" formatCode="0.0">
                  <c:v>1.416021466255188</c:v>
                </c:pt>
                <c:pt idx="23" formatCode="0.0">
                  <c:v>1.4644662141799927</c:v>
                </c:pt>
                <c:pt idx="24" formatCode="0.0">
                  <c:v>1.7079166173934937</c:v>
                </c:pt>
                <c:pt idx="25" formatCode="0.0">
                  <c:v>1.6920256614685059</c:v>
                </c:pt>
                <c:pt idx="26" formatCode="0.0">
                  <c:v>2.1532559394836426</c:v>
                </c:pt>
                <c:pt idx="27" formatCode="0.0">
                  <c:v>2.5722787380218506</c:v>
                </c:pt>
                <c:pt idx="28" formatCode="0.0">
                  <c:v>2.7239959239959717</c:v>
                </c:pt>
                <c:pt idx="29" formatCode="0.0">
                  <c:v>2.793597936630249</c:v>
                </c:pt>
                <c:pt idx="30" formatCode="0.0">
                  <c:v>2.9311573505401611</c:v>
                </c:pt>
                <c:pt idx="31" formatCode="0.0">
                  <c:v>3.0379490852355957</c:v>
                </c:pt>
                <c:pt idx="32" formatCode="0.0">
                  <c:v>3.5319504737854004</c:v>
                </c:pt>
                <c:pt idx="33" formatCode="0.0">
                  <c:v>3.3081789016723633</c:v>
                </c:pt>
                <c:pt idx="34" formatCode="0.0">
                  <c:v>3.5087065696716309</c:v>
                </c:pt>
                <c:pt idx="35" formatCode="0.0">
                  <c:v>3.4531657695770264</c:v>
                </c:pt>
                <c:pt idx="36" formatCode="0.0">
                  <c:v>3.2866339683532715</c:v>
                </c:pt>
                <c:pt idx="37" formatCode="0.0">
                  <c:v>2.9982106685638428</c:v>
                </c:pt>
                <c:pt idx="38" formatCode="0.0">
                  <c:v>2.6322236061096191</c:v>
                </c:pt>
                <c:pt idx="39" formatCode="0.0">
                  <c:v>2.5056626796722412</c:v>
                </c:pt>
                <c:pt idx="40" formatCode="0.0">
                  <c:v>2.2419338226318359</c:v>
                </c:pt>
                <c:pt idx="41" formatCode="0.0">
                  <c:v>2.218595027923584</c:v>
                </c:pt>
                <c:pt idx="42" formatCode="0.0">
                  <c:v>1.8346378803253174</c:v>
                </c:pt>
                <c:pt idx="43" formatCode="0.0">
                  <c:v>1.7802199125289917</c:v>
                </c:pt>
                <c:pt idx="44" formatCode="0.0">
                  <c:v>1.5563664436340332</c:v>
                </c:pt>
                <c:pt idx="45" formatCode="0.0">
                  <c:v>1.8282243013381958</c:v>
                </c:pt>
                <c:pt idx="46" formatCode="0.0">
                  <c:v>1.6546241044998169</c:v>
                </c:pt>
                <c:pt idx="47" formatCode="0.0">
                  <c:v>1.7100471258163452</c:v>
                </c:pt>
                <c:pt idx="48" formatCode="0.0">
                  <c:v>1.8333979845046997</c:v>
                </c:pt>
                <c:pt idx="49" formatCode="0.0">
                  <c:v>1.7600678205490112</c:v>
                </c:pt>
                <c:pt idx="50" formatCode="0.0">
                  <c:v>1.7442977428436279</c:v>
                </c:pt>
                <c:pt idx="51" formatCode="0.0">
                  <c:v>1.6611422300338745</c:v>
                </c:pt>
                <c:pt idx="52" formatCode="0.0">
                  <c:v>1.9742780923843384</c:v>
                </c:pt>
                <c:pt idx="53" formatCode="0.0">
                  <c:v>1.9673531055450439</c:v>
                </c:pt>
                <c:pt idx="54" formatCode="0.0">
                  <c:v>2.1059505939483643</c:v>
                </c:pt>
                <c:pt idx="55" formatCode="0.0">
                  <c:v>2.2703609466552734</c:v>
                </c:pt>
                <c:pt idx="56" formatCode="0.0">
                  <c:v>2.4189498424530029</c:v>
                </c:pt>
                <c:pt idx="57" formatCode="0.0">
                  <c:v>2.2642965316772461</c:v>
                </c:pt>
                <c:pt idx="58" formatCode="0.0">
                  <c:v>2.2731902599334717</c:v>
                </c:pt>
                <c:pt idx="59" formatCode="0.0">
                  <c:v>2.0734965801239014</c:v>
                </c:pt>
                <c:pt idx="60" formatCode="0.0">
                  <c:v>1.9767009019851685</c:v>
                </c:pt>
                <c:pt idx="61" formatCode="0.0">
                  <c:v>2.331200122833252</c:v>
                </c:pt>
                <c:pt idx="62" formatCode="0.0">
                  <c:v>2.2792811393737793</c:v>
                </c:pt>
                <c:pt idx="63" formatCode="0.0">
                  <c:v>2.3213543891906738</c:v>
                </c:pt>
                <c:pt idx="64" formatCode="0.0">
                  <c:v>1.9605084657669067</c:v>
                </c:pt>
                <c:pt idx="65" formatCode="0.0">
                  <c:v>1.8774993419647217</c:v>
                </c:pt>
                <c:pt idx="66" formatCode="0.0">
                  <c:v>1.739087700843811</c:v>
                </c:pt>
                <c:pt idx="67" formatCode="0.0">
                  <c:v>1.3109046220779419</c:v>
                </c:pt>
                <c:pt idx="68" formatCode="0.0">
                  <c:v>1.0814831256866455</c:v>
                </c:pt>
                <c:pt idx="69" formatCode="0.0">
                  <c:v>1.0083242654800415</c:v>
                </c:pt>
                <c:pt idx="70" formatCode="0.0">
                  <c:v>1.3269509077072144</c:v>
                </c:pt>
                <c:pt idx="71" formatCode="0.0">
                  <c:v>1.5890620946884155</c:v>
                </c:pt>
                <c:pt idx="72" formatCode="0.0">
                  <c:v>1.6249735355377197</c:v>
                </c:pt>
                <c:pt idx="73" formatCode="0.0">
                  <c:v>1.9940260648727417</c:v>
                </c:pt>
                <c:pt idx="74" formatCode="0.0">
                  <c:v>2.3843202590942383</c:v>
                </c:pt>
                <c:pt idx="75" formatCode="0.0">
                  <c:v>2.7743086814880371</c:v>
                </c:pt>
                <c:pt idx="76" formatCode="0.0">
                  <c:v>3.1865482330322266</c:v>
                </c:pt>
                <c:pt idx="77" formatCode="0.0">
                  <c:v>3.4406137466430664</c:v>
                </c:pt>
                <c:pt idx="78" formatCode="0.0">
                  <c:v>3.6978631019592285</c:v>
                </c:pt>
                <c:pt idx="79" formatCode="0.0">
                  <c:v>3.7334742546081543</c:v>
                </c:pt>
                <c:pt idx="80" formatCode="0.0">
                  <c:v>3.8890962600708008</c:v>
                </c:pt>
                <c:pt idx="81" formatCode="0.0">
                  <c:v>3.7283530235290527</c:v>
                </c:pt>
                <c:pt idx="82" formatCode="0.0">
                  <c:v>3.3890771865844727</c:v>
                </c:pt>
                <c:pt idx="83" formatCode="0.0">
                  <c:v>3.2114300727844238</c:v>
                </c:pt>
                <c:pt idx="84" formatCode="0.0">
                  <c:v>3.0626475811004639</c:v>
                </c:pt>
                <c:pt idx="85" formatCode="0.0">
                  <c:v>2.3944532871246338</c:v>
                </c:pt>
                <c:pt idx="86" formatCode="0.0">
                  <c:v>2.2260541915893555</c:v>
                </c:pt>
                <c:pt idx="87" formatCode="0.0">
                  <c:v>2.0152192115783691</c:v>
                </c:pt>
                <c:pt idx="88" formatCode="0.0">
                  <c:v>1.7576502561569214</c:v>
                </c:pt>
                <c:pt idx="89" formatCode="0.0">
                  <c:v>1.6599328517913818</c:v>
                </c:pt>
                <c:pt idx="90" formatCode="0.0">
                  <c:v>1.9079465866088867</c:v>
                </c:pt>
                <c:pt idx="91" formatCode="0.0">
                  <c:v>2.1631135940551758</c:v>
                </c:pt>
                <c:pt idx="92" formatCode="0.0">
                  <c:v>1.9755752086639404</c:v>
                </c:pt>
                <c:pt idx="93" formatCode="0.0">
                  <c:v>2.1036317348480225</c:v>
                </c:pt>
                <c:pt idx="94" formatCode="0.0">
                  <c:v>2.2132453918457031</c:v>
                </c:pt>
                <c:pt idx="95" formatCode="0.0">
                  <c:v>2.2212843894958496</c:v>
                </c:pt>
                <c:pt idx="96" formatCode="0.0">
                  <c:v>2.1856911182403564</c:v>
                </c:pt>
                <c:pt idx="97" formatCode="0.0">
                  <c:v>2.5613782405853271</c:v>
                </c:pt>
                <c:pt idx="98" formatCode="0.0">
                  <c:v>2.4261229038238525</c:v>
                </c:pt>
                <c:pt idx="99" formatCode="0.0">
                  <c:v>2.3047182559967041</c:v>
                </c:pt>
                <c:pt idx="100" formatCode="0.0">
                  <c:v>2.4162266254425049</c:v>
                </c:pt>
                <c:pt idx="101" formatCode="0.0">
                  <c:v>2.2515039443969727</c:v>
                </c:pt>
                <c:pt idx="102" formatCode="0.0">
                  <c:v>1.986303448677063</c:v>
                </c:pt>
                <c:pt idx="103" formatCode="0.0">
                  <c:v>1.6807794570922852</c:v>
                </c:pt>
                <c:pt idx="104" formatCode="0.0">
                  <c:v>1.8987047672271729</c:v>
                </c:pt>
                <c:pt idx="105" formatCode="0.0">
                  <c:v>2.1595335006713867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7A-4737-BF45-82F0A7FBD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894208"/>
        <c:axId val="228892672"/>
      </c:lineChart>
      <c:dateAx>
        <c:axId val="228888960"/>
        <c:scaling>
          <c:orientation val="minMax"/>
          <c:min val="41912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8890496"/>
        <c:crosses val="autoZero"/>
        <c:auto val="0"/>
        <c:lblOffset val="100"/>
        <c:baseTimeUnit val="months"/>
        <c:majorUnit val="3"/>
        <c:majorTimeUnit val="months"/>
      </c:dateAx>
      <c:valAx>
        <c:axId val="228890496"/>
        <c:scaling>
          <c:orientation val="minMax"/>
          <c:max val="6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he-IL" sz="1400" b="0"/>
                  <a:t>%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2.3184918355582552E-2"/>
              <c:y val="0.1004673288857437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8888960"/>
        <c:crosses val="autoZero"/>
        <c:crossBetween val="between"/>
        <c:majorUnit val="1"/>
      </c:valAx>
      <c:valAx>
        <c:axId val="228892672"/>
        <c:scaling>
          <c:orientation val="minMax"/>
          <c:max val="11"/>
          <c:min val="4"/>
        </c:scaling>
        <c:delete val="1"/>
        <c:axPos val="r"/>
        <c:numFmt formatCode="0.0" sourceLinked="1"/>
        <c:majorTickMark val="out"/>
        <c:minorTickMark val="none"/>
        <c:tickLblPos val="nextTo"/>
        <c:crossAx val="228894208"/>
        <c:crosses val="max"/>
        <c:crossBetween val="between"/>
        <c:majorUnit val="1"/>
      </c:valAx>
      <c:dateAx>
        <c:axId val="2288942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8892672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6.3125906885759669E-2"/>
          <c:y val="0.92694904708359893"/>
          <c:w val="0.89586524525970979"/>
          <c:h val="5.6353592249795144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600" b="1" dirty="0"/>
              <a:t>איור 2: מדד המחירים לצרכן והמדד בניכוי האנרגיה, הפירות והירקות 
</a:t>
            </a:r>
            <a:r>
              <a:rPr lang="he-IL" sz="1600" b="0" dirty="0"/>
              <a:t>שיעור השינוי השנתי, </a:t>
            </a:r>
            <a:r>
              <a:rPr lang="he-IL" sz="1600" b="0" i="0" u="none" strike="noStrike" baseline="0" dirty="0" smtClean="0">
                <a:effectLst/>
              </a:rPr>
              <a:t>נובמבר</a:t>
            </a:r>
            <a:r>
              <a:rPr lang="he-IL" sz="1600" b="0" dirty="0" smtClean="0"/>
              <a:t> </a:t>
            </a:r>
            <a:r>
              <a:rPr lang="he-IL" sz="1600" b="0" dirty="0"/>
              <a:t>2015 עד </a:t>
            </a:r>
            <a:r>
              <a:rPr lang="he-IL" sz="1600" b="0" dirty="0" smtClean="0"/>
              <a:t>נובמבר </a:t>
            </a:r>
            <a:r>
              <a:rPr lang="he-IL" sz="1600" b="0" dirty="0"/>
              <a:t>2019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4879566929133858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2 נתונים'!$B$4:$B$301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1.3248503101381814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0.20624628095662345</c:v>
                </c:pt>
                <c:pt idx="19" formatCode="0.0">
                  <c:v>0.11440077052200515</c:v>
                </c:pt>
                <c:pt idx="20" formatCode="0.0">
                  <c:v>-0.15330730931799597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0.33009422649723508</c:v>
                </c:pt>
                <c:pt idx="28" formatCode="0.0">
                  <c:v>0.20267394578386</c:v>
                </c:pt>
                <c:pt idx="29" formatCode="0.0">
                  <c:v>0.28058276630880119</c:v>
                </c:pt>
                <c:pt idx="30" formatCode="0.0">
                  <c:v>0.55590555472122549</c:v>
                </c:pt>
                <c:pt idx="31" formatCode="0.0">
                  <c:v>0.58909796237913703</c:v>
                </c:pt>
                <c:pt idx="32" formatCode="0.0">
                  <c:v>0.41569787556159365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-0.36385206155258309</c:v>
                </c:pt>
                <c:pt idx="36" formatCode="0.0">
                  <c:v>-0.13600188514153455</c:v>
                </c:pt>
                <c:pt idx="37" formatCode="0.0">
                  <c:v>3.0441401326353201E-4</c:v>
                </c:pt>
                <c:pt idx="38" formatCode="0.0">
                  <c:v>-0.19945025273818695</c:v>
                </c:pt>
                <c:pt idx="39" formatCode="0.0">
                  <c:v>-0.23270452426137345</c:v>
                </c:pt>
                <c:pt idx="40" formatCode="0.0">
                  <c:v>-0.18432855146238714</c:v>
                </c:pt>
                <c:pt idx="41" formatCode="0.0">
                  <c:v>-0.16991710422002981</c:v>
                </c:pt>
                <c:pt idx="42" formatCode="0.0">
                  <c:v>-0.14507817635225351</c:v>
                </c:pt>
                <c:pt idx="43" formatCode="0.0">
                  <c:v>-0.3656792263403541</c:v>
                </c:pt>
                <c:pt idx="44" formatCode="0.0">
                  <c:v>-0.14599949801819001</c:v>
                </c:pt>
                <c:pt idx="45" formatCode="0.0">
                  <c:v>3.5243213292845965E-3</c:v>
                </c:pt>
                <c:pt idx="46" formatCode="0.0">
                  <c:v>-0.15254015962160583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0.29662009488531371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-0.57288185146693316</c:v>
                </c:pt>
                <c:pt idx="55" formatCode="0.0">
                  <c:v>-0.30769232326621765</c:v>
                </c:pt>
                <c:pt idx="56" formatCode="0.0">
                  <c:v>-7.5554760226159701E-2</c:v>
                </c:pt>
                <c:pt idx="57" formatCode="0.0">
                  <c:v>4.0474977263849077E-2</c:v>
                </c:pt>
                <c:pt idx="58" formatCode="0.0">
                  <c:v>0.24251947119215966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0.51835474657679903</c:v>
                </c:pt>
                <c:pt idx="63" formatCode="0.0">
                  <c:v>0.43574041120930662</c:v>
                </c:pt>
                <c:pt idx="64" formatCode="0.0">
                  <c:v>0.3912449945842722</c:v>
                </c:pt>
                <c:pt idx="65" formatCode="0.0">
                  <c:v>0.81906502241533286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0.7137615823893162</c:v>
                </c:pt>
                <c:pt idx="69" formatCode="0.0">
                  <c:v>0.86864240911730395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1.0103851384491325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0.85064754793140462</c:v>
                </c:pt>
                <c:pt idx="79" formatCode="0.0">
                  <c:v>0.90153183998711306</c:v>
                </c:pt>
                <c:pt idx="80" formatCode="0.0">
                  <c:v>0.70329539070614899</c:v>
                </c:pt>
                <c:pt idx="81" formatCode="0.0">
                  <c:v>0.53653755336076081</c:v>
                </c:pt>
                <c:pt idx="82" formatCode="0.0">
                  <c:v>0.51049940808778338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8-45F0-AF8E-3B5010F98E5B}"/>
            </c:ext>
          </c:extLst>
        </c:ser>
        <c:ser>
          <c:idx val="8"/>
          <c:order val="1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2 נתונים'!$E$4:$E$301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F8-45F0-AF8E-3B5010F98E5B}"/>
            </c:ext>
          </c:extLst>
        </c:ser>
        <c:ser>
          <c:idx val="9"/>
          <c:order val="2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2 נתונים'!$F$4:$F$301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F8-45F0-AF8E-3B5010F98E5B}"/>
            </c:ext>
          </c:extLst>
        </c:ser>
        <c:ser>
          <c:idx val="2"/>
          <c:order val="3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2 נתונים'!$G$4:$G$301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39-407C-B655-CC4BFABCE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in val="42338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214741376"/>
        <c:crossesAt val="-2"/>
        <c:auto val="0"/>
        <c:lblOffset val="100"/>
        <c:baseTimeUnit val="months"/>
      </c:dateAx>
      <c:valAx>
        <c:axId val="21474137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2.3666366704161976E-2"/>
          <c:y val="0.90028779527559055"/>
          <c:w val="0.976333633295838"/>
          <c:h val="9.9712204724409462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b="1" dirty="0"/>
              <a:t>איור </a:t>
            </a:r>
            <a:r>
              <a:rPr lang="he-IL" sz="2000" b="1" dirty="0" smtClean="0"/>
              <a:t>21: </a:t>
            </a:r>
            <a:r>
              <a:rPr lang="he-IL" sz="2000" b="1" dirty="0"/>
              <a:t>שיעור השינוי השנתי בסחר העולמי בסחורות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ספטמבר </a:t>
            </a:r>
            <a:r>
              <a:rPr lang="he-IL" sz="2000" b="0" dirty="0"/>
              <a:t>2019</a:t>
            </a:r>
          </a:p>
        </c:rich>
      </c:tx>
      <c:layout>
        <c:manualLayout>
          <c:xMode val="edge"/>
          <c:yMode val="edge"/>
          <c:x val="0.24106825725312872"/>
          <c:y val="2.9297457514567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6424242424242419"/>
        </c:manualLayout>
      </c:layout>
      <c:lineChart>
        <c:grouping val="standard"/>
        <c:varyColors val="0"/>
        <c:ser>
          <c:idx val="0"/>
          <c:order val="0"/>
          <c:tx>
            <c:strRef>
              <c:f>'איור 17 נתונים'!$B$3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</c:numCache>
            </c:numRef>
          </c:cat>
          <c:val>
            <c:numRef>
              <c:f>'איור 17 נתונים'!$B$4:$B$251</c:f>
              <c:numCache>
                <c:formatCode>0.00</c:formatCode>
                <c:ptCount val="248"/>
                <c:pt idx="0">
                  <c:v>-5.1975888039051181</c:v>
                </c:pt>
                <c:pt idx="1">
                  <c:v>-5.179301012032278</c:v>
                </c:pt>
                <c:pt idx="2">
                  <c:v>-4.2085592974775432</c:v>
                </c:pt>
                <c:pt idx="3">
                  <c:v>-2.3942839737078003</c:v>
                </c:pt>
                <c:pt idx="4">
                  <c:v>-0.47935003516044183</c:v>
                </c:pt>
                <c:pt idx="5">
                  <c:v>0.5654064953261706</c:v>
                </c:pt>
                <c:pt idx="6">
                  <c:v>1.9989775022824841</c:v>
                </c:pt>
                <c:pt idx="7">
                  <c:v>3.2586413872150999</c:v>
                </c:pt>
                <c:pt idx="8">
                  <c:v>4.5494304160363708</c:v>
                </c:pt>
                <c:pt idx="9">
                  <c:v>6.0378084557383138</c:v>
                </c:pt>
                <c:pt idx="10">
                  <c:v>6.2945930152359386</c:v>
                </c:pt>
                <c:pt idx="11">
                  <c:v>7.292817286022002</c:v>
                </c:pt>
                <c:pt idx="12">
                  <c:v>7.3325428591954012</c:v>
                </c:pt>
                <c:pt idx="13">
                  <c:v>7.8767397143545415</c:v>
                </c:pt>
                <c:pt idx="14">
                  <c:v>7.2355911190531197</c:v>
                </c:pt>
                <c:pt idx="15">
                  <c:v>6.5747880014341398</c:v>
                </c:pt>
                <c:pt idx="16">
                  <c:v>5.5468390726594929</c:v>
                </c:pt>
                <c:pt idx="17">
                  <c:v>5.3639420126260218</c:v>
                </c:pt>
                <c:pt idx="18">
                  <c:v>4.4627955262825703</c:v>
                </c:pt>
                <c:pt idx="19">
                  <c:v>4.2946112330338293</c:v>
                </c:pt>
                <c:pt idx="20">
                  <c:v>3.3602616099000615</c:v>
                </c:pt>
                <c:pt idx="21">
                  <c:v>4.0988795310269666</c:v>
                </c:pt>
                <c:pt idx="22">
                  <c:v>5.1504993828089152</c:v>
                </c:pt>
                <c:pt idx="23">
                  <c:v>6.288969392153887</c:v>
                </c:pt>
                <c:pt idx="24">
                  <c:v>7.7818312276048962</c:v>
                </c:pt>
                <c:pt idx="25">
                  <c:v>7.7348919926732762</c:v>
                </c:pt>
                <c:pt idx="26">
                  <c:v>8.8735560694621629</c:v>
                </c:pt>
                <c:pt idx="27">
                  <c:v>9.01064865518617</c:v>
                </c:pt>
                <c:pt idx="28">
                  <c:v>10.27652580755829</c:v>
                </c:pt>
                <c:pt idx="29">
                  <c:v>10.902527540704687</c:v>
                </c:pt>
                <c:pt idx="30">
                  <c:v>12.035391502476301</c:v>
                </c:pt>
                <c:pt idx="31">
                  <c:v>12.160268099872784</c:v>
                </c:pt>
                <c:pt idx="32">
                  <c:v>12.370481372571906</c:v>
                </c:pt>
                <c:pt idx="33">
                  <c:v>10.970142666767924</c:v>
                </c:pt>
                <c:pt idx="34">
                  <c:v>10.04955998189272</c:v>
                </c:pt>
                <c:pt idx="35">
                  <c:v>9.2088421204176143</c:v>
                </c:pt>
                <c:pt idx="36">
                  <c:v>8.8396148709297009</c:v>
                </c:pt>
                <c:pt idx="37">
                  <c:v>8.9354093470510598</c:v>
                </c:pt>
                <c:pt idx="38">
                  <c:v>7.8590714173694787</c:v>
                </c:pt>
                <c:pt idx="39">
                  <c:v>6.8819508881947655</c:v>
                </c:pt>
                <c:pt idx="40">
                  <c:v>6.4278735346869453</c:v>
                </c:pt>
                <c:pt idx="41">
                  <c:v>6.7389143218589131</c:v>
                </c:pt>
                <c:pt idx="42">
                  <c:v>6.8434303233464666</c:v>
                </c:pt>
                <c:pt idx="43">
                  <c:v>6.1392163328880311</c:v>
                </c:pt>
                <c:pt idx="44">
                  <c:v>6.2612194521706188</c:v>
                </c:pt>
                <c:pt idx="45">
                  <c:v>6.6341359065814398</c:v>
                </c:pt>
                <c:pt idx="46">
                  <c:v>7.2142671771850742</c:v>
                </c:pt>
                <c:pt idx="47">
                  <c:v>7.0439747911164696</c:v>
                </c:pt>
                <c:pt idx="48">
                  <c:v>7.5685891800059801</c:v>
                </c:pt>
                <c:pt idx="49">
                  <c:v>8.0511426544975784</c:v>
                </c:pt>
                <c:pt idx="50">
                  <c:v>9.081630125798057</c:v>
                </c:pt>
                <c:pt idx="51">
                  <c:v>10.019805748446963</c:v>
                </c:pt>
                <c:pt idx="52">
                  <c:v>10.005259316865821</c:v>
                </c:pt>
                <c:pt idx="53">
                  <c:v>9.4537041979956484</c:v>
                </c:pt>
                <c:pt idx="54">
                  <c:v>8.764697926117071</c:v>
                </c:pt>
                <c:pt idx="55">
                  <c:v>8.8874581205102174</c:v>
                </c:pt>
                <c:pt idx="56">
                  <c:v>9.0080414926283723</c:v>
                </c:pt>
                <c:pt idx="57">
                  <c:v>9.1100796333199341</c:v>
                </c:pt>
                <c:pt idx="58">
                  <c:v>9.0205343833960718</c:v>
                </c:pt>
                <c:pt idx="59">
                  <c:v>9.1269264102659129</c:v>
                </c:pt>
                <c:pt idx="60">
                  <c:v>8.2720712865630208</c:v>
                </c:pt>
                <c:pt idx="61">
                  <c:v>7.9579461202131219</c:v>
                </c:pt>
                <c:pt idx="62">
                  <c:v>7.2432121347412837</c:v>
                </c:pt>
                <c:pt idx="63">
                  <c:v>6.7861677891755567</c:v>
                </c:pt>
                <c:pt idx="64">
                  <c:v>6.17706177098023</c:v>
                </c:pt>
                <c:pt idx="65">
                  <c:v>5.8161766535279602</c:v>
                </c:pt>
                <c:pt idx="66">
                  <c:v>5.8313027615829682</c:v>
                </c:pt>
                <c:pt idx="67">
                  <c:v>6.2915284252806236</c:v>
                </c:pt>
                <c:pt idx="68">
                  <c:v>6.5803499037485169</c:v>
                </c:pt>
                <c:pt idx="69">
                  <c:v>6.3626438109465999</c:v>
                </c:pt>
                <c:pt idx="70">
                  <c:v>5.9674371597214115</c:v>
                </c:pt>
                <c:pt idx="71">
                  <c:v>5.2955274556817367</c:v>
                </c:pt>
                <c:pt idx="72">
                  <c:v>4.9244318344323856</c:v>
                </c:pt>
                <c:pt idx="73">
                  <c:v>5.10229800101627</c:v>
                </c:pt>
                <c:pt idx="74">
                  <c:v>5.2993264479536117</c:v>
                </c:pt>
                <c:pt idx="75">
                  <c:v>5.1403258373671434</c:v>
                </c:pt>
                <c:pt idx="76">
                  <c:v>4.5185205410268825</c:v>
                </c:pt>
                <c:pt idx="77">
                  <c:v>4.1204589089036459</c:v>
                </c:pt>
                <c:pt idx="78">
                  <c:v>3.7311172703869966</c:v>
                </c:pt>
                <c:pt idx="79">
                  <c:v>3.3034623939978136</c:v>
                </c:pt>
                <c:pt idx="80">
                  <c:v>2.458015061006491</c:v>
                </c:pt>
                <c:pt idx="81">
                  <c:v>1.9829733761947077</c:v>
                </c:pt>
                <c:pt idx="82">
                  <c:v>0.46858524666191226</c:v>
                </c:pt>
                <c:pt idx="83">
                  <c:v>-2.5927318780967878</c:v>
                </c:pt>
                <c:pt idx="84">
                  <c:v>-7.2157956931982898</c:v>
                </c:pt>
                <c:pt idx="85">
                  <c:v>-13.22489649636851</c:v>
                </c:pt>
                <c:pt idx="86">
                  <c:v>-16.829450546150127</c:v>
                </c:pt>
                <c:pt idx="87">
                  <c:v>-18.297377206077947</c:v>
                </c:pt>
                <c:pt idx="88">
                  <c:v>-17.899316810564958</c:v>
                </c:pt>
                <c:pt idx="89">
                  <c:v>-17.989314437824344</c:v>
                </c:pt>
                <c:pt idx="90">
                  <c:v>-17.458472200847318</c:v>
                </c:pt>
                <c:pt idx="91">
                  <c:v>-16.474229502906525</c:v>
                </c:pt>
                <c:pt idx="92">
                  <c:v>-15.029908059379038</c:v>
                </c:pt>
                <c:pt idx="93">
                  <c:v>-13.241317133505625</c:v>
                </c:pt>
                <c:pt idx="94">
                  <c:v>-10.959531412229218</c:v>
                </c:pt>
                <c:pt idx="95">
                  <c:v>-6.9034139200202516</c:v>
                </c:pt>
                <c:pt idx="96">
                  <c:v>-1.1828969151705282</c:v>
                </c:pt>
                <c:pt idx="97">
                  <c:v>5.5491034263980499</c:v>
                </c:pt>
                <c:pt idx="98">
                  <c:v>10.801011037834595</c:v>
                </c:pt>
                <c:pt idx="99">
                  <c:v>13.770081141259105</c:v>
                </c:pt>
                <c:pt idx="100">
                  <c:v>14.906683371227158</c:v>
                </c:pt>
                <c:pt idx="101">
                  <c:v>16.971676543177374</c:v>
                </c:pt>
                <c:pt idx="102">
                  <c:v>17.610089852883725</c:v>
                </c:pt>
                <c:pt idx="103">
                  <c:v>17.39928672008757</c:v>
                </c:pt>
                <c:pt idx="104">
                  <c:v>15.976252251872157</c:v>
                </c:pt>
                <c:pt idx="105">
                  <c:v>13.759429264051427</c:v>
                </c:pt>
                <c:pt idx="106">
                  <c:v>12.609031919208903</c:v>
                </c:pt>
                <c:pt idx="107">
                  <c:v>11.623265597726284</c:v>
                </c:pt>
                <c:pt idx="108">
                  <c:v>10.832393939304531</c:v>
                </c:pt>
                <c:pt idx="109">
                  <c:v>10.620796531676579</c:v>
                </c:pt>
                <c:pt idx="110">
                  <c:v>9.4824588496781317</c:v>
                </c:pt>
                <c:pt idx="111">
                  <c:v>8.8930035525905726</c:v>
                </c:pt>
                <c:pt idx="112">
                  <c:v>7.3007264156566443</c:v>
                </c:pt>
                <c:pt idx="113">
                  <c:v>5.9129600635905444</c:v>
                </c:pt>
                <c:pt idx="114">
                  <c:v>4.3592118052057316</c:v>
                </c:pt>
                <c:pt idx="115">
                  <c:v>3.7273314033446692</c:v>
                </c:pt>
                <c:pt idx="116">
                  <c:v>3.7828517168713827</c:v>
                </c:pt>
                <c:pt idx="117">
                  <c:v>4.1400646876011082</c:v>
                </c:pt>
                <c:pt idx="118">
                  <c:v>3.512041402257382</c:v>
                </c:pt>
                <c:pt idx="119">
                  <c:v>2.3497670758275691</c:v>
                </c:pt>
                <c:pt idx="120">
                  <c:v>1.5770345614853909</c:v>
                </c:pt>
                <c:pt idx="121">
                  <c:v>0.73367664221135609</c:v>
                </c:pt>
                <c:pt idx="122">
                  <c:v>0.72466760347607018</c:v>
                </c:pt>
                <c:pt idx="123">
                  <c:v>0.65166810848931167</c:v>
                </c:pt>
                <c:pt idx="124">
                  <c:v>1.1071902810813716</c:v>
                </c:pt>
                <c:pt idx="125">
                  <c:v>1.6310926632297384</c:v>
                </c:pt>
                <c:pt idx="126">
                  <c:v>2.0967042466494945</c:v>
                </c:pt>
                <c:pt idx="127">
                  <c:v>2.2492138273805029</c:v>
                </c:pt>
                <c:pt idx="128">
                  <c:v>1.490926172538054</c:v>
                </c:pt>
                <c:pt idx="129">
                  <c:v>1.3168786510314279</c:v>
                </c:pt>
                <c:pt idx="130">
                  <c:v>1.1987854381674268</c:v>
                </c:pt>
                <c:pt idx="131">
                  <c:v>1.5605904605680898</c:v>
                </c:pt>
                <c:pt idx="132">
                  <c:v>1.4076398419289315</c:v>
                </c:pt>
                <c:pt idx="133">
                  <c:v>2.3500765312221228</c:v>
                </c:pt>
                <c:pt idx="134">
                  <c:v>2.5252379177785889</c:v>
                </c:pt>
                <c:pt idx="135">
                  <c:v>2.6004671553763847</c:v>
                </c:pt>
                <c:pt idx="136">
                  <c:v>2.5389264483054008</c:v>
                </c:pt>
                <c:pt idx="137">
                  <c:v>2.1916553303178876</c:v>
                </c:pt>
                <c:pt idx="138">
                  <c:v>1.8012287963415474</c:v>
                </c:pt>
                <c:pt idx="139">
                  <c:v>1.2390081938635111</c:v>
                </c:pt>
                <c:pt idx="140">
                  <c:v>1.7554882306187736</c:v>
                </c:pt>
                <c:pt idx="141">
                  <c:v>1.9310182299804968</c:v>
                </c:pt>
                <c:pt idx="142">
                  <c:v>2.3899811715816011</c:v>
                </c:pt>
                <c:pt idx="143">
                  <c:v>2.6099228108933836</c:v>
                </c:pt>
                <c:pt idx="144">
                  <c:v>3.0403268527454008</c:v>
                </c:pt>
                <c:pt idx="145">
                  <c:v>2.6086139027759359</c:v>
                </c:pt>
                <c:pt idx="146">
                  <c:v>2.4456357621703395</c:v>
                </c:pt>
                <c:pt idx="147">
                  <c:v>2.2703851485356585</c:v>
                </c:pt>
                <c:pt idx="148">
                  <c:v>2.2791046721709618</c:v>
                </c:pt>
                <c:pt idx="149">
                  <c:v>2.0101278243248366</c:v>
                </c:pt>
                <c:pt idx="150">
                  <c:v>2.3252969353675157</c:v>
                </c:pt>
                <c:pt idx="151">
                  <c:v>2.5431873146971817</c:v>
                </c:pt>
                <c:pt idx="152">
                  <c:v>2.6278333963384748</c:v>
                </c:pt>
                <c:pt idx="153">
                  <c:v>3.1488361851683466</c:v>
                </c:pt>
                <c:pt idx="154">
                  <c:v>3.2865686391156723</c:v>
                </c:pt>
                <c:pt idx="155">
                  <c:v>3.4576965050695962</c:v>
                </c:pt>
                <c:pt idx="156">
                  <c:v>3.4014449497561827</c:v>
                </c:pt>
                <c:pt idx="157">
                  <c:v>3.3961973816647006</c:v>
                </c:pt>
                <c:pt idx="158">
                  <c:v>3.6285834418545715</c:v>
                </c:pt>
                <c:pt idx="159">
                  <c:v>2.9963096683145896</c:v>
                </c:pt>
                <c:pt idx="160">
                  <c:v>2.6436235527001584</c:v>
                </c:pt>
                <c:pt idx="161">
                  <c:v>1.8161445058640258</c:v>
                </c:pt>
                <c:pt idx="162">
                  <c:v>1.8641773155321673</c:v>
                </c:pt>
                <c:pt idx="163">
                  <c:v>1.8381408379468445</c:v>
                </c:pt>
                <c:pt idx="164">
                  <c:v>2.1916404946974888</c:v>
                </c:pt>
                <c:pt idx="165">
                  <c:v>1.566867851561593</c:v>
                </c:pt>
                <c:pt idx="166">
                  <c:v>1.3651064098446186</c:v>
                </c:pt>
                <c:pt idx="167">
                  <c:v>0.97209270198601594</c:v>
                </c:pt>
                <c:pt idx="168">
                  <c:v>1.0583399110200897</c:v>
                </c:pt>
                <c:pt idx="169">
                  <c:v>0.37339176403463625</c:v>
                </c:pt>
                <c:pt idx="170">
                  <c:v>0.45644480622972772</c:v>
                </c:pt>
                <c:pt idx="171">
                  <c:v>0.35900381973081874</c:v>
                </c:pt>
                <c:pt idx="172">
                  <c:v>0.94888227913403345</c:v>
                </c:pt>
                <c:pt idx="173">
                  <c:v>1.2346033003155288</c:v>
                </c:pt>
                <c:pt idx="174">
                  <c:v>1.6166310678438212</c:v>
                </c:pt>
                <c:pt idx="175">
                  <c:v>1.268405516227622</c:v>
                </c:pt>
                <c:pt idx="176">
                  <c:v>1.3468247570551428</c:v>
                </c:pt>
                <c:pt idx="177">
                  <c:v>1.2683498941892468</c:v>
                </c:pt>
                <c:pt idx="178">
                  <c:v>1.3549298009717381</c:v>
                </c:pt>
                <c:pt idx="179">
                  <c:v>1.7699858147907088</c:v>
                </c:pt>
                <c:pt idx="180">
                  <c:v>2.4679235509590391</c:v>
                </c:pt>
                <c:pt idx="181">
                  <c:v>3.7581336178567737</c:v>
                </c:pt>
                <c:pt idx="182">
                  <c:v>3.4703900253691522</c:v>
                </c:pt>
                <c:pt idx="183">
                  <c:v>4.4274491034275831</c:v>
                </c:pt>
                <c:pt idx="184">
                  <c:v>4.2443822944499221</c:v>
                </c:pt>
                <c:pt idx="185">
                  <c:v>5.365377057742049</c:v>
                </c:pt>
                <c:pt idx="186">
                  <c:v>4.7048030108966188</c:v>
                </c:pt>
                <c:pt idx="187">
                  <c:v>5.3494737877709531</c:v>
                </c:pt>
                <c:pt idx="188">
                  <c:v>5.0008928209810177</c:v>
                </c:pt>
                <c:pt idx="189">
                  <c:v>5.2832870268781029</c:v>
                </c:pt>
                <c:pt idx="190">
                  <c:v>4.9109896310889134</c:v>
                </c:pt>
                <c:pt idx="191">
                  <c:v>5.1654278102240436</c:v>
                </c:pt>
                <c:pt idx="192">
                  <c:v>5.0848858543123265</c:v>
                </c:pt>
                <c:pt idx="193">
                  <c:v>5.5369668378725923</c:v>
                </c:pt>
                <c:pt idx="194">
                  <c:v>5.4586708699046582</c:v>
                </c:pt>
                <c:pt idx="195">
                  <c:v>4.4534925403000081</c:v>
                </c:pt>
                <c:pt idx="196">
                  <c:v>3.9526514780234612</c:v>
                </c:pt>
                <c:pt idx="197">
                  <c:v>3.383756948766492</c:v>
                </c:pt>
                <c:pt idx="198">
                  <c:v>3.8982368062614459</c:v>
                </c:pt>
                <c:pt idx="199">
                  <c:v>4.0116345434783485</c:v>
                </c:pt>
                <c:pt idx="200">
                  <c:v>4.1526055835844566</c:v>
                </c:pt>
                <c:pt idx="201">
                  <c:v>3.7725258623625191</c:v>
                </c:pt>
                <c:pt idx="202">
                  <c:v>4.0432962329572275</c:v>
                </c:pt>
                <c:pt idx="203">
                  <c:v>2.9055992027622102</c:v>
                </c:pt>
                <c:pt idx="204">
                  <c:v>1.6456537437109953</c:v>
                </c:pt>
                <c:pt idx="205">
                  <c:v>-5.2700975963348995E-2</c:v>
                </c:pt>
                <c:pt idx="206">
                  <c:v>-0.34636454244265646</c:v>
                </c:pt>
                <c:pt idx="207">
                  <c:v>0.45630076185776414</c:v>
                </c:pt>
                <c:pt idx="208">
                  <c:v>0.39256998055630099</c:v>
                </c:pt>
                <c:pt idx="209">
                  <c:v>0.51167653658967804</c:v>
                </c:pt>
                <c:pt idx="210">
                  <c:v>-0.49389085261675181</c:v>
                </c:pt>
                <c:pt idx="211">
                  <c:v>-0.87159273871457721</c:v>
                </c:pt>
                <c:pt idx="212">
                  <c:v>-1.2351370509509296</c:v>
                </c:pt>
                <c:pt idx="213">
                  <c:v>-1.0096343998177382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07-40D6-86E8-478BB7CDB743}"/>
            </c:ext>
          </c:extLst>
        </c:ser>
        <c:ser>
          <c:idx val="1"/>
          <c:order val="1"/>
          <c:tx>
            <c:strRef>
              <c:f>'איור 17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</c:numCache>
            </c:numRef>
          </c:cat>
          <c:val>
            <c:numRef>
              <c:f>'איור 17 נתונים'!$C$4:$C$251</c:f>
              <c:numCache>
                <c:formatCode>0.00</c:formatCode>
                <c:ptCount val="248"/>
                <c:pt idx="0">
                  <c:v>-5.8476568995348366</c:v>
                </c:pt>
                <c:pt idx="1">
                  <c:v>-6.1163732940966664</c:v>
                </c:pt>
                <c:pt idx="2">
                  <c:v>-5.1209176148552693</c:v>
                </c:pt>
                <c:pt idx="3">
                  <c:v>-3.210431956515658</c:v>
                </c:pt>
                <c:pt idx="4">
                  <c:v>-1.6158866479975442</c:v>
                </c:pt>
                <c:pt idx="5">
                  <c:v>-1.0031379477607572</c:v>
                </c:pt>
                <c:pt idx="6">
                  <c:v>0.39566562705513064</c:v>
                </c:pt>
                <c:pt idx="7">
                  <c:v>1.3767165317045915</c:v>
                </c:pt>
                <c:pt idx="8">
                  <c:v>2.5538663400838324</c:v>
                </c:pt>
                <c:pt idx="9">
                  <c:v>3.3328695759628602</c:v>
                </c:pt>
                <c:pt idx="10">
                  <c:v>3.6716229327078409</c:v>
                </c:pt>
                <c:pt idx="11">
                  <c:v>4.5163329459911639</c:v>
                </c:pt>
                <c:pt idx="12">
                  <c:v>4.8548968255982317</c:v>
                </c:pt>
                <c:pt idx="13">
                  <c:v>5.3169688738131882</c:v>
                </c:pt>
                <c:pt idx="14">
                  <c:v>4.4066970109127857</c:v>
                </c:pt>
                <c:pt idx="15">
                  <c:v>3.4166616412254047</c:v>
                </c:pt>
                <c:pt idx="16">
                  <c:v>2.6096353457753407</c:v>
                </c:pt>
                <c:pt idx="17">
                  <c:v>2.7530760417560307</c:v>
                </c:pt>
                <c:pt idx="18">
                  <c:v>1.6962029938461631</c:v>
                </c:pt>
                <c:pt idx="19">
                  <c:v>1.7544276982998763</c:v>
                </c:pt>
                <c:pt idx="20">
                  <c:v>0.81272789619943886</c:v>
                </c:pt>
                <c:pt idx="21">
                  <c:v>1.9197129982229555</c:v>
                </c:pt>
                <c:pt idx="22">
                  <c:v>2.6110623721492088</c:v>
                </c:pt>
                <c:pt idx="23">
                  <c:v>3.7530652117447882</c:v>
                </c:pt>
                <c:pt idx="24">
                  <c:v>4.754362019306857</c:v>
                </c:pt>
                <c:pt idx="25">
                  <c:v>4.5204739694485685</c:v>
                </c:pt>
                <c:pt idx="26">
                  <c:v>5.5897494375482415</c:v>
                </c:pt>
                <c:pt idx="27">
                  <c:v>6.0984693799648548</c:v>
                </c:pt>
                <c:pt idx="28">
                  <c:v>7.9463302448168571</c:v>
                </c:pt>
                <c:pt idx="29">
                  <c:v>8.6015537649426488</c:v>
                </c:pt>
                <c:pt idx="30">
                  <c:v>9.6508023421426614</c:v>
                </c:pt>
                <c:pt idx="31">
                  <c:v>9.2940820190767113</c:v>
                </c:pt>
                <c:pt idx="32">
                  <c:v>9.4388638357744128</c:v>
                </c:pt>
                <c:pt idx="33">
                  <c:v>8.3515716350346381</c:v>
                </c:pt>
                <c:pt idx="34">
                  <c:v>7.7742482056056161</c:v>
                </c:pt>
                <c:pt idx="35">
                  <c:v>6.8514450878706112</c:v>
                </c:pt>
                <c:pt idx="36">
                  <c:v>6.5532541227954155</c:v>
                </c:pt>
                <c:pt idx="37">
                  <c:v>7.0624306342152776</c:v>
                </c:pt>
                <c:pt idx="38">
                  <c:v>6.3217141022488876</c:v>
                </c:pt>
                <c:pt idx="39">
                  <c:v>5.1286777733603905</c:v>
                </c:pt>
                <c:pt idx="40">
                  <c:v>3.978376199263467</c:v>
                </c:pt>
                <c:pt idx="41">
                  <c:v>4.072216009009888</c:v>
                </c:pt>
                <c:pt idx="42">
                  <c:v>4.4059845617309579</c:v>
                </c:pt>
                <c:pt idx="43">
                  <c:v>3.971458240509862</c:v>
                </c:pt>
                <c:pt idx="44">
                  <c:v>4.1236432801757816</c:v>
                </c:pt>
                <c:pt idx="45">
                  <c:v>4.6004911252842007</c:v>
                </c:pt>
                <c:pt idx="46">
                  <c:v>5.2063967490219909</c:v>
                </c:pt>
                <c:pt idx="47">
                  <c:v>5.4118387632906773</c:v>
                </c:pt>
                <c:pt idx="48">
                  <c:v>6.3165639653024686</c:v>
                </c:pt>
                <c:pt idx="49">
                  <c:v>6.9612514574480366</c:v>
                </c:pt>
                <c:pt idx="50">
                  <c:v>8.0751664260571232</c:v>
                </c:pt>
                <c:pt idx="51">
                  <c:v>8.9539698973577497</c:v>
                </c:pt>
                <c:pt idx="52">
                  <c:v>9.2923178080011262</c:v>
                </c:pt>
                <c:pt idx="53">
                  <c:v>9.1450569261857453</c:v>
                </c:pt>
                <c:pt idx="54">
                  <c:v>8.3879957526402436</c:v>
                </c:pt>
                <c:pt idx="55">
                  <c:v>8.2114445574266615</c:v>
                </c:pt>
                <c:pt idx="56">
                  <c:v>7.8319802076174616</c:v>
                </c:pt>
                <c:pt idx="57">
                  <c:v>7.6258238225104247</c:v>
                </c:pt>
                <c:pt idx="58">
                  <c:v>7.7859148387903199</c:v>
                </c:pt>
                <c:pt idx="59">
                  <c:v>7.7897845170729951</c:v>
                </c:pt>
                <c:pt idx="60">
                  <c:v>7.1488112520836644</c:v>
                </c:pt>
                <c:pt idx="61">
                  <c:v>6.4182287358269807</c:v>
                </c:pt>
                <c:pt idx="62">
                  <c:v>5.7535500172708032</c:v>
                </c:pt>
                <c:pt idx="63">
                  <c:v>5.5140888970539814</c:v>
                </c:pt>
                <c:pt idx="64">
                  <c:v>4.7343909924626226</c:v>
                </c:pt>
                <c:pt idx="65">
                  <c:v>4.0974223309625746</c:v>
                </c:pt>
                <c:pt idx="66">
                  <c:v>3.7855418169433719</c:v>
                </c:pt>
                <c:pt idx="67">
                  <c:v>4.5482781691508434</c:v>
                </c:pt>
                <c:pt idx="68">
                  <c:v>5.3398589676219022</c:v>
                </c:pt>
                <c:pt idx="69">
                  <c:v>5.3536106754550339</c:v>
                </c:pt>
                <c:pt idx="70">
                  <c:v>4.5777332016554428</c:v>
                </c:pt>
                <c:pt idx="71">
                  <c:v>3.6920387573162738</c:v>
                </c:pt>
                <c:pt idx="72">
                  <c:v>2.7296733168226783</c:v>
                </c:pt>
                <c:pt idx="73">
                  <c:v>3.2767426179722836</c:v>
                </c:pt>
                <c:pt idx="74">
                  <c:v>3.667740771952066</c:v>
                </c:pt>
                <c:pt idx="75">
                  <c:v>3.8698888670651632</c:v>
                </c:pt>
                <c:pt idx="76">
                  <c:v>3.2029035998655475</c:v>
                </c:pt>
                <c:pt idx="77">
                  <c:v>2.3442180382828415</c:v>
                </c:pt>
                <c:pt idx="78">
                  <c:v>2.0533987452960423</c:v>
                </c:pt>
                <c:pt idx="79">
                  <c:v>1.512291593580084</c:v>
                </c:pt>
                <c:pt idx="80">
                  <c:v>0.8160401744442991</c:v>
                </c:pt>
                <c:pt idx="81">
                  <c:v>8.2851820207374693E-2</c:v>
                </c:pt>
                <c:pt idx="82">
                  <c:v>-1.0943253173611445</c:v>
                </c:pt>
                <c:pt idx="83">
                  <c:v>-3.4134353883722546</c:v>
                </c:pt>
                <c:pt idx="84">
                  <c:v>-7.1080749034518442</c:v>
                </c:pt>
                <c:pt idx="85">
                  <c:v>-12.618758705105815</c:v>
                </c:pt>
                <c:pt idx="86">
                  <c:v>-16.618899489983896</c:v>
                </c:pt>
                <c:pt idx="87">
                  <c:v>-18.768817711938734</c:v>
                </c:pt>
                <c:pt idx="88">
                  <c:v>-19.097299973727054</c:v>
                </c:pt>
                <c:pt idx="89">
                  <c:v>-19.226793971578594</c:v>
                </c:pt>
                <c:pt idx="90">
                  <c:v>-19.210461015343363</c:v>
                </c:pt>
                <c:pt idx="91">
                  <c:v>-18.205808670578339</c:v>
                </c:pt>
                <c:pt idx="92">
                  <c:v>-16.965596193622943</c:v>
                </c:pt>
                <c:pt idx="93">
                  <c:v>-14.994491351185268</c:v>
                </c:pt>
                <c:pt idx="94">
                  <c:v>-13.07361161235322</c:v>
                </c:pt>
                <c:pt idx="95">
                  <c:v>-9.766421900674338</c:v>
                </c:pt>
                <c:pt idx="96">
                  <c:v>-5.3538988032988621</c:v>
                </c:pt>
                <c:pt idx="97">
                  <c:v>0.13959030013537266</c:v>
                </c:pt>
                <c:pt idx="98">
                  <c:v>4.9077472739177841</c:v>
                </c:pt>
                <c:pt idx="99">
                  <c:v>8.6781038409201816</c:v>
                </c:pt>
                <c:pt idx="100">
                  <c:v>10.930658174633656</c:v>
                </c:pt>
                <c:pt idx="101">
                  <c:v>13.893905170678744</c:v>
                </c:pt>
                <c:pt idx="102">
                  <c:v>15.413469435181693</c:v>
                </c:pt>
                <c:pt idx="103">
                  <c:v>15.572937106205242</c:v>
                </c:pt>
                <c:pt idx="104">
                  <c:v>14.396327241037543</c:v>
                </c:pt>
                <c:pt idx="105">
                  <c:v>12.386271762612111</c:v>
                </c:pt>
                <c:pt idx="106">
                  <c:v>11.693951833276707</c:v>
                </c:pt>
                <c:pt idx="107">
                  <c:v>10.821724350481077</c:v>
                </c:pt>
                <c:pt idx="108">
                  <c:v>10.430177900193316</c:v>
                </c:pt>
                <c:pt idx="109">
                  <c:v>10.447446678188822</c:v>
                </c:pt>
                <c:pt idx="110">
                  <c:v>9.8467046105412912</c:v>
                </c:pt>
                <c:pt idx="111">
                  <c:v>8.7589511440412835</c:v>
                </c:pt>
                <c:pt idx="112">
                  <c:v>6.9855896959376107</c:v>
                </c:pt>
                <c:pt idx="113">
                  <c:v>5.2371394862134046</c:v>
                </c:pt>
                <c:pt idx="114">
                  <c:v>3.7364585156972829</c:v>
                </c:pt>
                <c:pt idx="115">
                  <c:v>3.0694142641426003</c:v>
                </c:pt>
                <c:pt idx="116">
                  <c:v>3.0874158717271838</c:v>
                </c:pt>
                <c:pt idx="117">
                  <c:v>3.7580031183512164</c:v>
                </c:pt>
                <c:pt idx="118">
                  <c:v>3.1784182286369811</c:v>
                </c:pt>
                <c:pt idx="119">
                  <c:v>2.3332169626255617</c:v>
                </c:pt>
                <c:pt idx="120">
                  <c:v>1.5575262190047789</c:v>
                </c:pt>
                <c:pt idx="121">
                  <c:v>0.81923536056605073</c:v>
                </c:pt>
                <c:pt idx="122">
                  <c:v>0.61345328990698444</c:v>
                </c:pt>
                <c:pt idx="123">
                  <c:v>0.64770461490766262</c:v>
                </c:pt>
                <c:pt idx="124">
                  <c:v>1.1545112957899839</c:v>
                </c:pt>
                <c:pt idx="125">
                  <c:v>1.5220261917051392</c:v>
                </c:pt>
                <c:pt idx="126">
                  <c:v>1.7701784327384562</c:v>
                </c:pt>
                <c:pt idx="127">
                  <c:v>1.6853473963912347</c:v>
                </c:pt>
                <c:pt idx="128">
                  <c:v>1.3728724657450453</c:v>
                </c:pt>
                <c:pt idx="129">
                  <c:v>0.54925514420687271</c:v>
                </c:pt>
                <c:pt idx="130">
                  <c:v>-0.25888334188303164</c:v>
                </c:pt>
                <c:pt idx="131">
                  <c:v>-0.76683721612778033</c:v>
                </c:pt>
                <c:pt idx="132">
                  <c:v>-0.94764062627497037</c:v>
                </c:pt>
                <c:pt idx="133">
                  <c:v>-0.34569312276487851</c:v>
                </c:pt>
                <c:pt idx="134">
                  <c:v>-0.30478048135694769</c:v>
                </c:pt>
                <c:pt idx="135">
                  <c:v>-0.44377430006778962</c:v>
                </c:pt>
                <c:pt idx="136">
                  <c:v>-0.431575640561499</c:v>
                </c:pt>
                <c:pt idx="137">
                  <c:v>-0.31658186032139657</c:v>
                </c:pt>
                <c:pt idx="138">
                  <c:v>0.19843489110868973</c:v>
                </c:pt>
                <c:pt idx="139">
                  <c:v>0.10006682381151766</c:v>
                </c:pt>
                <c:pt idx="140">
                  <c:v>0.28843871527750586</c:v>
                </c:pt>
                <c:pt idx="141">
                  <c:v>0.50716864118822702</c:v>
                </c:pt>
                <c:pt idx="142">
                  <c:v>1.2950136244370025</c:v>
                </c:pt>
                <c:pt idx="143">
                  <c:v>2.2535131900713434</c:v>
                </c:pt>
                <c:pt idx="144">
                  <c:v>2.8692665026122333</c:v>
                </c:pt>
                <c:pt idx="145">
                  <c:v>2.9571619082289446</c:v>
                </c:pt>
                <c:pt idx="146">
                  <c:v>2.8749268017125074</c:v>
                </c:pt>
                <c:pt idx="147">
                  <c:v>2.8918822111724918</c:v>
                </c:pt>
                <c:pt idx="148">
                  <c:v>2.8310916573233591</c:v>
                </c:pt>
                <c:pt idx="149">
                  <c:v>2.4870735073610151</c:v>
                </c:pt>
                <c:pt idx="150">
                  <c:v>2.2359010283998781</c:v>
                </c:pt>
                <c:pt idx="151">
                  <c:v>2.2929070753947567</c:v>
                </c:pt>
                <c:pt idx="152">
                  <c:v>2.3029188577801118</c:v>
                </c:pt>
                <c:pt idx="153">
                  <c:v>2.7428188846049251</c:v>
                </c:pt>
                <c:pt idx="154">
                  <c:v>2.9090739114591813</c:v>
                </c:pt>
                <c:pt idx="155">
                  <c:v>3.0750737163260045</c:v>
                </c:pt>
                <c:pt idx="156">
                  <c:v>3.3254619777532302</c:v>
                </c:pt>
                <c:pt idx="157">
                  <c:v>3.2821106203083428</c:v>
                </c:pt>
                <c:pt idx="158">
                  <c:v>3.597172335419363</c:v>
                </c:pt>
                <c:pt idx="159">
                  <c:v>3.696015294661481</c:v>
                </c:pt>
                <c:pt idx="160">
                  <c:v>3.9689230013896903</c:v>
                </c:pt>
                <c:pt idx="161">
                  <c:v>3.7428870879579357</c:v>
                </c:pt>
                <c:pt idx="162">
                  <c:v>3.259384583880931</c:v>
                </c:pt>
                <c:pt idx="163">
                  <c:v>2.9187745497716744</c:v>
                </c:pt>
                <c:pt idx="164">
                  <c:v>2.9882786976268338</c:v>
                </c:pt>
                <c:pt idx="165">
                  <c:v>2.7339464615751874</c:v>
                </c:pt>
                <c:pt idx="166">
                  <c:v>2.723341061772766</c:v>
                </c:pt>
                <c:pt idx="167">
                  <c:v>2.3805438585723815</c:v>
                </c:pt>
                <c:pt idx="168">
                  <c:v>1.8452408940842657</c:v>
                </c:pt>
                <c:pt idx="169">
                  <c:v>1.2455976910917821</c:v>
                </c:pt>
                <c:pt idx="170">
                  <c:v>1.6768890270983494</c:v>
                </c:pt>
                <c:pt idx="171">
                  <c:v>1.5468846120507473</c:v>
                </c:pt>
                <c:pt idx="172">
                  <c:v>1.7157994483778305</c:v>
                </c:pt>
                <c:pt idx="173">
                  <c:v>1.0882491364643698</c:v>
                </c:pt>
                <c:pt idx="174">
                  <c:v>1.6425076029967789</c:v>
                </c:pt>
                <c:pt idx="175">
                  <c:v>1.388511228048972</c:v>
                </c:pt>
                <c:pt idx="176">
                  <c:v>1.8345919239649788</c:v>
                </c:pt>
                <c:pt idx="177">
                  <c:v>1.7380857643649383</c:v>
                </c:pt>
                <c:pt idx="178">
                  <c:v>1.5944951989502743</c:v>
                </c:pt>
                <c:pt idx="179">
                  <c:v>1.472586821473576</c:v>
                </c:pt>
                <c:pt idx="180">
                  <c:v>1.8180524167845213</c:v>
                </c:pt>
                <c:pt idx="181">
                  <c:v>2.5198892165650966</c:v>
                </c:pt>
                <c:pt idx="182">
                  <c:v>1.9736174339924917</c:v>
                </c:pt>
                <c:pt idx="183">
                  <c:v>2.3140043133961452</c:v>
                </c:pt>
                <c:pt idx="184">
                  <c:v>2.1630352792973095</c:v>
                </c:pt>
                <c:pt idx="185">
                  <c:v>3.8541779138480337</c:v>
                </c:pt>
                <c:pt idx="186">
                  <c:v>3.7805057725479152</c:v>
                </c:pt>
                <c:pt idx="187">
                  <c:v>4.6918275802328324</c:v>
                </c:pt>
                <c:pt idx="188">
                  <c:v>4.167187140379891</c:v>
                </c:pt>
                <c:pt idx="189">
                  <c:v>4.3218273156732767</c:v>
                </c:pt>
                <c:pt idx="190">
                  <c:v>4.1792037940888704</c:v>
                </c:pt>
                <c:pt idx="191">
                  <c:v>4.5405593586719029</c:v>
                </c:pt>
                <c:pt idx="192">
                  <c:v>5.1431967614197882</c:v>
                </c:pt>
                <c:pt idx="193">
                  <c:v>5.3646603723621622</c:v>
                </c:pt>
                <c:pt idx="194">
                  <c:v>5.0047205386046789</c:v>
                </c:pt>
                <c:pt idx="195">
                  <c:v>4.2056332541822838</c:v>
                </c:pt>
                <c:pt idx="196">
                  <c:v>3.9143513323391499</c:v>
                </c:pt>
                <c:pt idx="197">
                  <c:v>3.1520847307621169</c:v>
                </c:pt>
                <c:pt idx="198">
                  <c:v>3.155157906586159</c:v>
                </c:pt>
                <c:pt idx="199">
                  <c:v>2.6022451872276475</c:v>
                </c:pt>
                <c:pt idx="200">
                  <c:v>2.5539124472877539</c:v>
                </c:pt>
                <c:pt idx="201">
                  <c:v>1.8769234112644861</c:v>
                </c:pt>
                <c:pt idx="202">
                  <c:v>2.0414244988744557</c:v>
                </c:pt>
                <c:pt idx="203">
                  <c:v>1.4315277766094203</c:v>
                </c:pt>
                <c:pt idx="204">
                  <c:v>0.74295902320817842</c:v>
                </c:pt>
                <c:pt idx="205">
                  <c:v>0.1040070650779823</c:v>
                </c:pt>
                <c:pt idx="206">
                  <c:v>0.59926414427791119</c:v>
                </c:pt>
                <c:pt idx="207">
                  <c:v>1.1891813488178693</c:v>
                </c:pt>
                <c:pt idx="208">
                  <c:v>0.72843451426374273</c:v>
                </c:pt>
                <c:pt idx="209">
                  <c:v>0.51744567225078253</c:v>
                </c:pt>
                <c:pt idx="210">
                  <c:v>-0.27060691447114982</c:v>
                </c:pt>
                <c:pt idx="211">
                  <c:v>-0.11025737359142695</c:v>
                </c:pt>
                <c:pt idx="212">
                  <c:v>-0.42263952167772567</c:v>
                </c:pt>
                <c:pt idx="213">
                  <c:v>0.12235657064081362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07-40D6-86E8-478BB7CDB743}"/>
            </c:ext>
          </c:extLst>
        </c:ser>
        <c:ser>
          <c:idx val="2"/>
          <c:order val="2"/>
          <c:tx>
            <c:strRef>
              <c:f>'איור 17 נתונים'!$D$3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</c:numCache>
            </c:numRef>
          </c:cat>
          <c:val>
            <c:numRef>
              <c:f>'איור 17 נתונים'!$D$4:$D$251</c:f>
              <c:numCache>
                <c:formatCode>0.00</c:formatCode>
                <c:ptCount val="248"/>
                <c:pt idx="0">
                  <c:v>-3.7454343657965294</c:v>
                </c:pt>
                <c:pt idx="1">
                  <c:v>-3.0615603753057052</c:v>
                </c:pt>
                <c:pt idx="2">
                  <c:v>-2.1456921089125225</c:v>
                </c:pt>
                <c:pt idx="3">
                  <c:v>-0.61025883443579509</c:v>
                </c:pt>
                <c:pt idx="4">
                  <c:v>2.0499391164099601</c:v>
                </c:pt>
                <c:pt idx="5">
                  <c:v>4.069288491339873</c:v>
                </c:pt>
                <c:pt idx="6">
                  <c:v>5.6439636403913029</c:v>
                </c:pt>
                <c:pt idx="7">
                  <c:v>7.5648106478051202</c:v>
                </c:pt>
                <c:pt idx="8">
                  <c:v>9.1409666786286472</c:v>
                </c:pt>
                <c:pt idx="9">
                  <c:v>12.330667577099398</c:v>
                </c:pt>
                <c:pt idx="10">
                  <c:v>12.422017561182507</c:v>
                </c:pt>
                <c:pt idx="11">
                  <c:v>13.77638625549662</c:v>
                </c:pt>
                <c:pt idx="12">
                  <c:v>13.096118595191864</c:v>
                </c:pt>
                <c:pt idx="13">
                  <c:v>13.72004551617847</c:v>
                </c:pt>
                <c:pt idx="14">
                  <c:v>13.6334191554218</c:v>
                </c:pt>
                <c:pt idx="15">
                  <c:v>13.66710278211707</c:v>
                </c:pt>
                <c:pt idx="16">
                  <c:v>12.043947652506404</c:v>
                </c:pt>
                <c:pt idx="17">
                  <c:v>10.996586278042875</c:v>
                </c:pt>
                <c:pt idx="18">
                  <c:v>10.293206571192371</c:v>
                </c:pt>
                <c:pt idx="19">
                  <c:v>9.574589956710323</c:v>
                </c:pt>
                <c:pt idx="20">
                  <c:v>8.6271299389278475</c:v>
                </c:pt>
                <c:pt idx="21">
                  <c:v>8.4669766993901838</c:v>
                </c:pt>
                <c:pt idx="22">
                  <c:v>10.171828613151179</c:v>
                </c:pt>
                <c:pt idx="23">
                  <c:v>11.183998307553612</c:v>
                </c:pt>
                <c:pt idx="24">
                  <c:v>13.697322069334451</c:v>
                </c:pt>
                <c:pt idx="25">
                  <c:v>13.999456987046589</c:v>
                </c:pt>
                <c:pt idx="26">
                  <c:v>15.262957687070489</c:v>
                </c:pt>
                <c:pt idx="27">
                  <c:v>14.594975678414656</c:v>
                </c:pt>
                <c:pt idx="28">
                  <c:v>14.755754631761508</c:v>
                </c:pt>
                <c:pt idx="29">
                  <c:v>15.502639469554724</c:v>
                </c:pt>
                <c:pt idx="30">
                  <c:v>17.034289487170938</c:v>
                </c:pt>
                <c:pt idx="31">
                  <c:v>18.206920946551165</c:v>
                </c:pt>
                <c:pt idx="32">
                  <c:v>18.488879438771356</c:v>
                </c:pt>
                <c:pt idx="33">
                  <c:v>16.282070889536548</c:v>
                </c:pt>
                <c:pt idx="34">
                  <c:v>14.635344619029755</c:v>
                </c:pt>
                <c:pt idx="35">
                  <c:v>13.9276275699177</c:v>
                </c:pt>
                <c:pt idx="36">
                  <c:v>13.404080240036787</c:v>
                </c:pt>
                <c:pt idx="37">
                  <c:v>12.602473638535328</c:v>
                </c:pt>
                <c:pt idx="38">
                  <c:v>10.827993531792512</c:v>
                </c:pt>
                <c:pt idx="39">
                  <c:v>10.203901450895248</c:v>
                </c:pt>
                <c:pt idx="40">
                  <c:v>11.097789163850491</c:v>
                </c:pt>
                <c:pt idx="41">
                  <c:v>11.770619060618671</c:v>
                </c:pt>
                <c:pt idx="42">
                  <c:v>11.368450194091452</c:v>
                </c:pt>
                <c:pt idx="43">
                  <c:v>10.077860117572413</c:v>
                </c:pt>
                <c:pt idx="44">
                  <c:v>10.099474746524617</c:v>
                </c:pt>
                <c:pt idx="45">
                  <c:v>10.286481543209103</c:v>
                </c:pt>
                <c:pt idx="46">
                  <c:v>10.835837492225675</c:v>
                </c:pt>
                <c:pt idx="47">
                  <c:v>10.035105613838491</c:v>
                </c:pt>
                <c:pt idx="48">
                  <c:v>9.8819522085507039</c:v>
                </c:pt>
                <c:pt idx="49">
                  <c:v>10.043574595173844</c:v>
                </c:pt>
                <c:pt idx="50">
                  <c:v>10.836627386060238</c:v>
                </c:pt>
                <c:pt idx="51">
                  <c:v>11.807571246331383</c:v>
                </c:pt>
                <c:pt idx="52">
                  <c:v>11.092517933795175</c:v>
                </c:pt>
                <c:pt idx="53">
                  <c:v>9.781509913827847</c:v>
                </c:pt>
                <c:pt idx="54">
                  <c:v>9.158799334344959</c:v>
                </c:pt>
                <c:pt idx="55">
                  <c:v>9.8606052493707139</c:v>
                </c:pt>
                <c:pt idx="56">
                  <c:v>10.903427069577543</c:v>
                </c:pt>
                <c:pt idx="57">
                  <c:v>11.61758603657994</c:v>
                </c:pt>
                <c:pt idx="58">
                  <c:v>11.042999142742648</c:v>
                </c:pt>
                <c:pt idx="59">
                  <c:v>11.286232962026443</c:v>
                </c:pt>
                <c:pt idx="60">
                  <c:v>10.025288725575354</c:v>
                </c:pt>
                <c:pt idx="61">
                  <c:v>10.545965587647155</c:v>
                </c:pt>
                <c:pt idx="62">
                  <c:v>9.8638760480994403</c:v>
                </c:pt>
                <c:pt idx="63">
                  <c:v>9.1093791420030499</c:v>
                </c:pt>
                <c:pt idx="64">
                  <c:v>8.8388747965946202</c:v>
                </c:pt>
                <c:pt idx="65">
                  <c:v>8.9434221574835391</c:v>
                </c:pt>
                <c:pt idx="66">
                  <c:v>9.5307200768282243</c:v>
                </c:pt>
                <c:pt idx="67">
                  <c:v>9.3312721960359788</c:v>
                </c:pt>
                <c:pt idx="68">
                  <c:v>8.6519018893447921</c:v>
                </c:pt>
                <c:pt idx="69">
                  <c:v>7.9546530004829918</c:v>
                </c:pt>
                <c:pt idx="70">
                  <c:v>8.2257183362616679</c:v>
                </c:pt>
                <c:pt idx="71">
                  <c:v>7.9048563983285414</c:v>
                </c:pt>
                <c:pt idx="72">
                  <c:v>8.6191714790357032</c:v>
                </c:pt>
                <c:pt idx="73">
                  <c:v>8.0653667325820244</c:v>
                </c:pt>
                <c:pt idx="74">
                  <c:v>7.9095615136986597</c:v>
                </c:pt>
                <c:pt idx="75">
                  <c:v>7.0951458099396181</c:v>
                </c:pt>
                <c:pt idx="76">
                  <c:v>6.5686123267993723</c:v>
                </c:pt>
                <c:pt idx="77">
                  <c:v>7.0172512076268401</c:v>
                </c:pt>
                <c:pt idx="78">
                  <c:v>6.5079880462987738</c:v>
                </c:pt>
                <c:pt idx="79">
                  <c:v>6.396046969641711</c:v>
                </c:pt>
                <c:pt idx="80">
                  <c:v>5.395831069867163</c:v>
                </c:pt>
                <c:pt idx="81">
                  <c:v>5.4507338740534816</c:v>
                </c:pt>
                <c:pt idx="82">
                  <c:v>3.4724370406670424</c:v>
                </c:pt>
                <c:pt idx="83">
                  <c:v>-0.70452295248717434</c:v>
                </c:pt>
                <c:pt idx="84">
                  <c:v>-6.818546748319454</c:v>
                </c:pt>
                <c:pt idx="85">
                  <c:v>-13.683378523477641</c:v>
                </c:pt>
                <c:pt idx="86">
                  <c:v>-16.735459000857066</c:v>
                </c:pt>
                <c:pt idx="87">
                  <c:v>-17.132794268291352</c:v>
                </c:pt>
                <c:pt idx="88">
                  <c:v>-15.578105390824659</c:v>
                </c:pt>
                <c:pt idx="89">
                  <c:v>-15.710310938478401</c:v>
                </c:pt>
                <c:pt idx="90">
                  <c:v>-14.513699676111457</c:v>
                </c:pt>
                <c:pt idx="91">
                  <c:v>-13.742315436536268</c:v>
                </c:pt>
                <c:pt idx="92">
                  <c:v>-12.103557588809711</c:v>
                </c:pt>
                <c:pt idx="93">
                  <c:v>-10.693379844169669</c:v>
                </c:pt>
                <c:pt idx="94">
                  <c:v>-7.9444283644721665</c:v>
                </c:pt>
                <c:pt idx="95">
                  <c:v>-2.7161949774344607</c:v>
                </c:pt>
                <c:pt idx="96">
                  <c:v>5.1389298671590922</c:v>
                </c:pt>
                <c:pt idx="97">
                  <c:v>14.020084969198244</c:v>
                </c:pt>
                <c:pt idx="98">
                  <c:v>20.029272232215511</c:v>
                </c:pt>
                <c:pt idx="99">
                  <c:v>21.532665318743227</c:v>
                </c:pt>
                <c:pt idx="100">
                  <c:v>20.696686058577328</c:v>
                </c:pt>
                <c:pt idx="101">
                  <c:v>21.357258276398071</c:v>
                </c:pt>
                <c:pt idx="102">
                  <c:v>20.727771888206448</c:v>
                </c:pt>
                <c:pt idx="103">
                  <c:v>20.135831624013314</c:v>
                </c:pt>
                <c:pt idx="104">
                  <c:v>18.429590807778773</c:v>
                </c:pt>
                <c:pt idx="105">
                  <c:v>15.895907471332471</c:v>
                </c:pt>
                <c:pt idx="106">
                  <c:v>14.06305289624623</c:v>
                </c:pt>
                <c:pt idx="107">
                  <c:v>12.852029372082207</c:v>
                </c:pt>
                <c:pt idx="108">
                  <c:v>11.402164189230435</c:v>
                </c:pt>
                <c:pt idx="109">
                  <c:v>10.819435379079255</c:v>
                </c:pt>
                <c:pt idx="110">
                  <c:v>8.9271233931216276</c:v>
                </c:pt>
                <c:pt idx="111">
                  <c:v>9.0334563843756044</c:v>
                </c:pt>
                <c:pt idx="112">
                  <c:v>7.7602336650516968</c:v>
                </c:pt>
                <c:pt idx="113">
                  <c:v>6.9165212069720594</c:v>
                </c:pt>
                <c:pt idx="114">
                  <c:v>5.3825402804297928</c:v>
                </c:pt>
                <c:pt idx="115">
                  <c:v>4.7387533085157196</c:v>
                </c:pt>
                <c:pt idx="116">
                  <c:v>4.8381862461497782</c:v>
                </c:pt>
                <c:pt idx="117">
                  <c:v>4.7765977762805001</c:v>
                </c:pt>
                <c:pt idx="118">
                  <c:v>4.1358934958565019</c:v>
                </c:pt>
                <c:pt idx="119">
                  <c:v>2.4969796164218572</c:v>
                </c:pt>
                <c:pt idx="120">
                  <c:v>1.7248701983934911</c:v>
                </c:pt>
                <c:pt idx="121">
                  <c:v>0.6956456085700502</c:v>
                </c:pt>
                <c:pt idx="122">
                  <c:v>0.9600125637952317</c:v>
                </c:pt>
                <c:pt idx="123">
                  <c:v>0.76724807114483262</c:v>
                </c:pt>
                <c:pt idx="124">
                  <c:v>1.1459389090155536</c:v>
                </c:pt>
                <c:pt idx="125">
                  <c:v>1.8510496758007644</c:v>
                </c:pt>
                <c:pt idx="126">
                  <c:v>2.5240506129490692</c:v>
                </c:pt>
                <c:pt idx="127">
                  <c:v>3.0023792126200322</c:v>
                </c:pt>
                <c:pt idx="128">
                  <c:v>1.6311123078852852</c:v>
                </c:pt>
                <c:pt idx="129">
                  <c:v>2.4398189158113093</c:v>
                </c:pt>
                <c:pt idx="130">
                  <c:v>3.3612947020009276</c:v>
                </c:pt>
                <c:pt idx="131">
                  <c:v>5.0648329726316721</c:v>
                </c:pt>
                <c:pt idx="132">
                  <c:v>5.0006506704052267</c:v>
                </c:pt>
                <c:pt idx="133">
                  <c:v>6.3636561545842296</c:v>
                </c:pt>
                <c:pt idx="134">
                  <c:v>6.6256794865128477</c:v>
                </c:pt>
                <c:pt idx="135">
                  <c:v>6.8794743003163239</c:v>
                </c:pt>
                <c:pt idx="136">
                  <c:v>6.7606723657722911</c:v>
                </c:pt>
                <c:pt idx="137">
                  <c:v>5.8287329782988229</c:v>
                </c:pt>
                <c:pt idx="138">
                  <c:v>4.2057750112489467</c:v>
                </c:pt>
                <c:pt idx="139">
                  <c:v>3.0051586650782003</c:v>
                </c:pt>
                <c:pt idx="140">
                  <c:v>3.9342965788738526</c:v>
                </c:pt>
                <c:pt idx="141">
                  <c:v>3.9929555399248029</c:v>
                </c:pt>
                <c:pt idx="142">
                  <c:v>3.9006726349658072</c:v>
                </c:pt>
                <c:pt idx="143">
                  <c:v>3.0899718638880858</c:v>
                </c:pt>
                <c:pt idx="144">
                  <c:v>3.2325647190127649</c:v>
                </c:pt>
                <c:pt idx="145">
                  <c:v>2.2029743026199533</c:v>
                </c:pt>
                <c:pt idx="146">
                  <c:v>2.0003324139654222</c:v>
                </c:pt>
                <c:pt idx="147">
                  <c:v>1.7244635286031818</c:v>
                </c:pt>
                <c:pt idx="148">
                  <c:v>1.7629324431982063</c:v>
                </c:pt>
                <c:pt idx="149">
                  <c:v>1.5032797846069368</c:v>
                </c:pt>
                <c:pt idx="150">
                  <c:v>2.4507137889143049</c:v>
                </c:pt>
                <c:pt idx="151">
                  <c:v>2.8551366427067126</c:v>
                </c:pt>
                <c:pt idx="152">
                  <c:v>3.0314395885976175</c:v>
                </c:pt>
                <c:pt idx="153">
                  <c:v>3.6446181355848761</c:v>
                </c:pt>
                <c:pt idx="154">
                  <c:v>3.7171849641596255</c:v>
                </c:pt>
                <c:pt idx="155">
                  <c:v>3.8372179056499478</c:v>
                </c:pt>
                <c:pt idx="156">
                  <c:v>3.2918593928560558</c:v>
                </c:pt>
                <c:pt idx="157">
                  <c:v>3.3531317564546415</c:v>
                </c:pt>
                <c:pt idx="158">
                  <c:v>3.5943449110283465</c:v>
                </c:pt>
                <c:pt idx="159">
                  <c:v>2.0323948995326635</c:v>
                </c:pt>
                <c:pt idx="160">
                  <c:v>0.81953364109399462</c:v>
                </c:pt>
                <c:pt idx="161">
                  <c:v>-0.86835289745148536</c:v>
                </c:pt>
                <c:pt idx="162">
                  <c:v>-1.5533516552934667E-2</c:v>
                </c:pt>
                <c:pt idx="163">
                  <c:v>0.43874033291133596</c:v>
                </c:pt>
                <c:pt idx="164">
                  <c:v>1.2055026479013353</c:v>
                </c:pt>
                <c:pt idx="165">
                  <c:v>4.1885735119318035E-2</c:v>
                </c:pt>
                <c:pt idx="166">
                  <c:v>-0.44081880275861351</c:v>
                </c:pt>
                <c:pt idx="167">
                  <c:v>-0.89271528710034298</c:v>
                </c:pt>
                <c:pt idx="168">
                  <c:v>8.2032218483729658E-2</c:v>
                </c:pt>
                <c:pt idx="169">
                  <c:v>-0.54911132966758425</c:v>
                </c:pt>
                <c:pt idx="170">
                  <c:v>-0.8078311599953869</c:v>
                </c:pt>
                <c:pt idx="171">
                  <c:v>-0.81024108406698714</c:v>
                </c:pt>
                <c:pt idx="172">
                  <c:v>0.36441389082579878</c:v>
                </c:pt>
                <c:pt idx="173">
                  <c:v>1.9028262166867149</c:v>
                </c:pt>
                <c:pt idx="174">
                  <c:v>1.9125957492456047</c:v>
                </c:pt>
                <c:pt idx="175">
                  <c:v>1.2602672384497859</c:v>
                </c:pt>
                <c:pt idx="176">
                  <c:v>0.74408461303776541</c:v>
                </c:pt>
                <c:pt idx="177">
                  <c:v>0.68501920145489503</c:v>
                </c:pt>
                <c:pt idx="178">
                  <c:v>1.135812132081071</c:v>
                </c:pt>
                <c:pt idx="179">
                  <c:v>2.2794193502768456</c:v>
                </c:pt>
                <c:pt idx="180">
                  <c:v>3.4500668526219469</c:v>
                </c:pt>
                <c:pt idx="181">
                  <c:v>5.3386506664302003</c:v>
                </c:pt>
                <c:pt idx="182">
                  <c:v>5.1817190793176371</c:v>
                </c:pt>
                <c:pt idx="183">
                  <c:v>6.8915115587951048</c:v>
                </c:pt>
                <c:pt idx="184">
                  <c:v>6.7034252639561975</c:v>
                </c:pt>
                <c:pt idx="185">
                  <c:v>7.1588263921517292</c:v>
                </c:pt>
                <c:pt idx="186">
                  <c:v>5.7012203271679107</c:v>
                </c:pt>
                <c:pt idx="187">
                  <c:v>6.0824836341022204</c:v>
                </c:pt>
                <c:pt idx="188">
                  <c:v>6.0264208397664776</c:v>
                </c:pt>
                <c:pt idx="189">
                  <c:v>6.5827911166817632</c:v>
                </c:pt>
                <c:pt idx="190">
                  <c:v>5.8731243869244887</c:v>
                </c:pt>
                <c:pt idx="191">
                  <c:v>5.9596999596216671</c:v>
                </c:pt>
                <c:pt idx="192">
                  <c:v>4.9327347749181794</c:v>
                </c:pt>
                <c:pt idx="193">
                  <c:v>5.7003221801033233</c:v>
                </c:pt>
                <c:pt idx="194">
                  <c:v>6.0383718832244471</c:v>
                </c:pt>
                <c:pt idx="195">
                  <c:v>4.7138242040327683</c:v>
                </c:pt>
                <c:pt idx="196">
                  <c:v>3.9073771288714143</c:v>
                </c:pt>
                <c:pt idx="197">
                  <c:v>3.5193957327317671</c:v>
                </c:pt>
                <c:pt idx="198">
                  <c:v>4.7479244047766489</c:v>
                </c:pt>
                <c:pt idx="199">
                  <c:v>5.8013078359717474</c:v>
                </c:pt>
                <c:pt idx="200">
                  <c:v>6.277388977066134</c:v>
                </c:pt>
                <c:pt idx="201">
                  <c:v>6.336977081288131</c:v>
                </c:pt>
                <c:pt idx="202">
                  <c:v>6.8313704866694192</c:v>
                </c:pt>
                <c:pt idx="203">
                  <c:v>4.9163004069126437</c:v>
                </c:pt>
                <c:pt idx="204">
                  <c:v>2.8435442607263717</c:v>
                </c:pt>
                <c:pt idx="205">
                  <c:v>-0.35856074250025793</c:v>
                </c:pt>
                <c:pt idx="206">
                  <c:v>-1.7239847627545823</c:v>
                </c:pt>
                <c:pt idx="207">
                  <c:v>-0.59953589139850605</c:v>
                </c:pt>
                <c:pt idx="208">
                  <c:v>-0.11552394055434068</c:v>
                </c:pt>
                <c:pt idx="209">
                  <c:v>0.45093817632819722</c:v>
                </c:pt>
                <c:pt idx="210">
                  <c:v>-0.87028913303555111</c:v>
                </c:pt>
                <c:pt idx="211">
                  <c:v>-2.0226433075199779</c:v>
                </c:pt>
                <c:pt idx="212">
                  <c:v>-2.463003614309478</c:v>
                </c:pt>
                <c:pt idx="213">
                  <c:v>-2.6793801507119186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07-40D6-86E8-478BB7CDB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699328"/>
        <c:axId val="227705216"/>
      </c:lineChart>
      <c:dateAx>
        <c:axId val="227699328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227705216"/>
        <c:crossesAt val="0"/>
        <c:auto val="0"/>
        <c:lblOffset val="100"/>
        <c:baseTimeUnit val="months"/>
      </c:dateAx>
      <c:valAx>
        <c:axId val="227705216"/>
        <c:scaling>
          <c:orientation val="minMax"/>
          <c:max val="8"/>
          <c:min val="-3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4597363433791937E-2"/>
              <c:y val="8.90609752922577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2769932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22: </a:t>
            </a:r>
            <a:r>
              <a:rPr lang="he-IL" sz="2000" dirty="0"/>
              <a:t>מדד מנהלי הרכש הגלובלי
</a:t>
            </a:r>
            <a:r>
              <a:rPr lang="he-IL" sz="2000" b="0" dirty="0"/>
              <a:t>אפריל 2014 עד </a:t>
            </a:r>
            <a:r>
              <a:rPr lang="he-IL" sz="2000" b="0" dirty="0" smtClean="0"/>
              <a:t>דצמבר </a:t>
            </a:r>
            <a:r>
              <a:rPr lang="he-IL" sz="2000" b="0" dirty="0"/>
              <a:t>2019</a:t>
            </a:r>
          </a:p>
        </c:rich>
      </c:tx>
      <c:layout>
        <c:manualLayout>
          <c:xMode val="edge"/>
          <c:yMode val="edge"/>
          <c:x val="0.3477998807196080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828427276186887"/>
        </c:manualLayout>
      </c:layout>
      <c:areaChart>
        <c:grouping val="standard"/>
        <c:varyColors val="0"/>
        <c:ser>
          <c:idx val="2"/>
          <c:order val="2"/>
          <c:tx>
            <c:strRef>
              <c:f>'איור 18 נתונים'!$D$3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</c:numCache>
            </c:numRef>
          </c:cat>
          <c:val>
            <c:numRef>
              <c:f>'איור 18 נתונים'!$D$4:$D$294</c:f>
              <c:numCache>
                <c:formatCode>0.00</c:formatCode>
                <c:ptCount val="29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92">
                  <c:v>-0.1</c:v>
                </c:pt>
                <c:pt idx="193">
                  <c:v>0.2</c:v>
                </c:pt>
                <c:pt idx="194">
                  <c:v>0</c:v>
                </c:pt>
                <c:pt idx="195">
                  <c:v>-0.3</c:v>
                </c:pt>
                <c:pt idx="196">
                  <c:v>-0.5</c:v>
                </c:pt>
                <c:pt idx="197">
                  <c:v>-0.4</c:v>
                </c:pt>
                <c:pt idx="198">
                  <c:v>-0.4</c:v>
                </c:pt>
                <c:pt idx="199">
                  <c:v>-0.5</c:v>
                </c:pt>
                <c:pt idx="200">
                  <c:v>-0.5</c:v>
                </c:pt>
                <c:pt idx="201">
                  <c:v>0.1</c:v>
                </c:pt>
                <c:pt idx="202">
                  <c:v>0.5</c:v>
                </c:pt>
                <c:pt idx="203">
                  <c:v>0.3</c:v>
                </c:pt>
                <c:pt idx="204">
                  <c:v>0.4</c:v>
                </c:pt>
                <c:pt idx="205">
                  <c:v>0.3</c:v>
                </c:pt>
                <c:pt idx="20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4-4A16-B2A8-30DA05F6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083200"/>
        <c:axId val="230093184"/>
      </c:areaChar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51.4</c:v>
                </c:pt>
                <c:pt idx="39">
                  <c:v>51.4</c:v>
                </c:pt>
                <c:pt idx="40">
                  <c:v>52</c:v>
                </c:pt>
                <c:pt idx="41">
                  <c:v>51.9</c:v>
                </c:pt>
                <c:pt idx="42">
                  <c:v>51.5</c:v>
                </c:pt>
                <c:pt idx="43">
                  <c:v>51.9</c:v>
                </c:pt>
                <c:pt idx="44">
                  <c:v>53</c:v>
                </c:pt>
                <c:pt idx="45">
                  <c:v>53.6</c:v>
                </c:pt>
                <c:pt idx="46">
                  <c:v>53.3</c:v>
                </c:pt>
                <c:pt idx="47">
                  <c:v>52.3</c:v>
                </c:pt>
                <c:pt idx="48">
                  <c:v>52.4</c:v>
                </c:pt>
                <c:pt idx="49">
                  <c:v>52.2</c:v>
                </c:pt>
                <c:pt idx="50">
                  <c:v>52.3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51.3</c:v>
                </c:pt>
                <c:pt idx="55">
                  <c:v>52.6</c:v>
                </c:pt>
                <c:pt idx="56">
                  <c:v>52.5</c:v>
                </c:pt>
                <c:pt idx="57">
                  <c:v>51.6</c:v>
                </c:pt>
                <c:pt idx="58">
                  <c:v>51.7</c:v>
                </c:pt>
                <c:pt idx="59">
                  <c:v>52.9</c:v>
                </c:pt>
                <c:pt idx="60">
                  <c:v>52.4</c:v>
                </c:pt>
                <c:pt idx="61">
                  <c:v>51.3</c:v>
                </c:pt>
                <c:pt idx="62">
                  <c:v>50.9</c:v>
                </c:pt>
                <c:pt idx="63">
                  <c:v>51.5</c:v>
                </c:pt>
                <c:pt idx="64">
                  <c:v>51.8</c:v>
                </c:pt>
                <c:pt idx="65">
                  <c:v>51.8</c:v>
                </c:pt>
                <c:pt idx="66">
                  <c:v>51.8</c:v>
                </c:pt>
                <c:pt idx="67">
                  <c:v>52.7</c:v>
                </c:pt>
                <c:pt idx="68">
                  <c:v>52.2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04-4A16-B2A8-30DA05F66D7F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54.3</c:v>
                </c:pt>
                <c:pt idx="40">
                  <c:v>54.6</c:v>
                </c:pt>
                <c:pt idx="41">
                  <c:v>54.6</c:v>
                </c:pt>
                <c:pt idx="42">
                  <c:v>55</c:v>
                </c:pt>
                <c:pt idx="43">
                  <c:v>54.9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54.4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</c:v>
                </c:pt>
                <c:pt idx="53">
                  <c:v>53.3</c:v>
                </c:pt>
                <c:pt idx="54">
                  <c:v>53.6</c:v>
                </c:pt>
                <c:pt idx="55">
                  <c:v>53.4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52.7</c:v>
                </c:pt>
                <c:pt idx="60">
                  <c:v>52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50.9</c:v>
                </c:pt>
                <c:pt idx="68">
                  <c:v>51.2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04-4A16-B2A8-30DA05F6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083200"/>
        <c:axId val="230093184"/>
      </c:lineChart>
      <c:dateAx>
        <c:axId val="230083200"/>
        <c:scaling>
          <c:orientation val="minMax"/>
          <c:min val="4175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093184"/>
        <c:crossesAt val="0"/>
        <c:auto val="1"/>
        <c:lblOffset val="100"/>
        <c:baseTimeUnit val="months"/>
      </c:dateAx>
      <c:valAx>
        <c:axId val="230093184"/>
        <c:scaling>
          <c:orientation val="minMax"/>
          <c:max val="57"/>
          <c:min val="48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0654391355442989"/>
          <c:y val="0.91270490291852535"/>
          <c:w val="0.5537282671880779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35296"/>
        <c:axId val="230136832"/>
      </c:lineChart>
      <c:catAx>
        <c:axId val="2301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136832"/>
        <c:crosses val="autoZero"/>
        <c:auto val="1"/>
        <c:lblAlgn val="ctr"/>
        <c:lblOffset val="100"/>
        <c:noMultiLvlLbl val="0"/>
      </c:catAx>
      <c:valAx>
        <c:axId val="2301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35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נתונים'!$H$3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19 נתונים'!$H$4:$H$301</c:f>
              <c:numCache>
                <c:formatCode>0.0</c:formatCode>
                <c:ptCount val="298"/>
                <c:pt idx="0">
                  <c:v>1.5924015954232207</c:v>
                </c:pt>
                <c:pt idx="1">
                  <c:v>1.5537163487163053</c:v>
                </c:pt>
                <c:pt idx="2">
                  <c:v>1.484984487484553</c:v>
                </c:pt>
                <c:pt idx="3">
                  <c:v>1.4104838952211818</c:v>
                </c:pt>
                <c:pt idx="4">
                  <c:v>1.4211459303548279</c:v>
                </c:pt>
                <c:pt idx="5">
                  <c:v>1.4897746828350877</c:v>
                </c:pt>
                <c:pt idx="6">
                  <c:v>1.5122136489025717</c:v>
                </c:pt>
                <c:pt idx="7">
                  <c:v>1.5652625585599989</c:v>
                </c:pt>
                <c:pt idx="8">
                  <c:v>1.5533031385303042</c:v>
                </c:pt>
                <c:pt idx="9">
                  <c:v>1.5207611767984464</c:v>
                </c:pt>
                <c:pt idx="10">
                  <c:v>1.5807368818722356</c:v>
                </c:pt>
                <c:pt idx="11">
                  <c:v>1.6331071751418014</c:v>
                </c:pt>
                <c:pt idx="12">
                  <c:v>1.5208446934020792</c:v>
                </c:pt>
                <c:pt idx="13">
                  <c:v>1.4556761467163115</c:v>
                </c:pt>
                <c:pt idx="14">
                  <c:v>1.5532866357988118</c:v>
                </c:pt>
                <c:pt idx="15">
                  <c:v>1.6498616053776116</c:v>
                </c:pt>
                <c:pt idx="16">
                  <c:v>1.7103132282655809</c:v>
                </c:pt>
                <c:pt idx="17">
                  <c:v>1.6522570659621261</c:v>
                </c:pt>
                <c:pt idx="18">
                  <c:v>1.7062964603948183</c:v>
                </c:pt>
                <c:pt idx="19">
                  <c:v>1.6267039084167711</c:v>
                </c:pt>
                <c:pt idx="20">
                  <c:v>1.6317107912962259</c:v>
                </c:pt>
                <c:pt idx="21">
                  <c:v>1.5117054233167337</c:v>
                </c:pt>
                <c:pt idx="22">
                  <c:v>1.4455449420607724</c:v>
                </c:pt>
                <c:pt idx="23">
                  <c:v>1.3937895240980769</c:v>
                </c:pt>
                <c:pt idx="24">
                  <c:v>1.2783327962187174</c:v>
                </c:pt>
                <c:pt idx="25">
                  <c:v>1.3284010385148592</c:v>
                </c:pt>
                <c:pt idx="26">
                  <c:v>1.2996122596107051</c:v>
                </c:pt>
                <c:pt idx="27">
                  <c:v>1.2866020286106172</c:v>
                </c:pt>
                <c:pt idx="28">
                  <c:v>1.2368932038834934</c:v>
                </c:pt>
                <c:pt idx="29">
                  <c:v>1.2520244779998579</c:v>
                </c:pt>
                <c:pt idx="30">
                  <c:v>1.1829851497608734</c:v>
                </c:pt>
                <c:pt idx="31">
                  <c:v>1.244532187512104</c:v>
                </c:pt>
                <c:pt idx="32">
                  <c:v>1.2536730590782419</c:v>
                </c:pt>
                <c:pt idx="33">
                  <c:v>1.1898093600911652</c:v>
                </c:pt>
                <c:pt idx="34">
                  <c:v>1.2127000665682619</c:v>
                </c:pt>
                <c:pt idx="35">
                  <c:v>1.1972584516614093</c:v>
                </c:pt>
                <c:pt idx="36">
                  <c:v>1.4087630655301497</c:v>
                </c:pt>
                <c:pt idx="37">
                  <c:v>1.4785917256658454</c:v>
                </c:pt>
                <c:pt idx="38">
                  <c:v>1.4118099634544912</c:v>
                </c:pt>
                <c:pt idx="39">
                  <c:v>1.4872494047161844</c:v>
                </c:pt>
                <c:pt idx="40">
                  <c:v>1.5209927690507774</c:v>
                </c:pt>
                <c:pt idx="41">
                  <c:v>1.5104785257269882</c:v>
                </c:pt>
                <c:pt idx="42">
                  <c:v>1.6006505931879023</c:v>
                </c:pt>
                <c:pt idx="43">
                  <c:v>1.7100307786422908</c:v>
                </c:pt>
                <c:pt idx="44">
                  <c:v>1.6572317737916897</c:v>
                </c:pt>
                <c:pt idx="45">
                  <c:v>1.7856802000419947</c:v>
                </c:pt>
                <c:pt idx="46">
                  <c:v>1.7300543322848139</c:v>
                </c:pt>
                <c:pt idx="47">
                  <c:v>1.7946446432143492</c:v>
                </c:pt>
                <c:pt idx="48">
                  <c:v>1.8532076942825437</c:v>
                </c:pt>
                <c:pt idx="49">
                  <c:v>1.8338870431893639</c:v>
                </c:pt>
                <c:pt idx="50">
                  <c:v>1.6292390562172798</c:v>
                </c:pt>
                <c:pt idx="51">
                  <c:v>1.6130405577998497</c:v>
                </c:pt>
                <c:pt idx="52">
                  <c:v>1.5728320423200604</c:v>
                </c:pt>
                <c:pt idx="53">
                  <c:v>1.6116096281408865</c:v>
                </c:pt>
                <c:pt idx="54">
                  <c:v>1.4991571949186877</c:v>
                </c:pt>
                <c:pt idx="55">
                  <c:v>1.4275376619959257</c:v>
                </c:pt>
                <c:pt idx="56">
                  <c:v>1.5043807341603266</c:v>
                </c:pt>
                <c:pt idx="57">
                  <c:v>1.6343331864340005</c:v>
                </c:pt>
                <c:pt idx="58">
                  <c:v>1.6500351370344335</c:v>
                </c:pt>
                <c:pt idx="59">
                  <c:v>1.690950094981436</c:v>
                </c:pt>
                <c:pt idx="60">
                  <c:v>1.6850576000298823</c:v>
                </c:pt>
                <c:pt idx="61">
                  <c:v>1.7234950877127675</c:v>
                </c:pt>
                <c:pt idx="62">
                  <c:v>2.0295616146912332</c:v>
                </c:pt>
                <c:pt idx="63">
                  <c:v>1.9579911736774536</c:v>
                </c:pt>
                <c:pt idx="64">
                  <c:v>2.0553359683794348</c:v>
                </c:pt>
                <c:pt idx="65">
                  <c:v>2.032705290233916</c:v>
                </c:pt>
                <c:pt idx="66">
                  <c:v>2.1143943962517842</c:v>
                </c:pt>
                <c:pt idx="67">
                  <c:v>2.0013713099716446</c:v>
                </c:pt>
                <c:pt idx="68" formatCode="0.00">
                  <c:v>2.0038671119704698</c:v>
                </c:pt>
                <c:pt idx="69" formatCode="0.00">
                  <c:v>1.8608384382611254</c:v>
                </c:pt>
                <c:pt idx="70" formatCode="0.00">
                  <c:v>1.9633869808085791</c:v>
                </c:pt>
                <c:pt idx="71" formatCode="0.00">
                  <c:v>1.9711051808226632</c:v>
                </c:pt>
                <c:pt idx="72" formatCode="0.00">
                  <c:v>1.7709758269603304</c:v>
                </c:pt>
                <c:pt idx="73" formatCode="0.00">
                  <c:v>1.6154896408903108</c:v>
                </c:pt>
                <c:pt idx="74" formatCode="0.00">
                  <c:v>1.480688854135237</c:v>
                </c:pt>
                <c:pt idx="75" formatCode="0.00">
                  <c:v>1.5733866622834602</c:v>
                </c:pt>
                <c:pt idx="76" formatCode="0.00">
                  <c:v>1.4826627785118562</c:v>
                </c:pt>
                <c:pt idx="77" formatCode="0.00">
                  <c:v>1.610877518702547</c:v>
                </c:pt>
                <c:pt idx="78" formatCode="0.00">
                  <c:v>1.6481319959296581</c:v>
                </c:pt>
                <c:pt idx="79" formatCode="0.00">
                  <c:v>1.7631669785440396</c:v>
                </c:pt>
                <c:pt idx="80" formatCode="0.00">
                  <c:v>1.6579446202962034</c:v>
                </c:pt>
                <c:pt idx="81" formatCode="0.00">
                  <c:v>1.662002191850287</c:v>
                </c:pt>
                <c:pt idx="82" formatCode="0.00">
                  <c:v>1.6118825486367339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21-4A91-83B7-45F6C5FE3E9E}"/>
            </c:ext>
          </c:extLst>
        </c:ser>
        <c:ser>
          <c:idx val="3"/>
          <c:order val="1"/>
          <c:tx>
            <c:strRef>
              <c:f>'איור 19 נתונים'!$I$3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19 נתונים'!$I$4:$I$301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  <c:pt idx="74">
                  <c:v>0.8</c:v>
                </c:pt>
                <c:pt idx="75">
                  <c:v>1.3</c:v>
                </c:pt>
                <c:pt idx="76">
                  <c:v>0.8</c:v>
                </c:pt>
                <c:pt idx="77">
                  <c:v>1.1000000000000001</c:v>
                </c:pt>
                <c:pt idx="78">
                  <c:v>0.9</c:v>
                </c:pt>
                <c:pt idx="79">
                  <c:v>0.9</c:v>
                </c:pt>
                <c:pt idx="80">
                  <c:v>1</c:v>
                </c:pt>
                <c:pt idx="81">
                  <c:v>1.1000000000000001</c:v>
                </c:pt>
                <c:pt idx="82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21-4A91-83B7-45F6C5FE3E9E}"/>
            </c:ext>
          </c:extLst>
        </c:ser>
        <c:ser>
          <c:idx val="0"/>
          <c:order val="2"/>
          <c:tx>
            <c:strRef>
              <c:f>'איור 19 נתונים'!$J$3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19 נתונים'!$J$4:$J$301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 formatCode="0.00">
                  <c:v>0.6</c:v>
                </c:pt>
                <c:pt idx="76" formatCode="0.00">
                  <c:v>0.5</c:v>
                </c:pt>
                <c:pt idx="77" formatCode="0.00">
                  <c:v>0.5</c:v>
                </c:pt>
                <c:pt idx="78" formatCode="0.00">
                  <c:v>0.6</c:v>
                </c:pt>
                <c:pt idx="79" formatCode="0.00">
                  <c:v>0.6</c:v>
                </c:pt>
                <c:pt idx="80" formatCode="0.00">
                  <c:v>0.5</c:v>
                </c:pt>
                <c:pt idx="81" formatCode="0.00">
                  <c:v>0.7</c:v>
                </c:pt>
                <c:pt idx="82" formatCode="0.00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21-4A91-83B7-45F6C5FE3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23424"/>
        <c:axId val="230824960"/>
      </c:lineChart>
      <c:dateAx>
        <c:axId val="230823424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824960"/>
        <c:crosses val="autoZero"/>
        <c:auto val="0"/>
        <c:lblOffset val="100"/>
        <c:baseTimeUnit val="months"/>
      </c:dateAx>
      <c:valAx>
        <c:axId val="230824960"/>
        <c:scaling>
          <c:orientation val="minMax"/>
          <c:max val="3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2342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  <c:pt idx="74">
                  <c:v>1.9</c:v>
                </c:pt>
                <c:pt idx="75">
                  <c:v>2</c:v>
                </c:pt>
                <c:pt idx="76">
                  <c:v>1.8</c:v>
                </c:pt>
                <c:pt idx="77">
                  <c:v>1.6</c:v>
                </c:pt>
                <c:pt idx="78">
                  <c:v>1.8</c:v>
                </c:pt>
                <c:pt idx="79">
                  <c:v>1.7</c:v>
                </c:pt>
                <c:pt idx="80">
                  <c:v>1.7</c:v>
                </c:pt>
                <c:pt idx="81">
                  <c:v>1.8</c:v>
                </c:pt>
                <c:pt idx="82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BE-4667-B694-50DC02C04364}"/>
            </c:ext>
          </c:extLst>
        </c:ser>
        <c:ser>
          <c:idx val="2"/>
          <c:order val="1"/>
          <c:tx>
            <c:strRef>
              <c:f>'איור 19 נתונים'!$C$3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  <c:pt idx="74">
                  <c:v>1.4</c:v>
                </c:pt>
                <c:pt idx="75">
                  <c:v>1.7</c:v>
                </c:pt>
                <c:pt idx="76">
                  <c:v>1.2</c:v>
                </c:pt>
                <c:pt idx="77">
                  <c:v>1.3</c:v>
                </c:pt>
                <c:pt idx="78">
                  <c:v>1</c:v>
                </c:pt>
                <c:pt idx="79">
                  <c:v>1</c:v>
                </c:pt>
                <c:pt idx="80">
                  <c:v>0.8</c:v>
                </c:pt>
                <c:pt idx="81">
                  <c:v>0.7</c:v>
                </c:pt>
                <c:pt idx="8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BE-4667-B694-50DC02C04364}"/>
            </c:ext>
          </c:extLst>
        </c:ser>
        <c:ser>
          <c:idx val="4"/>
          <c:order val="2"/>
          <c:tx>
            <c:strRef>
              <c:f>'איור 19 נתונים'!$D$3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  <c:pt idx="74">
                  <c:v>0.5</c:v>
                </c:pt>
                <c:pt idx="75">
                  <c:v>0.9</c:v>
                </c:pt>
                <c:pt idx="76">
                  <c:v>0.7</c:v>
                </c:pt>
                <c:pt idx="77">
                  <c:v>0.7</c:v>
                </c:pt>
                <c:pt idx="78">
                  <c:v>0.5</c:v>
                </c:pt>
                <c:pt idx="79">
                  <c:v>0.3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BE-4667-B694-50DC02C04364}"/>
            </c:ext>
          </c:extLst>
        </c:ser>
        <c:ser>
          <c:idx val="1"/>
          <c:order val="3"/>
          <c:tx>
            <c:strRef>
              <c:f>'איור 19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19 נתונים'!$E$4:$E$301</c:f>
              <c:numCache>
                <c:formatCode>0.00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BE-4667-B694-50DC02C04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73728"/>
        <c:axId val="230363520"/>
      </c:lineChart>
      <c:dateAx>
        <c:axId val="230873728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363520"/>
        <c:crosses val="autoZero"/>
        <c:auto val="0"/>
        <c:lblOffset val="100"/>
        <c:baseTimeUnit val="months"/>
      </c:dateAx>
      <c:valAx>
        <c:axId val="230363520"/>
        <c:scaling>
          <c:orientation val="minMax"/>
          <c:max val="3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7372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1.4775410574530178E-3"/>
          <c:y val="0.92381370091896409"/>
          <c:w val="0.99337981633975336"/>
          <c:h val="4.7351712614870513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24: </a:t>
            </a:r>
            <a:r>
              <a:rPr lang="he-IL" sz="2000" dirty="0"/>
              <a:t>המדדים למחירי הסחורות 
</a:t>
            </a:r>
            <a:r>
              <a:rPr lang="he-IL" sz="2000" b="0" dirty="0" smtClean="0"/>
              <a:t>ינואר 2019 </a:t>
            </a:r>
            <a:r>
              <a:rPr lang="he-IL" sz="2000" b="0" dirty="0"/>
              <a:t>עד </a:t>
            </a:r>
            <a:r>
              <a:rPr lang="he-IL" sz="2000" b="0" dirty="0" smtClean="0"/>
              <a:t>ינואר 2020</a:t>
            </a:r>
            <a:endParaRPr lang="he-IL" sz="2000" b="0" dirty="0"/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0108005249343837"/>
          <c:h val="0.66851245639629975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נתונים'!$G$2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43473</c:v>
                </c:pt>
                <c:pt idx="1">
                  <c:v>43474</c:v>
                </c:pt>
                <c:pt idx="2">
                  <c:v>43475</c:v>
                </c:pt>
                <c:pt idx="3">
                  <c:v>43476</c:v>
                </c:pt>
                <c:pt idx="4">
                  <c:v>43477</c:v>
                </c:pt>
                <c:pt idx="5">
                  <c:v>43478</c:v>
                </c:pt>
                <c:pt idx="6">
                  <c:v>43479</c:v>
                </c:pt>
                <c:pt idx="7">
                  <c:v>43480</c:v>
                </c:pt>
                <c:pt idx="8">
                  <c:v>43481</c:v>
                </c:pt>
                <c:pt idx="9">
                  <c:v>43482</c:v>
                </c:pt>
                <c:pt idx="10">
                  <c:v>43483</c:v>
                </c:pt>
                <c:pt idx="11">
                  <c:v>43484</c:v>
                </c:pt>
                <c:pt idx="12">
                  <c:v>43485</c:v>
                </c:pt>
                <c:pt idx="13">
                  <c:v>43486</c:v>
                </c:pt>
                <c:pt idx="14">
                  <c:v>43487</c:v>
                </c:pt>
                <c:pt idx="15">
                  <c:v>43488</c:v>
                </c:pt>
                <c:pt idx="16">
                  <c:v>43489</c:v>
                </c:pt>
                <c:pt idx="17">
                  <c:v>43490</c:v>
                </c:pt>
                <c:pt idx="18">
                  <c:v>43491</c:v>
                </c:pt>
                <c:pt idx="19">
                  <c:v>43492</c:v>
                </c:pt>
                <c:pt idx="20">
                  <c:v>43493</c:v>
                </c:pt>
                <c:pt idx="21">
                  <c:v>43494</c:v>
                </c:pt>
                <c:pt idx="22">
                  <c:v>43495</c:v>
                </c:pt>
                <c:pt idx="23">
                  <c:v>43496</c:v>
                </c:pt>
                <c:pt idx="24">
                  <c:v>43497</c:v>
                </c:pt>
                <c:pt idx="25">
                  <c:v>43498</c:v>
                </c:pt>
                <c:pt idx="26">
                  <c:v>43499</c:v>
                </c:pt>
                <c:pt idx="27">
                  <c:v>43500</c:v>
                </c:pt>
                <c:pt idx="28">
                  <c:v>43501</c:v>
                </c:pt>
                <c:pt idx="29">
                  <c:v>43502</c:v>
                </c:pt>
                <c:pt idx="30">
                  <c:v>43503</c:v>
                </c:pt>
                <c:pt idx="31">
                  <c:v>43504</c:v>
                </c:pt>
                <c:pt idx="32">
                  <c:v>43505</c:v>
                </c:pt>
                <c:pt idx="33">
                  <c:v>43506</c:v>
                </c:pt>
                <c:pt idx="34">
                  <c:v>43507</c:v>
                </c:pt>
                <c:pt idx="35">
                  <c:v>43508</c:v>
                </c:pt>
                <c:pt idx="36">
                  <c:v>43509</c:v>
                </c:pt>
                <c:pt idx="37">
                  <c:v>43510</c:v>
                </c:pt>
                <c:pt idx="38">
                  <c:v>43511</c:v>
                </c:pt>
                <c:pt idx="39">
                  <c:v>43512</c:v>
                </c:pt>
                <c:pt idx="40">
                  <c:v>43513</c:v>
                </c:pt>
                <c:pt idx="41">
                  <c:v>43514</c:v>
                </c:pt>
                <c:pt idx="42">
                  <c:v>43515</c:v>
                </c:pt>
                <c:pt idx="43">
                  <c:v>43516</c:v>
                </c:pt>
                <c:pt idx="44">
                  <c:v>43517</c:v>
                </c:pt>
                <c:pt idx="45">
                  <c:v>43518</c:v>
                </c:pt>
                <c:pt idx="46">
                  <c:v>43519</c:v>
                </c:pt>
                <c:pt idx="47">
                  <c:v>43520</c:v>
                </c:pt>
                <c:pt idx="48">
                  <c:v>43521</c:v>
                </c:pt>
                <c:pt idx="49">
                  <c:v>43522</c:v>
                </c:pt>
                <c:pt idx="50">
                  <c:v>43523</c:v>
                </c:pt>
                <c:pt idx="51">
                  <c:v>43524</c:v>
                </c:pt>
                <c:pt idx="52">
                  <c:v>43525</c:v>
                </c:pt>
                <c:pt idx="53">
                  <c:v>43526</c:v>
                </c:pt>
                <c:pt idx="54">
                  <c:v>43527</c:v>
                </c:pt>
                <c:pt idx="55">
                  <c:v>43528</c:v>
                </c:pt>
                <c:pt idx="56">
                  <c:v>43529</c:v>
                </c:pt>
                <c:pt idx="57">
                  <c:v>43530</c:v>
                </c:pt>
                <c:pt idx="58">
                  <c:v>43531</c:v>
                </c:pt>
                <c:pt idx="59">
                  <c:v>43532</c:v>
                </c:pt>
                <c:pt idx="60">
                  <c:v>43533</c:v>
                </c:pt>
                <c:pt idx="61">
                  <c:v>43534</c:v>
                </c:pt>
                <c:pt idx="62">
                  <c:v>43535</c:v>
                </c:pt>
                <c:pt idx="63">
                  <c:v>43536</c:v>
                </c:pt>
                <c:pt idx="64">
                  <c:v>43537</c:v>
                </c:pt>
                <c:pt idx="65">
                  <c:v>43538</c:v>
                </c:pt>
                <c:pt idx="66">
                  <c:v>43539</c:v>
                </c:pt>
                <c:pt idx="67">
                  <c:v>43540</c:v>
                </c:pt>
                <c:pt idx="68">
                  <c:v>43541</c:v>
                </c:pt>
                <c:pt idx="69">
                  <c:v>43542</c:v>
                </c:pt>
                <c:pt idx="70">
                  <c:v>43543</c:v>
                </c:pt>
                <c:pt idx="71">
                  <c:v>43544</c:v>
                </c:pt>
                <c:pt idx="72">
                  <c:v>43545</c:v>
                </c:pt>
                <c:pt idx="73">
                  <c:v>43546</c:v>
                </c:pt>
                <c:pt idx="74">
                  <c:v>43547</c:v>
                </c:pt>
                <c:pt idx="75">
                  <c:v>43548</c:v>
                </c:pt>
                <c:pt idx="76">
                  <c:v>43549</c:v>
                </c:pt>
                <c:pt idx="77">
                  <c:v>43550</c:v>
                </c:pt>
                <c:pt idx="78">
                  <c:v>43551</c:v>
                </c:pt>
                <c:pt idx="79">
                  <c:v>43552</c:v>
                </c:pt>
                <c:pt idx="80">
                  <c:v>43553</c:v>
                </c:pt>
                <c:pt idx="81">
                  <c:v>43554</c:v>
                </c:pt>
                <c:pt idx="82">
                  <c:v>43555</c:v>
                </c:pt>
                <c:pt idx="83">
                  <c:v>43556</c:v>
                </c:pt>
                <c:pt idx="84">
                  <c:v>43557</c:v>
                </c:pt>
                <c:pt idx="85">
                  <c:v>43558</c:v>
                </c:pt>
                <c:pt idx="86">
                  <c:v>43559</c:v>
                </c:pt>
                <c:pt idx="87">
                  <c:v>43560</c:v>
                </c:pt>
                <c:pt idx="88">
                  <c:v>43561</c:v>
                </c:pt>
                <c:pt idx="89">
                  <c:v>43562</c:v>
                </c:pt>
                <c:pt idx="90">
                  <c:v>43563</c:v>
                </c:pt>
                <c:pt idx="91">
                  <c:v>43564</c:v>
                </c:pt>
                <c:pt idx="92">
                  <c:v>43565</c:v>
                </c:pt>
                <c:pt idx="93">
                  <c:v>43566</c:v>
                </c:pt>
                <c:pt idx="94">
                  <c:v>43567</c:v>
                </c:pt>
                <c:pt idx="95">
                  <c:v>43568</c:v>
                </c:pt>
                <c:pt idx="96">
                  <c:v>43569</c:v>
                </c:pt>
                <c:pt idx="97">
                  <c:v>43570</c:v>
                </c:pt>
                <c:pt idx="98">
                  <c:v>43571</c:v>
                </c:pt>
                <c:pt idx="99">
                  <c:v>43572</c:v>
                </c:pt>
                <c:pt idx="100">
                  <c:v>43573</c:v>
                </c:pt>
                <c:pt idx="101">
                  <c:v>43574</c:v>
                </c:pt>
                <c:pt idx="102">
                  <c:v>43575</c:v>
                </c:pt>
                <c:pt idx="103">
                  <c:v>43576</c:v>
                </c:pt>
                <c:pt idx="104">
                  <c:v>43577</c:v>
                </c:pt>
                <c:pt idx="105">
                  <c:v>43578</c:v>
                </c:pt>
                <c:pt idx="106">
                  <c:v>43579</c:v>
                </c:pt>
                <c:pt idx="107">
                  <c:v>43580</c:v>
                </c:pt>
                <c:pt idx="108">
                  <c:v>43581</c:v>
                </c:pt>
                <c:pt idx="109">
                  <c:v>43582</c:v>
                </c:pt>
                <c:pt idx="110">
                  <c:v>43583</c:v>
                </c:pt>
                <c:pt idx="111">
                  <c:v>43584</c:v>
                </c:pt>
                <c:pt idx="112">
                  <c:v>43585</c:v>
                </c:pt>
                <c:pt idx="113">
                  <c:v>43586</c:v>
                </c:pt>
                <c:pt idx="114">
                  <c:v>43587</c:v>
                </c:pt>
                <c:pt idx="115">
                  <c:v>43588</c:v>
                </c:pt>
                <c:pt idx="116">
                  <c:v>43589</c:v>
                </c:pt>
                <c:pt idx="117">
                  <c:v>43590</c:v>
                </c:pt>
                <c:pt idx="118">
                  <c:v>43591</c:v>
                </c:pt>
                <c:pt idx="119">
                  <c:v>43592</c:v>
                </c:pt>
                <c:pt idx="120">
                  <c:v>43593</c:v>
                </c:pt>
                <c:pt idx="121">
                  <c:v>43594</c:v>
                </c:pt>
                <c:pt idx="122">
                  <c:v>43595</c:v>
                </c:pt>
                <c:pt idx="123">
                  <c:v>43596</c:v>
                </c:pt>
                <c:pt idx="124">
                  <c:v>43597</c:v>
                </c:pt>
                <c:pt idx="125">
                  <c:v>43598</c:v>
                </c:pt>
                <c:pt idx="126">
                  <c:v>43599</c:v>
                </c:pt>
                <c:pt idx="127">
                  <c:v>43600</c:v>
                </c:pt>
                <c:pt idx="128">
                  <c:v>43601</c:v>
                </c:pt>
                <c:pt idx="129">
                  <c:v>43602</c:v>
                </c:pt>
                <c:pt idx="130">
                  <c:v>43603</c:v>
                </c:pt>
                <c:pt idx="131">
                  <c:v>43604</c:v>
                </c:pt>
                <c:pt idx="132">
                  <c:v>43605</c:v>
                </c:pt>
                <c:pt idx="133">
                  <c:v>43606</c:v>
                </c:pt>
                <c:pt idx="134">
                  <c:v>43607</c:v>
                </c:pt>
                <c:pt idx="135">
                  <c:v>43608</c:v>
                </c:pt>
                <c:pt idx="136">
                  <c:v>43609</c:v>
                </c:pt>
                <c:pt idx="137">
                  <c:v>43610</c:v>
                </c:pt>
                <c:pt idx="138">
                  <c:v>43611</c:v>
                </c:pt>
                <c:pt idx="139">
                  <c:v>43612</c:v>
                </c:pt>
                <c:pt idx="140">
                  <c:v>43613</c:v>
                </c:pt>
                <c:pt idx="141">
                  <c:v>43614</c:v>
                </c:pt>
                <c:pt idx="142">
                  <c:v>43615</c:v>
                </c:pt>
                <c:pt idx="143">
                  <c:v>43616</c:v>
                </c:pt>
                <c:pt idx="144">
                  <c:v>43617</c:v>
                </c:pt>
                <c:pt idx="145">
                  <c:v>43618</c:v>
                </c:pt>
                <c:pt idx="146">
                  <c:v>43619</c:v>
                </c:pt>
                <c:pt idx="147">
                  <c:v>43620</c:v>
                </c:pt>
                <c:pt idx="148">
                  <c:v>43621</c:v>
                </c:pt>
                <c:pt idx="149">
                  <c:v>43622</c:v>
                </c:pt>
                <c:pt idx="150">
                  <c:v>43623</c:v>
                </c:pt>
                <c:pt idx="151">
                  <c:v>43624</c:v>
                </c:pt>
                <c:pt idx="152">
                  <c:v>43625</c:v>
                </c:pt>
                <c:pt idx="153">
                  <c:v>43626</c:v>
                </c:pt>
                <c:pt idx="154">
                  <c:v>43627</c:v>
                </c:pt>
                <c:pt idx="155">
                  <c:v>43628</c:v>
                </c:pt>
                <c:pt idx="156">
                  <c:v>43629</c:v>
                </c:pt>
                <c:pt idx="157">
                  <c:v>43630</c:v>
                </c:pt>
                <c:pt idx="158">
                  <c:v>43631</c:v>
                </c:pt>
                <c:pt idx="159">
                  <c:v>43632</c:v>
                </c:pt>
                <c:pt idx="160">
                  <c:v>43633</c:v>
                </c:pt>
                <c:pt idx="161">
                  <c:v>43634</c:v>
                </c:pt>
                <c:pt idx="162">
                  <c:v>43635</c:v>
                </c:pt>
                <c:pt idx="163">
                  <c:v>43636</c:v>
                </c:pt>
                <c:pt idx="164">
                  <c:v>43637</c:v>
                </c:pt>
                <c:pt idx="165">
                  <c:v>43638</c:v>
                </c:pt>
                <c:pt idx="166">
                  <c:v>43639</c:v>
                </c:pt>
                <c:pt idx="167">
                  <c:v>43640</c:v>
                </c:pt>
                <c:pt idx="168">
                  <c:v>43641</c:v>
                </c:pt>
                <c:pt idx="169">
                  <c:v>43642</c:v>
                </c:pt>
                <c:pt idx="170">
                  <c:v>43643</c:v>
                </c:pt>
                <c:pt idx="171">
                  <c:v>43644</c:v>
                </c:pt>
                <c:pt idx="172">
                  <c:v>43645</c:v>
                </c:pt>
                <c:pt idx="173">
                  <c:v>43646</c:v>
                </c:pt>
                <c:pt idx="174">
                  <c:v>43647</c:v>
                </c:pt>
                <c:pt idx="175">
                  <c:v>43648</c:v>
                </c:pt>
                <c:pt idx="176">
                  <c:v>43649</c:v>
                </c:pt>
                <c:pt idx="177">
                  <c:v>43650</c:v>
                </c:pt>
                <c:pt idx="178">
                  <c:v>43651</c:v>
                </c:pt>
                <c:pt idx="179">
                  <c:v>43652</c:v>
                </c:pt>
                <c:pt idx="180">
                  <c:v>43653</c:v>
                </c:pt>
                <c:pt idx="181">
                  <c:v>43654</c:v>
                </c:pt>
                <c:pt idx="182">
                  <c:v>43655</c:v>
                </c:pt>
                <c:pt idx="183">
                  <c:v>43656</c:v>
                </c:pt>
                <c:pt idx="184">
                  <c:v>43657</c:v>
                </c:pt>
                <c:pt idx="185">
                  <c:v>43658</c:v>
                </c:pt>
                <c:pt idx="186">
                  <c:v>43659</c:v>
                </c:pt>
                <c:pt idx="187">
                  <c:v>43660</c:v>
                </c:pt>
                <c:pt idx="188">
                  <c:v>43661</c:v>
                </c:pt>
                <c:pt idx="189">
                  <c:v>43662</c:v>
                </c:pt>
                <c:pt idx="190">
                  <c:v>43663</c:v>
                </c:pt>
                <c:pt idx="191">
                  <c:v>43664</c:v>
                </c:pt>
                <c:pt idx="192">
                  <c:v>43665</c:v>
                </c:pt>
                <c:pt idx="193">
                  <c:v>43666</c:v>
                </c:pt>
                <c:pt idx="194">
                  <c:v>43667</c:v>
                </c:pt>
                <c:pt idx="195">
                  <c:v>43668</c:v>
                </c:pt>
                <c:pt idx="196">
                  <c:v>43669</c:v>
                </c:pt>
                <c:pt idx="197">
                  <c:v>43670</c:v>
                </c:pt>
                <c:pt idx="198">
                  <c:v>43671</c:v>
                </c:pt>
                <c:pt idx="199">
                  <c:v>43672</c:v>
                </c:pt>
                <c:pt idx="200">
                  <c:v>43673</c:v>
                </c:pt>
                <c:pt idx="201">
                  <c:v>43674</c:v>
                </c:pt>
                <c:pt idx="202">
                  <c:v>43675</c:v>
                </c:pt>
                <c:pt idx="203">
                  <c:v>43676</c:v>
                </c:pt>
                <c:pt idx="204">
                  <c:v>43677</c:v>
                </c:pt>
                <c:pt idx="205">
                  <c:v>43678</c:v>
                </c:pt>
                <c:pt idx="206">
                  <c:v>43679</c:v>
                </c:pt>
                <c:pt idx="207">
                  <c:v>43680</c:v>
                </c:pt>
                <c:pt idx="208">
                  <c:v>43681</c:v>
                </c:pt>
                <c:pt idx="209">
                  <c:v>43682</c:v>
                </c:pt>
                <c:pt idx="210">
                  <c:v>43683</c:v>
                </c:pt>
                <c:pt idx="211">
                  <c:v>43684</c:v>
                </c:pt>
                <c:pt idx="212">
                  <c:v>43685</c:v>
                </c:pt>
                <c:pt idx="213">
                  <c:v>43686</c:v>
                </c:pt>
                <c:pt idx="214">
                  <c:v>43687</c:v>
                </c:pt>
                <c:pt idx="215">
                  <c:v>43688</c:v>
                </c:pt>
                <c:pt idx="216">
                  <c:v>43689</c:v>
                </c:pt>
                <c:pt idx="217">
                  <c:v>43690</c:v>
                </c:pt>
                <c:pt idx="218">
                  <c:v>43691</c:v>
                </c:pt>
                <c:pt idx="219">
                  <c:v>43692</c:v>
                </c:pt>
                <c:pt idx="220">
                  <c:v>43693</c:v>
                </c:pt>
                <c:pt idx="221">
                  <c:v>43694</c:v>
                </c:pt>
                <c:pt idx="222">
                  <c:v>43695</c:v>
                </c:pt>
                <c:pt idx="223">
                  <c:v>43696</c:v>
                </c:pt>
                <c:pt idx="224">
                  <c:v>43697</c:v>
                </c:pt>
                <c:pt idx="225">
                  <c:v>43698</c:v>
                </c:pt>
                <c:pt idx="226">
                  <c:v>43699</c:v>
                </c:pt>
                <c:pt idx="227">
                  <c:v>43700</c:v>
                </c:pt>
                <c:pt idx="228">
                  <c:v>43701</c:v>
                </c:pt>
                <c:pt idx="229">
                  <c:v>43702</c:v>
                </c:pt>
                <c:pt idx="230">
                  <c:v>43703</c:v>
                </c:pt>
                <c:pt idx="231">
                  <c:v>43704</c:v>
                </c:pt>
                <c:pt idx="232">
                  <c:v>43705</c:v>
                </c:pt>
                <c:pt idx="233">
                  <c:v>43706</c:v>
                </c:pt>
                <c:pt idx="234">
                  <c:v>43707</c:v>
                </c:pt>
                <c:pt idx="235">
                  <c:v>43708</c:v>
                </c:pt>
                <c:pt idx="236">
                  <c:v>43709</c:v>
                </c:pt>
                <c:pt idx="237">
                  <c:v>43710</c:v>
                </c:pt>
                <c:pt idx="238">
                  <c:v>43711</c:v>
                </c:pt>
                <c:pt idx="239">
                  <c:v>43712</c:v>
                </c:pt>
                <c:pt idx="240">
                  <c:v>43713</c:v>
                </c:pt>
                <c:pt idx="241">
                  <c:v>43714</c:v>
                </c:pt>
                <c:pt idx="242">
                  <c:v>43715</c:v>
                </c:pt>
                <c:pt idx="243">
                  <c:v>43716</c:v>
                </c:pt>
                <c:pt idx="244">
                  <c:v>43717</c:v>
                </c:pt>
                <c:pt idx="245">
                  <c:v>43718</c:v>
                </c:pt>
                <c:pt idx="246">
                  <c:v>43719</c:v>
                </c:pt>
                <c:pt idx="247">
                  <c:v>43720</c:v>
                </c:pt>
                <c:pt idx="248">
                  <c:v>43721</c:v>
                </c:pt>
                <c:pt idx="249">
                  <c:v>43722</c:v>
                </c:pt>
                <c:pt idx="250">
                  <c:v>43723</c:v>
                </c:pt>
                <c:pt idx="251">
                  <c:v>43724</c:v>
                </c:pt>
                <c:pt idx="252">
                  <c:v>43725</c:v>
                </c:pt>
                <c:pt idx="253">
                  <c:v>43726</c:v>
                </c:pt>
                <c:pt idx="254">
                  <c:v>43727</c:v>
                </c:pt>
                <c:pt idx="255">
                  <c:v>43728</c:v>
                </c:pt>
                <c:pt idx="256">
                  <c:v>43729</c:v>
                </c:pt>
                <c:pt idx="257">
                  <c:v>43730</c:v>
                </c:pt>
                <c:pt idx="258">
                  <c:v>43731</c:v>
                </c:pt>
                <c:pt idx="259">
                  <c:v>43732</c:v>
                </c:pt>
                <c:pt idx="260">
                  <c:v>43733</c:v>
                </c:pt>
                <c:pt idx="261">
                  <c:v>43734</c:v>
                </c:pt>
                <c:pt idx="262">
                  <c:v>43735</c:v>
                </c:pt>
                <c:pt idx="263">
                  <c:v>43736</c:v>
                </c:pt>
                <c:pt idx="264">
                  <c:v>43737</c:v>
                </c:pt>
                <c:pt idx="265">
                  <c:v>43738</c:v>
                </c:pt>
                <c:pt idx="266">
                  <c:v>43739</c:v>
                </c:pt>
                <c:pt idx="267">
                  <c:v>43740</c:v>
                </c:pt>
                <c:pt idx="268">
                  <c:v>43741</c:v>
                </c:pt>
                <c:pt idx="269">
                  <c:v>43742</c:v>
                </c:pt>
                <c:pt idx="270">
                  <c:v>43743</c:v>
                </c:pt>
                <c:pt idx="271">
                  <c:v>43744</c:v>
                </c:pt>
                <c:pt idx="272">
                  <c:v>43745</c:v>
                </c:pt>
                <c:pt idx="273">
                  <c:v>43746</c:v>
                </c:pt>
                <c:pt idx="274">
                  <c:v>43747</c:v>
                </c:pt>
                <c:pt idx="275">
                  <c:v>43748</c:v>
                </c:pt>
                <c:pt idx="276">
                  <c:v>43749</c:v>
                </c:pt>
                <c:pt idx="277">
                  <c:v>43750</c:v>
                </c:pt>
                <c:pt idx="278">
                  <c:v>43751</c:v>
                </c:pt>
                <c:pt idx="279">
                  <c:v>43752</c:v>
                </c:pt>
                <c:pt idx="280">
                  <c:v>43753</c:v>
                </c:pt>
                <c:pt idx="281">
                  <c:v>43754</c:v>
                </c:pt>
                <c:pt idx="282">
                  <c:v>43755</c:v>
                </c:pt>
                <c:pt idx="283">
                  <c:v>43756</c:v>
                </c:pt>
                <c:pt idx="284">
                  <c:v>43757</c:v>
                </c:pt>
                <c:pt idx="285">
                  <c:v>43758</c:v>
                </c:pt>
                <c:pt idx="286">
                  <c:v>43759</c:v>
                </c:pt>
                <c:pt idx="287">
                  <c:v>43760</c:v>
                </c:pt>
                <c:pt idx="288">
                  <c:v>43761</c:v>
                </c:pt>
                <c:pt idx="289">
                  <c:v>43762</c:v>
                </c:pt>
                <c:pt idx="290">
                  <c:v>43763</c:v>
                </c:pt>
                <c:pt idx="291">
                  <c:v>43764</c:v>
                </c:pt>
                <c:pt idx="292">
                  <c:v>43765</c:v>
                </c:pt>
                <c:pt idx="293">
                  <c:v>43766</c:v>
                </c:pt>
                <c:pt idx="294">
                  <c:v>43767</c:v>
                </c:pt>
                <c:pt idx="295">
                  <c:v>43768</c:v>
                </c:pt>
                <c:pt idx="296">
                  <c:v>43769</c:v>
                </c:pt>
                <c:pt idx="297">
                  <c:v>43770</c:v>
                </c:pt>
                <c:pt idx="298">
                  <c:v>43771</c:v>
                </c:pt>
                <c:pt idx="299">
                  <c:v>43772</c:v>
                </c:pt>
                <c:pt idx="300">
                  <c:v>43773</c:v>
                </c:pt>
                <c:pt idx="301">
                  <c:v>43774</c:v>
                </c:pt>
                <c:pt idx="302">
                  <c:v>43775</c:v>
                </c:pt>
                <c:pt idx="303">
                  <c:v>43776</c:v>
                </c:pt>
                <c:pt idx="304">
                  <c:v>43777</c:v>
                </c:pt>
                <c:pt idx="305">
                  <c:v>43778</c:v>
                </c:pt>
                <c:pt idx="306">
                  <c:v>43779</c:v>
                </c:pt>
                <c:pt idx="307">
                  <c:v>43780</c:v>
                </c:pt>
                <c:pt idx="308">
                  <c:v>43781</c:v>
                </c:pt>
                <c:pt idx="309">
                  <c:v>43782</c:v>
                </c:pt>
                <c:pt idx="310">
                  <c:v>43783</c:v>
                </c:pt>
                <c:pt idx="311">
                  <c:v>43784</c:v>
                </c:pt>
                <c:pt idx="312">
                  <c:v>43785</c:v>
                </c:pt>
                <c:pt idx="313">
                  <c:v>43786</c:v>
                </c:pt>
                <c:pt idx="314">
                  <c:v>43787</c:v>
                </c:pt>
                <c:pt idx="315">
                  <c:v>43788</c:v>
                </c:pt>
                <c:pt idx="316">
                  <c:v>43789</c:v>
                </c:pt>
                <c:pt idx="317">
                  <c:v>43790</c:v>
                </c:pt>
                <c:pt idx="318">
                  <c:v>43791</c:v>
                </c:pt>
                <c:pt idx="319">
                  <c:v>43792</c:v>
                </c:pt>
                <c:pt idx="320">
                  <c:v>43793</c:v>
                </c:pt>
                <c:pt idx="321">
                  <c:v>43794</c:v>
                </c:pt>
                <c:pt idx="322">
                  <c:v>43795</c:v>
                </c:pt>
                <c:pt idx="323">
                  <c:v>43796</c:v>
                </c:pt>
                <c:pt idx="324">
                  <c:v>43797</c:v>
                </c:pt>
                <c:pt idx="325">
                  <c:v>43798</c:v>
                </c:pt>
                <c:pt idx="326">
                  <c:v>43799</c:v>
                </c:pt>
                <c:pt idx="327">
                  <c:v>43800</c:v>
                </c:pt>
                <c:pt idx="328">
                  <c:v>43801</c:v>
                </c:pt>
                <c:pt idx="329">
                  <c:v>43802</c:v>
                </c:pt>
                <c:pt idx="330">
                  <c:v>43803</c:v>
                </c:pt>
                <c:pt idx="331">
                  <c:v>43804</c:v>
                </c:pt>
                <c:pt idx="332">
                  <c:v>43805</c:v>
                </c:pt>
                <c:pt idx="333">
                  <c:v>43806</c:v>
                </c:pt>
                <c:pt idx="334">
                  <c:v>43807</c:v>
                </c:pt>
                <c:pt idx="335">
                  <c:v>43808</c:v>
                </c:pt>
                <c:pt idx="336">
                  <c:v>43809</c:v>
                </c:pt>
                <c:pt idx="337">
                  <c:v>43810</c:v>
                </c:pt>
                <c:pt idx="338">
                  <c:v>43811</c:v>
                </c:pt>
                <c:pt idx="339">
                  <c:v>43812</c:v>
                </c:pt>
                <c:pt idx="340">
                  <c:v>43813</c:v>
                </c:pt>
                <c:pt idx="341">
                  <c:v>43814</c:v>
                </c:pt>
                <c:pt idx="342">
                  <c:v>43815</c:v>
                </c:pt>
                <c:pt idx="343">
                  <c:v>43816</c:v>
                </c:pt>
                <c:pt idx="344">
                  <c:v>43817</c:v>
                </c:pt>
                <c:pt idx="345">
                  <c:v>43818</c:v>
                </c:pt>
                <c:pt idx="346">
                  <c:v>43819</c:v>
                </c:pt>
                <c:pt idx="347">
                  <c:v>43820</c:v>
                </c:pt>
                <c:pt idx="348">
                  <c:v>43821</c:v>
                </c:pt>
                <c:pt idx="349">
                  <c:v>43822</c:v>
                </c:pt>
                <c:pt idx="350">
                  <c:v>43823</c:v>
                </c:pt>
                <c:pt idx="351">
                  <c:v>43824</c:v>
                </c:pt>
                <c:pt idx="352">
                  <c:v>43825</c:v>
                </c:pt>
                <c:pt idx="353">
                  <c:v>43826</c:v>
                </c:pt>
                <c:pt idx="354">
                  <c:v>43827</c:v>
                </c:pt>
                <c:pt idx="355">
                  <c:v>43828</c:v>
                </c:pt>
                <c:pt idx="356">
                  <c:v>43829</c:v>
                </c:pt>
                <c:pt idx="357">
                  <c:v>43830</c:v>
                </c:pt>
                <c:pt idx="358">
                  <c:v>43831</c:v>
                </c:pt>
                <c:pt idx="359">
                  <c:v>43832</c:v>
                </c:pt>
                <c:pt idx="360">
                  <c:v>43833</c:v>
                </c:pt>
                <c:pt idx="361">
                  <c:v>43834</c:v>
                </c:pt>
                <c:pt idx="362">
                  <c:v>43835</c:v>
                </c:pt>
                <c:pt idx="363">
                  <c:v>43836</c:v>
                </c:pt>
                <c:pt idx="364">
                  <c:v>43837</c:v>
                </c:pt>
                <c:pt idx="365">
                  <c:v>43838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100.51423169718636</c:v>
                </c:pt>
                <c:pt idx="2">
                  <c:v>99.980040602588971</c:v>
                </c:pt>
                <c:pt idx="3">
                  <c:v>100.28251171767555</c:v>
                </c:pt>
                <c:pt idx="4">
                  <c:v>100.28251171767555</c:v>
                </c:pt>
                <c:pt idx="5">
                  <c:v>100.28251171767555</c:v>
                </c:pt>
                <c:pt idx="6">
                  <c:v>100.02565768216567</c:v>
                </c:pt>
                <c:pt idx="7">
                  <c:v>99.875099758485121</c:v>
                </c:pt>
                <c:pt idx="8">
                  <c:v>100.21077493284493</c:v>
                </c:pt>
                <c:pt idx="9">
                  <c:v>100.53841090546976</c:v>
                </c:pt>
                <c:pt idx="10">
                  <c:v>101.14683370957412</c:v>
                </c:pt>
                <c:pt idx="11">
                  <c:v>101.14683370957412</c:v>
                </c:pt>
                <c:pt idx="12">
                  <c:v>101.14683370957412</c:v>
                </c:pt>
                <c:pt idx="13">
                  <c:v>101.14683370957412</c:v>
                </c:pt>
                <c:pt idx="14">
                  <c:v>100.60660551329069</c:v>
                </c:pt>
                <c:pt idx="15">
                  <c:v>101.02661530201986</c:v>
                </c:pt>
                <c:pt idx="16">
                  <c:v>100.6967616185716</c:v>
                </c:pt>
                <c:pt idx="17">
                  <c:v>101.31793625991078</c:v>
                </c:pt>
                <c:pt idx="18">
                  <c:v>101.31793625991078</c:v>
                </c:pt>
                <c:pt idx="19">
                  <c:v>101.31793625991078</c:v>
                </c:pt>
                <c:pt idx="20">
                  <c:v>100.98201467323725</c:v>
                </c:pt>
                <c:pt idx="21">
                  <c:v>101.03080431135302</c:v>
                </c:pt>
                <c:pt idx="22">
                  <c:v>101.52344412955003</c:v>
                </c:pt>
                <c:pt idx="23">
                  <c:v>101.31066709665615</c:v>
                </c:pt>
                <c:pt idx="24">
                  <c:v>101.3133468305678</c:v>
                </c:pt>
                <c:pt idx="25">
                  <c:v>101.3133468305678</c:v>
                </c:pt>
                <c:pt idx="26">
                  <c:v>101.3133468305678</c:v>
                </c:pt>
                <c:pt idx="27">
                  <c:v>102.14557361860484</c:v>
                </c:pt>
                <c:pt idx="28">
                  <c:v>102.17585153165273</c:v>
                </c:pt>
                <c:pt idx="29">
                  <c:v>101.97006644816052</c:v>
                </c:pt>
                <c:pt idx="30">
                  <c:v>101.25032688133489</c:v>
                </c:pt>
                <c:pt idx="31">
                  <c:v>101.12764435064348</c:v>
                </c:pt>
                <c:pt idx="32">
                  <c:v>101.12764435064348</c:v>
                </c:pt>
                <c:pt idx="33">
                  <c:v>101.12764435064348</c:v>
                </c:pt>
                <c:pt idx="34">
                  <c:v>100.76748195260812</c:v>
                </c:pt>
                <c:pt idx="35">
                  <c:v>101.02932583747074</c:v>
                </c:pt>
                <c:pt idx="36">
                  <c:v>101.09511792523293</c:v>
                </c:pt>
                <c:pt idx="37">
                  <c:v>100.35797548875109</c:v>
                </c:pt>
                <c:pt idx="38">
                  <c:v>100.91120193458303</c:v>
                </c:pt>
                <c:pt idx="39">
                  <c:v>100.91120193458303</c:v>
                </c:pt>
                <c:pt idx="40">
                  <c:v>100.91120193458303</c:v>
                </c:pt>
                <c:pt idx="41">
                  <c:v>100.91120193458303</c:v>
                </c:pt>
                <c:pt idx="42">
                  <c:v>100.77564436049995</c:v>
                </c:pt>
                <c:pt idx="43">
                  <c:v>100.85304862854605</c:v>
                </c:pt>
                <c:pt idx="44">
                  <c:v>101.3260986678026</c:v>
                </c:pt>
                <c:pt idx="45">
                  <c:v>101.6865998827693</c:v>
                </c:pt>
                <c:pt idx="46">
                  <c:v>101.6865998827693</c:v>
                </c:pt>
                <c:pt idx="47">
                  <c:v>101.6865998827693</c:v>
                </c:pt>
                <c:pt idx="48">
                  <c:v>100.88221768618217</c:v>
                </c:pt>
                <c:pt idx="49">
                  <c:v>100.70717253882607</c:v>
                </c:pt>
                <c:pt idx="50">
                  <c:v>100.80034719494999</c:v>
                </c:pt>
                <c:pt idx="51">
                  <c:v>100.39130275418121</c:v>
                </c:pt>
                <c:pt idx="52">
                  <c:v>100.28568427621462</c:v>
                </c:pt>
                <c:pt idx="53">
                  <c:v>100.28568427621462</c:v>
                </c:pt>
                <c:pt idx="54">
                  <c:v>100.28568427621462</c:v>
                </c:pt>
                <c:pt idx="55">
                  <c:v>99.586674145280384</c:v>
                </c:pt>
                <c:pt idx="56">
                  <c:v>100.16158487471934</c:v>
                </c:pt>
                <c:pt idx="57">
                  <c:v>99.432327632276426</c:v>
                </c:pt>
                <c:pt idx="58">
                  <c:v>98.862098736798075</c:v>
                </c:pt>
                <c:pt idx="59">
                  <c:v>99.394195326728848</c:v>
                </c:pt>
                <c:pt idx="60">
                  <c:v>99.394195326728848</c:v>
                </c:pt>
                <c:pt idx="61">
                  <c:v>99.394195326728848</c:v>
                </c:pt>
                <c:pt idx="62">
                  <c:v>99.042072130428494</c:v>
                </c:pt>
                <c:pt idx="63">
                  <c:v>100.32464822332099</c:v>
                </c:pt>
                <c:pt idx="64">
                  <c:v>100.90461040519114</c:v>
                </c:pt>
                <c:pt idx="65">
                  <c:v>100.96910882830633</c:v>
                </c:pt>
                <c:pt idx="66">
                  <c:v>101.88625545995781</c:v>
                </c:pt>
                <c:pt idx="67">
                  <c:v>101.88625545995781</c:v>
                </c:pt>
                <c:pt idx="68">
                  <c:v>101.88625545995781</c:v>
                </c:pt>
                <c:pt idx="69">
                  <c:v>101.98103179612089</c:v>
                </c:pt>
                <c:pt idx="70">
                  <c:v>102.26640805694339</c:v>
                </c:pt>
                <c:pt idx="71">
                  <c:v>102.72337969272999</c:v>
                </c:pt>
                <c:pt idx="72">
                  <c:v>103.12977520112634</c:v>
                </c:pt>
                <c:pt idx="73">
                  <c:v>102.95919627695632</c:v>
                </c:pt>
                <c:pt idx="74">
                  <c:v>102.95919627695632</c:v>
                </c:pt>
                <c:pt idx="75">
                  <c:v>102.95919627695632</c:v>
                </c:pt>
                <c:pt idx="76">
                  <c:v>102.90788091262495</c:v>
                </c:pt>
                <c:pt idx="77">
                  <c:v>102.73822603463138</c:v>
                </c:pt>
                <c:pt idx="78">
                  <c:v>102.40723269423218</c:v>
                </c:pt>
                <c:pt idx="79">
                  <c:v>101.78892259603995</c:v>
                </c:pt>
                <c:pt idx="80">
                  <c:v>101.16201886840688</c:v>
                </c:pt>
                <c:pt idx="81">
                  <c:v>101.16201886840688</c:v>
                </c:pt>
                <c:pt idx="82">
                  <c:v>101.16201886840688</c:v>
                </c:pt>
                <c:pt idx="83">
                  <c:v>101.48195445622807</c:v>
                </c:pt>
                <c:pt idx="84">
                  <c:v>101.50342312906059</c:v>
                </c:pt>
                <c:pt idx="85">
                  <c:v>102.14126140311483</c:v>
                </c:pt>
                <c:pt idx="86">
                  <c:v>102.77340139241437</c:v>
                </c:pt>
                <c:pt idx="87">
                  <c:v>102.56373531498114</c:v>
                </c:pt>
                <c:pt idx="88">
                  <c:v>102.56373531498114</c:v>
                </c:pt>
                <c:pt idx="89">
                  <c:v>102.56373531498114</c:v>
                </c:pt>
                <c:pt idx="90">
                  <c:v>102.6357801152039</c:v>
                </c:pt>
                <c:pt idx="91">
                  <c:v>102.52914518644324</c:v>
                </c:pt>
                <c:pt idx="92">
                  <c:v>102.7658242137676</c:v>
                </c:pt>
                <c:pt idx="93">
                  <c:v>102.50952460596361</c:v>
                </c:pt>
                <c:pt idx="94">
                  <c:v>103.14147978602786</c:v>
                </c:pt>
                <c:pt idx="95">
                  <c:v>103.14147978602786</c:v>
                </c:pt>
                <c:pt idx="96">
                  <c:v>103.14147978602786</c:v>
                </c:pt>
                <c:pt idx="97">
                  <c:v>102.933446190173</c:v>
                </c:pt>
                <c:pt idx="98">
                  <c:v>102.15345881264378</c:v>
                </c:pt>
                <c:pt idx="99">
                  <c:v>102.07731740770548</c:v>
                </c:pt>
                <c:pt idx="100">
                  <c:v>102.14461877088921</c:v>
                </c:pt>
                <c:pt idx="101">
                  <c:v>102.14461877088921</c:v>
                </c:pt>
                <c:pt idx="102">
                  <c:v>102.14461877088921</c:v>
                </c:pt>
                <c:pt idx="103">
                  <c:v>102.14461877088921</c:v>
                </c:pt>
                <c:pt idx="104">
                  <c:v>101.42746653335759</c:v>
                </c:pt>
                <c:pt idx="105">
                  <c:v>100.8319187726449</c:v>
                </c:pt>
                <c:pt idx="106">
                  <c:v>100.3015162673709</c:v>
                </c:pt>
                <c:pt idx="107">
                  <c:v>99.639745197346997</c:v>
                </c:pt>
                <c:pt idx="108">
                  <c:v>99.693986707903761</c:v>
                </c:pt>
                <c:pt idx="109">
                  <c:v>99.693986707903761</c:v>
                </c:pt>
                <c:pt idx="110">
                  <c:v>99.693986707903761</c:v>
                </c:pt>
                <c:pt idx="111">
                  <c:v>99.098685359504771</c:v>
                </c:pt>
                <c:pt idx="112">
                  <c:v>98.745576513949544</c:v>
                </c:pt>
                <c:pt idx="113">
                  <c:v>98.757127091154999</c:v>
                </c:pt>
                <c:pt idx="114">
                  <c:v>98.692875080353502</c:v>
                </c:pt>
                <c:pt idx="115">
                  <c:v>98.638510363639895</c:v>
                </c:pt>
                <c:pt idx="116">
                  <c:v>98.638510363639895</c:v>
                </c:pt>
                <c:pt idx="117">
                  <c:v>98.638510363639895</c:v>
                </c:pt>
                <c:pt idx="118">
                  <c:v>97.781211122682222</c:v>
                </c:pt>
                <c:pt idx="119">
                  <c:v>97.703622045400863</c:v>
                </c:pt>
                <c:pt idx="120">
                  <c:v>96.982619615467428</c:v>
                </c:pt>
                <c:pt idx="121">
                  <c:v>96.218618236790533</c:v>
                </c:pt>
                <c:pt idx="122">
                  <c:v>96.105083763245815</c:v>
                </c:pt>
                <c:pt idx="123">
                  <c:v>96.105083763245815</c:v>
                </c:pt>
                <c:pt idx="124">
                  <c:v>96.105083763245815</c:v>
                </c:pt>
                <c:pt idx="125">
                  <c:v>95.566210834687837</c:v>
                </c:pt>
                <c:pt idx="126">
                  <c:v>97.010125389986001</c:v>
                </c:pt>
                <c:pt idx="127">
                  <c:v>97.425976970921212</c:v>
                </c:pt>
                <c:pt idx="128">
                  <c:v>98.322363365142095</c:v>
                </c:pt>
                <c:pt idx="129">
                  <c:v>97.932631489460817</c:v>
                </c:pt>
                <c:pt idx="130">
                  <c:v>97.932631489460817</c:v>
                </c:pt>
                <c:pt idx="131">
                  <c:v>97.932631489460817</c:v>
                </c:pt>
                <c:pt idx="132">
                  <c:v>98.31644946961292</c:v>
                </c:pt>
                <c:pt idx="133">
                  <c:v>98.252320664968281</c:v>
                </c:pt>
                <c:pt idx="134">
                  <c:v>97.75188805735003</c:v>
                </c:pt>
                <c:pt idx="135">
                  <c:v>97.690346581999421</c:v>
                </c:pt>
                <c:pt idx="136">
                  <c:v>98.696694471216148</c:v>
                </c:pt>
                <c:pt idx="137">
                  <c:v>98.696694471216148</c:v>
                </c:pt>
                <c:pt idx="138">
                  <c:v>98.696694471216148</c:v>
                </c:pt>
                <c:pt idx="139">
                  <c:v>98.696694471216148</c:v>
                </c:pt>
                <c:pt idx="140">
                  <c:v>99.676799449022099</c:v>
                </c:pt>
                <c:pt idx="141">
                  <c:v>99.543336379605591</c:v>
                </c:pt>
                <c:pt idx="142">
                  <c:v>100.45617079576705</c:v>
                </c:pt>
                <c:pt idx="143">
                  <c:v>99.591171170005751</c:v>
                </c:pt>
                <c:pt idx="144">
                  <c:v>99.591171170005751</c:v>
                </c:pt>
                <c:pt idx="145">
                  <c:v>99.591171170005751</c:v>
                </c:pt>
                <c:pt idx="146">
                  <c:v>99.794861748831366</c:v>
                </c:pt>
                <c:pt idx="147">
                  <c:v>100.06942666938957</c:v>
                </c:pt>
                <c:pt idx="148">
                  <c:v>98.974893973401691</c:v>
                </c:pt>
                <c:pt idx="149">
                  <c:v>99.852891848711522</c:v>
                </c:pt>
                <c:pt idx="150">
                  <c:v>98.92447185370753</c:v>
                </c:pt>
                <c:pt idx="151">
                  <c:v>98.92447185370753</c:v>
                </c:pt>
                <c:pt idx="152">
                  <c:v>98.92447185370753</c:v>
                </c:pt>
                <c:pt idx="153">
                  <c:v>99.73122576881417</c:v>
                </c:pt>
                <c:pt idx="154">
                  <c:v>100.45219739720839</c:v>
                </c:pt>
                <c:pt idx="155">
                  <c:v>100.97200417299258</c:v>
                </c:pt>
                <c:pt idx="156">
                  <c:v>101.62604405667365</c:v>
                </c:pt>
                <c:pt idx="157">
                  <c:v>101.62552043050701</c:v>
                </c:pt>
                <c:pt idx="158">
                  <c:v>101.62552043050701</c:v>
                </c:pt>
                <c:pt idx="159">
                  <c:v>101.62552043050701</c:v>
                </c:pt>
                <c:pt idx="160">
                  <c:v>102.17994813636832</c:v>
                </c:pt>
                <c:pt idx="161">
                  <c:v>102.25156171504209</c:v>
                </c:pt>
                <c:pt idx="162">
                  <c:v>101.58384594794977</c:v>
                </c:pt>
                <c:pt idx="163">
                  <c:v>102.31815464282388</c:v>
                </c:pt>
                <c:pt idx="164">
                  <c:v>101.27656979274575</c:v>
                </c:pt>
                <c:pt idx="165">
                  <c:v>101.27656979274575</c:v>
                </c:pt>
                <c:pt idx="166">
                  <c:v>101.27656979274575</c:v>
                </c:pt>
                <c:pt idx="167">
                  <c:v>101.80663348108837</c:v>
                </c:pt>
                <c:pt idx="168">
                  <c:v>102.44505698438769</c:v>
                </c:pt>
                <c:pt idx="169">
                  <c:v>102.41570311751624</c:v>
                </c:pt>
                <c:pt idx="170">
                  <c:v>102.33250816009785</c:v>
                </c:pt>
                <c:pt idx="171">
                  <c:v>101.20095201397412</c:v>
                </c:pt>
                <c:pt idx="172">
                  <c:v>101.20095201397412</c:v>
                </c:pt>
                <c:pt idx="173">
                  <c:v>101.20095201397412</c:v>
                </c:pt>
                <c:pt idx="174">
                  <c:v>100.22198669311909</c:v>
                </c:pt>
                <c:pt idx="175">
                  <c:v>99.936733638453461</c:v>
                </c:pt>
                <c:pt idx="176">
                  <c:v>101.19568495076844</c:v>
                </c:pt>
                <c:pt idx="177">
                  <c:v>101.19568495076844</c:v>
                </c:pt>
                <c:pt idx="178">
                  <c:v>100.94209587841532</c:v>
                </c:pt>
                <c:pt idx="179">
                  <c:v>100.94209587841532</c:v>
                </c:pt>
                <c:pt idx="180">
                  <c:v>100.94209587841532</c:v>
                </c:pt>
                <c:pt idx="181">
                  <c:v>100.63719144173081</c:v>
                </c:pt>
                <c:pt idx="182">
                  <c:v>100.69848650476769</c:v>
                </c:pt>
                <c:pt idx="183">
                  <c:v>101.4784738822969</c:v>
                </c:pt>
                <c:pt idx="184">
                  <c:v>101.87914030439936</c:v>
                </c:pt>
                <c:pt idx="185">
                  <c:v>102.51355960760077</c:v>
                </c:pt>
                <c:pt idx="186">
                  <c:v>102.51355960760077</c:v>
                </c:pt>
                <c:pt idx="187">
                  <c:v>102.51355960760077</c:v>
                </c:pt>
                <c:pt idx="188">
                  <c:v>101.91989074078016</c:v>
                </c:pt>
                <c:pt idx="189">
                  <c:v>101.69747282611212</c:v>
                </c:pt>
                <c:pt idx="190">
                  <c:v>101.80866638267653</c:v>
                </c:pt>
                <c:pt idx="191">
                  <c:v>101.11362965030095</c:v>
                </c:pt>
                <c:pt idx="192">
                  <c:v>101.97998454378769</c:v>
                </c:pt>
                <c:pt idx="193">
                  <c:v>101.97998454378769</c:v>
                </c:pt>
                <c:pt idx="194">
                  <c:v>101.97998454378769</c:v>
                </c:pt>
                <c:pt idx="195">
                  <c:v>101.02757014973558</c:v>
                </c:pt>
                <c:pt idx="196">
                  <c:v>101.38070979683003</c:v>
                </c:pt>
                <c:pt idx="197">
                  <c:v>101.82699329850918</c:v>
                </c:pt>
                <c:pt idx="198">
                  <c:v>101.2312607285612</c:v>
                </c:pt>
                <c:pt idx="199">
                  <c:v>100.88729994015269</c:v>
                </c:pt>
                <c:pt idx="200">
                  <c:v>100.88729994015269</c:v>
                </c:pt>
                <c:pt idx="201">
                  <c:v>100.88729994015269</c:v>
                </c:pt>
                <c:pt idx="202">
                  <c:v>101.08750994504703</c:v>
                </c:pt>
                <c:pt idx="203">
                  <c:v>100.31719425083116</c:v>
                </c:pt>
                <c:pt idx="204">
                  <c:v>99.13580121425835</c:v>
                </c:pt>
                <c:pt idx="205">
                  <c:v>97.89828777323666</c:v>
                </c:pt>
                <c:pt idx="206">
                  <c:v>97.690901009705328</c:v>
                </c:pt>
                <c:pt idx="207">
                  <c:v>97.690901009705328</c:v>
                </c:pt>
                <c:pt idx="208">
                  <c:v>97.690901009705328</c:v>
                </c:pt>
                <c:pt idx="209">
                  <c:v>98.011329422153963</c:v>
                </c:pt>
                <c:pt idx="210">
                  <c:v>97.463524047223757</c:v>
                </c:pt>
                <c:pt idx="211">
                  <c:v>98.002920601948389</c:v>
                </c:pt>
                <c:pt idx="212">
                  <c:v>99.260424241920276</c:v>
                </c:pt>
                <c:pt idx="213">
                  <c:v>99.166849165786587</c:v>
                </c:pt>
                <c:pt idx="214">
                  <c:v>99.166849165786587</c:v>
                </c:pt>
                <c:pt idx="215">
                  <c:v>99.166849165786587</c:v>
                </c:pt>
                <c:pt idx="216">
                  <c:v>97.28336584435803</c:v>
                </c:pt>
                <c:pt idx="217">
                  <c:v>96.636995543941381</c:v>
                </c:pt>
                <c:pt idx="218">
                  <c:v>96.441066952997829</c:v>
                </c:pt>
                <c:pt idx="219">
                  <c:v>96.349432373834645</c:v>
                </c:pt>
                <c:pt idx="220">
                  <c:v>96.465430970516522</c:v>
                </c:pt>
                <c:pt idx="221">
                  <c:v>96.465430970516522</c:v>
                </c:pt>
                <c:pt idx="222">
                  <c:v>96.465430970516522</c:v>
                </c:pt>
                <c:pt idx="223">
                  <c:v>96.02928117523895</c:v>
                </c:pt>
                <c:pt idx="224">
                  <c:v>95.779727104522934</c:v>
                </c:pt>
                <c:pt idx="225">
                  <c:v>95.984126118750481</c:v>
                </c:pt>
                <c:pt idx="226">
                  <c:v>95.781944815346407</c:v>
                </c:pt>
                <c:pt idx="227">
                  <c:v>95.339727116843576</c:v>
                </c:pt>
                <c:pt idx="228">
                  <c:v>95.339727116843576</c:v>
                </c:pt>
                <c:pt idx="229">
                  <c:v>95.339727116843576</c:v>
                </c:pt>
                <c:pt idx="230">
                  <c:v>95.931578692850522</c:v>
                </c:pt>
                <c:pt idx="231">
                  <c:v>95.838311632108969</c:v>
                </c:pt>
                <c:pt idx="232">
                  <c:v>95.998664445259763</c:v>
                </c:pt>
                <c:pt idx="233">
                  <c:v>96.101202769304891</c:v>
                </c:pt>
                <c:pt idx="234">
                  <c:v>95.634959870214729</c:v>
                </c:pt>
                <c:pt idx="235">
                  <c:v>95.634959870214729</c:v>
                </c:pt>
                <c:pt idx="236">
                  <c:v>95.634959870214729</c:v>
                </c:pt>
                <c:pt idx="237">
                  <c:v>95.634959870214729</c:v>
                </c:pt>
                <c:pt idx="238">
                  <c:v>95.480644158749996</c:v>
                </c:pt>
                <c:pt idx="239">
                  <c:v>96.236575534152706</c:v>
                </c:pt>
                <c:pt idx="240">
                  <c:v>95.934012014448498</c:v>
                </c:pt>
                <c:pt idx="241">
                  <c:v>95.187013085418002</c:v>
                </c:pt>
                <c:pt idx="242">
                  <c:v>95.187013085418002</c:v>
                </c:pt>
                <c:pt idx="243">
                  <c:v>95.187013085418002</c:v>
                </c:pt>
                <c:pt idx="244">
                  <c:v>95.354173038735198</c:v>
                </c:pt>
                <c:pt idx="245">
                  <c:v>96.390275214833139</c:v>
                </c:pt>
                <c:pt idx="246">
                  <c:v>96.447627680850559</c:v>
                </c:pt>
                <c:pt idx="247">
                  <c:v>97.74541973411506</c:v>
                </c:pt>
                <c:pt idx="248">
                  <c:v>98.492973090851393</c:v>
                </c:pt>
                <c:pt idx="249">
                  <c:v>98.492973090851393</c:v>
                </c:pt>
                <c:pt idx="250">
                  <c:v>98.492973090851393</c:v>
                </c:pt>
                <c:pt idx="251">
                  <c:v>98.915755018109877</c:v>
                </c:pt>
                <c:pt idx="252">
                  <c:v>98.111958050767825</c:v>
                </c:pt>
                <c:pt idx="253">
                  <c:v>98.332897491553553</c:v>
                </c:pt>
                <c:pt idx="254">
                  <c:v>98.376604875698973</c:v>
                </c:pt>
                <c:pt idx="255">
                  <c:v>98.108323469140529</c:v>
                </c:pt>
                <c:pt idx="256">
                  <c:v>98.108323469140529</c:v>
                </c:pt>
                <c:pt idx="257">
                  <c:v>98.108323469140529</c:v>
                </c:pt>
                <c:pt idx="258">
                  <c:v>98.875867024827087</c:v>
                </c:pt>
                <c:pt idx="259">
                  <c:v>98.808134440094364</c:v>
                </c:pt>
                <c:pt idx="260">
                  <c:v>98.85519919201414</c:v>
                </c:pt>
                <c:pt idx="261">
                  <c:v>98.675934233785654</c:v>
                </c:pt>
                <c:pt idx="262">
                  <c:v>98.778318550134699</c:v>
                </c:pt>
                <c:pt idx="263">
                  <c:v>98.778318550134699</c:v>
                </c:pt>
                <c:pt idx="264">
                  <c:v>98.778318550134699</c:v>
                </c:pt>
                <c:pt idx="265">
                  <c:v>99.5361904225079</c:v>
                </c:pt>
                <c:pt idx="266">
                  <c:v>99.697036060286109</c:v>
                </c:pt>
                <c:pt idx="267">
                  <c:v>99.39182360820945</c:v>
                </c:pt>
                <c:pt idx="268">
                  <c:v>99.47178440401035</c:v>
                </c:pt>
                <c:pt idx="269">
                  <c:v>99.275054973047219</c:v>
                </c:pt>
                <c:pt idx="270">
                  <c:v>99.275054973047219</c:v>
                </c:pt>
                <c:pt idx="271">
                  <c:v>99.275054973047219</c:v>
                </c:pt>
                <c:pt idx="272">
                  <c:v>99.196757460363926</c:v>
                </c:pt>
                <c:pt idx="273">
                  <c:v>99.825355272653809</c:v>
                </c:pt>
                <c:pt idx="274">
                  <c:v>100.10084423938844</c:v>
                </c:pt>
                <c:pt idx="275">
                  <c:v>99.662661542522713</c:v>
                </c:pt>
                <c:pt idx="276">
                  <c:v>100.80456700582253</c:v>
                </c:pt>
                <c:pt idx="277">
                  <c:v>100.80456700582253</c:v>
                </c:pt>
                <c:pt idx="278">
                  <c:v>100.80456700582253</c:v>
                </c:pt>
                <c:pt idx="279">
                  <c:v>100.9063660929265</c:v>
                </c:pt>
                <c:pt idx="280">
                  <c:v>100.8815092507804</c:v>
                </c:pt>
                <c:pt idx="281">
                  <c:v>100.74077701810927</c:v>
                </c:pt>
                <c:pt idx="282">
                  <c:v>100.95506332642466</c:v>
                </c:pt>
                <c:pt idx="283">
                  <c:v>101.09407067289978</c:v>
                </c:pt>
                <c:pt idx="284">
                  <c:v>101.09407067289978</c:v>
                </c:pt>
                <c:pt idx="285">
                  <c:v>101.09407067289978</c:v>
                </c:pt>
                <c:pt idx="286">
                  <c:v>100.69023169225824</c:v>
                </c:pt>
                <c:pt idx="287">
                  <c:v>100.4206566210528</c:v>
                </c:pt>
                <c:pt idx="288">
                  <c:v>100.92034999172992</c:v>
                </c:pt>
                <c:pt idx="289">
                  <c:v>100.76412458483389</c:v>
                </c:pt>
                <c:pt idx="290">
                  <c:v>101.0669345168518</c:v>
                </c:pt>
                <c:pt idx="291">
                  <c:v>101.0669345168518</c:v>
                </c:pt>
                <c:pt idx="292">
                  <c:v>101.0669345168518</c:v>
                </c:pt>
                <c:pt idx="293">
                  <c:v>100.99294921965853</c:v>
                </c:pt>
                <c:pt idx="294">
                  <c:v>101.03899752078425</c:v>
                </c:pt>
                <c:pt idx="295">
                  <c:v>101.4500748631412</c:v>
                </c:pt>
                <c:pt idx="296">
                  <c:v>101.15641298826999</c:v>
                </c:pt>
                <c:pt idx="297">
                  <c:v>101.81066848272556</c:v>
                </c:pt>
                <c:pt idx="298">
                  <c:v>101.81066848272556</c:v>
                </c:pt>
                <c:pt idx="299">
                  <c:v>101.81066848272556</c:v>
                </c:pt>
                <c:pt idx="300">
                  <c:v>101.69565553529856</c:v>
                </c:pt>
                <c:pt idx="301">
                  <c:v>101.75842907221774</c:v>
                </c:pt>
                <c:pt idx="302">
                  <c:v>101.26662089557954</c:v>
                </c:pt>
                <c:pt idx="303">
                  <c:v>101.37501151207542</c:v>
                </c:pt>
                <c:pt idx="304">
                  <c:v>101.62967863830106</c:v>
                </c:pt>
                <c:pt idx="305">
                  <c:v>101.62967863830106</c:v>
                </c:pt>
                <c:pt idx="306">
                  <c:v>101.62967863830106</c:v>
                </c:pt>
                <c:pt idx="307">
                  <c:v>101.2325851947475</c:v>
                </c:pt>
                <c:pt idx="308">
                  <c:v>102.11899189026289</c:v>
                </c:pt>
                <c:pt idx="309">
                  <c:v>101.8374658218422</c:v>
                </c:pt>
                <c:pt idx="310">
                  <c:v>101.65853968054508</c:v>
                </c:pt>
                <c:pt idx="311">
                  <c:v>101.34149943741005</c:v>
                </c:pt>
                <c:pt idx="312">
                  <c:v>101.34149943741005</c:v>
                </c:pt>
                <c:pt idx="313">
                  <c:v>101.34149943741005</c:v>
                </c:pt>
                <c:pt idx="314">
                  <c:v>100.86857260431033</c:v>
                </c:pt>
                <c:pt idx="315">
                  <c:v>101.01796006950075</c:v>
                </c:pt>
                <c:pt idx="316">
                  <c:v>100.72753235624707</c:v>
                </c:pt>
                <c:pt idx="317">
                  <c:v>100.3915183649559</c:v>
                </c:pt>
                <c:pt idx="318">
                  <c:v>100.52525864822532</c:v>
                </c:pt>
                <c:pt idx="319">
                  <c:v>100.52525864822532</c:v>
                </c:pt>
                <c:pt idx="320">
                  <c:v>100.52525864822532</c:v>
                </c:pt>
                <c:pt idx="321">
                  <c:v>100.99125513500175</c:v>
                </c:pt>
                <c:pt idx="322">
                  <c:v>101.07716062787104</c:v>
                </c:pt>
                <c:pt idx="323">
                  <c:v>100.86755615351625</c:v>
                </c:pt>
                <c:pt idx="324">
                  <c:v>100.86755615351625</c:v>
                </c:pt>
                <c:pt idx="325">
                  <c:v>101.25904371693275</c:v>
                </c:pt>
                <c:pt idx="326">
                  <c:v>101.25904371693275</c:v>
                </c:pt>
                <c:pt idx="327">
                  <c:v>101.25904371693275</c:v>
                </c:pt>
                <c:pt idx="328">
                  <c:v>100.86416798420264</c:v>
                </c:pt>
                <c:pt idx="329">
                  <c:v>100.63740705250535</c:v>
                </c:pt>
                <c:pt idx="330">
                  <c:v>100.62240670290788</c:v>
                </c:pt>
                <c:pt idx="331">
                  <c:v>100.52202448660778</c:v>
                </c:pt>
                <c:pt idx="332">
                  <c:v>100.87051310128081</c:v>
                </c:pt>
                <c:pt idx="333">
                  <c:v>100.87051310128081</c:v>
                </c:pt>
                <c:pt idx="334">
                  <c:v>100.87051310128081</c:v>
                </c:pt>
                <c:pt idx="335">
                  <c:v>100.9861112779529</c:v>
                </c:pt>
                <c:pt idx="336">
                  <c:v>101.44702551075896</c:v>
                </c:pt>
                <c:pt idx="337">
                  <c:v>101.53203775899102</c:v>
                </c:pt>
                <c:pt idx="338">
                  <c:v>102.39263276464466</c:v>
                </c:pt>
                <c:pt idx="339">
                  <c:v>102.81288896568752</c:v>
                </c:pt>
                <c:pt idx="340">
                  <c:v>102.81288896568752</c:v>
                </c:pt>
                <c:pt idx="341">
                  <c:v>102.81288896568752</c:v>
                </c:pt>
                <c:pt idx="342">
                  <c:v>103.88601459192132</c:v>
                </c:pt>
                <c:pt idx="343">
                  <c:v>103.75560087488705</c:v>
                </c:pt>
                <c:pt idx="344">
                  <c:v>103.55280354069868</c:v>
                </c:pt>
                <c:pt idx="345">
                  <c:v>103.74654522235801</c:v>
                </c:pt>
                <c:pt idx="346">
                  <c:v>103.82422670425701</c:v>
                </c:pt>
                <c:pt idx="347">
                  <c:v>103.82422670425701</c:v>
                </c:pt>
                <c:pt idx="348">
                  <c:v>103.82422670425701</c:v>
                </c:pt>
                <c:pt idx="349">
                  <c:v>103.70154417356559</c:v>
                </c:pt>
                <c:pt idx="350">
                  <c:v>104.08570097064906</c:v>
                </c:pt>
                <c:pt idx="351">
                  <c:v>104.08570097064906</c:v>
                </c:pt>
                <c:pt idx="352">
                  <c:v>104.52249759825014</c:v>
                </c:pt>
                <c:pt idx="353">
                  <c:v>104.91096661082365</c:v>
                </c:pt>
                <c:pt idx="354">
                  <c:v>104.91096661082365</c:v>
                </c:pt>
                <c:pt idx="355">
                  <c:v>104.91096661082365</c:v>
                </c:pt>
                <c:pt idx="356">
                  <c:v>105.06377304686688</c:v>
                </c:pt>
                <c:pt idx="357">
                  <c:v>104.75695891475107</c:v>
                </c:pt>
                <c:pt idx="358">
                  <c:v>104.75695891475107</c:v>
                </c:pt>
                <c:pt idx="359">
                  <c:v>104.87040098367812</c:v>
                </c:pt>
                <c:pt idx="360">
                  <c:v>104.19637090104685</c:v>
                </c:pt>
                <c:pt idx="361">
                  <c:v>104.19637090104685</c:v>
                </c:pt>
                <c:pt idx="362">
                  <c:v>104.19637090104685</c:v>
                </c:pt>
                <c:pt idx="363">
                  <c:v>104.73062359872264</c:v>
                </c:pt>
                <c:pt idx="364">
                  <c:v>104.6575315461666</c:v>
                </c:pt>
                <c:pt idx="365">
                  <c:v>104.70604397042946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C9-4176-8C77-CE1B54C5A213}"/>
            </c:ext>
          </c:extLst>
        </c:ser>
        <c:ser>
          <c:idx val="2"/>
          <c:order val="2"/>
          <c:marker>
            <c:symbol val="none"/>
          </c:marker>
          <c:dPt>
            <c:idx val="3954"/>
            <c:bubble3D val="0"/>
            <c:spPr>
              <a:ln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4-367A-465E-978B-6421599C60BE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200</c:v>
                </c:pt>
                <c:pt idx="322">
                  <c:v>-100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7A-465E-978B-6421599C6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נתונים'!$H$2</c:f>
              <c:strCache>
                <c:ptCount val="1"/>
                <c:pt idx="0">
                  <c:v>נפט מסוג "ברנט"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43473</c:v>
                </c:pt>
                <c:pt idx="1">
                  <c:v>43474</c:v>
                </c:pt>
                <c:pt idx="2">
                  <c:v>43475</c:v>
                </c:pt>
                <c:pt idx="3">
                  <c:v>43476</c:v>
                </c:pt>
                <c:pt idx="4">
                  <c:v>43477</c:v>
                </c:pt>
                <c:pt idx="5">
                  <c:v>43478</c:v>
                </c:pt>
                <c:pt idx="6">
                  <c:v>43479</c:v>
                </c:pt>
                <c:pt idx="7">
                  <c:v>43480</c:v>
                </c:pt>
                <c:pt idx="8">
                  <c:v>43481</c:v>
                </c:pt>
                <c:pt idx="9">
                  <c:v>43482</c:v>
                </c:pt>
                <c:pt idx="10">
                  <c:v>43483</c:v>
                </c:pt>
                <c:pt idx="11">
                  <c:v>43484</c:v>
                </c:pt>
                <c:pt idx="12">
                  <c:v>43485</c:v>
                </c:pt>
                <c:pt idx="13">
                  <c:v>43486</c:v>
                </c:pt>
                <c:pt idx="14">
                  <c:v>43487</c:v>
                </c:pt>
                <c:pt idx="15">
                  <c:v>43488</c:v>
                </c:pt>
                <c:pt idx="16">
                  <c:v>43489</c:v>
                </c:pt>
                <c:pt idx="17">
                  <c:v>43490</c:v>
                </c:pt>
                <c:pt idx="18">
                  <c:v>43491</c:v>
                </c:pt>
                <c:pt idx="19">
                  <c:v>43492</c:v>
                </c:pt>
                <c:pt idx="20">
                  <c:v>43493</c:v>
                </c:pt>
                <c:pt idx="21">
                  <c:v>43494</c:v>
                </c:pt>
                <c:pt idx="22">
                  <c:v>43495</c:v>
                </c:pt>
                <c:pt idx="23">
                  <c:v>43496</c:v>
                </c:pt>
                <c:pt idx="24">
                  <c:v>43497</c:v>
                </c:pt>
                <c:pt idx="25">
                  <c:v>43498</c:v>
                </c:pt>
                <c:pt idx="26">
                  <c:v>43499</c:v>
                </c:pt>
                <c:pt idx="27">
                  <c:v>43500</c:v>
                </c:pt>
                <c:pt idx="28">
                  <c:v>43501</c:v>
                </c:pt>
                <c:pt idx="29">
                  <c:v>43502</c:v>
                </c:pt>
                <c:pt idx="30">
                  <c:v>43503</c:v>
                </c:pt>
                <c:pt idx="31">
                  <c:v>43504</c:v>
                </c:pt>
                <c:pt idx="32">
                  <c:v>43505</c:v>
                </c:pt>
                <c:pt idx="33">
                  <c:v>43506</c:v>
                </c:pt>
                <c:pt idx="34">
                  <c:v>43507</c:v>
                </c:pt>
                <c:pt idx="35">
                  <c:v>43508</c:v>
                </c:pt>
                <c:pt idx="36">
                  <c:v>43509</c:v>
                </c:pt>
                <c:pt idx="37">
                  <c:v>43510</c:v>
                </c:pt>
                <c:pt idx="38">
                  <c:v>43511</c:v>
                </c:pt>
                <c:pt idx="39">
                  <c:v>43512</c:v>
                </c:pt>
                <c:pt idx="40">
                  <c:v>43513</c:v>
                </c:pt>
                <c:pt idx="41">
                  <c:v>43514</c:v>
                </c:pt>
                <c:pt idx="42">
                  <c:v>43515</c:v>
                </c:pt>
                <c:pt idx="43">
                  <c:v>43516</c:v>
                </c:pt>
                <c:pt idx="44">
                  <c:v>43517</c:v>
                </c:pt>
                <c:pt idx="45">
                  <c:v>43518</c:v>
                </c:pt>
                <c:pt idx="46">
                  <c:v>43519</c:v>
                </c:pt>
                <c:pt idx="47">
                  <c:v>43520</c:v>
                </c:pt>
                <c:pt idx="48">
                  <c:v>43521</c:v>
                </c:pt>
                <c:pt idx="49">
                  <c:v>43522</c:v>
                </c:pt>
                <c:pt idx="50">
                  <c:v>43523</c:v>
                </c:pt>
                <c:pt idx="51">
                  <c:v>43524</c:v>
                </c:pt>
                <c:pt idx="52">
                  <c:v>43525</c:v>
                </c:pt>
                <c:pt idx="53">
                  <c:v>43526</c:v>
                </c:pt>
                <c:pt idx="54">
                  <c:v>43527</c:v>
                </c:pt>
                <c:pt idx="55">
                  <c:v>43528</c:v>
                </c:pt>
                <c:pt idx="56">
                  <c:v>43529</c:v>
                </c:pt>
                <c:pt idx="57">
                  <c:v>43530</c:v>
                </c:pt>
                <c:pt idx="58">
                  <c:v>43531</c:v>
                </c:pt>
                <c:pt idx="59">
                  <c:v>43532</c:v>
                </c:pt>
                <c:pt idx="60">
                  <c:v>43533</c:v>
                </c:pt>
                <c:pt idx="61">
                  <c:v>43534</c:v>
                </c:pt>
                <c:pt idx="62">
                  <c:v>43535</c:v>
                </c:pt>
                <c:pt idx="63">
                  <c:v>43536</c:v>
                </c:pt>
                <c:pt idx="64">
                  <c:v>43537</c:v>
                </c:pt>
                <c:pt idx="65">
                  <c:v>43538</c:v>
                </c:pt>
                <c:pt idx="66">
                  <c:v>43539</c:v>
                </c:pt>
                <c:pt idx="67">
                  <c:v>43540</c:v>
                </c:pt>
                <c:pt idx="68">
                  <c:v>43541</c:v>
                </c:pt>
                <c:pt idx="69">
                  <c:v>43542</c:v>
                </c:pt>
                <c:pt idx="70">
                  <c:v>43543</c:v>
                </c:pt>
                <c:pt idx="71">
                  <c:v>43544</c:v>
                </c:pt>
                <c:pt idx="72">
                  <c:v>43545</c:v>
                </c:pt>
                <c:pt idx="73">
                  <c:v>43546</c:v>
                </c:pt>
                <c:pt idx="74">
                  <c:v>43547</c:v>
                </c:pt>
                <c:pt idx="75">
                  <c:v>43548</c:v>
                </c:pt>
                <c:pt idx="76">
                  <c:v>43549</c:v>
                </c:pt>
                <c:pt idx="77">
                  <c:v>43550</c:v>
                </c:pt>
                <c:pt idx="78">
                  <c:v>43551</c:v>
                </c:pt>
                <c:pt idx="79">
                  <c:v>43552</c:v>
                </c:pt>
                <c:pt idx="80">
                  <c:v>43553</c:v>
                </c:pt>
                <c:pt idx="81">
                  <c:v>43554</c:v>
                </c:pt>
                <c:pt idx="82">
                  <c:v>43555</c:v>
                </c:pt>
                <c:pt idx="83">
                  <c:v>43556</c:v>
                </c:pt>
                <c:pt idx="84">
                  <c:v>43557</c:v>
                </c:pt>
                <c:pt idx="85">
                  <c:v>43558</c:v>
                </c:pt>
                <c:pt idx="86">
                  <c:v>43559</c:v>
                </c:pt>
                <c:pt idx="87">
                  <c:v>43560</c:v>
                </c:pt>
                <c:pt idx="88">
                  <c:v>43561</c:v>
                </c:pt>
                <c:pt idx="89">
                  <c:v>43562</c:v>
                </c:pt>
                <c:pt idx="90">
                  <c:v>43563</c:v>
                </c:pt>
                <c:pt idx="91">
                  <c:v>43564</c:v>
                </c:pt>
                <c:pt idx="92">
                  <c:v>43565</c:v>
                </c:pt>
                <c:pt idx="93">
                  <c:v>43566</c:v>
                </c:pt>
                <c:pt idx="94">
                  <c:v>43567</c:v>
                </c:pt>
                <c:pt idx="95">
                  <c:v>43568</c:v>
                </c:pt>
                <c:pt idx="96">
                  <c:v>43569</c:v>
                </c:pt>
                <c:pt idx="97">
                  <c:v>43570</c:v>
                </c:pt>
                <c:pt idx="98">
                  <c:v>43571</c:v>
                </c:pt>
                <c:pt idx="99">
                  <c:v>43572</c:v>
                </c:pt>
                <c:pt idx="100">
                  <c:v>43573</c:v>
                </c:pt>
                <c:pt idx="101">
                  <c:v>43574</c:v>
                </c:pt>
                <c:pt idx="102">
                  <c:v>43575</c:v>
                </c:pt>
                <c:pt idx="103">
                  <c:v>43576</c:v>
                </c:pt>
                <c:pt idx="104">
                  <c:v>43577</c:v>
                </c:pt>
                <c:pt idx="105">
                  <c:v>43578</c:v>
                </c:pt>
                <c:pt idx="106">
                  <c:v>43579</c:v>
                </c:pt>
                <c:pt idx="107">
                  <c:v>43580</c:v>
                </c:pt>
                <c:pt idx="108">
                  <c:v>43581</c:v>
                </c:pt>
                <c:pt idx="109">
                  <c:v>43582</c:v>
                </c:pt>
                <c:pt idx="110">
                  <c:v>43583</c:v>
                </c:pt>
                <c:pt idx="111">
                  <c:v>43584</c:v>
                </c:pt>
                <c:pt idx="112">
                  <c:v>43585</c:v>
                </c:pt>
                <c:pt idx="113">
                  <c:v>43586</c:v>
                </c:pt>
                <c:pt idx="114">
                  <c:v>43587</c:v>
                </c:pt>
                <c:pt idx="115">
                  <c:v>43588</c:v>
                </c:pt>
                <c:pt idx="116">
                  <c:v>43589</c:v>
                </c:pt>
                <c:pt idx="117">
                  <c:v>43590</c:v>
                </c:pt>
                <c:pt idx="118">
                  <c:v>43591</c:v>
                </c:pt>
                <c:pt idx="119">
                  <c:v>43592</c:v>
                </c:pt>
                <c:pt idx="120">
                  <c:v>43593</c:v>
                </c:pt>
                <c:pt idx="121">
                  <c:v>43594</c:v>
                </c:pt>
                <c:pt idx="122">
                  <c:v>43595</c:v>
                </c:pt>
                <c:pt idx="123">
                  <c:v>43596</c:v>
                </c:pt>
                <c:pt idx="124">
                  <c:v>43597</c:v>
                </c:pt>
                <c:pt idx="125">
                  <c:v>43598</c:v>
                </c:pt>
                <c:pt idx="126">
                  <c:v>43599</c:v>
                </c:pt>
                <c:pt idx="127">
                  <c:v>43600</c:v>
                </c:pt>
                <c:pt idx="128">
                  <c:v>43601</c:v>
                </c:pt>
                <c:pt idx="129">
                  <c:v>43602</c:v>
                </c:pt>
                <c:pt idx="130">
                  <c:v>43603</c:v>
                </c:pt>
                <c:pt idx="131">
                  <c:v>43604</c:v>
                </c:pt>
                <c:pt idx="132">
                  <c:v>43605</c:v>
                </c:pt>
                <c:pt idx="133">
                  <c:v>43606</c:v>
                </c:pt>
                <c:pt idx="134">
                  <c:v>43607</c:v>
                </c:pt>
                <c:pt idx="135">
                  <c:v>43608</c:v>
                </c:pt>
                <c:pt idx="136">
                  <c:v>43609</c:v>
                </c:pt>
                <c:pt idx="137">
                  <c:v>43610</c:v>
                </c:pt>
                <c:pt idx="138">
                  <c:v>43611</c:v>
                </c:pt>
                <c:pt idx="139">
                  <c:v>43612</c:v>
                </c:pt>
                <c:pt idx="140">
                  <c:v>43613</c:v>
                </c:pt>
                <c:pt idx="141">
                  <c:v>43614</c:v>
                </c:pt>
                <c:pt idx="142">
                  <c:v>43615</c:v>
                </c:pt>
                <c:pt idx="143">
                  <c:v>43616</c:v>
                </c:pt>
                <c:pt idx="144">
                  <c:v>43617</c:v>
                </c:pt>
                <c:pt idx="145">
                  <c:v>43618</c:v>
                </c:pt>
                <c:pt idx="146">
                  <c:v>43619</c:v>
                </c:pt>
                <c:pt idx="147">
                  <c:v>43620</c:v>
                </c:pt>
                <c:pt idx="148">
                  <c:v>43621</c:v>
                </c:pt>
                <c:pt idx="149">
                  <c:v>43622</c:v>
                </c:pt>
                <c:pt idx="150">
                  <c:v>43623</c:v>
                </c:pt>
                <c:pt idx="151">
                  <c:v>43624</c:v>
                </c:pt>
                <c:pt idx="152">
                  <c:v>43625</c:v>
                </c:pt>
                <c:pt idx="153">
                  <c:v>43626</c:v>
                </c:pt>
                <c:pt idx="154">
                  <c:v>43627</c:v>
                </c:pt>
                <c:pt idx="155">
                  <c:v>43628</c:v>
                </c:pt>
                <c:pt idx="156">
                  <c:v>43629</c:v>
                </c:pt>
                <c:pt idx="157">
                  <c:v>43630</c:v>
                </c:pt>
                <c:pt idx="158">
                  <c:v>43631</c:v>
                </c:pt>
                <c:pt idx="159">
                  <c:v>43632</c:v>
                </c:pt>
                <c:pt idx="160">
                  <c:v>43633</c:v>
                </c:pt>
                <c:pt idx="161">
                  <c:v>43634</c:v>
                </c:pt>
                <c:pt idx="162">
                  <c:v>43635</c:v>
                </c:pt>
                <c:pt idx="163">
                  <c:v>43636</c:v>
                </c:pt>
                <c:pt idx="164">
                  <c:v>43637</c:v>
                </c:pt>
                <c:pt idx="165">
                  <c:v>43638</c:v>
                </c:pt>
                <c:pt idx="166">
                  <c:v>43639</c:v>
                </c:pt>
                <c:pt idx="167">
                  <c:v>43640</c:v>
                </c:pt>
                <c:pt idx="168">
                  <c:v>43641</c:v>
                </c:pt>
                <c:pt idx="169">
                  <c:v>43642</c:v>
                </c:pt>
                <c:pt idx="170">
                  <c:v>43643</c:v>
                </c:pt>
                <c:pt idx="171">
                  <c:v>43644</c:v>
                </c:pt>
                <c:pt idx="172">
                  <c:v>43645</c:v>
                </c:pt>
                <c:pt idx="173">
                  <c:v>43646</c:v>
                </c:pt>
                <c:pt idx="174">
                  <c:v>43647</c:v>
                </c:pt>
                <c:pt idx="175">
                  <c:v>43648</c:v>
                </c:pt>
                <c:pt idx="176">
                  <c:v>43649</c:v>
                </c:pt>
                <c:pt idx="177">
                  <c:v>43650</c:v>
                </c:pt>
                <c:pt idx="178">
                  <c:v>43651</c:v>
                </c:pt>
                <c:pt idx="179">
                  <c:v>43652</c:v>
                </c:pt>
                <c:pt idx="180">
                  <c:v>43653</c:v>
                </c:pt>
                <c:pt idx="181">
                  <c:v>43654</c:v>
                </c:pt>
                <c:pt idx="182">
                  <c:v>43655</c:v>
                </c:pt>
                <c:pt idx="183">
                  <c:v>43656</c:v>
                </c:pt>
                <c:pt idx="184">
                  <c:v>43657</c:v>
                </c:pt>
                <c:pt idx="185">
                  <c:v>43658</c:v>
                </c:pt>
                <c:pt idx="186">
                  <c:v>43659</c:v>
                </c:pt>
                <c:pt idx="187">
                  <c:v>43660</c:v>
                </c:pt>
                <c:pt idx="188">
                  <c:v>43661</c:v>
                </c:pt>
                <c:pt idx="189">
                  <c:v>43662</c:v>
                </c:pt>
                <c:pt idx="190">
                  <c:v>43663</c:v>
                </c:pt>
                <c:pt idx="191">
                  <c:v>43664</c:v>
                </c:pt>
                <c:pt idx="192">
                  <c:v>43665</c:v>
                </c:pt>
                <c:pt idx="193">
                  <c:v>43666</c:v>
                </c:pt>
                <c:pt idx="194">
                  <c:v>43667</c:v>
                </c:pt>
                <c:pt idx="195">
                  <c:v>43668</c:v>
                </c:pt>
                <c:pt idx="196">
                  <c:v>43669</c:v>
                </c:pt>
                <c:pt idx="197">
                  <c:v>43670</c:v>
                </c:pt>
                <c:pt idx="198">
                  <c:v>43671</c:v>
                </c:pt>
                <c:pt idx="199">
                  <c:v>43672</c:v>
                </c:pt>
                <c:pt idx="200">
                  <c:v>43673</c:v>
                </c:pt>
                <c:pt idx="201">
                  <c:v>43674</c:v>
                </c:pt>
                <c:pt idx="202">
                  <c:v>43675</c:v>
                </c:pt>
                <c:pt idx="203">
                  <c:v>43676</c:v>
                </c:pt>
                <c:pt idx="204">
                  <c:v>43677</c:v>
                </c:pt>
                <c:pt idx="205">
                  <c:v>43678</c:v>
                </c:pt>
                <c:pt idx="206">
                  <c:v>43679</c:v>
                </c:pt>
                <c:pt idx="207">
                  <c:v>43680</c:v>
                </c:pt>
                <c:pt idx="208">
                  <c:v>43681</c:v>
                </c:pt>
                <c:pt idx="209">
                  <c:v>43682</c:v>
                </c:pt>
                <c:pt idx="210">
                  <c:v>43683</c:v>
                </c:pt>
                <c:pt idx="211">
                  <c:v>43684</c:v>
                </c:pt>
                <c:pt idx="212">
                  <c:v>43685</c:v>
                </c:pt>
                <c:pt idx="213">
                  <c:v>43686</c:v>
                </c:pt>
                <c:pt idx="214">
                  <c:v>43687</c:v>
                </c:pt>
                <c:pt idx="215">
                  <c:v>43688</c:v>
                </c:pt>
                <c:pt idx="216">
                  <c:v>43689</c:v>
                </c:pt>
                <c:pt idx="217">
                  <c:v>43690</c:v>
                </c:pt>
                <c:pt idx="218">
                  <c:v>43691</c:v>
                </c:pt>
                <c:pt idx="219">
                  <c:v>43692</c:v>
                </c:pt>
                <c:pt idx="220">
                  <c:v>43693</c:v>
                </c:pt>
                <c:pt idx="221">
                  <c:v>43694</c:v>
                </c:pt>
                <c:pt idx="222">
                  <c:v>43695</c:v>
                </c:pt>
                <c:pt idx="223">
                  <c:v>43696</c:v>
                </c:pt>
                <c:pt idx="224">
                  <c:v>43697</c:v>
                </c:pt>
                <c:pt idx="225">
                  <c:v>43698</c:v>
                </c:pt>
                <c:pt idx="226">
                  <c:v>43699</c:v>
                </c:pt>
                <c:pt idx="227">
                  <c:v>43700</c:v>
                </c:pt>
                <c:pt idx="228">
                  <c:v>43701</c:v>
                </c:pt>
                <c:pt idx="229">
                  <c:v>43702</c:v>
                </c:pt>
                <c:pt idx="230">
                  <c:v>43703</c:v>
                </c:pt>
                <c:pt idx="231">
                  <c:v>43704</c:v>
                </c:pt>
                <c:pt idx="232">
                  <c:v>43705</c:v>
                </c:pt>
                <c:pt idx="233">
                  <c:v>43706</c:v>
                </c:pt>
                <c:pt idx="234">
                  <c:v>43707</c:v>
                </c:pt>
                <c:pt idx="235">
                  <c:v>43708</c:v>
                </c:pt>
                <c:pt idx="236">
                  <c:v>43709</c:v>
                </c:pt>
                <c:pt idx="237">
                  <c:v>43710</c:v>
                </c:pt>
                <c:pt idx="238">
                  <c:v>43711</c:v>
                </c:pt>
                <c:pt idx="239">
                  <c:v>43712</c:v>
                </c:pt>
                <c:pt idx="240">
                  <c:v>43713</c:v>
                </c:pt>
                <c:pt idx="241">
                  <c:v>43714</c:v>
                </c:pt>
                <c:pt idx="242">
                  <c:v>43715</c:v>
                </c:pt>
                <c:pt idx="243">
                  <c:v>43716</c:v>
                </c:pt>
                <c:pt idx="244">
                  <c:v>43717</c:v>
                </c:pt>
                <c:pt idx="245">
                  <c:v>43718</c:v>
                </c:pt>
                <c:pt idx="246">
                  <c:v>43719</c:v>
                </c:pt>
                <c:pt idx="247">
                  <c:v>43720</c:v>
                </c:pt>
                <c:pt idx="248">
                  <c:v>43721</c:v>
                </c:pt>
                <c:pt idx="249">
                  <c:v>43722</c:v>
                </c:pt>
                <c:pt idx="250">
                  <c:v>43723</c:v>
                </c:pt>
                <c:pt idx="251">
                  <c:v>43724</c:v>
                </c:pt>
                <c:pt idx="252">
                  <c:v>43725</c:v>
                </c:pt>
                <c:pt idx="253">
                  <c:v>43726</c:v>
                </c:pt>
                <c:pt idx="254">
                  <c:v>43727</c:v>
                </c:pt>
                <c:pt idx="255">
                  <c:v>43728</c:v>
                </c:pt>
                <c:pt idx="256">
                  <c:v>43729</c:v>
                </c:pt>
                <c:pt idx="257">
                  <c:v>43730</c:v>
                </c:pt>
                <c:pt idx="258">
                  <c:v>43731</c:v>
                </c:pt>
                <c:pt idx="259">
                  <c:v>43732</c:v>
                </c:pt>
                <c:pt idx="260">
                  <c:v>43733</c:v>
                </c:pt>
                <c:pt idx="261">
                  <c:v>43734</c:v>
                </c:pt>
                <c:pt idx="262">
                  <c:v>43735</c:v>
                </c:pt>
                <c:pt idx="263">
                  <c:v>43736</c:v>
                </c:pt>
                <c:pt idx="264">
                  <c:v>43737</c:v>
                </c:pt>
                <c:pt idx="265">
                  <c:v>43738</c:v>
                </c:pt>
                <c:pt idx="266">
                  <c:v>43739</c:v>
                </c:pt>
                <c:pt idx="267">
                  <c:v>43740</c:v>
                </c:pt>
                <c:pt idx="268">
                  <c:v>43741</c:v>
                </c:pt>
                <c:pt idx="269">
                  <c:v>43742</c:v>
                </c:pt>
                <c:pt idx="270">
                  <c:v>43743</c:v>
                </c:pt>
                <c:pt idx="271">
                  <c:v>43744</c:v>
                </c:pt>
                <c:pt idx="272">
                  <c:v>43745</c:v>
                </c:pt>
                <c:pt idx="273">
                  <c:v>43746</c:v>
                </c:pt>
                <c:pt idx="274">
                  <c:v>43747</c:v>
                </c:pt>
                <c:pt idx="275">
                  <c:v>43748</c:v>
                </c:pt>
                <c:pt idx="276">
                  <c:v>43749</c:v>
                </c:pt>
                <c:pt idx="277">
                  <c:v>43750</c:v>
                </c:pt>
                <c:pt idx="278">
                  <c:v>43751</c:v>
                </c:pt>
                <c:pt idx="279">
                  <c:v>43752</c:v>
                </c:pt>
                <c:pt idx="280">
                  <c:v>43753</c:v>
                </c:pt>
                <c:pt idx="281">
                  <c:v>43754</c:v>
                </c:pt>
                <c:pt idx="282">
                  <c:v>43755</c:v>
                </c:pt>
                <c:pt idx="283">
                  <c:v>43756</c:v>
                </c:pt>
                <c:pt idx="284">
                  <c:v>43757</c:v>
                </c:pt>
                <c:pt idx="285">
                  <c:v>43758</c:v>
                </c:pt>
                <c:pt idx="286">
                  <c:v>43759</c:v>
                </c:pt>
                <c:pt idx="287">
                  <c:v>43760</c:v>
                </c:pt>
                <c:pt idx="288">
                  <c:v>43761</c:v>
                </c:pt>
                <c:pt idx="289">
                  <c:v>43762</c:v>
                </c:pt>
                <c:pt idx="290">
                  <c:v>43763</c:v>
                </c:pt>
                <c:pt idx="291">
                  <c:v>43764</c:v>
                </c:pt>
                <c:pt idx="292">
                  <c:v>43765</c:v>
                </c:pt>
                <c:pt idx="293">
                  <c:v>43766</c:v>
                </c:pt>
                <c:pt idx="294">
                  <c:v>43767</c:v>
                </c:pt>
                <c:pt idx="295">
                  <c:v>43768</c:v>
                </c:pt>
                <c:pt idx="296">
                  <c:v>43769</c:v>
                </c:pt>
                <c:pt idx="297">
                  <c:v>43770</c:v>
                </c:pt>
                <c:pt idx="298">
                  <c:v>43771</c:v>
                </c:pt>
                <c:pt idx="299">
                  <c:v>43772</c:v>
                </c:pt>
                <c:pt idx="300">
                  <c:v>43773</c:v>
                </c:pt>
                <c:pt idx="301">
                  <c:v>43774</c:v>
                </c:pt>
                <c:pt idx="302">
                  <c:v>43775</c:v>
                </c:pt>
                <c:pt idx="303">
                  <c:v>43776</c:v>
                </c:pt>
                <c:pt idx="304">
                  <c:v>43777</c:v>
                </c:pt>
                <c:pt idx="305">
                  <c:v>43778</c:v>
                </c:pt>
                <c:pt idx="306">
                  <c:v>43779</c:v>
                </c:pt>
                <c:pt idx="307">
                  <c:v>43780</c:v>
                </c:pt>
                <c:pt idx="308">
                  <c:v>43781</c:v>
                </c:pt>
                <c:pt idx="309">
                  <c:v>43782</c:v>
                </c:pt>
                <c:pt idx="310">
                  <c:v>43783</c:v>
                </c:pt>
                <c:pt idx="311">
                  <c:v>43784</c:v>
                </c:pt>
                <c:pt idx="312">
                  <c:v>43785</c:v>
                </c:pt>
                <c:pt idx="313">
                  <c:v>43786</c:v>
                </c:pt>
                <c:pt idx="314">
                  <c:v>43787</c:v>
                </c:pt>
                <c:pt idx="315">
                  <c:v>43788</c:v>
                </c:pt>
                <c:pt idx="316">
                  <c:v>43789</c:v>
                </c:pt>
                <c:pt idx="317">
                  <c:v>43790</c:v>
                </c:pt>
                <c:pt idx="318">
                  <c:v>43791</c:v>
                </c:pt>
                <c:pt idx="319">
                  <c:v>43792</c:v>
                </c:pt>
                <c:pt idx="320">
                  <c:v>43793</c:v>
                </c:pt>
                <c:pt idx="321">
                  <c:v>43794</c:v>
                </c:pt>
                <c:pt idx="322">
                  <c:v>43795</c:v>
                </c:pt>
                <c:pt idx="323">
                  <c:v>43796</c:v>
                </c:pt>
                <c:pt idx="324">
                  <c:v>43797</c:v>
                </c:pt>
                <c:pt idx="325">
                  <c:v>43798</c:v>
                </c:pt>
                <c:pt idx="326">
                  <c:v>43799</c:v>
                </c:pt>
                <c:pt idx="327">
                  <c:v>43800</c:v>
                </c:pt>
                <c:pt idx="328">
                  <c:v>43801</c:v>
                </c:pt>
                <c:pt idx="329">
                  <c:v>43802</c:v>
                </c:pt>
                <c:pt idx="330">
                  <c:v>43803</c:v>
                </c:pt>
                <c:pt idx="331">
                  <c:v>43804</c:v>
                </c:pt>
                <c:pt idx="332">
                  <c:v>43805</c:v>
                </c:pt>
                <c:pt idx="333">
                  <c:v>43806</c:v>
                </c:pt>
                <c:pt idx="334">
                  <c:v>43807</c:v>
                </c:pt>
                <c:pt idx="335">
                  <c:v>43808</c:v>
                </c:pt>
                <c:pt idx="336">
                  <c:v>43809</c:v>
                </c:pt>
                <c:pt idx="337">
                  <c:v>43810</c:v>
                </c:pt>
                <c:pt idx="338">
                  <c:v>43811</c:v>
                </c:pt>
                <c:pt idx="339">
                  <c:v>43812</c:v>
                </c:pt>
                <c:pt idx="340">
                  <c:v>43813</c:v>
                </c:pt>
                <c:pt idx="341">
                  <c:v>43814</c:v>
                </c:pt>
                <c:pt idx="342">
                  <c:v>43815</c:v>
                </c:pt>
                <c:pt idx="343">
                  <c:v>43816</c:v>
                </c:pt>
                <c:pt idx="344">
                  <c:v>43817</c:v>
                </c:pt>
                <c:pt idx="345">
                  <c:v>43818</c:v>
                </c:pt>
                <c:pt idx="346">
                  <c:v>43819</c:v>
                </c:pt>
                <c:pt idx="347">
                  <c:v>43820</c:v>
                </c:pt>
                <c:pt idx="348">
                  <c:v>43821</c:v>
                </c:pt>
                <c:pt idx="349">
                  <c:v>43822</c:v>
                </c:pt>
                <c:pt idx="350">
                  <c:v>43823</c:v>
                </c:pt>
                <c:pt idx="351">
                  <c:v>43824</c:v>
                </c:pt>
                <c:pt idx="352">
                  <c:v>43825</c:v>
                </c:pt>
                <c:pt idx="353">
                  <c:v>43826</c:v>
                </c:pt>
                <c:pt idx="354">
                  <c:v>43827</c:v>
                </c:pt>
                <c:pt idx="355">
                  <c:v>43828</c:v>
                </c:pt>
                <c:pt idx="356">
                  <c:v>43829</c:v>
                </c:pt>
                <c:pt idx="357">
                  <c:v>43830</c:v>
                </c:pt>
                <c:pt idx="358">
                  <c:v>43831</c:v>
                </c:pt>
                <c:pt idx="359">
                  <c:v>43832</c:v>
                </c:pt>
                <c:pt idx="360">
                  <c:v>43833</c:v>
                </c:pt>
                <c:pt idx="361">
                  <c:v>43834</c:v>
                </c:pt>
                <c:pt idx="362">
                  <c:v>43835</c:v>
                </c:pt>
                <c:pt idx="363">
                  <c:v>43836</c:v>
                </c:pt>
                <c:pt idx="364">
                  <c:v>43837</c:v>
                </c:pt>
                <c:pt idx="365">
                  <c:v>43838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58.72</c:v>
                </c:pt>
                <c:pt idx="1">
                  <c:v>61.439999999999991</c:v>
                </c:pt>
                <c:pt idx="2">
                  <c:v>61.679999999999993</c:v>
                </c:pt>
                <c:pt idx="3">
                  <c:v>60.47999999999999</c:v>
                </c:pt>
                <c:pt idx="4">
                  <c:v>60.47999999999999</c:v>
                </c:pt>
                <c:pt idx="5">
                  <c:v>60.47999999999999</c:v>
                </c:pt>
                <c:pt idx="6">
                  <c:v>58.989999999999995</c:v>
                </c:pt>
                <c:pt idx="7">
                  <c:v>60.639999999999993</c:v>
                </c:pt>
                <c:pt idx="8">
                  <c:v>61.319999999999993</c:v>
                </c:pt>
                <c:pt idx="9">
                  <c:v>61.179999999999993</c:v>
                </c:pt>
                <c:pt idx="10">
                  <c:v>62.699999999999996</c:v>
                </c:pt>
                <c:pt idx="11">
                  <c:v>62.699999999999996</c:v>
                </c:pt>
                <c:pt idx="12">
                  <c:v>62.699999999999996</c:v>
                </c:pt>
                <c:pt idx="13">
                  <c:v>62.74</c:v>
                </c:pt>
                <c:pt idx="14">
                  <c:v>61.5</c:v>
                </c:pt>
                <c:pt idx="15">
                  <c:v>61.14</c:v>
                </c:pt>
                <c:pt idx="16">
                  <c:v>61.09</c:v>
                </c:pt>
                <c:pt idx="17">
                  <c:v>61.64</c:v>
                </c:pt>
                <c:pt idx="18">
                  <c:v>61.64</c:v>
                </c:pt>
                <c:pt idx="19">
                  <c:v>61.64</c:v>
                </c:pt>
                <c:pt idx="20">
                  <c:v>59.93</c:v>
                </c:pt>
                <c:pt idx="21">
                  <c:v>61.320000000000007</c:v>
                </c:pt>
                <c:pt idx="22">
                  <c:v>61.650000000000013</c:v>
                </c:pt>
                <c:pt idx="23">
                  <c:v>61.890000000000015</c:v>
                </c:pt>
                <c:pt idx="24">
                  <c:v>62.750000000000021</c:v>
                </c:pt>
                <c:pt idx="25">
                  <c:v>62.750000000000021</c:v>
                </c:pt>
                <c:pt idx="26">
                  <c:v>62.750000000000021</c:v>
                </c:pt>
                <c:pt idx="27">
                  <c:v>62.510000000000019</c:v>
                </c:pt>
                <c:pt idx="28">
                  <c:v>61.980000000000018</c:v>
                </c:pt>
                <c:pt idx="29">
                  <c:v>62.690000000000026</c:v>
                </c:pt>
                <c:pt idx="30">
                  <c:v>61.630000000000031</c:v>
                </c:pt>
                <c:pt idx="31">
                  <c:v>62.10000000000003</c:v>
                </c:pt>
                <c:pt idx="32">
                  <c:v>62.10000000000003</c:v>
                </c:pt>
                <c:pt idx="33">
                  <c:v>62.10000000000003</c:v>
                </c:pt>
                <c:pt idx="34">
                  <c:v>61.510000000000026</c:v>
                </c:pt>
                <c:pt idx="35">
                  <c:v>62.42000000000003</c:v>
                </c:pt>
                <c:pt idx="36">
                  <c:v>63.610000000000035</c:v>
                </c:pt>
                <c:pt idx="37">
                  <c:v>64.570000000000036</c:v>
                </c:pt>
                <c:pt idx="38">
                  <c:v>66.250000000000043</c:v>
                </c:pt>
                <c:pt idx="39">
                  <c:v>66.250000000000043</c:v>
                </c:pt>
                <c:pt idx="40">
                  <c:v>66.250000000000043</c:v>
                </c:pt>
                <c:pt idx="41">
                  <c:v>66.500000000000043</c:v>
                </c:pt>
                <c:pt idx="42">
                  <c:v>66.450000000000045</c:v>
                </c:pt>
                <c:pt idx="43">
                  <c:v>67.080000000000041</c:v>
                </c:pt>
                <c:pt idx="44">
                  <c:v>67.070000000000036</c:v>
                </c:pt>
                <c:pt idx="45">
                  <c:v>67.120000000000047</c:v>
                </c:pt>
                <c:pt idx="46">
                  <c:v>67.120000000000047</c:v>
                </c:pt>
                <c:pt idx="47">
                  <c:v>67.120000000000047</c:v>
                </c:pt>
                <c:pt idx="48">
                  <c:v>64.760000000000048</c:v>
                </c:pt>
                <c:pt idx="49">
                  <c:v>65.210000000000036</c:v>
                </c:pt>
                <c:pt idx="50">
                  <c:v>66.390000000000043</c:v>
                </c:pt>
                <c:pt idx="51">
                  <c:v>66.030000000000044</c:v>
                </c:pt>
                <c:pt idx="52">
                  <c:v>65.070000000000036</c:v>
                </c:pt>
                <c:pt idx="53">
                  <c:v>65.070000000000036</c:v>
                </c:pt>
                <c:pt idx="54">
                  <c:v>65.070000000000036</c:v>
                </c:pt>
                <c:pt idx="55">
                  <c:v>65.670000000000044</c:v>
                </c:pt>
                <c:pt idx="56">
                  <c:v>65.860000000000042</c:v>
                </c:pt>
                <c:pt idx="57">
                  <c:v>65.990000000000038</c:v>
                </c:pt>
                <c:pt idx="58">
                  <c:v>66.30000000000004</c:v>
                </c:pt>
                <c:pt idx="59">
                  <c:v>65.740000000000038</c:v>
                </c:pt>
                <c:pt idx="60">
                  <c:v>65.740000000000038</c:v>
                </c:pt>
                <c:pt idx="61">
                  <c:v>65.740000000000038</c:v>
                </c:pt>
                <c:pt idx="62">
                  <c:v>66.580000000000041</c:v>
                </c:pt>
                <c:pt idx="63">
                  <c:v>66.670000000000044</c:v>
                </c:pt>
                <c:pt idx="64">
                  <c:v>67.550000000000054</c:v>
                </c:pt>
                <c:pt idx="65">
                  <c:v>67.230000000000061</c:v>
                </c:pt>
                <c:pt idx="66">
                  <c:v>67.160000000000053</c:v>
                </c:pt>
                <c:pt idx="67">
                  <c:v>67.160000000000053</c:v>
                </c:pt>
                <c:pt idx="68">
                  <c:v>67.160000000000053</c:v>
                </c:pt>
                <c:pt idx="69">
                  <c:v>67.540000000000063</c:v>
                </c:pt>
                <c:pt idx="70">
                  <c:v>67.610000000000056</c:v>
                </c:pt>
                <c:pt idx="71">
                  <c:v>68.500000000000071</c:v>
                </c:pt>
                <c:pt idx="72">
                  <c:v>67.86000000000007</c:v>
                </c:pt>
                <c:pt idx="73">
                  <c:v>67.030000000000072</c:v>
                </c:pt>
                <c:pt idx="74">
                  <c:v>67.030000000000072</c:v>
                </c:pt>
                <c:pt idx="75">
                  <c:v>67.030000000000072</c:v>
                </c:pt>
                <c:pt idx="76">
                  <c:v>67.210000000000079</c:v>
                </c:pt>
                <c:pt idx="77">
                  <c:v>67.970000000000098</c:v>
                </c:pt>
                <c:pt idx="78">
                  <c:v>67.830000000000098</c:v>
                </c:pt>
                <c:pt idx="79">
                  <c:v>67.820000000000093</c:v>
                </c:pt>
                <c:pt idx="80">
                  <c:v>68.3900000000001</c:v>
                </c:pt>
                <c:pt idx="81">
                  <c:v>68.3900000000001</c:v>
                </c:pt>
                <c:pt idx="82">
                  <c:v>68.3900000000001</c:v>
                </c:pt>
                <c:pt idx="83">
                  <c:v>69.010000000000105</c:v>
                </c:pt>
                <c:pt idx="84">
                  <c:v>69.370000000000104</c:v>
                </c:pt>
                <c:pt idx="85">
                  <c:v>69.310000000000102</c:v>
                </c:pt>
                <c:pt idx="86">
                  <c:v>69.400000000000105</c:v>
                </c:pt>
                <c:pt idx="87">
                  <c:v>70.340000000000103</c:v>
                </c:pt>
                <c:pt idx="88">
                  <c:v>70.340000000000103</c:v>
                </c:pt>
                <c:pt idx="89">
                  <c:v>70.340000000000103</c:v>
                </c:pt>
                <c:pt idx="90">
                  <c:v>71.100000000000094</c:v>
                </c:pt>
                <c:pt idx="91">
                  <c:v>70.610000000000099</c:v>
                </c:pt>
                <c:pt idx="92">
                  <c:v>71.730000000000103</c:v>
                </c:pt>
                <c:pt idx="93">
                  <c:v>70.830000000000098</c:v>
                </c:pt>
                <c:pt idx="94">
                  <c:v>71.550000000000111</c:v>
                </c:pt>
                <c:pt idx="95">
                  <c:v>71.550000000000111</c:v>
                </c:pt>
                <c:pt idx="96">
                  <c:v>71.550000000000111</c:v>
                </c:pt>
                <c:pt idx="97">
                  <c:v>71.180000000000121</c:v>
                </c:pt>
                <c:pt idx="98">
                  <c:v>71.720000000000113</c:v>
                </c:pt>
                <c:pt idx="99">
                  <c:v>71.620000000000118</c:v>
                </c:pt>
                <c:pt idx="100">
                  <c:v>71.970000000000113</c:v>
                </c:pt>
                <c:pt idx="101">
                  <c:v>71.970000000000113</c:v>
                </c:pt>
                <c:pt idx="102">
                  <c:v>71.970000000000113</c:v>
                </c:pt>
                <c:pt idx="103">
                  <c:v>71.970000000000113</c:v>
                </c:pt>
                <c:pt idx="104">
                  <c:v>74.04000000000012</c:v>
                </c:pt>
                <c:pt idx="105">
                  <c:v>74.510000000000119</c:v>
                </c:pt>
                <c:pt idx="106">
                  <c:v>74.570000000000107</c:v>
                </c:pt>
                <c:pt idx="107">
                  <c:v>74.350000000000108</c:v>
                </c:pt>
                <c:pt idx="108">
                  <c:v>72.150000000000119</c:v>
                </c:pt>
                <c:pt idx="109">
                  <c:v>72.150000000000119</c:v>
                </c:pt>
                <c:pt idx="110">
                  <c:v>72.150000000000119</c:v>
                </c:pt>
                <c:pt idx="111">
                  <c:v>72.04000000000012</c:v>
                </c:pt>
                <c:pt idx="112">
                  <c:v>72.800000000000111</c:v>
                </c:pt>
                <c:pt idx="113">
                  <c:v>72.180000000000121</c:v>
                </c:pt>
                <c:pt idx="114">
                  <c:v>70.750000000000114</c:v>
                </c:pt>
                <c:pt idx="115">
                  <c:v>70.850000000000108</c:v>
                </c:pt>
                <c:pt idx="116">
                  <c:v>70.850000000000108</c:v>
                </c:pt>
                <c:pt idx="117">
                  <c:v>70.850000000000108</c:v>
                </c:pt>
                <c:pt idx="118">
                  <c:v>71.240000000000109</c:v>
                </c:pt>
                <c:pt idx="119">
                  <c:v>69.880000000000109</c:v>
                </c:pt>
                <c:pt idx="120">
                  <c:v>70.370000000000118</c:v>
                </c:pt>
                <c:pt idx="121">
                  <c:v>70.390000000000114</c:v>
                </c:pt>
                <c:pt idx="122">
                  <c:v>70.620000000000118</c:v>
                </c:pt>
                <c:pt idx="123">
                  <c:v>70.620000000000118</c:v>
                </c:pt>
                <c:pt idx="124">
                  <c:v>70.620000000000118</c:v>
                </c:pt>
                <c:pt idx="125">
                  <c:v>70.230000000000118</c:v>
                </c:pt>
                <c:pt idx="126">
                  <c:v>71.240000000000109</c:v>
                </c:pt>
                <c:pt idx="127">
                  <c:v>71.77000000000011</c:v>
                </c:pt>
                <c:pt idx="128">
                  <c:v>72.620000000000118</c:v>
                </c:pt>
                <c:pt idx="129">
                  <c:v>72.210000000000107</c:v>
                </c:pt>
                <c:pt idx="130">
                  <c:v>72.210000000000107</c:v>
                </c:pt>
                <c:pt idx="131">
                  <c:v>72.210000000000107</c:v>
                </c:pt>
                <c:pt idx="132">
                  <c:v>71.970000000000113</c:v>
                </c:pt>
                <c:pt idx="133">
                  <c:v>72.180000000000121</c:v>
                </c:pt>
                <c:pt idx="134">
                  <c:v>70.990000000000109</c:v>
                </c:pt>
                <c:pt idx="135">
                  <c:v>67.760000000000119</c:v>
                </c:pt>
                <c:pt idx="136">
                  <c:v>68.690000000000111</c:v>
                </c:pt>
                <c:pt idx="137">
                  <c:v>68.690000000000111</c:v>
                </c:pt>
                <c:pt idx="138">
                  <c:v>68.690000000000111</c:v>
                </c:pt>
                <c:pt idx="139">
                  <c:v>70.110000000000113</c:v>
                </c:pt>
                <c:pt idx="140">
                  <c:v>70.110000000000113</c:v>
                </c:pt>
                <c:pt idx="141">
                  <c:v>69.450000000000117</c:v>
                </c:pt>
                <c:pt idx="142">
                  <c:v>66.870000000000118</c:v>
                </c:pt>
                <c:pt idx="143">
                  <c:v>64.490000000000094</c:v>
                </c:pt>
                <c:pt idx="144">
                  <c:v>64.490000000000094</c:v>
                </c:pt>
                <c:pt idx="145">
                  <c:v>64.490000000000094</c:v>
                </c:pt>
                <c:pt idx="146">
                  <c:v>61.280000000000094</c:v>
                </c:pt>
                <c:pt idx="147">
                  <c:v>61.970000000000098</c:v>
                </c:pt>
                <c:pt idx="148">
                  <c:v>60.630000000000102</c:v>
                </c:pt>
                <c:pt idx="149">
                  <c:v>61.670000000000108</c:v>
                </c:pt>
                <c:pt idx="150">
                  <c:v>63.290000000000113</c:v>
                </c:pt>
                <c:pt idx="151">
                  <c:v>63.290000000000113</c:v>
                </c:pt>
                <c:pt idx="152">
                  <c:v>63.290000000000113</c:v>
                </c:pt>
                <c:pt idx="153">
                  <c:v>62.290000000000113</c:v>
                </c:pt>
                <c:pt idx="154">
                  <c:v>62.290000000000113</c:v>
                </c:pt>
                <c:pt idx="155">
                  <c:v>59.970000000000113</c:v>
                </c:pt>
                <c:pt idx="156">
                  <c:v>61.310000000000116</c:v>
                </c:pt>
                <c:pt idx="157">
                  <c:v>62.010000000000119</c:v>
                </c:pt>
                <c:pt idx="158">
                  <c:v>62.010000000000119</c:v>
                </c:pt>
                <c:pt idx="159">
                  <c:v>62.010000000000119</c:v>
                </c:pt>
                <c:pt idx="160">
                  <c:v>60.940000000000119</c:v>
                </c:pt>
                <c:pt idx="161">
                  <c:v>62.140000000000121</c:v>
                </c:pt>
                <c:pt idx="162">
                  <c:v>61.820000000000121</c:v>
                </c:pt>
                <c:pt idx="163">
                  <c:v>64.450000000000131</c:v>
                </c:pt>
                <c:pt idx="164">
                  <c:v>65.200000000000131</c:v>
                </c:pt>
                <c:pt idx="165">
                  <c:v>65.200000000000131</c:v>
                </c:pt>
                <c:pt idx="166">
                  <c:v>65.200000000000131</c:v>
                </c:pt>
                <c:pt idx="167">
                  <c:v>64.860000000000127</c:v>
                </c:pt>
                <c:pt idx="168">
                  <c:v>65.050000000000125</c:v>
                </c:pt>
                <c:pt idx="169">
                  <c:v>66.490000000000123</c:v>
                </c:pt>
                <c:pt idx="170">
                  <c:v>66.550000000000125</c:v>
                </c:pt>
                <c:pt idx="171">
                  <c:v>66.550000000000125</c:v>
                </c:pt>
                <c:pt idx="172">
                  <c:v>66.550000000000125</c:v>
                </c:pt>
                <c:pt idx="173">
                  <c:v>66.550000000000125</c:v>
                </c:pt>
                <c:pt idx="174">
                  <c:v>65.06000000000013</c:v>
                </c:pt>
                <c:pt idx="175">
                  <c:v>62.400000000000126</c:v>
                </c:pt>
                <c:pt idx="176">
                  <c:v>63.820000000000121</c:v>
                </c:pt>
                <c:pt idx="177">
                  <c:v>63.300000000000118</c:v>
                </c:pt>
                <c:pt idx="178">
                  <c:v>64.230000000000132</c:v>
                </c:pt>
                <c:pt idx="179">
                  <c:v>64.230000000000132</c:v>
                </c:pt>
                <c:pt idx="180">
                  <c:v>64.230000000000132</c:v>
                </c:pt>
                <c:pt idx="181">
                  <c:v>64.110000000000127</c:v>
                </c:pt>
                <c:pt idx="182">
                  <c:v>64.160000000000124</c:v>
                </c:pt>
                <c:pt idx="183">
                  <c:v>67.010000000000133</c:v>
                </c:pt>
                <c:pt idx="184">
                  <c:v>66.520000000000124</c:v>
                </c:pt>
                <c:pt idx="185">
                  <c:v>66.720000000000127</c:v>
                </c:pt>
                <c:pt idx="186">
                  <c:v>66.720000000000127</c:v>
                </c:pt>
                <c:pt idx="187">
                  <c:v>66.720000000000127</c:v>
                </c:pt>
                <c:pt idx="188">
                  <c:v>66.480000000000132</c:v>
                </c:pt>
                <c:pt idx="189">
                  <c:v>64.350000000000122</c:v>
                </c:pt>
                <c:pt idx="190">
                  <c:v>63.660000000000124</c:v>
                </c:pt>
                <c:pt idx="191">
                  <c:v>61.930000000000121</c:v>
                </c:pt>
                <c:pt idx="192">
                  <c:v>62.470000000000127</c:v>
                </c:pt>
                <c:pt idx="193">
                  <c:v>62.470000000000127</c:v>
                </c:pt>
                <c:pt idx="194">
                  <c:v>62.470000000000127</c:v>
                </c:pt>
                <c:pt idx="195">
                  <c:v>63.260000000000133</c:v>
                </c:pt>
                <c:pt idx="196">
                  <c:v>63.83000000000014</c:v>
                </c:pt>
                <c:pt idx="197">
                  <c:v>63.180000000000142</c:v>
                </c:pt>
                <c:pt idx="198">
                  <c:v>63.390000000000143</c:v>
                </c:pt>
                <c:pt idx="199">
                  <c:v>63.460000000000136</c:v>
                </c:pt>
                <c:pt idx="200">
                  <c:v>63.460000000000136</c:v>
                </c:pt>
                <c:pt idx="201">
                  <c:v>63.460000000000136</c:v>
                </c:pt>
                <c:pt idx="202">
                  <c:v>63.710000000000136</c:v>
                </c:pt>
                <c:pt idx="203">
                  <c:v>64.720000000000141</c:v>
                </c:pt>
                <c:pt idx="204">
                  <c:v>65.170000000000144</c:v>
                </c:pt>
                <c:pt idx="205">
                  <c:v>60.500000000000135</c:v>
                </c:pt>
                <c:pt idx="206">
                  <c:v>61.890000000000136</c:v>
                </c:pt>
                <c:pt idx="207">
                  <c:v>61.890000000000136</c:v>
                </c:pt>
                <c:pt idx="208">
                  <c:v>61.890000000000136</c:v>
                </c:pt>
                <c:pt idx="209">
                  <c:v>59.81000000000013</c:v>
                </c:pt>
                <c:pt idx="210">
                  <c:v>58.940000000000119</c:v>
                </c:pt>
                <c:pt idx="211">
                  <c:v>56.230000000000111</c:v>
                </c:pt>
                <c:pt idx="212">
                  <c:v>57.380000000000109</c:v>
                </c:pt>
                <c:pt idx="213">
                  <c:v>58.530000000000108</c:v>
                </c:pt>
                <c:pt idx="214">
                  <c:v>58.530000000000108</c:v>
                </c:pt>
                <c:pt idx="215">
                  <c:v>58.530000000000108</c:v>
                </c:pt>
                <c:pt idx="216">
                  <c:v>58.570000000000114</c:v>
                </c:pt>
                <c:pt idx="217">
                  <c:v>61.300000000000118</c:v>
                </c:pt>
                <c:pt idx="218">
                  <c:v>59.480000000000118</c:v>
                </c:pt>
                <c:pt idx="219">
                  <c:v>58.230000000000118</c:v>
                </c:pt>
                <c:pt idx="220">
                  <c:v>58.640000000000121</c:v>
                </c:pt>
                <c:pt idx="221">
                  <c:v>58.640000000000121</c:v>
                </c:pt>
                <c:pt idx="222">
                  <c:v>58.640000000000121</c:v>
                </c:pt>
                <c:pt idx="223">
                  <c:v>59.74000000000013</c:v>
                </c:pt>
                <c:pt idx="224">
                  <c:v>60.030000000000129</c:v>
                </c:pt>
                <c:pt idx="225">
                  <c:v>60.300000000000125</c:v>
                </c:pt>
                <c:pt idx="226">
                  <c:v>59.92000000000013</c:v>
                </c:pt>
                <c:pt idx="227">
                  <c:v>59.340000000000131</c:v>
                </c:pt>
                <c:pt idx="228">
                  <c:v>59.340000000000131</c:v>
                </c:pt>
                <c:pt idx="229">
                  <c:v>59.340000000000131</c:v>
                </c:pt>
                <c:pt idx="230">
                  <c:v>58.700000000000131</c:v>
                </c:pt>
                <c:pt idx="231">
                  <c:v>59.510000000000119</c:v>
                </c:pt>
                <c:pt idx="232">
                  <c:v>60.490000000000123</c:v>
                </c:pt>
                <c:pt idx="233">
                  <c:v>61.080000000000126</c:v>
                </c:pt>
                <c:pt idx="234">
                  <c:v>60.430000000000128</c:v>
                </c:pt>
                <c:pt idx="235">
                  <c:v>60.430000000000128</c:v>
                </c:pt>
                <c:pt idx="236">
                  <c:v>60.430000000000128</c:v>
                </c:pt>
                <c:pt idx="237">
                  <c:v>58.660000000000117</c:v>
                </c:pt>
                <c:pt idx="238">
                  <c:v>58.260000000000119</c:v>
                </c:pt>
                <c:pt idx="239">
                  <c:v>60.700000000000124</c:v>
                </c:pt>
                <c:pt idx="240">
                  <c:v>60.950000000000124</c:v>
                </c:pt>
                <c:pt idx="241">
                  <c:v>61.54000000000012</c:v>
                </c:pt>
                <c:pt idx="242">
                  <c:v>61.54000000000012</c:v>
                </c:pt>
                <c:pt idx="243">
                  <c:v>61.54000000000012</c:v>
                </c:pt>
                <c:pt idx="244">
                  <c:v>62.590000000000131</c:v>
                </c:pt>
                <c:pt idx="245">
                  <c:v>62.38000000000013</c:v>
                </c:pt>
                <c:pt idx="246">
                  <c:v>60.81000000000013</c:v>
                </c:pt>
                <c:pt idx="247">
                  <c:v>60.38000000000013</c:v>
                </c:pt>
                <c:pt idx="248">
                  <c:v>60.220000000000127</c:v>
                </c:pt>
                <c:pt idx="249">
                  <c:v>60.220000000000127</c:v>
                </c:pt>
                <c:pt idx="250">
                  <c:v>60.220000000000127</c:v>
                </c:pt>
                <c:pt idx="251">
                  <c:v>69.020000000000152</c:v>
                </c:pt>
                <c:pt idx="252">
                  <c:v>64.550000000000139</c:v>
                </c:pt>
                <c:pt idx="253">
                  <c:v>63.600000000000136</c:v>
                </c:pt>
                <c:pt idx="254">
                  <c:v>64.400000000000134</c:v>
                </c:pt>
                <c:pt idx="255">
                  <c:v>64.280000000000129</c:v>
                </c:pt>
                <c:pt idx="256">
                  <c:v>64.280000000000129</c:v>
                </c:pt>
                <c:pt idx="257">
                  <c:v>64.280000000000129</c:v>
                </c:pt>
                <c:pt idx="258">
                  <c:v>64.770000000000138</c:v>
                </c:pt>
                <c:pt idx="259">
                  <c:v>63.100000000000136</c:v>
                </c:pt>
                <c:pt idx="260">
                  <c:v>62.390000000000128</c:v>
                </c:pt>
                <c:pt idx="261">
                  <c:v>62.740000000000123</c:v>
                </c:pt>
                <c:pt idx="262">
                  <c:v>61.910000000000117</c:v>
                </c:pt>
                <c:pt idx="263">
                  <c:v>61.910000000000117</c:v>
                </c:pt>
                <c:pt idx="264">
                  <c:v>61.910000000000117</c:v>
                </c:pt>
                <c:pt idx="265">
                  <c:v>60.780000000000115</c:v>
                </c:pt>
                <c:pt idx="266">
                  <c:v>58.890000000000114</c:v>
                </c:pt>
                <c:pt idx="267">
                  <c:v>57.690000000000111</c:v>
                </c:pt>
                <c:pt idx="268">
                  <c:v>57.710000000000115</c:v>
                </c:pt>
                <c:pt idx="269">
                  <c:v>58.370000000000118</c:v>
                </c:pt>
                <c:pt idx="270">
                  <c:v>58.370000000000118</c:v>
                </c:pt>
                <c:pt idx="271">
                  <c:v>58.370000000000118</c:v>
                </c:pt>
                <c:pt idx="272">
                  <c:v>58.350000000000122</c:v>
                </c:pt>
                <c:pt idx="273">
                  <c:v>58.240000000000123</c:v>
                </c:pt>
                <c:pt idx="274">
                  <c:v>58.320000000000121</c:v>
                </c:pt>
                <c:pt idx="275">
                  <c:v>59.100000000000115</c:v>
                </c:pt>
                <c:pt idx="276">
                  <c:v>60.510000000000119</c:v>
                </c:pt>
                <c:pt idx="277">
                  <c:v>60.510000000000119</c:v>
                </c:pt>
                <c:pt idx="278">
                  <c:v>60.510000000000119</c:v>
                </c:pt>
                <c:pt idx="279">
                  <c:v>59.350000000000122</c:v>
                </c:pt>
                <c:pt idx="280">
                  <c:v>58.740000000000123</c:v>
                </c:pt>
                <c:pt idx="281">
                  <c:v>59.420000000000122</c:v>
                </c:pt>
                <c:pt idx="282">
                  <c:v>59.910000000000124</c:v>
                </c:pt>
                <c:pt idx="283">
                  <c:v>59.42000000000013</c:v>
                </c:pt>
                <c:pt idx="284">
                  <c:v>59.42000000000013</c:v>
                </c:pt>
                <c:pt idx="285">
                  <c:v>59.42000000000013</c:v>
                </c:pt>
                <c:pt idx="286">
                  <c:v>58.960000000000129</c:v>
                </c:pt>
                <c:pt idx="287">
                  <c:v>59.700000000000138</c:v>
                </c:pt>
                <c:pt idx="288">
                  <c:v>61.170000000000137</c:v>
                </c:pt>
                <c:pt idx="289">
                  <c:v>61.67000000000013</c:v>
                </c:pt>
                <c:pt idx="290">
                  <c:v>62.020000000000124</c:v>
                </c:pt>
                <c:pt idx="291">
                  <c:v>62.020000000000124</c:v>
                </c:pt>
                <c:pt idx="292">
                  <c:v>62.020000000000124</c:v>
                </c:pt>
                <c:pt idx="293">
                  <c:v>61.570000000000121</c:v>
                </c:pt>
                <c:pt idx="294">
                  <c:v>61.590000000000124</c:v>
                </c:pt>
                <c:pt idx="295">
                  <c:v>60.61000000000012</c:v>
                </c:pt>
                <c:pt idx="296">
                  <c:v>60.230000000000118</c:v>
                </c:pt>
                <c:pt idx="297">
                  <c:v>61.690000000000126</c:v>
                </c:pt>
                <c:pt idx="298">
                  <c:v>61.690000000000126</c:v>
                </c:pt>
                <c:pt idx="299">
                  <c:v>61.690000000000126</c:v>
                </c:pt>
                <c:pt idx="300">
                  <c:v>62.130000000000123</c:v>
                </c:pt>
                <c:pt idx="301">
                  <c:v>62.960000000000115</c:v>
                </c:pt>
                <c:pt idx="302">
                  <c:v>61.740000000000116</c:v>
                </c:pt>
                <c:pt idx="303">
                  <c:v>62.29000000000012</c:v>
                </c:pt>
                <c:pt idx="304">
                  <c:v>62.510000000000112</c:v>
                </c:pt>
                <c:pt idx="305">
                  <c:v>62.510000000000112</c:v>
                </c:pt>
                <c:pt idx="306">
                  <c:v>62.510000000000112</c:v>
                </c:pt>
                <c:pt idx="307">
                  <c:v>62.180000000000113</c:v>
                </c:pt>
                <c:pt idx="308">
                  <c:v>62.060000000000116</c:v>
                </c:pt>
                <c:pt idx="309">
                  <c:v>62.370000000000111</c:v>
                </c:pt>
                <c:pt idx="310">
                  <c:v>62.280000000000115</c:v>
                </c:pt>
                <c:pt idx="311">
                  <c:v>63.300000000000118</c:v>
                </c:pt>
                <c:pt idx="312">
                  <c:v>63.300000000000118</c:v>
                </c:pt>
                <c:pt idx="313">
                  <c:v>63.300000000000118</c:v>
                </c:pt>
                <c:pt idx="314">
                  <c:v>62.440000000000119</c:v>
                </c:pt>
                <c:pt idx="315">
                  <c:v>60.91000000000011</c:v>
                </c:pt>
                <c:pt idx="316">
                  <c:v>62.400000000000119</c:v>
                </c:pt>
                <c:pt idx="317">
                  <c:v>63.970000000000127</c:v>
                </c:pt>
                <c:pt idx="318">
                  <c:v>63.390000000000128</c:v>
                </c:pt>
                <c:pt idx="319">
                  <c:v>63.390000000000128</c:v>
                </c:pt>
                <c:pt idx="320">
                  <c:v>63.390000000000128</c:v>
                </c:pt>
                <c:pt idx="321">
                  <c:v>63.650000000000126</c:v>
                </c:pt>
                <c:pt idx="322">
                  <c:v>64.270000000000124</c:v>
                </c:pt>
                <c:pt idx="323">
                  <c:v>64.06000000000013</c:v>
                </c:pt>
                <c:pt idx="324">
                  <c:v>63.870000000000125</c:v>
                </c:pt>
                <c:pt idx="325">
                  <c:v>62.430000000000128</c:v>
                </c:pt>
                <c:pt idx="326">
                  <c:v>62.430000000000128</c:v>
                </c:pt>
                <c:pt idx="327">
                  <c:v>62.430000000000128</c:v>
                </c:pt>
                <c:pt idx="328">
                  <c:v>60.92000000000013</c:v>
                </c:pt>
                <c:pt idx="329">
                  <c:v>60.820000000000128</c:v>
                </c:pt>
                <c:pt idx="330">
                  <c:v>63.000000000000135</c:v>
                </c:pt>
                <c:pt idx="331">
                  <c:v>63.390000000000143</c:v>
                </c:pt>
                <c:pt idx="332">
                  <c:v>64.390000000000143</c:v>
                </c:pt>
                <c:pt idx="333">
                  <c:v>64.390000000000143</c:v>
                </c:pt>
                <c:pt idx="334">
                  <c:v>64.390000000000143</c:v>
                </c:pt>
                <c:pt idx="335">
                  <c:v>64.250000000000142</c:v>
                </c:pt>
                <c:pt idx="336">
                  <c:v>64.340000000000146</c:v>
                </c:pt>
                <c:pt idx="337">
                  <c:v>63.720000000000134</c:v>
                </c:pt>
                <c:pt idx="338">
                  <c:v>64.200000000000145</c:v>
                </c:pt>
                <c:pt idx="339">
                  <c:v>65.220000000000141</c:v>
                </c:pt>
                <c:pt idx="340">
                  <c:v>65.220000000000141</c:v>
                </c:pt>
                <c:pt idx="341">
                  <c:v>65.220000000000141</c:v>
                </c:pt>
                <c:pt idx="342">
                  <c:v>65.34000000000016</c:v>
                </c:pt>
                <c:pt idx="343">
                  <c:v>66.100000000000151</c:v>
                </c:pt>
                <c:pt idx="344">
                  <c:v>66.170000000000158</c:v>
                </c:pt>
                <c:pt idx="345">
                  <c:v>66.540000000000163</c:v>
                </c:pt>
                <c:pt idx="346">
                  <c:v>66.140000000000157</c:v>
                </c:pt>
                <c:pt idx="347">
                  <c:v>66.140000000000157</c:v>
                </c:pt>
                <c:pt idx="348">
                  <c:v>66.140000000000157</c:v>
                </c:pt>
                <c:pt idx="349">
                  <c:v>66.390000000000157</c:v>
                </c:pt>
                <c:pt idx="350">
                  <c:v>67.200000000000159</c:v>
                </c:pt>
                <c:pt idx="351">
                  <c:v>67.200000000000159</c:v>
                </c:pt>
                <c:pt idx="352">
                  <c:v>67.920000000000158</c:v>
                </c:pt>
                <c:pt idx="353">
                  <c:v>68.160000000000167</c:v>
                </c:pt>
                <c:pt idx="354">
                  <c:v>68.160000000000167</c:v>
                </c:pt>
                <c:pt idx="355">
                  <c:v>68.160000000000167</c:v>
                </c:pt>
                <c:pt idx="356">
                  <c:v>68.440000000000168</c:v>
                </c:pt>
                <c:pt idx="357">
                  <c:v>66.000000000000171</c:v>
                </c:pt>
                <c:pt idx="358">
                  <c:v>66.000000000000171</c:v>
                </c:pt>
                <c:pt idx="359">
                  <c:v>66.250000000000185</c:v>
                </c:pt>
                <c:pt idx="360">
                  <c:v>68.600000000000193</c:v>
                </c:pt>
                <c:pt idx="361">
                  <c:v>68.600000000000193</c:v>
                </c:pt>
                <c:pt idx="362">
                  <c:v>68.600000000000193</c:v>
                </c:pt>
                <c:pt idx="363">
                  <c:v>68.910000000000196</c:v>
                </c:pt>
                <c:pt idx="364">
                  <c:v>68.270000000000195</c:v>
                </c:pt>
                <c:pt idx="365">
                  <c:v>65.440000000000197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C9-4176-8C77-CE1B54C5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899920"/>
        <c:axId val="555898936"/>
      </c:lineChart>
      <c:dateAx>
        <c:axId val="228747136"/>
        <c:scaling>
          <c:orientation val="minMax"/>
          <c:min val="43468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8748672"/>
        <c:crosses val="autoZero"/>
        <c:auto val="0"/>
        <c:lblOffset val="100"/>
        <c:baseTimeUnit val="days"/>
      </c:dateAx>
      <c:valAx>
        <c:axId val="228748672"/>
        <c:scaling>
          <c:orientation val="minMax"/>
          <c:max val="11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8747136"/>
        <c:crosses val="autoZero"/>
        <c:crossBetween val="between"/>
        <c:majorUnit val="5"/>
      </c:valAx>
      <c:valAx>
        <c:axId val="555898936"/>
        <c:scaling>
          <c:orientation val="minMax"/>
          <c:min val="5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USD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5277077865266846"/>
              <c:y val="5.689861591619818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55899920"/>
        <c:crosses val="max"/>
        <c:crossBetween val="between"/>
      </c:valAx>
      <c:dateAx>
        <c:axId val="5558999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55898936"/>
        <c:crosses val="autoZero"/>
        <c:auto val="1"/>
        <c:lblOffset val="100"/>
        <c:baseTimeUnit val="days"/>
      </c:dateAx>
      <c:spPr>
        <a:noFill/>
        <a:ln w="12700">
          <a:noFill/>
          <a:prstDash val="solid"/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4150218722659667"/>
          <c:y val="0.94985368166052675"/>
          <c:w val="0.5144416010498688"/>
          <c:h val="4.95897578554267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25: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דצמבר </a:t>
            </a:r>
            <a:r>
              <a:rPr lang="he-IL" sz="2000" b="0" dirty="0"/>
              <a:t>2019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0-40BF-A5E0-95CF28D3C4AE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0-40BF-A5E0-95CF28D3C4AE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C0-40BF-A5E0-95CF28D3C4AE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C0-40BF-A5E0-95CF28D3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9992320"/>
        <c:crossesAt val="0"/>
        <c:auto val="1"/>
        <c:lblOffset val="100"/>
        <c:baseTimeUnit val="months"/>
      </c:dateAx>
      <c:valAx>
        <c:axId val="229992320"/>
        <c:scaling>
          <c:orientation val="minMax"/>
          <c:max val="2.5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26: </a:t>
            </a:r>
            <a:r>
              <a:rPr lang="he-IL" sz="2000" dirty="0"/>
              <a:t>מדדי המניות העולמיים העיקריים
</a:t>
            </a:r>
            <a:r>
              <a:rPr lang="he-IL" sz="2000" b="0" dirty="0"/>
              <a:t>ינואר 2019 עד ינואר 2020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2458301298196311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43473</c:v>
                </c:pt>
                <c:pt idx="1">
                  <c:v>43474</c:v>
                </c:pt>
                <c:pt idx="2">
                  <c:v>43475</c:v>
                </c:pt>
                <c:pt idx="3">
                  <c:v>43476</c:v>
                </c:pt>
                <c:pt idx="4">
                  <c:v>43477</c:v>
                </c:pt>
                <c:pt idx="5">
                  <c:v>43478</c:v>
                </c:pt>
                <c:pt idx="6">
                  <c:v>43479</c:v>
                </c:pt>
                <c:pt idx="7">
                  <c:v>43480</c:v>
                </c:pt>
                <c:pt idx="8">
                  <c:v>43481</c:v>
                </c:pt>
                <c:pt idx="9">
                  <c:v>43482</c:v>
                </c:pt>
                <c:pt idx="10">
                  <c:v>43483</c:v>
                </c:pt>
                <c:pt idx="11">
                  <c:v>43484</c:v>
                </c:pt>
                <c:pt idx="12">
                  <c:v>43485</c:v>
                </c:pt>
                <c:pt idx="13">
                  <c:v>43486</c:v>
                </c:pt>
                <c:pt idx="14">
                  <c:v>43487</c:v>
                </c:pt>
                <c:pt idx="15">
                  <c:v>43488</c:v>
                </c:pt>
                <c:pt idx="16">
                  <c:v>43489</c:v>
                </c:pt>
                <c:pt idx="17">
                  <c:v>43490</c:v>
                </c:pt>
                <c:pt idx="18">
                  <c:v>43491</c:v>
                </c:pt>
                <c:pt idx="19">
                  <c:v>43492</c:v>
                </c:pt>
                <c:pt idx="20">
                  <c:v>43493</c:v>
                </c:pt>
                <c:pt idx="21">
                  <c:v>43494</c:v>
                </c:pt>
                <c:pt idx="22">
                  <c:v>43495</c:v>
                </c:pt>
                <c:pt idx="23">
                  <c:v>43496</c:v>
                </c:pt>
                <c:pt idx="24">
                  <c:v>43497</c:v>
                </c:pt>
                <c:pt idx="25">
                  <c:v>43498</c:v>
                </c:pt>
                <c:pt idx="26">
                  <c:v>43499</c:v>
                </c:pt>
                <c:pt idx="27">
                  <c:v>43500</c:v>
                </c:pt>
                <c:pt idx="28">
                  <c:v>43501</c:v>
                </c:pt>
                <c:pt idx="29">
                  <c:v>43502</c:v>
                </c:pt>
                <c:pt idx="30">
                  <c:v>43503</c:v>
                </c:pt>
                <c:pt idx="31">
                  <c:v>43504</c:v>
                </c:pt>
                <c:pt idx="32">
                  <c:v>43505</c:v>
                </c:pt>
                <c:pt idx="33">
                  <c:v>43506</c:v>
                </c:pt>
                <c:pt idx="34">
                  <c:v>43507</c:v>
                </c:pt>
                <c:pt idx="35">
                  <c:v>43508</c:v>
                </c:pt>
                <c:pt idx="36">
                  <c:v>43509</c:v>
                </c:pt>
                <c:pt idx="37">
                  <c:v>43510</c:v>
                </c:pt>
                <c:pt idx="38">
                  <c:v>43511</c:v>
                </c:pt>
                <c:pt idx="39">
                  <c:v>43512</c:v>
                </c:pt>
                <c:pt idx="40">
                  <c:v>43513</c:v>
                </c:pt>
                <c:pt idx="41">
                  <c:v>43514</c:v>
                </c:pt>
                <c:pt idx="42">
                  <c:v>43515</c:v>
                </c:pt>
                <c:pt idx="43">
                  <c:v>43516</c:v>
                </c:pt>
                <c:pt idx="44">
                  <c:v>43517</c:v>
                </c:pt>
                <c:pt idx="45">
                  <c:v>43518</c:v>
                </c:pt>
                <c:pt idx="46">
                  <c:v>43519</c:v>
                </c:pt>
                <c:pt idx="47">
                  <c:v>43520</c:v>
                </c:pt>
                <c:pt idx="48">
                  <c:v>43521</c:v>
                </c:pt>
                <c:pt idx="49">
                  <c:v>43522</c:v>
                </c:pt>
                <c:pt idx="50">
                  <c:v>43523</c:v>
                </c:pt>
                <c:pt idx="51">
                  <c:v>43524</c:v>
                </c:pt>
                <c:pt idx="52">
                  <c:v>43525</c:v>
                </c:pt>
                <c:pt idx="53">
                  <c:v>43526</c:v>
                </c:pt>
                <c:pt idx="54">
                  <c:v>43527</c:v>
                </c:pt>
                <c:pt idx="55">
                  <c:v>43528</c:v>
                </c:pt>
                <c:pt idx="56">
                  <c:v>43529</c:v>
                </c:pt>
                <c:pt idx="57">
                  <c:v>43530</c:v>
                </c:pt>
                <c:pt idx="58">
                  <c:v>43531</c:v>
                </c:pt>
                <c:pt idx="59">
                  <c:v>43532</c:v>
                </c:pt>
                <c:pt idx="60">
                  <c:v>43533</c:v>
                </c:pt>
                <c:pt idx="61">
                  <c:v>43534</c:v>
                </c:pt>
                <c:pt idx="62">
                  <c:v>43535</c:v>
                </c:pt>
                <c:pt idx="63">
                  <c:v>43536</c:v>
                </c:pt>
                <c:pt idx="64">
                  <c:v>43537</c:v>
                </c:pt>
                <c:pt idx="65">
                  <c:v>43538</c:v>
                </c:pt>
                <c:pt idx="66">
                  <c:v>43539</c:v>
                </c:pt>
                <c:pt idx="67">
                  <c:v>43540</c:v>
                </c:pt>
                <c:pt idx="68">
                  <c:v>43541</c:v>
                </c:pt>
                <c:pt idx="69">
                  <c:v>43542</c:v>
                </c:pt>
                <c:pt idx="70">
                  <c:v>43543</c:v>
                </c:pt>
                <c:pt idx="71">
                  <c:v>43544</c:v>
                </c:pt>
                <c:pt idx="72">
                  <c:v>43545</c:v>
                </c:pt>
                <c:pt idx="73">
                  <c:v>43546</c:v>
                </c:pt>
                <c:pt idx="74">
                  <c:v>43547</c:v>
                </c:pt>
                <c:pt idx="75">
                  <c:v>43548</c:v>
                </c:pt>
                <c:pt idx="76">
                  <c:v>43549</c:v>
                </c:pt>
                <c:pt idx="77">
                  <c:v>43550</c:v>
                </c:pt>
                <c:pt idx="78">
                  <c:v>43551</c:v>
                </c:pt>
                <c:pt idx="79">
                  <c:v>43552</c:v>
                </c:pt>
                <c:pt idx="80">
                  <c:v>43553</c:v>
                </c:pt>
                <c:pt idx="81">
                  <c:v>43554</c:v>
                </c:pt>
                <c:pt idx="82">
                  <c:v>43555</c:v>
                </c:pt>
                <c:pt idx="83">
                  <c:v>43556</c:v>
                </c:pt>
                <c:pt idx="84">
                  <c:v>43557</c:v>
                </c:pt>
                <c:pt idx="85">
                  <c:v>43558</c:v>
                </c:pt>
                <c:pt idx="86">
                  <c:v>43559</c:v>
                </c:pt>
                <c:pt idx="87">
                  <c:v>43560</c:v>
                </c:pt>
                <c:pt idx="88">
                  <c:v>43561</c:v>
                </c:pt>
                <c:pt idx="89">
                  <c:v>43562</c:v>
                </c:pt>
                <c:pt idx="90">
                  <c:v>43563</c:v>
                </c:pt>
                <c:pt idx="91">
                  <c:v>43564</c:v>
                </c:pt>
                <c:pt idx="92">
                  <c:v>43565</c:v>
                </c:pt>
                <c:pt idx="93">
                  <c:v>43566</c:v>
                </c:pt>
                <c:pt idx="94">
                  <c:v>43567</c:v>
                </c:pt>
                <c:pt idx="95">
                  <c:v>43568</c:v>
                </c:pt>
                <c:pt idx="96">
                  <c:v>43569</c:v>
                </c:pt>
                <c:pt idx="97">
                  <c:v>43570</c:v>
                </c:pt>
                <c:pt idx="98">
                  <c:v>43571</c:v>
                </c:pt>
                <c:pt idx="99">
                  <c:v>43572</c:v>
                </c:pt>
                <c:pt idx="100">
                  <c:v>43573</c:v>
                </c:pt>
                <c:pt idx="101">
                  <c:v>43574</c:v>
                </c:pt>
                <c:pt idx="102">
                  <c:v>43575</c:v>
                </c:pt>
                <c:pt idx="103">
                  <c:v>43576</c:v>
                </c:pt>
                <c:pt idx="104">
                  <c:v>43577</c:v>
                </c:pt>
                <c:pt idx="105">
                  <c:v>43578</c:v>
                </c:pt>
                <c:pt idx="106">
                  <c:v>43579</c:v>
                </c:pt>
                <c:pt idx="107">
                  <c:v>43580</c:v>
                </c:pt>
                <c:pt idx="108">
                  <c:v>43581</c:v>
                </c:pt>
                <c:pt idx="109">
                  <c:v>43582</c:v>
                </c:pt>
                <c:pt idx="110">
                  <c:v>43583</c:v>
                </c:pt>
                <c:pt idx="111">
                  <c:v>43584</c:v>
                </c:pt>
                <c:pt idx="112">
                  <c:v>43585</c:v>
                </c:pt>
                <c:pt idx="113">
                  <c:v>43586</c:v>
                </c:pt>
                <c:pt idx="114">
                  <c:v>43587</c:v>
                </c:pt>
                <c:pt idx="115">
                  <c:v>43588</c:v>
                </c:pt>
                <c:pt idx="116">
                  <c:v>43589</c:v>
                </c:pt>
                <c:pt idx="117">
                  <c:v>43590</c:v>
                </c:pt>
                <c:pt idx="118">
                  <c:v>43591</c:v>
                </c:pt>
                <c:pt idx="119">
                  <c:v>43592</c:v>
                </c:pt>
                <c:pt idx="120">
                  <c:v>43593</c:v>
                </c:pt>
                <c:pt idx="121">
                  <c:v>43594</c:v>
                </c:pt>
                <c:pt idx="122">
                  <c:v>43595</c:v>
                </c:pt>
                <c:pt idx="123">
                  <c:v>43596</c:v>
                </c:pt>
                <c:pt idx="124">
                  <c:v>43597</c:v>
                </c:pt>
                <c:pt idx="125">
                  <c:v>43598</c:v>
                </c:pt>
                <c:pt idx="126">
                  <c:v>43599</c:v>
                </c:pt>
                <c:pt idx="127">
                  <c:v>43600</c:v>
                </c:pt>
                <c:pt idx="128">
                  <c:v>43601</c:v>
                </c:pt>
                <c:pt idx="129">
                  <c:v>43602</c:v>
                </c:pt>
                <c:pt idx="130">
                  <c:v>43603</c:v>
                </c:pt>
                <c:pt idx="131">
                  <c:v>43604</c:v>
                </c:pt>
                <c:pt idx="132">
                  <c:v>43605</c:v>
                </c:pt>
                <c:pt idx="133">
                  <c:v>43606</c:v>
                </c:pt>
                <c:pt idx="134">
                  <c:v>43607</c:v>
                </c:pt>
                <c:pt idx="135">
                  <c:v>43608</c:v>
                </c:pt>
                <c:pt idx="136">
                  <c:v>43609</c:v>
                </c:pt>
                <c:pt idx="137">
                  <c:v>43610</c:v>
                </c:pt>
                <c:pt idx="138">
                  <c:v>43611</c:v>
                </c:pt>
                <c:pt idx="139">
                  <c:v>43612</c:v>
                </c:pt>
                <c:pt idx="140">
                  <c:v>43613</c:v>
                </c:pt>
                <c:pt idx="141">
                  <c:v>43614</c:v>
                </c:pt>
                <c:pt idx="142">
                  <c:v>43615</c:v>
                </c:pt>
                <c:pt idx="143">
                  <c:v>43616</c:v>
                </c:pt>
                <c:pt idx="144">
                  <c:v>43617</c:v>
                </c:pt>
                <c:pt idx="145">
                  <c:v>43618</c:v>
                </c:pt>
                <c:pt idx="146">
                  <c:v>43619</c:v>
                </c:pt>
                <c:pt idx="147">
                  <c:v>43620</c:v>
                </c:pt>
                <c:pt idx="148">
                  <c:v>43621</c:v>
                </c:pt>
                <c:pt idx="149">
                  <c:v>43622</c:v>
                </c:pt>
                <c:pt idx="150">
                  <c:v>43623</c:v>
                </c:pt>
                <c:pt idx="151">
                  <c:v>43624</c:v>
                </c:pt>
                <c:pt idx="152">
                  <c:v>43625</c:v>
                </c:pt>
                <c:pt idx="153">
                  <c:v>43626</c:v>
                </c:pt>
                <c:pt idx="154">
                  <c:v>43627</c:v>
                </c:pt>
                <c:pt idx="155">
                  <c:v>43628</c:v>
                </c:pt>
                <c:pt idx="156">
                  <c:v>43629</c:v>
                </c:pt>
                <c:pt idx="157">
                  <c:v>43630</c:v>
                </c:pt>
                <c:pt idx="158">
                  <c:v>43631</c:v>
                </c:pt>
                <c:pt idx="159">
                  <c:v>43632</c:v>
                </c:pt>
                <c:pt idx="160">
                  <c:v>43633</c:v>
                </c:pt>
                <c:pt idx="161">
                  <c:v>43634</c:v>
                </c:pt>
                <c:pt idx="162">
                  <c:v>43635</c:v>
                </c:pt>
                <c:pt idx="163">
                  <c:v>43636</c:v>
                </c:pt>
                <c:pt idx="164">
                  <c:v>43637</c:v>
                </c:pt>
                <c:pt idx="165">
                  <c:v>43638</c:v>
                </c:pt>
                <c:pt idx="166">
                  <c:v>43639</c:v>
                </c:pt>
                <c:pt idx="167">
                  <c:v>43640</c:v>
                </c:pt>
                <c:pt idx="168">
                  <c:v>43641</c:v>
                </c:pt>
                <c:pt idx="169">
                  <c:v>43642</c:v>
                </c:pt>
                <c:pt idx="170">
                  <c:v>43643</c:v>
                </c:pt>
                <c:pt idx="171">
                  <c:v>43644</c:v>
                </c:pt>
                <c:pt idx="172">
                  <c:v>43645</c:v>
                </c:pt>
                <c:pt idx="173">
                  <c:v>43646</c:v>
                </c:pt>
                <c:pt idx="174">
                  <c:v>43647</c:v>
                </c:pt>
                <c:pt idx="175">
                  <c:v>43648</c:v>
                </c:pt>
                <c:pt idx="176">
                  <c:v>43649</c:v>
                </c:pt>
                <c:pt idx="177">
                  <c:v>43650</c:v>
                </c:pt>
                <c:pt idx="178">
                  <c:v>43651</c:v>
                </c:pt>
                <c:pt idx="179">
                  <c:v>43652</c:v>
                </c:pt>
                <c:pt idx="180">
                  <c:v>43653</c:v>
                </c:pt>
                <c:pt idx="181">
                  <c:v>43654</c:v>
                </c:pt>
                <c:pt idx="182">
                  <c:v>43655</c:v>
                </c:pt>
                <c:pt idx="183">
                  <c:v>43656</c:v>
                </c:pt>
                <c:pt idx="184">
                  <c:v>43657</c:v>
                </c:pt>
                <c:pt idx="185">
                  <c:v>43658</c:v>
                </c:pt>
                <c:pt idx="186">
                  <c:v>43659</c:v>
                </c:pt>
                <c:pt idx="187">
                  <c:v>43660</c:v>
                </c:pt>
                <c:pt idx="188">
                  <c:v>43661</c:v>
                </c:pt>
                <c:pt idx="189">
                  <c:v>43662</c:v>
                </c:pt>
                <c:pt idx="190">
                  <c:v>43663</c:v>
                </c:pt>
                <c:pt idx="191">
                  <c:v>43664</c:v>
                </c:pt>
                <c:pt idx="192">
                  <c:v>43665</c:v>
                </c:pt>
                <c:pt idx="193">
                  <c:v>43666</c:v>
                </c:pt>
                <c:pt idx="194">
                  <c:v>43667</c:v>
                </c:pt>
                <c:pt idx="195">
                  <c:v>43668</c:v>
                </c:pt>
                <c:pt idx="196">
                  <c:v>43669</c:v>
                </c:pt>
                <c:pt idx="197">
                  <c:v>43670</c:v>
                </c:pt>
                <c:pt idx="198">
                  <c:v>43671</c:v>
                </c:pt>
                <c:pt idx="199">
                  <c:v>43672</c:v>
                </c:pt>
                <c:pt idx="200">
                  <c:v>43673</c:v>
                </c:pt>
                <c:pt idx="201">
                  <c:v>43674</c:v>
                </c:pt>
                <c:pt idx="202">
                  <c:v>43675</c:v>
                </c:pt>
                <c:pt idx="203">
                  <c:v>43676</c:v>
                </c:pt>
                <c:pt idx="204">
                  <c:v>43677</c:v>
                </c:pt>
                <c:pt idx="205">
                  <c:v>43678</c:v>
                </c:pt>
                <c:pt idx="206">
                  <c:v>43679</c:v>
                </c:pt>
                <c:pt idx="207">
                  <c:v>43680</c:v>
                </c:pt>
                <c:pt idx="208">
                  <c:v>43681</c:v>
                </c:pt>
                <c:pt idx="209">
                  <c:v>43682</c:v>
                </c:pt>
                <c:pt idx="210">
                  <c:v>43683</c:v>
                </c:pt>
                <c:pt idx="211">
                  <c:v>43684</c:v>
                </c:pt>
                <c:pt idx="212">
                  <c:v>43685</c:v>
                </c:pt>
                <c:pt idx="213">
                  <c:v>43686</c:v>
                </c:pt>
                <c:pt idx="214">
                  <c:v>43687</c:v>
                </c:pt>
                <c:pt idx="215">
                  <c:v>43688</c:v>
                </c:pt>
                <c:pt idx="216">
                  <c:v>43689</c:v>
                </c:pt>
                <c:pt idx="217">
                  <c:v>43690</c:v>
                </c:pt>
                <c:pt idx="218">
                  <c:v>43691</c:v>
                </c:pt>
                <c:pt idx="219">
                  <c:v>43692</c:v>
                </c:pt>
                <c:pt idx="220">
                  <c:v>43693</c:v>
                </c:pt>
                <c:pt idx="221">
                  <c:v>43694</c:v>
                </c:pt>
                <c:pt idx="222">
                  <c:v>43695</c:v>
                </c:pt>
                <c:pt idx="223">
                  <c:v>43696</c:v>
                </c:pt>
                <c:pt idx="224">
                  <c:v>43697</c:v>
                </c:pt>
                <c:pt idx="225">
                  <c:v>43698</c:v>
                </c:pt>
                <c:pt idx="226">
                  <c:v>43699</c:v>
                </c:pt>
                <c:pt idx="227">
                  <c:v>43700</c:v>
                </c:pt>
                <c:pt idx="228">
                  <c:v>43701</c:v>
                </c:pt>
                <c:pt idx="229">
                  <c:v>43702</c:v>
                </c:pt>
                <c:pt idx="230">
                  <c:v>43703</c:v>
                </c:pt>
                <c:pt idx="231">
                  <c:v>43704</c:v>
                </c:pt>
                <c:pt idx="232">
                  <c:v>43705</c:v>
                </c:pt>
                <c:pt idx="233">
                  <c:v>43706</c:v>
                </c:pt>
                <c:pt idx="234">
                  <c:v>43707</c:v>
                </c:pt>
                <c:pt idx="235">
                  <c:v>43708</c:v>
                </c:pt>
                <c:pt idx="236">
                  <c:v>43709</c:v>
                </c:pt>
                <c:pt idx="237">
                  <c:v>43710</c:v>
                </c:pt>
                <c:pt idx="238">
                  <c:v>43711</c:v>
                </c:pt>
                <c:pt idx="239">
                  <c:v>43712</c:v>
                </c:pt>
                <c:pt idx="240">
                  <c:v>43713</c:v>
                </c:pt>
                <c:pt idx="241">
                  <c:v>43714</c:v>
                </c:pt>
                <c:pt idx="242">
                  <c:v>43715</c:v>
                </c:pt>
                <c:pt idx="243">
                  <c:v>43716</c:v>
                </c:pt>
                <c:pt idx="244">
                  <c:v>43717</c:v>
                </c:pt>
                <c:pt idx="245">
                  <c:v>43718</c:v>
                </c:pt>
                <c:pt idx="246">
                  <c:v>43719</c:v>
                </c:pt>
                <c:pt idx="247">
                  <c:v>43720</c:v>
                </c:pt>
                <c:pt idx="248">
                  <c:v>43721</c:v>
                </c:pt>
                <c:pt idx="249">
                  <c:v>43722</c:v>
                </c:pt>
                <c:pt idx="250">
                  <c:v>43723</c:v>
                </c:pt>
                <c:pt idx="251">
                  <c:v>43724</c:v>
                </c:pt>
                <c:pt idx="252">
                  <c:v>43725</c:v>
                </c:pt>
                <c:pt idx="253">
                  <c:v>43726</c:v>
                </c:pt>
                <c:pt idx="254">
                  <c:v>43727</c:v>
                </c:pt>
                <c:pt idx="255">
                  <c:v>43728</c:v>
                </c:pt>
                <c:pt idx="256">
                  <c:v>43729</c:v>
                </c:pt>
                <c:pt idx="257">
                  <c:v>43730</c:v>
                </c:pt>
                <c:pt idx="258">
                  <c:v>43731</c:v>
                </c:pt>
                <c:pt idx="259">
                  <c:v>43732</c:v>
                </c:pt>
                <c:pt idx="260">
                  <c:v>43733</c:v>
                </c:pt>
                <c:pt idx="261">
                  <c:v>43734</c:v>
                </c:pt>
                <c:pt idx="262">
                  <c:v>43735</c:v>
                </c:pt>
                <c:pt idx="263">
                  <c:v>43736</c:v>
                </c:pt>
                <c:pt idx="264">
                  <c:v>43737</c:v>
                </c:pt>
                <c:pt idx="265">
                  <c:v>43738</c:v>
                </c:pt>
                <c:pt idx="266">
                  <c:v>43739</c:v>
                </c:pt>
                <c:pt idx="267">
                  <c:v>43740</c:v>
                </c:pt>
                <c:pt idx="268">
                  <c:v>43741</c:v>
                </c:pt>
                <c:pt idx="269">
                  <c:v>43742</c:v>
                </c:pt>
                <c:pt idx="270">
                  <c:v>43743</c:v>
                </c:pt>
                <c:pt idx="271">
                  <c:v>43744</c:v>
                </c:pt>
                <c:pt idx="272">
                  <c:v>43745</c:v>
                </c:pt>
                <c:pt idx="273">
                  <c:v>43746</c:v>
                </c:pt>
                <c:pt idx="274">
                  <c:v>43747</c:v>
                </c:pt>
                <c:pt idx="275">
                  <c:v>43748</c:v>
                </c:pt>
                <c:pt idx="276">
                  <c:v>43749</c:v>
                </c:pt>
                <c:pt idx="277">
                  <c:v>43750</c:v>
                </c:pt>
                <c:pt idx="278">
                  <c:v>43751</c:v>
                </c:pt>
                <c:pt idx="279">
                  <c:v>43752</c:v>
                </c:pt>
                <c:pt idx="280">
                  <c:v>43753</c:v>
                </c:pt>
                <c:pt idx="281">
                  <c:v>43754</c:v>
                </c:pt>
                <c:pt idx="282">
                  <c:v>43755</c:v>
                </c:pt>
                <c:pt idx="283">
                  <c:v>43756</c:v>
                </c:pt>
                <c:pt idx="284">
                  <c:v>43757</c:v>
                </c:pt>
                <c:pt idx="285">
                  <c:v>43758</c:v>
                </c:pt>
                <c:pt idx="286">
                  <c:v>43759</c:v>
                </c:pt>
                <c:pt idx="287">
                  <c:v>43760</c:v>
                </c:pt>
                <c:pt idx="288">
                  <c:v>43761</c:v>
                </c:pt>
                <c:pt idx="289">
                  <c:v>43762</c:v>
                </c:pt>
                <c:pt idx="290">
                  <c:v>43763</c:v>
                </c:pt>
                <c:pt idx="291">
                  <c:v>43764</c:v>
                </c:pt>
                <c:pt idx="292">
                  <c:v>43765</c:v>
                </c:pt>
                <c:pt idx="293">
                  <c:v>43766</c:v>
                </c:pt>
                <c:pt idx="294">
                  <c:v>43767</c:v>
                </c:pt>
                <c:pt idx="295">
                  <c:v>43768</c:v>
                </c:pt>
                <c:pt idx="296">
                  <c:v>43769</c:v>
                </c:pt>
                <c:pt idx="297">
                  <c:v>43770</c:v>
                </c:pt>
                <c:pt idx="298">
                  <c:v>43771</c:v>
                </c:pt>
                <c:pt idx="299">
                  <c:v>43772</c:v>
                </c:pt>
                <c:pt idx="300">
                  <c:v>43773</c:v>
                </c:pt>
                <c:pt idx="301">
                  <c:v>43774</c:v>
                </c:pt>
                <c:pt idx="302">
                  <c:v>43775</c:v>
                </c:pt>
                <c:pt idx="303">
                  <c:v>43776</c:v>
                </c:pt>
                <c:pt idx="304">
                  <c:v>43777</c:v>
                </c:pt>
                <c:pt idx="305">
                  <c:v>43778</c:v>
                </c:pt>
                <c:pt idx="306">
                  <c:v>43779</c:v>
                </c:pt>
                <c:pt idx="307">
                  <c:v>43780</c:v>
                </c:pt>
                <c:pt idx="308">
                  <c:v>43781</c:v>
                </c:pt>
                <c:pt idx="309">
                  <c:v>43782</c:v>
                </c:pt>
                <c:pt idx="310">
                  <c:v>43783</c:v>
                </c:pt>
                <c:pt idx="311">
                  <c:v>43784</c:v>
                </c:pt>
                <c:pt idx="312">
                  <c:v>43785</c:v>
                </c:pt>
                <c:pt idx="313">
                  <c:v>43786</c:v>
                </c:pt>
                <c:pt idx="314">
                  <c:v>43787</c:v>
                </c:pt>
                <c:pt idx="315">
                  <c:v>43788</c:v>
                </c:pt>
                <c:pt idx="316">
                  <c:v>43789</c:v>
                </c:pt>
                <c:pt idx="317">
                  <c:v>43790</c:v>
                </c:pt>
                <c:pt idx="318">
                  <c:v>43791</c:v>
                </c:pt>
                <c:pt idx="319">
                  <c:v>43792</c:v>
                </c:pt>
                <c:pt idx="320">
                  <c:v>43793</c:v>
                </c:pt>
                <c:pt idx="321">
                  <c:v>43794</c:v>
                </c:pt>
                <c:pt idx="322">
                  <c:v>43795</c:v>
                </c:pt>
                <c:pt idx="323">
                  <c:v>43796</c:v>
                </c:pt>
                <c:pt idx="324">
                  <c:v>43797</c:v>
                </c:pt>
                <c:pt idx="325">
                  <c:v>43798</c:v>
                </c:pt>
                <c:pt idx="326">
                  <c:v>43799</c:v>
                </c:pt>
                <c:pt idx="327">
                  <c:v>43800</c:v>
                </c:pt>
                <c:pt idx="328">
                  <c:v>43801</c:v>
                </c:pt>
                <c:pt idx="329">
                  <c:v>43802</c:v>
                </c:pt>
                <c:pt idx="330">
                  <c:v>43803</c:v>
                </c:pt>
                <c:pt idx="331">
                  <c:v>43804</c:v>
                </c:pt>
                <c:pt idx="332">
                  <c:v>43805</c:v>
                </c:pt>
                <c:pt idx="333">
                  <c:v>43806</c:v>
                </c:pt>
                <c:pt idx="334">
                  <c:v>43807</c:v>
                </c:pt>
                <c:pt idx="335">
                  <c:v>43808</c:v>
                </c:pt>
                <c:pt idx="336">
                  <c:v>43809</c:v>
                </c:pt>
                <c:pt idx="337">
                  <c:v>43810</c:v>
                </c:pt>
                <c:pt idx="338">
                  <c:v>43811</c:v>
                </c:pt>
                <c:pt idx="339">
                  <c:v>43812</c:v>
                </c:pt>
                <c:pt idx="340">
                  <c:v>43813</c:v>
                </c:pt>
                <c:pt idx="341">
                  <c:v>43814</c:v>
                </c:pt>
                <c:pt idx="342">
                  <c:v>43815</c:v>
                </c:pt>
                <c:pt idx="343">
                  <c:v>43816</c:v>
                </c:pt>
                <c:pt idx="344">
                  <c:v>43817</c:v>
                </c:pt>
                <c:pt idx="345">
                  <c:v>43818</c:v>
                </c:pt>
                <c:pt idx="346">
                  <c:v>43819</c:v>
                </c:pt>
                <c:pt idx="347">
                  <c:v>43820</c:v>
                </c:pt>
                <c:pt idx="348">
                  <c:v>43821</c:v>
                </c:pt>
                <c:pt idx="349">
                  <c:v>43822</c:v>
                </c:pt>
                <c:pt idx="350">
                  <c:v>43823</c:v>
                </c:pt>
                <c:pt idx="351">
                  <c:v>43824</c:v>
                </c:pt>
                <c:pt idx="352">
                  <c:v>43825</c:v>
                </c:pt>
                <c:pt idx="353">
                  <c:v>43826</c:v>
                </c:pt>
                <c:pt idx="354">
                  <c:v>43827</c:v>
                </c:pt>
                <c:pt idx="355">
                  <c:v>43828</c:v>
                </c:pt>
                <c:pt idx="356">
                  <c:v>43829</c:v>
                </c:pt>
                <c:pt idx="357">
                  <c:v>43830</c:v>
                </c:pt>
                <c:pt idx="358">
                  <c:v>43831</c:v>
                </c:pt>
                <c:pt idx="359">
                  <c:v>43832</c:v>
                </c:pt>
                <c:pt idx="360">
                  <c:v>43833</c:v>
                </c:pt>
                <c:pt idx="361">
                  <c:v>43834</c:v>
                </c:pt>
                <c:pt idx="362">
                  <c:v>43835</c:v>
                </c:pt>
                <c:pt idx="363">
                  <c:v>43836</c:v>
                </c:pt>
                <c:pt idx="364">
                  <c:v>43837</c:v>
                </c:pt>
                <c:pt idx="365">
                  <c:v>43838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100.40980263439003</c:v>
                </c:pt>
                <c:pt idx="2">
                  <c:v>100.86349882108911</c:v>
                </c:pt>
                <c:pt idx="3">
                  <c:v>100.84873815748077</c:v>
                </c:pt>
                <c:pt idx="4">
                  <c:v>100.84873815748077</c:v>
                </c:pt>
                <c:pt idx="5">
                  <c:v>100.84873815748077</c:v>
                </c:pt>
                <c:pt idx="6">
                  <c:v>100.3185195831278</c:v>
                </c:pt>
                <c:pt idx="7">
                  <c:v>101.39410583395809</c:v>
                </c:pt>
                <c:pt idx="8">
                  <c:v>101.61940017324359</c:v>
                </c:pt>
                <c:pt idx="9">
                  <c:v>102.39083906603845</c:v>
                </c:pt>
                <c:pt idx="10">
                  <c:v>103.74066290917143</c:v>
                </c:pt>
                <c:pt idx="11">
                  <c:v>103.74066290917143</c:v>
                </c:pt>
                <c:pt idx="12">
                  <c:v>103.74066290917143</c:v>
                </c:pt>
                <c:pt idx="13">
                  <c:v>103.74066290917143</c:v>
                </c:pt>
                <c:pt idx="14">
                  <c:v>102.27197688013953</c:v>
                </c:pt>
                <c:pt idx="15">
                  <c:v>102.49727121942502</c:v>
                </c:pt>
                <c:pt idx="16">
                  <c:v>102.63827440073646</c:v>
                </c:pt>
                <c:pt idx="17">
                  <c:v>103.50954199214577</c:v>
                </c:pt>
                <c:pt idx="18">
                  <c:v>103.50954199214577</c:v>
                </c:pt>
                <c:pt idx="19">
                  <c:v>103.50954199214577</c:v>
                </c:pt>
                <c:pt idx="20">
                  <c:v>102.6973170551699</c:v>
                </c:pt>
                <c:pt idx="21">
                  <c:v>102.54776822650625</c:v>
                </c:pt>
                <c:pt idx="22">
                  <c:v>104.14230833472523</c:v>
                </c:pt>
                <c:pt idx="23">
                  <c:v>105.03765911412709</c:v>
                </c:pt>
                <c:pt idx="24">
                  <c:v>105.1320496735174</c:v>
                </c:pt>
                <c:pt idx="25">
                  <c:v>105.1320496735174</c:v>
                </c:pt>
                <c:pt idx="26">
                  <c:v>105.1320496735174</c:v>
                </c:pt>
                <c:pt idx="27">
                  <c:v>105.84444591187881</c:v>
                </c:pt>
                <c:pt idx="28">
                  <c:v>106.34281252791898</c:v>
                </c:pt>
                <c:pt idx="29">
                  <c:v>106.10625347166922</c:v>
                </c:pt>
                <c:pt idx="30">
                  <c:v>105.11340462474895</c:v>
                </c:pt>
                <c:pt idx="31">
                  <c:v>105.18448887317868</c:v>
                </c:pt>
                <c:pt idx="32">
                  <c:v>105.18448887317868</c:v>
                </c:pt>
                <c:pt idx="33">
                  <c:v>105.18448887317868</c:v>
                </c:pt>
                <c:pt idx="34">
                  <c:v>105.25906906825251</c:v>
                </c:pt>
                <c:pt idx="35">
                  <c:v>106.61588480467366</c:v>
                </c:pt>
                <c:pt idx="36">
                  <c:v>106.93828877296154</c:v>
                </c:pt>
                <c:pt idx="37">
                  <c:v>106.65472865627461</c:v>
                </c:pt>
                <c:pt idx="38">
                  <c:v>107.81499450359497</c:v>
                </c:pt>
                <c:pt idx="39">
                  <c:v>107.81499450359497</c:v>
                </c:pt>
                <c:pt idx="40">
                  <c:v>107.81499450359497</c:v>
                </c:pt>
                <c:pt idx="41">
                  <c:v>107.81499450359497</c:v>
                </c:pt>
                <c:pt idx="42">
                  <c:v>107.97658492625493</c:v>
                </c:pt>
                <c:pt idx="43">
                  <c:v>108.16847355316359</c:v>
                </c:pt>
                <c:pt idx="44">
                  <c:v>107.78702693044228</c:v>
                </c:pt>
                <c:pt idx="45">
                  <c:v>108.47805905042317</c:v>
                </c:pt>
                <c:pt idx="46">
                  <c:v>108.47805905042317</c:v>
                </c:pt>
                <c:pt idx="47">
                  <c:v>108.47805905042317</c:v>
                </c:pt>
                <c:pt idx="48">
                  <c:v>108.61168189993045</c:v>
                </c:pt>
                <c:pt idx="49">
                  <c:v>108.52583698789235</c:v>
                </c:pt>
                <c:pt idx="50">
                  <c:v>108.46679433345891</c:v>
                </c:pt>
                <c:pt idx="51">
                  <c:v>108.16031634432741</c:v>
                </c:pt>
                <c:pt idx="52">
                  <c:v>108.90611829506565</c:v>
                </c:pt>
                <c:pt idx="53">
                  <c:v>108.90611829506565</c:v>
                </c:pt>
                <c:pt idx="54">
                  <c:v>108.90611829506565</c:v>
                </c:pt>
                <c:pt idx="55">
                  <c:v>108.48349718964732</c:v>
                </c:pt>
                <c:pt idx="56">
                  <c:v>108.36075061858833</c:v>
                </c:pt>
                <c:pt idx="57">
                  <c:v>107.65379251945103</c:v>
                </c:pt>
                <c:pt idx="58">
                  <c:v>106.77902898139766</c:v>
                </c:pt>
                <c:pt idx="59">
                  <c:v>106.55140401101612</c:v>
                </c:pt>
                <c:pt idx="60">
                  <c:v>106.55140401101612</c:v>
                </c:pt>
                <c:pt idx="61">
                  <c:v>106.55140401101612</c:v>
                </c:pt>
                <c:pt idx="62">
                  <c:v>108.11409216092231</c:v>
                </c:pt>
                <c:pt idx="63">
                  <c:v>108.43338862108212</c:v>
                </c:pt>
                <c:pt idx="64">
                  <c:v>109.18695934214054</c:v>
                </c:pt>
                <c:pt idx="65">
                  <c:v>109.09218034423422</c:v>
                </c:pt>
                <c:pt idx="66">
                  <c:v>109.63599426664751</c:v>
                </c:pt>
                <c:pt idx="67">
                  <c:v>109.63599426664751</c:v>
                </c:pt>
                <c:pt idx="68">
                  <c:v>109.63599426664751</c:v>
                </c:pt>
                <c:pt idx="69">
                  <c:v>110.04230095439345</c:v>
                </c:pt>
                <c:pt idx="70">
                  <c:v>110.02792872930111</c:v>
                </c:pt>
                <c:pt idx="71">
                  <c:v>109.70397100694919</c:v>
                </c:pt>
                <c:pt idx="72">
                  <c:v>110.89453505851829</c:v>
                </c:pt>
                <c:pt idx="73">
                  <c:v>108.79036361729486</c:v>
                </c:pt>
                <c:pt idx="74">
                  <c:v>108.79036361729486</c:v>
                </c:pt>
                <c:pt idx="75">
                  <c:v>108.79036361729486</c:v>
                </c:pt>
                <c:pt idx="76">
                  <c:v>108.69908056603263</c:v>
                </c:pt>
                <c:pt idx="77">
                  <c:v>109.47984198321171</c:v>
                </c:pt>
                <c:pt idx="78">
                  <c:v>108.97137596575529</c:v>
                </c:pt>
                <c:pt idx="79">
                  <c:v>109.36253355137686</c:v>
                </c:pt>
                <c:pt idx="80">
                  <c:v>110.09901297773087</c:v>
                </c:pt>
                <c:pt idx="81">
                  <c:v>110.09901297773087</c:v>
                </c:pt>
                <c:pt idx="82">
                  <c:v>110.09901297773087</c:v>
                </c:pt>
                <c:pt idx="83">
                  <c:v>111.37270287172601</c:v>
                </c:pt>
                <c:pt idx="84">
                  <c:v>111.37464506430604</c:v>
                </c:pt>
                <c:pt idx="85">
                  <c:v>111.6139231901679</c:v>
                </c:pt>
                <c:pt idx="86">
                  <c:v>111.84659786125758</c:v>
                </c:pt>
                <c:pt idx="87">
                  <c:v>112.36516328013023</c:v>
                </c:pt>
                <c:pt idx="88">
                  <c:v>112.36516328013023</c:v>
                </c:pt>
                <c:pt idx="89">
                  <c:v>112.36516328013023</c:v>
                </c:pt>
                <c:pt idx="90">
                  <c:v>112.48286015048112</c:v>
                </c:pt>
                <c:pt idx="91">
                  <c:v>111.80037367785242</c:v>
                </c:pt>
                <c:pt idx="92">
                  <c:v>112.18920063237792</c:v>
                </c:pt>
                <c:pt idx="93">
                  <c:v>112.19347345605402</c:v>
                </c:pt>
                <c:pt idx="94">
                  <c:v>112.93500258311613</c:v>
                </c:pt>
                <c:pt idx="95">
                  <c:v>112.93500258311613</c:v>
                </c:pt>
                <c:pt idx="96">
                  <c:v>112.93500258311613</c:v>
                </c:pt>
                <c:pt idx="97">
                  <c:v>112.86391833468639</c:v>
                </c:pt>
                <c:pt idx="98">
                  <c:v>112.92140723505578</c:v>
                </c:pt>
                <c:pt idx="99">
                  <c:v>112.6646493759735</c:v>
                </c:pt>
                <c:pt idx="100">
                  <c:v>112.84255421630584</c:v>
                </c:pt>
                <c:pt idx="101">
                  <c:v>112.84255421630584</c:v>
                </c:pt>
                <c:pt idx="102">
                  <c:v>112.84255421630584</c:v>
                </c:pt>
                <c:pt idx="103">
                  <c:v>112.84255421630584</c:v>
                </c:pt>
                <c:pt idx="104">
                  <c:v>112.95675514001263</c:v>
                </c:pt>
                <c:pt idx="105">
                  <c:v>113.95543056467304</c:v>
                </c:pt>
                <c:pt idx="106">
                  <c:v>113.70566459887894</c:v>
                </c:pt>
                <c:pt idx="107">
                  <c:v>113.66371323914991</c:v>
                </c:pt>
                <c:pt idx="108">
                  <c:v>114.19626244459893</c:v>
                </c:pt>
                <c:pt idx="109">
                  <c:v>114.19626244459893</c:v>
                </c:pt>
                <c:pt idx="110">
                  <c:v>114.19626244459893</c:v>
                </c:pt>
                <c:pt idx="111">
                  <c:v>114.31862057714191</c:v>
                </c:pt>
                <c:pt idx="112">
                  <c:v>114.42738336162455</c:v>
                </c:pt>
                <c:pt idx="113">
                  <c:v>113.56893424124357</c:v>
                </c:pt>
                <c:pt idx="114">
                  <c:v>113.32771392280166</c:v>
                </c:pt>
                <c:pt idx="115">
                  <c:v>114.42000302982035</c:v>
                </c:pt>
                <c:pt idx="116">
                  <c:v>114.42000302982035</c:v>
                </c:pt>
                <c:pt idx="117">
                  <c:v>114.42000302982035</c:v>
                </c:pt>
                <c:pt idx="118">
                  <c:v>113.90842950423584</c:v>
                </c:pt>
                <c:pt idx="119">
                  <c:v>112.02761020971789</c:v>
                </c:pt>
                <c:pt idx="120">
                  <c:v>111.84776317680549</c:v>
                </c:pt>
                <c:pt idx="121">
                  <c:v>111.50982166787722</c:v>
                </c:pt>
                <c:pt idx="122">
                  <c:v>111.92467400297538</c:v>
                </c:pt>
                <c:pt idx="123">
                  <c:v>111.92467400297538</c:v>
                </c:pt>
                <c:pt idx="124">
                  <c:v>111.92467400297538</c:v>
                </c:pt>
                <c:pt idx="125">
                  <c:v>109.22386100116137</c:v>
                </c:pt>
                <c:pt idx="126">
                  <c:v>110.09940141624678</c:v>
                </c:pt>
                <c:pt idx="127">
                  <c:v>110.74226716024249</c:v>
                </c:pt>
                <c:pt idx="128">
                  <c:v>111.72734723684258</c:v>
                </c:pt>
                <c:pt idx="129">
                  <c:v>111.07515896846263</c:v>
                </c:pt>
                <c:pt idx="130">
                  <c:v>111.07515896846263</c:v>
                </c:pt>
                <c:pt idx="131">
                  <c:v>111.07515896846263</c:v>
                </c:pt>
                <c:pt idx="132">
                  <c:v>110.3254726325643</c:v>
                </c:pt>
                <c:pt idx="133">
                  <c:v>111.26277477169522</c:v>
                </c:pt>
                <c:pt idx="134">
                  <c:v>110.94852801224353</c:v>
                </c:pt>
                <c:pt idx="135">
                  <c:v>109.62667174226321</c:v>
                </c:pt>
                <c:pt idx="136">
                  <c:v>109.77505525537885</c:v>
                </c:pt>
                <c:pt idx="137">
                  <c:v>109.77505525537885</c:v>
                </c:pt>
                <c:pt idx="138">
                  <c:v>109.77505525537885</c:v>
                </c:pt>
                <c:pt idx="139">
                  <c:v>109.77505525537885</c:v>
                </c:pt>
                <c:pt idx="140">
                  <c:v>108.85562128798436</c:v>
                </c:pt>
                <c:pt idx="141">
                  <c:v>108.10321588247398</c:v>
                </c:pt>
                <c:pt idx="142">
                  <c:v>108.33006397582352</c:v>
                </c:pt>
                <c:pt idx="143">
                  <c:v>106.90061023690858</c:v>
                </c:pt>
                <c:pt idx="144">
                  <c:v>106.90061023690858</c:v>
                </c:pt>
                <c:pt idx="145">
                  <c:v>106.90061023690858</c:v>
                </c:pt>
                <c:pt idx="146">
                  <c:v>106.60500852622535</c:v>
                </c:pt>
                <c:pt idx="147">
                  <c:v>108.88980387739319</c:v>
                </c:pt>
                <c:pt idx="148">
                  <c:v>109.77855120202291</c:v>
                </c:pt>
                <c:pt idx="149">
                  <c:v>110.45210358878337</c:v>
                </c:pt>
                <c:pt idx="150">
                  <c:v>111.61159255907172</c:v>
                </c:pt>
                <c:pt idx="151">
                  <c:v>111.61159255907172</c:v>
                </c:pt>
                <c:pt idx="152">
                  <c:v>111.61159255907172</c:v>
                </c:pt>
                <c:pt idx="153">
                  <c:v>112.13171173200844</c:v>
                </c:pt>
                <c:pt idx="154">
                  <c:v>112.09247944189148</c:v>
                </c:pt>
                <c:pt idx="155">
                  <c:v>111.86407759447791</c:v>
                </c:pt>
                <c:pt idx="156">
                  <c:v>112.32243504336908</c:v>
                </c:pt>
                <c:pt idx="157">
                  <c:v>112.14142269490867</c:v>
                </c:pt>
                <c:pt idx="158">
                  <c:v>112.14142269490867</c:v>
                </c:pt>
                <c:pt idx="159">
                  <c:v>112.14142269490867</c:v>
                </c:pt>
                <c:pt idx="160">
                  <c:v>112.24591265571523</c:v>
                </c:pt>
                <c:pt idx="161">
                  <c:v>113.33664800866988</c:v>
                </c:pt>
                <c:pt idx="162">
                  <c:v>113.67497795611415</c:v>
                </c:pt>
                <c:pt idx="163">
                  <c:v>114.75172952249245</c:v>
                </c:pt>
                <c:pt idx="164">
                  <c:v>114.60723039453693</c:v>
                </c:pt>
                <c:pt idx="165">
                  <c:v>114.60723039453693</c:v>
                </c:pt>
                <c:pt idx="166">
                  <c:v>114.60723039453693</c:v>
                </c:pt>
                <c:pt idx="167">
                  <c:v>114.40873831285607</c:v>
                </c:pt>
                <c:pt idx="168">
                  <c:v>113.32227578357754</c:v>
                </c:pt>
                <c:pt idx="169">
                  <c:v>113.18243791781411</c:v>
                </c:pt>
                <c:pt idx="170">
                  <c:v>113.61515842464867</c:v>
                </c:pt>
                <c:pt idx="171">
                  <c:v>114.26928888560866</c:v>
                </c:pt>
                <c:pt idx="172">
                  <c:v>114.26928888560866</c:v>
                </c:pt>
                <c:pt idx="173">
                  <c:v>114.26928888560866</c:v>
                </c:pt>
                <c:pt idx="174">
                  <c:v>115.14599461624208</c:v>
                </c:pt>
                <c:pt idx="175">
                  <c:v>115.48315924813832</c:v>
                </c:pt>
                <c:pt idx="176">
                  <c:v>116.36918750315597</c:v>
                </c:pt>
                <c:pt idx="177">
                  <c:v>116.36918750315597</c:v>
                </c:pt>
                <c:pt idx="178">
                  <c:v>116.15904226599483</c:v>
                </c:pt>
                <c:pt idx="179">
                  <c:v>116.15904226599483</c:v>
                </c:pt>
                <c:pt idx="180">
                  <c:v>116.15904226599483</c:v>
                </c:pt>
                <c:pt idx="181">
                  <c:v>115.5973601718451</c:v>
                </c:pt>
                <c:pt idx="182">
                  <c:v>115.7403055457366</c:v>
                </c:pt>
                <c:pt idx="183">
                  <c:v>116.26236691125337</c:v>
                </c:pt>
                <c:pt idx="184">
                  <c:v>116.52805885620386</c:v>
                </c:pt>
                <c:pt idx="185">
                  <c:v>117.06643463939302</c:v>
                </c:pt>
                <c:pt idx="186">
                  <c:v>117.06643463939302</c:v>
                </c:pt>
                <c:pt idx="187">
                  <c:v>117.06643463939302</c:v>
                </c:pt>
                <c:pt idx="188">
                  <c:v>117.08702188074153</c:v>
                </c:pt>
                <c:pt idx="189">
                  <c:v>116.68848396331578</c:v>
                </c:pt>
                <c:pt idx="190">
                  <c:v>115.92636759490516</c:v>
                </c:pt>
                <c:pt idx="191">
                  <c:v>116.3416083685193</c:v>
                </c:pt>
                <c:pt idx="192">
                  <c:v>115.62299711390173</c:v>
                </c:pt>
                <c:pt idx="193">
                  <c:v>115.62299711390173</c:v>
                </c:pt>
                <c:pt idx="194">
                  <c:v>115.62299711390173</c:v>
                </c:pt>
                <c:pt idx="195">
                  <c:v>115.95006234438173</c:v>
                </c:pt>
                <c:pt idx="196">
                  <c:v>116.74403067110514</c:v>
                </c:pt>
                <c:pt idx="197">
                  <c:v>117.29134054016252</c:v>
                </c:pt>
                <c:pt idx="198">
                  <c:v>116.67411173822344</c:v>
                </c:pt>
                <c:pt idx="199">
                  <c:v>117.53605680524852</c:v>
                </c:pt>
                <c:pt idx="200">
                  <c:v>117.53605680524852</c:v>
                </c:pt>
                <c:pt idx="201">
                  <c:v>117.53605680524852</c:v>
                </c:pt>
                <c:pt idx="202">
                  <c:v>117.34611037091986</c:v>
                </c:pt>
                <c:pt idx="203">
                  <c:v>117.04351676694847</c:v>
                </c:pt>
                <c:pt idx="204">
                  <c:v>115.76943843443735</c:v>
                </c:pt>
                <c:pt idx="205">
                  <c:v>114.72764633449988</c:v>
                </c:pt>
                <c:pt idx="206">
                  <c:v>113.89211508656346</c:v>
                </c:pt>
                <c:pt idx="207">
                  <c:v>113.89211508656346</c:v>
                </c:pt>
                <c:pt idx="208">
                  <c:v>113.89211508656346</c:v>
                </c:pt>
                <c:pt idx="209">
                  <c:v>110.50065840328458</c:v>
                </c:pt>
                <c:pt idx="210">
                  <c:v>111.93904622806772</c:v>
                </c:pt>
                <c:pt idx="211">
                  <c:v>112.02489114010584</c:v>
                </c:pt>
                <c:pt idx="212">
                  <c:v>114.12673195023321</c:v>
                </c:pt>
                <c:pt idx="213">
                  <c:v>113.37160747511075</c:v>
                </c:pt>
                <c:pt idx="214">
                  <c:v>113.37160747511075</c:v>
                </c:pt>
                <c:pt idx="215">
                  <c:v>113.37160747511075</c:v>
                </c:pt>
                <c:pt idx="216">
                  <c:v>112.01595705423762</c:v>
                </c:pt>
                <c:pt idx="217">
                  <c:v>113.66953981689002</c:v>
                </c:pt>
                <c:pt idx="218">
                  <c:v>110.33984485765664</c:v>
                </c:pt>
                <c:pt idx="219">
                  <c:v>110.61175181886328</c:v>
                </c:pt>
                <c:pt idx="220">
                  <c:v>112.20745724263028</c:v>
                </c:pt>
                <c:pt idx="221">
                  <c:v>112.20745724263028</c:v>
                </c:pt>
                <c:pt idx="222">
                  <c:v>112.20745724263028</c:v>
                </c:pt>
                <c:pt idx="223">
                  <c:v>113.5658267331155</c:v>
                </c:pt>
                <c:pt idx="224">
                  <c:v>112.66698000706954</c:v>
                </c:pt>
                <c:pt idx="225">
                  <c:v>113.59612493736422</c:v>
                </c:pt>
                <c:pt idx="226">
                  <c:v>113.53863603699482</c:v>
                </c:pt>
                <c:pt idx="227">
                  <c:v>110.59271833157882</c:v>
                </c:pt>
                <c:pt idx="228">
                  <c:v>110.59271833157882</c:v>
                </c:pt>
                <c:pt idx="229">
                  <c:v>110.59271833157882</c:v>
                </c:pt>
                <c:pt idx="230">
                  <c:v>111.80736557114051</c:v>
                </c:pt>
                <c:pt idx="231">
                  <c:v>111.44922525937974</c:v>
                </c:pt>
                <c:pt idx="232">
                  <c:v>112.17871279244557</c:v>
                </c:pt>
                <c:pt idx="233">
                  <c:v>113.60195151510435</c:v>
                </c:pt>
                <c:pt idx="234">
                  <c:v>113.67497795611415</c:v>
                </c:pt>
                <c:pt idx="235">
                  <c:v>113.67497795611415</c:v>
                </c:pt>
                <c:pt idx="236">
                  <c:v>113.67497795611415</c:v>
                </c:pt>
                <c:pt idx="237">
                  <c:v>113.67497795611415</c:v>
                </c:pt>
                <c:pt idx="238">
                  <c:v>112.89072059229098</c:v>
                </c:pt>
                <c:pt idx="239">
                  <c:v>114.11469035623689</c:v>
                </c:pt>
                <c:pt idx="240">
                  <c:v>115.59930236442517</c:v>
                </c:pt>
                <c:pt idx="241">
                  <c:v>115.70456920226376</c:v>
                </c:pt>
                <c:pt idx="242">
                  <c:v>115.70456920226376</c:v>
                </c:pt>
                <c:pt idx="243">
                  <c:v>115.70456920226376</c:v>
                </c:pt>
                <c:pt idx="244">
                  <c:v>115.69369292381548</c:v>
                </c:pt>
                <c:pt idx="245">
                  <c:v>115.73098302135239</c:v>
                </c:pt>
                <c:pt idx="246">
                  <c:v>116.56767958483684</c:v>
                </c:pt>
                <c:pt idx="247">
                  <c:v>116.90329046266905</c:v>
                </c:pt>
                <c:pt idx="248">
                  <c:v>116.81861086617897</c:v>
                </c:pt>
                <c:pt idx="249">
                  <c:v>116.81861086617897</c:v>
                </c:pt>
                <c:pt idx="250">
                  <c:v>116.81861086617897</c:v>
                </c:pt>
                <c:pt idx="251">
                  <c:v>116.45231334558203</c:v>
                </c:pt>
                <c:pt idx="252">
                  <c:v>116.75296475697337</c:v>
                </c:pt>
                <c:pt idx="253">
                  <c:v>116.79297392412235</c:v>
                </c:pt>
                <c:pt idx="254">
                  <c:v>116.79530455521841</c:v>
                </c:pt>
                <c:pt idx="255">
                  <c:v>116.22352305965245</c:v>
                </c:pt>
                <c:pt idx="256">
                  <c:v>116.22352305965245</c:v>
                </c:pt>
                <c:pt idx="257">
                  <c:v>116.22352305965245</c:v>
                </c:pt>
                <c:pt idx="258">
                  <c:v>116.21225834268817</c:v>
                </c:pt>
                <c:pt idx="259">
                  <c:v>115.23417015937625</c:v>
                </c:pt>
                <c:pt idx="260">
                  <c:v>115.9438473281256</c:v>
                </c:pt>
                <c:pt idx="261">
                  <c:v>115.66222940401872</c:v>
                </c:pt>
                <c:pt idx="262">
                  <c:v>115.0473312331757</c:v>
                </c:pt>
                <c:pt idx="263">
                  <c:v>115.0473312331757</c:v>
                </c:pt>
                <c:pt idx="264">
                  <c:v>115.0473312331757</c:v>
                </c:pt>
                <c:pt idx="265">
                  <c:v>115.62804681460989</c:v>
                </c:pt>
                <c:pt idx="266">
                  <c:v>114.21063466969126</c:v>
                </c:pt>
                <c:pt idx="267">
                  <c:v>112.16589432141728</c:v>
                </c:pt>
                <c:pt idx="268">
                  <c:v>113.06007978527113</c:v>
                </c:pt>
                <c:pt idx="269">
                  <c:v>114.66743836451843</c:v>
                </c:pt>
                <c:pt idx="270">
                  <c:v>114.66743836451843</c:v>
                </c:pt>
                <c:pt idx="271">
                  <c:v>114.66743836451843</c:v>
                </c:pt>
                <c:pt idx="272">
                  <c:v>114.15392264635388</c:v>
                </c:pt>
                <c:pt idx="273">
                  <c:v>112.37759331264246</c:v>
                </c:pt>
                <c:pt idx="274">
                  <c:v>113.40074036381148</c:v>
                </c:pt>
                <c:pt idx="275">
                  <c:v>114.12828570429726</c:v>
                </c:pt>
                <c:pt idx="276">
                  <c:v>115.37672709475177</c:v>
                </c:pt>
                <c:pt idx="277">
                  <c:v>115.37672709475177</c:v>
                </c:pt>
                <c:pt idx="278">
                  <c:v>115.37672709475177</c:v>
                </c:pt>
                <c:pt idx="279">
                  <c:v>115.21669042615586</c:v>
                </c:pt>
                <c:pt idx="280">
                  <c:v>116.36374936393189</c:v>
                </c:pt>
                <c:pt idx="281">
                  <c:v>116.13107469284222</c:v>
                </c:pt>
                <c:pt idx="282">
                  <c:v>116.45192490706606</c:v>
                </c:pt>
                <c:pt idx="283">
                  <c:v>115.9955096507549</c:v>
                </c:pt>
                <c:pt idx="284">
                  <c:v>115.9955096507549</c:v>
                </c:pt>
                <c:pt idx="285">
                  <c:v>115.9955096507549</c:v>
                </c:pt>
                <c:pt idx="286">
                  <c:v>116.79258548560638</c:v>
                </c:pt>
                <c:pt idx="287">
                  <c:v>116.3757909579282</c:v>
                </c:pt>
                <c:pt idx="288">
                  <c:v>116.70712901208431</c:v>
                </c:pt>
                <c:pt idx="289">
                  <c:v>116.93125803582178</c:v>
                </c:pt>
                <c:pt idx="290">
                  <c:v>117.40748365644944</c:v>
                </c:pt>
                <c:pt idx="291">
                  <c:v>117.40748365644944</c:v>
                </c:pt>
                <c:pt idx="292">
                  <c:v>117.40748365644944</c:v>
                </c:pt>
                <c:pt idx="293">
                  <c:v>118.06277943295746</c:v>
                </c:pt>
                <c:pt idx="294">
                  <c:v>117.96450448840704</c:v>
                </c:pt>
                <c:pt idx="295">
                  <c:v>118.34828174222443</c:v>
                </c:pt>
                <c:pt idx="296">
                  <c:v>117.99052986897969</c:v>
                </c:pt>
                <c:pt idx="297">
                  <c:v>119.13059691346756</c:v>
                </c:pt>
                <c:pt idx="298">
                  <c:v>119.13059691346756</c:v>
                </c:pt>
                <c:pt idx="299">
                  <c:v>119.13059691346756</c:v>
                </c:pt>
                <c:pt idx="300">
                  <c:v>119.57186306765433</c:v>
                </c:pt>
                <c:pt idx="301">
                  <c:v>119.43008300931086</c:v>
                </c:pt>
                <c:pt idx="302">
                  <c:v>119.51398572876892</c:v>
                </c:pt>
                <c:pt idx="303">
                  <c:v>119.84027408221687</c:v>
                </c:pt>
                <c:pt idx="304">
                  <c:v>120.14714050986437</c:v>
                </c:pt>
                <c:pt idx="305">
                  <c:v>120.14714050986437</c:v>
                </c:pt>
                <c:pt idx="306">
                  <c:v>120.14714050986437</c:v>
                </c:pt>
                <c:pt idx="307">
                  <c:v>119.91135833064662</c:v>
                </c:pt>
                <c:pt idx="308">
                  <c:v>120.0989741338792</c:v>
                </c:pt>
                <c:pt idx="309">
                  <c:v>120.18443060740127</c:v>
                </c:pt>
                <c:pt idx="310">
                  <c:v>120.28503618304772</c:v>
                </c:pt>
                <c:pt idx="311">
                  <c:v>121.21068516669835</c:v>
                </c:pt>
                <c:pt idx="312">
                  <c:v>121.21068516669835</c:v>
                </c:pt>
                <c:pt idx="313">
                  <c:v>121.21068516669835</c:v>
                </c:pt>
                <c:pt idx="314">
                  <c:v>121.27167001371186</c:v>
                </c:pt>
                <c:pt idx="315">
                  <c:v>121.19980888825009</c:v>
                </c:pt>
                <c:pt idx="316">
                  <c:v>120.74455894748696</c:v>
                </c:pt>
                <c:pt idx="317">
                  <c:v>120.5534471976103</c:v>
                </c:pt>
                <c:pt idx="318">
                  <c:v>120.81564319591671</c:v>
                </c:pt>
                <c:pt idx="319">
                  <c:v>120.81564319591671</c:v>
                </c:pt>
                <c:pt idx="320">
                  <c:v>120.81564319591671</c:v>
                </c:pt>
                <c:pt idx="321">
                  <c:v>121.72264713079888</c:v>
                </c:pt>
                <c:pt idx="322">
                  <c:v>121.9898928298134</c:v>
                </c:pt>
                <c:pt idx="323">
                  <c:v>122.49913572430185</c:v>
                </c:pt>
                <c:pt idx="324">
                  <c:v>122.49913572430185</c:v>
                </c:pt>
                <c:pt idx="325">
                  <c:v>122.00776100154984</c:v>
                </c:pt>
                <c:pt idx="326">
                  <c:v>122.00776100154984</c:v>
                </c:pt>
                <c:pt idx="327">
                  <c:v>122.00776100154984</c:v>
                </c:pt>
                <c:pt idx="328">
                  <c:v>120.95470418464809</c:v>
                </c:pt>
                <c:pt idx="329">
                  <c:v>120.15180177205647</c:v>
                </c:pt>
                <c:pt idx="330">
                  <c:v>120.91158750937106</c:v>
                </c:pt>
                <c:pt idx="331">
                  <c:v>121.09298829634747</c:v>
                </c:pt>
                <c:pt idx="332">
                  <c:v>122.19926118994252</c:v>
                </c:pt>
                <c:pt idx="333">
                  <c:v>122.19926118994252</c:v>
                </c:pt>
                <c:pt idx="334">
                  <c:v>122.19926118994252</c:v>
                </c:pt>
                <c:pt idx="335">
                  <c:v>121.81276486651308</c:v>
                </c:pt>
                <c:pt idx="336">
                  <c:v>121.6791420170058</c:v>
                </c:pt>
                <c:pt idx="337">
                  <c:v>122.03300950509046</c:v>
                </c:pt>
                <c:pt idx="338">
                  <c:v>123.07946286722004</c:v>
                </c:pt>
                <c:pt idx="339">
                  <c:v>123.08839695308826</c:v>
                </c:pt>
                <c:pt idx="340">
                  <c:v>123.08839695308826</c:v>
                </c:pt>
                <c:pt idx="341">
                  <c:v>123.08839695308826</c:v>
                </c:pt>
                <c:pt idx="342">
                  <c:v>123.96821019184974</c:v>
                </c:pt>
                <c:pt idx="343">
                  <c:v>124.00977311306276</c:v>
                </c:pt>
                <c:pt idx="344">
                  <c:v>123.95616859785345</c:v>
                </c:pt>
                <c:pt idx="345">
                  <c:v>124.50891660613495</c:v>
                </c:pt>
                <c:pt idx="346">
                  <c:v>125.12459165400998</c:v>
                </c:pt>
                <c:pt idx="347">
                  <c:v>125.12459165400998</c:v>
                </c:pt>
                <c:pt idx="348">
                  <c:v>125.12459165400998</c:v>
                </c:pt>
                <c:pt idx="349">
                  <c:v>125.23296599997664</c:v>
                </c:pt>
                <c:pt idx="350">
                  <c:v>125.20849437346803</c:v>
                </c:pt>
                <c:pt idx="351">
                  <c:v>125.20849437346803</c:v>
                </c:pt>
                <c:pt idx="352">
                  <c:v>125.8505832404317</c:v>
                </c:pt>
                <c:pt idx="353">
                  <c:v>125.85485606410781</c:v>
                </c:pt>
                <c:pt idx="354">
                  <c:v>125.85485606410781</c:v>
                </c:pt>
                <c:pt idx="355">
                  <c:v>125.85485606410781</c:v>
                </c:pt>
                <c:pt idx="356">
                  <c:v>125.12731072362203</c:v>
                </c:pt>
                <c:pt idx="357">
                  <c:v>125.49593887531505</c:v>
                </c:pt>
                <c:pt idx="358">
                  <c:v>125.49593887531505</c:v>
                </c:pt>
                <c:pt idx="359">
                  <c:v>126.54744193815274</c:v>
                </c:pt>
                <c:pt idx="360">
                  <c:v>125.65403335133091</c:v>
                </c:pt>
                <c:pt idx="361">
                  <c:v>125.65403335133091</c:v>
                </c:pt>
                <c:pt idx="362">
                  <c:v>125.65403335133091</c:v>
                </c:pt>
                <c:pt idx="363">
                  <c:v>126.09801857512977</c:v>
                </c:pt>
                <c:pt idx="364">
                  <c:v>125.74453952556111</c:v>
                </c:pt>
                <c:pt idx="365">
                  <c:v>126.36099145046821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0B-48F5-98DD-1A43D543A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43473</c:v>
                </c:pt>
                <c:pt idx="1">
                  <c:v>43474</c:v>
                </c:pt>
                <c:pt idx="2">
                  <c:v>43475</c:v>
                </c:pt>
                <c:pt idx="3">
                  <c:v>43476</c:v>
                </c:pt>
                <c:pt idx="4">
                  <c:v>43477</c:v>
                </c:pt>
                <c:pt idx="5">
                  <c:v>43478</c:v>
                </c:pt>
                <c:pt idx="6">
                  <c:v>43479</c:v>
                </c:pt>
                <c:pt idx="7">
                  <c:v>43480</c:v>
                </c:pt>
                <c:pt idx="8">
                  <c:v>43481</c:v>
                </c:pt>
                <c:pt idx="9">
                  <c:v>43482</c:v>
                </c:pt>
                <c:pt idx="10">
                  <c:v>43483</c:v>
                </c:pt>
                <c:pt idx="11">
                  <c:v>43484</c:v>
                </c:pt>
                <c:pt idx="12">
                  <c:v>43485</c:v>
                </c:pt>
                <c:pt idx="13">
                  <c:v>43486</c:v>
                </c:pt>
                <c:pt idx="14">
                  <c:v>43487</c:v>
                </c:pt>
                <c:pt idx="15">
                  <c:v>43488</c:v>
                </c:pt>
                <c:pt idx="16">
                  <c:v>43489</c:v>
                </c:pt>
                <c:pt idx="17">
                  <c:v>43490</c:v>
                </c:pt>
                <c:pt idx="18">
                  <c:v>43491</c:v>
                </c:pt>
                <c:pt idx="19">
                  <c:v>43492</c:v>
                </c:pt>
                <c:pt idx="20">
                  <c:v>43493</c:v>
                </c:pt>
                <c:pt idx="21">
                  <c:v>43494</c:v>
                </c:pt>
                <c:pt idx="22">
                  <c:v>43495</c:v>
                </c:pt>
                <c:pt idx="23">
                  <c:v>43496</c:v>
                </c:pt>
                <c:pt idx="24">
                  <c:v>43497</c:v>
                </c:pt>
                <c:pt idx="25">
                  <c:v>43498</c:v>
                </c:pt>
                <c:pt idx="26">
                  <c:v>43499</c:v>
                </c:pt>
                <c:pt idx="27">
                  <c:v>43500</c:v>
                </c:pt>
                <c:pt idx="28">
                  <c:v>43501</c:v>
                </c:pt>
                <c:pt idx="29">
                  <c:v>43502</c:v>
                </c:pt>
                <c:pt idx="30">
                  <c:v>43503</c:v>
                </c:pt>
                <c:pt idx="31">
                  <c:v>43504</c:v>
                </c:pt>
                <c:pt idx="32">
                  <c:v>43505</c:v>
                </c:pt>
                <c:pt idx="33">
                  <c:v>43506</c:v>
                </c:pt>
                <c:pt idx="34">
                  <c:v>43507</c:v>
                </c:pt>
                <c:pt idx="35">
                  <c:v>43508</c:v>
                </c:pt>
                <c:pt idx="36">
                  <c:v>43509</c:v>
                </c:pt>
                <c:pt idx="37">
                  <c:v>43510</c:v>
                </c:pt>
                <c:pt idx="38">
                  <c:v>43511</c:v>
                </c:pt>
                <c:pt idx="39">
                  <c:v>43512</c:v>
                </c:pt>
                <c:pt idx="40">
                  <c:v>43513</c:v>
                </c:pt>
                <c:pt idx="41">
                  <c:v>43514</c:v>
                </c:pt>
                <c:pt idx="42">
                  <c:v>43515</c:v>
                </c:pt>
                <c:pt idx="43">
                  <c:v>43516</c:v>
                </c:pt>
                <c:pt idx="44">
                  <c:v>43517</c:v>
                </c:pt>
                <c:pt idx="45">
                  <c:v>43518</c:v>
                </c:pt>
                <c:pt idx="46">
                  <c:v>43519</c:v>
                </c:pt>
                <c:pt idx="47">
                  <c:v>43520</c:v>
                </c:pt>
                <c:pt idx="48">
                  <c:v>43521</c:v>
                </c:pt>
                <c:pt idx="49">
                  <c:v>43522</c:v>
                </c:pt>
                <c:pt idx="50">
                  <c:v>43523</c:v>
                </c:pt>
                <c:pt idx="51">
                  <c:v>43524</c:v>
                </c:pt>
                <c:pt idx="52">
                  <c:v>43525</c:v>
                </c:pt>
                <c:pt idx="53">
                  <c:v>43526</c:v>
                </c:pt>
                <c:pt idx="54">
                  <c:v>43527</c:v>
                </c:pt>
                <c:pt idx="55">
                  <c:v>43528</c:v>
                </c:pt>
                <c:pt idx="56">
                  <c:v>43529</c:v>
                </c:pt>
                <c:pt idx="57">
                  <c:v>43530</c:v>
                </c:pt>
                <c:pt idx="58">
                  <c:v>43531</c:v>
                </c:pt>
                <c:pt idx="59">
                  <c:v>43532</c:v>
                </c:pt>
                <c:pt idx="60">
                  <c:v>43533</c:v>
                </c:pt>
                <c:pt idx="61">
                  <c:v>43534</c:v>
                </c:pt>
                <c:pt idx="62">
                  <c:v>43535</c:v>
                </c:pt>
                <c:pt idx="63">
                  <c:v>43536</c:v>
                </c:pt>
                <c:pt idx="64">
                  <c:v>43537</c:v>
                </c:pt>
                <c:pt idx="65">
                  <c:v>43538</c:v>
                </c:pt>
                <c:pt idx="66">
                  <c:v>43539</c:v>
                </c:pt>
                <c:pt idx="67">
                  <c:v>43540</c:v>
                </c:pt>
                <c:pt idx="68">
                  <c:v>43541</c:v>
                </c:pt>
                <c:pt idx="69">
                  <c:v>43542</c:v>
                </c:pt>
                <c:pt idx="70">
                  <c:v>43543</c:v>
                </c:pt>
                <c:pt idx="71">
                  <c:v>43544</c:v>
                </c:pt>
                <c:pt idx="72">
                  <c:v>43545</c:v>
                </c:pt>
                <c:pt idx="73">
                  <c:v>43546</c:v>
                </c:pt>
                <c:pt idx="74">
                  <c:v>43547</c:v>
                </c:pt>
                <c:pt idx="75">
                  <c:v>43548</c:v>
                </c:pt>
                <c:pt idx="76">
                  <c:v>43549</c:v>
                </c:pt>
                <c:pt idx="77">
                  <c:v>43550</c:v>
                </c:pt>
                <c:pt idx="78">
                  <c:v>43551</c:v>
                </c:pt>
                <c:pt idx="79">
                  <c:v>43552</c:v>
                </c:pt>
                <c:pt idx="80">
                  <c:v>43553</c:v>
                </c:pt>
                <c:pt idx="81">
                  <c:v>43554</c:v>
                </c:pt>
                <c:pt idx="82">
                  <c:v>43555</c:v>
                </c:pt>
                <c:pt idx="83">
                  <c:v>43556</c:v>
                </c:pt>
                <c:pt idx="84">
                  <c:v>43557</c:v>
                </c:pt>
                <c:pt idx="85">
                  <c:v>43558</c:v>
                </c:pt>
                <c:pt idx="86">
                  <c:v>43559</c:v>
                </c:pt>
                <c:pt idx="87">
                  <c:v>43560</c:v>
                </c:pt>
                <c:pt idx="88">
                  <c:v>43561</c:v>
                </c:pt>
                <c:pt idx="89">
                  <c:v>43562</c:v>
                </c:pt>
                <c:pt idx="90">
                  <c:v>43563</c:v>
                </c:pt>
                <c:pt idx="91">
                  <c:v>43564</c:v>
                </c:pt>
                <c:pt idx="92">
                  <c:v>43565</c:v>
                </c:pt>
                <c:pt idx="93">
                  <c:v>43566</c:v>
                </c:pt>
                <c:pt idx="94">
                  <c:v>43567</c:v>
                </c:pt>
                <c:pt idx="95">
                  <c:v>43568</c:v>
                </c:pt>
                <c:pt idx="96">
                  <c:v>43569</c:v>
                </c:pt>
                <c:pt idx="97">
                  <c:v>43570</c:v>
                </c:pt>
                <c:pt idx="98">
                  <c:v>43571</c:v>
                </c:pt>
                <c:pt idx="99">
                  <c:v>43572</c:v>
                </c:pt>
                <c:pt idx="100">
                  <c:v>43573</c:v>
                </c:pt>
                <c:pt idx="101">
                  <c:v>43574</c:v>
                </c:pt>
                <c:pt idx="102">
                  <c:v>43575</c:v>
                </c:pt>
                <c:pt idx="103">
                  <c:v>43576</c:v>
                </c:pt>
                <c:pt idx="104">
                  <c:v>43577</c:v>
                </c:pt>
                <c:pt idx="105">
                  <c:v>43578</c:v>
                </c:pt>
                <c:pt idx="106">
                  <c:v>43579</c:v>
                </c:pt>
                <c:pt idx="107">
                  <c:v>43580</c:v>
                </c:pt>
                <c:pt idx="108">
                  <c:v>43581</c:v>
                </c:pt>
                <c:pt idx="109">
                  <c:v>43582</c:v>
                </c:pt>
                <c:pt idx="110">
                  <c:v>43583</c:v>
                </c:pt>
                <c:pt idx="111">
                  <c:v>43584</c:v>
                </c:pt>
                <c:pt idx="112">
                  <c:v>43585</c:v>
                </c:pt>
                <c:pt idx="113">
                  <c:v>43586</c:v>
                </c:pt>
                <c:pt idx="114">
                  <c:v>43587</c:v>
                </c:pt>
                <c:pt idx="115">
                  <c:v>43588</c:v>
                </c:pt>
                <c:pt idx="116">
                  <c:v>43589</c:v>
                </c:pt>
                <c:pt idx="117">
                  <c:v>43590</c:v>
                </c:pt>
                <c:pt idx="118">
                  <c:v>43591</c:v>
                </c:pt>
                <c:pt idx="119">
                  <c:v>43592</c:v>
                </c:pt>
                <c:pt idx="120">
                  <c:v>43593</c:v>
                </c:pt>
                <c:pt idx="121">
                  <c:v>43594</c:v>
                </c:pt>
                <c:pt idx="122">
                  <c:v>43595</c:v>
                </c:pt>
                <c:pt idx="123">
                  <c:v>43596</c:v>
                </c:pt>
                <c:pt idx="124">
                  <c:v>43597</c:v>
                </c:pt>
                <c:pt idx="125">
                  <c:v>43598</c:v>
                </c:pt>
                <c:pt idx="126">
                  <c:v>43599</c:v>
                </c:pt>
                <c:pt idx="127">
                  <c:v>43600</c:v>
                </c:pt>
                <c:pt idx="128">
                  <c:v>43601</c:v>
                </c:pt>
                <c:pt idx="129">
                  <c:v>43602</c:v>
                </c:pt>
                <c:pt idx="130">
                  <c:v>43603</c:v>
                </c:pt>
                <c:pt idx="131">
                  <c:v>43604</c:v>
                </c:pt>
                <c:pt idx="132">
                  <c:v>43605</c:v>
                </c:pt>
                <c:pt idx="133">
                  <c:v>43606</c:v>
                </c:pt>
                <c:pt idx="134">
                  <c:v>43607</c:v>
                </c:pt>
                <c:pt idx="135">
                  <c:v>43608</c:v>
                </c:pt>
                <c:pt idx="136">
                  <c:v>43609</c:v>
                </c:pt>
                <c:pt idx="137">
                  <c:v>43610</c:v>
                </c:pt>
                <c:pt idx="138">
                  <c:v>43611</c:v>
                </c:pt>
                <c:pt idx="139">
                  <c:v>43612</c:v>
                </c:pt>
                <c:pt idx="140">
                  <c:v>43613</c:v>
                </c:pt>
                <c:pt idx="141">
                  <c:v>43614</c:v>
                </c:pt>
                <c:pt idx="142">
                  <c:v>43615</c:v>
                </c:pt>
                <c:pt idx="143">
                  <c:v>43616</c:v>
                </c:pt>
                <c:pt idx="144">
                  <c:v>43617</c:v>
                </c:pt>
                <c:pt idx="145">
                  <c:v>43618</c:v>
                </c:pt>
                <c:pt idx="146">
                  <c:v>43619</c:v>
                </c:pt>
                <c:pt idx="147">
                  <c:v>43620</c:v>
                </c:pt>
                <c:pt idx="148">
                  <c:v>43621</c:v>
                </c:pt>
                <c:pt idx="149">
                  <c:v>43622</c:v>
                </c:pt>
                <c:pt idx="150">
                  <c:v>43623</c:v>
                </c:pt>
                <c:pt idx="151">
                  <c:v>43624</c:v>
                </c:pt>
                <c:pt idx="152">
                  <c:v>43625</c:v>
                </c:pt>
                <c:pt idx="153">
                  <c:v>43626</c:v>
                </c:pt>
                <c:pt idx="154">
                  <c:v>43627</c:v>
                </c:pt>
                <c:pt idx="155">
                  <c:v>43628</c:v>
                </c:pt>
                <c:pt idx="156">
                  <c:v>43629</c:v>
                </c:pt>
                <c:pt idx="157">
                  <c:v>43630</c:v>
                </c:pt>
                <c:pt idx="158">
                  <c:v>43631</c:v>
                </c:pt>
                <c:pt idx="159">
                  <c:v>43632</c:v>
                </c:pt>
                <c:pt idx="160">
                  <c:v>43633</c:v>
                </c:pt>
                <c:pt idx="161">
                  <c:v>43634</c:v>
                </c:pt>
                <c:pt idx="162">
                  <c:v>43635</c:v>
                </c:pt>
                <c:pt idx="163">
                  <c:v>43636</c:v>
                </c:pt>
                <c:pt idx="164">
                  <c:v>43637</c:v>
                </c:pt>
                <c:pt idx="165">
                  <c:v>43638</c:v>
                </c:pt>
                <c:pt idx="166">
                  <c:v>43639</c:v>
                </c:pt>
                <c:pt idx="167">
                  <c:v>43640</c:v>
                </c:pt>
                <c:pt idx="168">
                  <c:v>43641</c:v>
                </c:pt>
                <c:pt idx="169">
                  <c:v>43642</c:v>
                </c:pt>
                <c:pt idx="170">
                  <c:v>43643</c:v>
                </c:pt>
                <c:pt idx="171">
                  <c:v>43644</c:v>
                </c:pt>
                <c:pt idx="172">
                  <c:v>43645</c:v>
                </c:pt>
                <c:pt idx="173">
                  <c:v>43646</c:v>
                </c:pt>
                <c:pt idx="174">
                  <c:v>43647</c:v>
                </c:pt>
                <c:pt idx="175">
                  <c:v>43648</c:v>
                </c:pt>
                <c:pt idx="176">
                  <c:v>43649</c:v>
                </c:pt>
                <c:pt idx="177">
                  <c:v>43650</c:v>
                </c:pt>
                <c:pt idx="178">
                  <c:v>43651</c:v>
                </c:pt>
                <c:pt idx="179">
                  <c:v>43652</c:v>
                </c:pt>
                <c:pt idx="180">
                  <c:v>43653</c:v>
                </c:pt>
                <c:pt idx="181">
                  <c:v>43654</c:v>
                </c:pt>
                <c:pt idx="182">
                  <c:v>43655</c:v>
                </c:pt>
                <c:pt idx="183">
                  <c:v>43656</c:v>
                </c:pt>
                <c:pt idx="184">
                  <c:v>43657</c:v>
                </c:pt>
                <c:pt idx="185">
                  <c:v>43658</c:v>
                </c:pt>
                <c:pt idx="186">
                  <c:v>43659</c:v>
                </c:pt>
                <c:pt idx="187">
                  <c:v>43660</c:v>
                </c:pt>
                <c:pt idx="188">
                  <c:v>43661</c:v>
                </c:pt>
                <c:pt idx="189">
                  <c:v>43662</c:v>
                </c:pt>
                <c:pt idx="190">
                  <c:v>43663</c:v>
                </c:pt>
                <c:pt idx="191">
                  <c:v>43664</c:v>
                </c:pt>
                <c:pt idx="192">
                  <c:v>43665</c:v>
                </c:pt>
                <c:pt idx="193">
                  <c:v>43666</c:v>
                </c:pt>
                <c:pt idx="194">
                  <c:v>43667</c:v>
                </c:pt>
                <c:pt idx="195">
                  <c:v>43668</c:v>
                </c:pt>
                <c:pt idx="196">
                  <c:v>43669</c:v>
                </c:pt>
                <c:pt idx="197">
                  <c:v>43670</c:v>
                </c:pt>
                <c:pt idx="198">
                  <c:v>43671</c:v>
                </c:pt>
                <c:pt idx="199">
                  <c:v>43672</c:v>
                </c:pt>
                <c:pt idx="200">
                  <c:v>43673</c:v>
                </c:pt>
                <c:pt idx="201">
                  <c:v>43674</c:v>
                </c:pt>
                <c:pt idx="202">
                  <c:v>43675</c:v>
                </c:pt>
                <c:pt idx="203">
                  <c:v>43676</c:v>
                </c:pt>
                <c:pt idx="204">
                  <c:v>43677</c:v>
                </c:pt>
                <c:pt idx="205">
                  <c:v>43678</c:v>
                </c:pt>
                <c:pt idx="206">
                  <c:v>43679</c:v>
                </c:pt>
                <c:pt idx="207">
                  <c:v>43680</c:v>
                </c:pt>
                <c:pt idx="208">
                  <c:v>43681</c:v>
                </c:pt>
                <c:pt idx="209">
                  <c:v>43682</c:v>
                </c:pt>
                <c:pt idx="210">
                  <c:v>43683</c:v>
                </c:pt>
                <c:pt idx="211">
                  <c:v>43684</c:v>
                </c:pt>
                <c:pt idx="212">
                  <c:v>43685</c:v>
                </c:pt>
                <c:pt idx="213">
                  <c:v>43686</c:v>
                </c:pt>
                <c:pt idx="214">
                  <c:v>43687</c:v>
                </c:pt>
                <c:pt idx="215">
                  <c:v>43688</c:v>
                </c:pt>
                <c:pt idx="216">
                  <c:v>43689</c:v>
                </c:pt>
                <c:pt idx="217">
                  <c:v>43690</c:v>
                </c:pt>
                <c:pt idx="218">
                  <c:v>43691</c:v>
                </c:pt>
                <c:pt idx="219">
                  <c:v>43692</c:v>
                </c:pt>
                <c:pt idx="220">
                  <c:v>43693</c:v>
                </c:pt>
                <c:pt idx="221">
                  <c:v>43694</c:v>
                </c:pt>
                <c:pt idx="222">
                  <c:v>43695</c:v>
                </c:pt>
                <c:pt idx="223">
                  <c:v>43696</c:v>
                </c:pt>
                <c:pt idx="224">
                  <c:v>43697</c:v>
                </c:pt>
                <c:pt idx="225">
                  <c:v>43698</c:v>
                </c:pt>
                <c:pt idx="226">
                  <c:v>43699</c:v>
                </c:pt>
                <c:pt idx="227">
                  <c:v>43700</c:v>
                </c:pt>
                <c:pt idx="228">
                  <c:v>43701</c:v>
                </c:pt>
                <c:pt idx="229">
                  <c:v>43702</c:v>
                </c:pt>
                <c:pt idx="230">
                  <c:v>43703</c:v>
                </c:pt>
                <c:pt idx="231">
                  <c:v>43704</c:v>
                </c:pt>
                <c:pt idx="232">
                  <c:v>43705</c:v>
                </c:pt>
                <c:pt idx="233">
                  <c:v>43706</c:v>
                </c:pt>
                <c:pt idx="234">
                  <c:v>43707</c:v>
                </c:pt>
                <c:pt idx="235">
                  <c:v>43708</c:v>
                </c:pt>
                <c:pt idx="236">
                  <c:v>43709</c:v>
                </c:pt>
                <c:pt idx="237">
                  <c:v>43710</c:v>
                </c:pt>
                <c:pt idx="238">
                  <c:v>43711</c:v>
                </c:pt>
                <c:pt idx="239">
                  <c:v>43712</c:v>
                </c:pt>
                <c:pt idx="240">
                  <c:v>43713</c:v>
                </c:pt>
                <c:pt idx="241">
                  <c:v>43714</c:v>
                </c:pt>
                <c:pt idx="242">
                  <c:v>43715</c:v>
                </c:pt>
                <c:pt idx="243">
                  <c:v>43716</c:v>
                </c:pt>
                <c:pt idx="244">
                  <c:v>43717</c:v>
                </c:pt>
                <c:pt idx="245">
                  <c:v>43718</c:v>
                </c:pt>
                <c:pt idx="246">
                  <c:v>43719</c:v>
                </c:pt>
                <c:pt idx="247">
                  <c:v>43720</c:v>
                </c:pt>
                <c:pt idx="248">
                  <c:v>43721</c:v>
                </c:pt>
                <c:pt idx="249">
                  <c:v>43722</c:v>
                </c:pt>
                <c:pt idx="250">
                  <c:v>43723</c:v>
                </c:pt>
                <c:pt idx="251">
                  <c:v>43724</c:v>
                </c:pt>
                <c:pt idx="252">
                  <c:v>43725</c:v>
                </c:pt>
                <c:pt idx="253">
                  <c:v>43726</c:v>
                </c:pt>
                <c:pt idx="254">
                  <c:v>43727</c:v>
                </c:pt>
                <c:pt idx="255">
                  <c:v>43728</c:v>
                </c:pt>
                <c:pt idx="256">
                  <c:v>43729</c:v>
                </c:pt>
                <c:pt idx="257">
                  <c:v>43730</c:v>
                </c:pt>
                <c:pt idx="258">
                  <c:v>43731</c:v>
                </c:pt>
                <c:pt idx="259">
                  <c:v>43732</c:v>
                </c:pt>
                <c:pt idx="260">
                  <c:v>43733</c:v>
                </c:pt>
                <c:pt idx="261">
                  <c:v>43734</c:v>
                </c:pt>
                <c:pt idx="262">
                  <c:v>43735</c:v>
                </c:pt>
                <c:pt idx="263">
                  <c:v>43736</c:v>
                </c:pt>
                <c:pt idx="264">
                  <c:v>43737</c:v>
                </c:pt>
                <c:pt idx="265">
                  <c:v>43738</c:v>
                </c:pt>
                <c:pt idx="266">
                  <c:v>43739</c:v>
                </c:pt>
                <c:pt idx="267">
                  <c:v>43740</c:v>
                </c:pt>
                <c:pt idx="268">
                  <c:v>43741</c:v>
                </c:pt>
                <c:pt idx="269">
                  <c:v>43742</c:v>
                </c:pt>
                <c:pt idx="270">
                  <c:v>43743</c:v>
                </c:pt>
                <c:pt idx="271">
                  <c:v>43744</c:v>
                </c:pt>
                <c:pt idx="272">
                  <c:v>43745</c:v>
                </c:pt>
                <c:pt idx="273">
                  <c:v>43746</c:v>
                </c:pt>
                <c:pt idx="274">
                  <c:v>43747</c:v>
                </c:pt>
                <c:pt idx="275">
                  <c:v>43748</c:v>
                </c:pt>
                <c:pt idx="276">
                  <c:v>43749</c:v>
                </c:pt>
                <c:pt idx="277">
                  <c:v>43750</c:v>
                </c:pt>
                <c:pt idx="278">
                  <c:v>43751</c:v>
                </c:pt>
                <c:pt idx="279">
                  <c:v>43752</c:v>
                </c:pt>
                <c:pt idx="280">
                  <c:v>43753</c:v>
                </c:pt>
                <c:pt idx="281">
                  <c:v>43754</c:v>
                </c:pt>
                <c:pt idx="282">
                  <c:v>43755</c:v>
                </c:pt>
                <c:pt idx="283">
                  <c:v>43756</c:v>
                </c:pt>
                <c:pt idx="284">
                  <c:v>43757</c:v>
                </c:pt>
                <c:pt idx="285">
                  <c:v>43758</c:v>
                </c:pt>
                <c:pt idx="286">
                  <c:v>43759</c:v>
                </c:pt>
                <c:pt idx="287">
                  <c:v>43760</c:v>
                </c:pt>
                <c:pt idx="288">
                  <c:v>43761</c:v>
                </c:pt>
                <c:pt idx="289">
                  <c:v>43762</c:v>
                </c:pt>
                <c:pt idx="290">
                  <c:v>43763</c:v>
                </c:pt>
                <c:pt idx="291">
                  <c:v>43764</c:v>
                </c:pt>
                <c:pt idx="292">
                  <c:v>43765</c:v>
                </c:pt>
                <c:pt idx="293">
                  <c:v>43766</c:v>
                </c:pt>
                <c:pt idx="294">
                  <c:v>43767</c:v>
                </c:pt>
                <c:pt idx="295">
                  <c:v>43768</c:v>
                </c:pt>
                <c:pt idx="296">
                  <c:v>43769</c:v>
                </c:pt>
                <c:pt idx="297">
                  <c:v>43770</c:v>
                </c:pt>
                <c:pt idx="298">
                  <c:v>43771</c:v>
                </c:pt>
                <c:pt idx="299">
                  <c:v>43772</c:v>
                </c:pt>
                <c:pt idx="300">
                  <c:v>43773</c:v>
                </c:pt>
                <c:pt idx="301">
                  <c:v>43774</c:v>
                </c:pt>
                <c:pt idx="302">
                  <c:v>43775</c:v>
                </c:pt>
                <c:pt idx="303">
                  <c:v>43776</c:v>
                </c:pt>
                <c:pt idx="304">
                  <c:v>43777</c:v>
                </c:pt>
                <c:pt idx="305">
                  <c:v>43778</c:v>
                </c:pt>
                <c:pt idx="306">
                  <c:v>43779</c:v>
                </c:pt>
                <c:pt idx="307">
                  <c:v>43780</c:v>
                </c:pt>
                <c:pt idx="308">
                  <c:v>43781</c:v>
                </c:pt>
                <c:pt idx="309">
                  <c:v>43782</c:v>
                </c:pt>
                <c:pt idx="310">
                  <c:v>43783</c:v>
                </c:pt>
                <c:pt idx="311">
                  <c:v>43784</c:v>
                </c:pt>
                <c:pt idx="312">
                  <c:v>43785</c:v>
                </c:pt>
                <c:pt idx="313">
                  <c:v>43786</c:v>
                </c:pt>
                <c:pt idx="314">
                  <c:v>43787</c:v>
                </c:pt>
                <c:pt idx="315">
                  <c:v>43788</c:v>
                </c:pt>
                <c:pt idx="316">
                  <c:v>43789</c:v>
                </c:pt>
                <c:pt idx="317">
                  <c:v>43790</c:v>
                </c:pt>
                <c:pt idx="318">
                  <c:v>43791</c:v>
                </c:pt>
                <c:pt idx="319">
                  <c:v>43792</c:v>
                </c:pt>
                <c:pt idx="320">
                  <c:v>43793</c:v>
                </c:pt>
                <c:pt idx="321">
                  <c:v>43794</c:v>
                </c:pt>
                <c:pt idx="322">
                  <c:v>43795</c:v>
                </c:pt>
                <c:pt idx="323">
                  <c:v>43796</c:v>
                </c:pt>
                <c:pt idx="324">
                  <c:v>43797</c:v>
                </c:pt>
                <c:pt idx="325">
                  <c:v>43798</c:v>
                </c:pt>
                <c:pt idx="326">
                  <c:v>43799</c:v>
                </c:pt>
                <c:pt idx="327">
                  <c:v>43800</c:v>
                </c:pt>
                <c:pt idx="328">
                  <c:v>43801</c:v>
                </c:pt>
                <c:pt idx="329">
                  <c:v>43802</c:v>
                </c:pt>
                <c:pt idx="330">
                  <c:v>43803</c:v>
                </c:pt>
                <c:pt idx="331">
                  <c:v>43804</c:v>
                </c:pt>
                <c:pt idx="332">
                  <c:v>43805</c:v>
                </c:pt>
                <c:pt idx="333">
                  <c:v>43806</c:v>
                </c:pt>
                <c:pt idx="334">
                  <c:v>43807</c:v>
                </c:pt>
                <c:pt idx="335">
                  <c:v>43808</c:v>
                </c:pt>
                <c:pt idx="336">
                  <c:v>43809</c:v>
                </c:pt>
                <c:pt idx="337">
                  <c:v>43810</c:v>
                </c:pt>
                <c:pt idx="338">
                  <c:v>43811</c:v>
                </c:pt>
                <c:pt idx="339">
                  <c:v>43812</c:v>
                </c:pt>
                <c:pt idx="340">
                  <c:v>43813</c:v>
                </c:pt>
                <c:pt idx="341">
                  <c:v>43814</c:v>
                </c:pt>
                <c:pt idx="342">
                  <c:v>43815</c:v>
                </c:pt>
                <c:pt idx="343">
                  <c:v>43816</c:v>
                </c:pt>
                <c:pt idx="344">
                  <c:v>43817</c:v>
                </c:pt>
                <c:pt idx="345">
                  <c:v>43818</c:v>
                </c:pt>
                <c:pt idx="346">
                  <c:v>43819</c:v>
                </c:pt>
                <c:pt idx="347">
                  <c:v>43820</c:v>
                </c:pt>
                <c:pt idx="348">
                  <c:v>43821</c:v>
                </c:pt>
                <c:pt idx="349">
                  <c:v>43822</c:v>
                </c:pt>
                <c:pt idx="350">
                  <c:v>43823</c:v>
                </c:pt>
                <c:pt idx="351">
                  <c:v>43824</c:v>
                </c:pt>
                <c:pt idx="352">
                  <c:v>43825</c:v>
                </c:pt>
                <c:pt idx="353">
                  <c:v>43826</c:v>
                </c:pt>
                <c:pt idx="354">
                  <c:v>43827</c:v>
                </c:pt>
                <c:pt idx="355">
                  <c:v>43828</c:v>
                </c:pt>
                <c:pt idx="356">
                  <c:v>43829</c:v>
                </c:pt>
                <c:pt idx="357">
                  <c:v>43830</c:v>
                </c:pt>
                <c:pt idx="358">
                  <c:v>43831</c:v>
                </c:pt>
                <c:pt idx="359">
                  <c:v>43832</c:v>
                </c:pt>
                <c:pt idx="360">
                  <c:v>43833</c:v>
                </c:pt>
                <c:pt idx="361">
                  <c:v>43834</c:v>
                </c:pt>
                <c:pt idx="362">
                  <c:v>43835</c:v>
                </c:pt>
                <c:pt idx="363">
                  <c:v>43836</c:v>
                </c:pt>
                <c:pt idx="364">
                  <c:v>43837</c:v>
                </c:pt>
                <c:pt idx="365">
                  <c:v>43838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101.10383863821295</c:v>
                </c:pt>
                <c:pt idx="2">
                  <c:v>99.800831912825345</c:v>
                </c:pt>
                <c:pt idx="3">
                  <c:v>100.77043997141166</c:v>
                </c:pt>
                <c:pt idx="4">
                  <c:v>100.77043997141166</c:v>
                </c:pt>
                <c:pt idx="5">
                  <c:v>100.77043997141166</c:v>
                </c:pt>
                <c:pt idx="6">
                  <c:v>100.77043997141166</c:v>
                </c:pt>
                <c:pt idx="7">
                  <c:v>101.73851368340195</c:v>
                </c:pt>
                <c:pt idx="8">
                  <c:v>101.18149637399253</c:v>
                </c:pt>
                <c:pt idx="9">
                  <c:v>100.98114040558225</c:v>
                </c:pt>
                <c:pt idx="10">
                  <c:v>102.28681986375003</c:v>
                </c:pt>
                <c:pt idx="11">
                  <c:v>102.28681986375003</c:v>
                </c:pt>
                <c:pt idx="12">
                  <c:v>102.28681986375003</c:v>
                </c:pt>
                <c:pt idx="13">
                  <c:v>102.55043050795783</c:v>
                </c:pt>
                <c:pt idx="14">
                  <c:v>102.07319922154184</c:v>
                </c:pt>
                <c:pt idx="15">
                  <c:v>101.92872316625785</c:v>
                </c:pt>
                <c:pt idx="16">
                  <c:v>101.83423711297345</c:v>
                </c:pt>
                <c:pt idx="17">
                  <c:v>102.81884217215965</c:v>
                </c:pt>
                <c:pt idx="18">
                  <c:v>102.81884217215965</c:v>
                </c:pt>
                <c:pt idx="19">
                  <c:v>102.81884217215965</c:v>
                </c:pt>
                <c:pt idx="20">
                  <c:v>102.20233181086556</c:v>
                </c:pt>
                <c:pt idx="21">
                  <c:v>102.27974207138772</c:v>
                </c:pt>
                <c:pt idx="22">
                  <c:v>101.74470056483754</c:v>
                </c:pt>
                <c:pt idx="23">
                  <c:v>102.81849570679925</c:v>
                </c:pt>
                <c:pt idx="24">
                  <c:v>102.89224333351153</c:v>
                </c:pt>
                <c:pt idx="25">
                  <c:v>102.89224333351153</c:v>
                </c:pt>
                <c:pt idx="26">
                  <c:v>102.89224333351153</c:v>
                </c:pt>
                <c:pt idx="27">
                  <c:v>103.3643271345731</c:v>
                </c:pt>
                <c:pt idx="28">
                  <c:v>103.16971259213506</c:v>
                </c:pt>
                <c:pt idx="29">
                  <c:v>103.31626743958142</c:v>
                </c:pt>
                <c:pt idx="30">
                  <c:v>102.70856719745161</c:v>
                </c:pt>
                <c:pt idx="31">
                  <c:v>100.63912959982262</c:v>
                </c:pt>
                <c:pt idx="32">
                  <c:v>100.63912959982262</c:v>
                </c:pt>
                <c:pt idx="33">
                  <c:v>100.63912959982262</c:v>
                </c:pt>
                <c:pt idx="34">
                  <c:v>100.63912959982262</c:v>
                </c:pt>
                <c:pt idx="35">
                  <c:v>103.26751481386891</c:v>
                </c:pt>
                <c:pt idx="36">
                  <c:v>104.65471262183208</c:v>
                </c:pt>
                <c:pt idx="37">
                  <c:v>104.63110348227384</c:v>
                </c:pt>
                <c:pt idx="38">
                  <c:v>103.44777579137639</c:v>
                </c:pt>
                <c:pt idx="39">
                  <c:v>103.44777579137639</c:v>
                </c:pt>
                <c:pt idx="40">
                  <c:v>103.44777579137639</c:v>
                </c:pt>
                <c:pt idx="41">
                  <c:v>105.33462614407811</c:v>
                </c:pt>
                <c:pt idx="42">
                  <c:v>105.4375758511664</c:v>
                </c:pt>
                <c:pt idx="43">
                  <c:v>106.07527009449596</c:v>
                </c:pt>
                <c:pt idx="44">
                  <c:v>106.23731689305704</c:v>
                </c:pt>
                <c:pt idx="45">
                  <c:v>106.04567205370807</c:v>
                </c:pt>
                <c:pt idx="46">
                  <c:v>106.04567205370807</c:v>
                </c:pt>
                <c:pt idx="47">
                  <c:v>106.04567205370807</c:v>
                </c:pt>
                <c:pt idx="48">
                  <c:v>106.55408522255945</c:v>
                </c:pt>
                <c:pt idx="49">
                  <c:v>106.16386623665366</c:v>
                </c:pt>
                <c:pt idx="50">
                  <c:v>106.69405722815833</c:v>
                </c:pt>
                <c:pt idx="51">
                  <c:v>105.8459595209671</c:v>
                </c:pt>
                <c:pt idx="52">
                  <c:v>106.92262537591492</c:v>
                </c:pt>
                <c:pt idx="53">
                  <c:v>106.92262537591492</c:v>
                </c:pt>
                <c:pt idx="54">
                  <c:v>106.92262537591492</c:v>
                </c:pt>
                <c:pt idx="55">
                  <c:v>108.00829933023297</c:v>
                </c:pt>
                <c:pt idx="56">
                  <c:v>107.53433471721496</c:v>
                </c:pt>
                <c:pt idx="57">
                  <c:v>106.89352228564188</c:v>
                </c:pt>
                <c:pt idx="58">
                  <c:v>106.19663196073655</c:v>
                </c:pt>
                <c:pt idx="59">
                  <c:v>104.06611746957539</c:v>
                </c:pt>
                <c:pt idx="60">
                  <c:v>104.06611746957539</c:v>
                </c:pt>
                <c:pt idx="61">
                  <c:v>104.06611746957539</c:v>
                </c:pt>
                <c:pt idx="62">
                  <c:v>104.55874171700313</c:v>
                </c:pt>
                <c:pt idx="63">
                  <c:v>106.43262436621585</c:v>
                </c:pt>
                <c:pt idx="64">
                  <c:v>105.37615249227382</c:v>
                </c:pt>
                <c:pt idx="65">
                  <c:v>105.36021508569573</c:v>
                </c:pt>
                <c:pt idx="66">
                  <c:v>106.17109251417041</c:v>
                </c:pt>
                <c:pt idx="67">
                  <c:v>106.17109251417041</c:v>
                </c:pt>
                <c:pt idx="68">
                  <c:v>106.17109251417041</c:v>
                </c:pt>
                <c:pt idx="69">
                  <c:v>106.83259387726413</c:v>
                </c:pt>
                <c:pt idx="70">
                  <c:v>106.74523511139353</c:v>
                </c:pt>
                <c:pt idx="71">
                  <c:v>106.95346079298989</c:v>
                </c:pt>
                <c:pt idx="72">
                  <c:v>106.95346079298989</c:v>
                </c:pt>
                <c:pt idx="73">
                  <c:v>107.04463067782481</c:v>
                </c:pt>
                <c:pt idx="74">
                  <c:v>107.04463067782481</c:v>
                </c:pt>
                <c:pt idx="75">
                  <c:v>107.04463067782481</c:v>
                </c:pt>
                <c:pt idx="76">
                  <c:v>103.82631394513174</c:v>
                </c:pt>
                <c:pt idx="77">
                  <c:v>106.05992662853566</c:v>
                </c:pt>
                <c:pt idx="78">
                  <c:v>105.81413420286238</c:v>
                </c:pt>
                <c:pt idx="79">
                  <c:v>104.10670341179286</c:v>
                </c:pt>
                <c:pt idx="80">
                  <c:v>104.95826577258805</c:v>
                </c:pt>
                <c:pt idx="81">
                  <c:v>104.95826577258805</c:v>
                </c:pt>
                <c:pt idx="82">
                  <c:v>104.95826577258805</c:v>
                </c:pt>
                <c:pt idx="83">
                  <c:v>106.45905472370872</c:v>
                </c:pt>
                <c:pt idx="84">
                  <c:v>106.4406425645564</c:v>
                </c:pt>
                <c:pt idx="85">
                  <c:v>107.46964468492439</c:v>
                </c:pt>
                <c:pt idx="86">
                  <c:v>107.5277518753675</c:v>
                </c:pt>
                <c:pt idx="87">
                  <c:v>107.93633352537414</c:v>
                </c:pt>
                <c:pt idx="88">
                  <c:v>107.93633352537414</c:v>
                </c:pt>
                <c:pt idx="89">
                  <c:v>107.93633352537414</c:v>
                </c:pt>
                <c:pt idx="90">
                  <c:v>107.70939871431655</c:v>
                </c:pt>
                <c:pt idx="91">
                  <c:v>107.91203145509512</c:v>
                </c:pt>
                <c:pt idx="92">
                  <c:v>107.34273937291749</c:v>
                </c:pt>
                <c:pt idx="93">
                  <c:v>107.4605870905027</c:v>
                </c:pt>
                <c:pt idx="94">
                  <c:v>108.248449320037</c:v>
                </c:pt>
                <c:pt idx="95">
                  <c:v>108.248449320037</c:v>
                </c:pt>
                <c:pt idx="96">
                  <c:v>108.248449320037</c:v>
                </c:pt>
                <c:pt idx="97">
                  <c:v>109.72612408211427</c:v>
                </c:pt>
                <c:pt idx="98">
                  <c:v>109.98622057766664</c:v>
                </c:pt>
                <c:pt idx="99">
                  <c:v>110.26492721257728</c:v>
                </c:pt>
                <c:pt idx="100">
                  <c:v>109.33516267043619</c:v>
                </c:pt>
                <c:pt idx="101">
                  <c:v>109.88178601903383</c:v>
                </c:pt>
                <c:pt idx="102">
                  <c:v>109.88178601903383</c:v>
                </c:pt>
                <c:pt idx="103">
                  <c:v>109.88178601903383</c:v>
                </c:pt>
                <c:pt idx="104">
                  <c:v>109.96761043830838</c:v>
                </c:pt>
                <c:pt idx="105">
                  <c:v>110.17469773372059</c:v>
                </c:pt>
                <c:pt idx="106">
                  <c:v>109.87901429615067</c:v>
                </c:pt>
                <c:pt idx="107">
                  <c:v>110.41148206002364</c:v>
                </c:pt>
                <c:pt idx="108">
                  <c:v>110.16969873352062</c:v>
                </c:pt>
                <c:pt idx="109">
                  <c:v>110.16969873352062</c:v>
                </c:pt>
                <c:pt idx="110">
                  <c:v>110.16969873352062</c:v>
                </c:pt>
                <c:pt idx="111">
                  <c:v>110.16969873352062</c:v>
                </c:pt>
                <c:pt idx="112">
                  <c:v>110.16969873352062</c:v>
                </c:pt>
                <c:pt idx="113">
                  <c:v>110.16969873352062</c:v>
                </c:pt>
                <c:pt idx="114">
                  <c:v>110.16969873352062</c:v>
                </c:pt>
                <c:pt idx="115">
                  <c:v>110.16969873352062</c:v>
                </c:pt>
                <c:pt idx="116">
                  <c:v>110.16969873352062</c:v>
                </c:pt>
                <c:pt idx="117">
                  <c:v>110.16969873352062</c:v>
                </c:pt>
                <c:pt idx="118">
                  <c:v>110.16969873352062</c:v>
                </c:pt>
                <c:pt idx="119">
                  <c:v>108.51156501372992</c:v>
                </c:pt>
                <c:pt idx="120">
                  <c:v>106.92213042540006</c:v>
                </c:pt>
                <c:pt idx="121">
                  <c:v>105.9299526233367</c:v>
                </c:pt>
                <c:pt idx="122">
                  <c:v>105.64679143379242</c:v>
                </c:pt>
                <c:pt idx="123">
                  <c:v>105.64679143379242</c:v>
                </c:pt>
                <c:pt idx="124">
                  <c:v>105.64679143379242</c:v>
                </c:pt>
                <c:pt idx="125">
                  <c:v>104.88634946278069</c:v>
                </c:pt>
                <c:pt idx="126">
                  <c:v>104.27236334911233</c:v>
                </c:pt>
                <c:pt idx="127">
                  <c:v>104.87288680877684</c:v>
                </c:pt>
                <c:pt idx="128">
                  <c:v>104.25132795223132</c:v>
                </c:pt>
                <c:pt idx="129">
                  <c:v>105.17742986056253</c:v>
                </c:pt>
                <c:pt idx="130">
                  <c:v>105.17742986056253</c:v>
                </c:pt>
                <c:pt idx="131">
                  <c:v>105.17742986056253</c:v>
                </c:pt>
                <c:pt idx="132">
                  <c:v>105.43302230642978</c:v>
                </c:pt>
                <c:pt idx="133">
                  <c:v>105.28810079568242</c:v>
                </c:pt>
                <c:pt idx="134">
                  <c:v>105.34214939190376</c:v>
                </c:pt>
                <c:pt idx="135">
                  <c:v>104.68767632612088</c:v>
                </c:pt>
                <c:pt idx="136">
                  <c:v>104.51978911148461</c:v>
                </c:pt>
                <c:pt idx="137">
                  <c:v>104.51978911148461</c:v>
                </c:pt>
                <c:pt idx="138">
                  <c:v>104.51978911148461</c:v>
                </c:pt>
                <c:pt idx="139">
                  <c:v>104.84328876798897</c:v>
                </c:pt>
                <c:pt idx="140">
                  <c:v>105.22717238730469</c:v>
                </c:pt>
                <c:pt idx="141">
                  <c:v>103.95628795033069</c:v>
                </c:pt>
                <c:pt idx="142">
                  <c:v>103.65516005709745</c:v>
                </c:pt>
                <c:pt idx="143">
                  <c:v>101.9656959697169</c:v>
                </c:pt>
                <c:pt idx="144">
                  <c:v>101.9656959697169</c:v>
                </c:pt>
                <c:pt idx="145">
                  <c:v>101.9656959697169</c:v>
                </c:pt>
                <c:pt idx="146">
                  <c:v>101.02375564491059</c:v>
                </c:pt>
                <c:pt idx="147">
                  <c:v>101.01217380286316</c:v>
                </c:pt>
                <c:pt idx="148">
                  <c:v>102.83141391523672</c:v>
                </c:pt>
                <c:pt idx="149">
                  <c:v>102.82121793463088</c:v>
                </c:pt>
                <c:pt idx="150">
                  <c:v>103.36897966941264</c:v>
                </c:pt>
                <c:pt idx="151">
                  <c:v>103.36897966941264</c:v>
                </c:pt>
                <c:pt idx="152">
                  <c:v>103.36897966941264</c:v>
                </c:pt>
                <c:pt idx="153">
                  <c:v>104.6049206000384</c:v>
                </c:pt>
                <c:pt idx="154">
                  <c:v>104.95069302971089</c:v>
                </c:pt>
                <c:pt idx="155">
                  <c:v>104.58165792584059</c:v>
                </c:pt>
                <c:pt idx="156">
                  <c:v>104.09799228273158</c:v>
                </c:pt>
                <c:pt idx="157">
                  <c:v>104.51815577478565</c:v>
                </c:pt>
                <c:pt idx="158">
                  <c:v>104.51815577478565</c:v>
                </c:pt>
                <c:pt idx="159">
                  <c:v>104.51815577478565</c:v>
                </c:pt>
                <c:pt idx="160">
                  <c:v>104.55334675639131</c:v>
                </c:pt>
                <c:pt idx="161">
                  <c:v>103.80453612247848</c:v>
                </c:pt>
                <c:pt idx="162">
                  <c:v>105.59209940190181</c:v>
                </c:pt>
                <c:pt idx="163">
                  <c:v>106.23053607100364</c:v>
                </c:pt>
                <c:pt idx="164">
                  <c:v>105.21974812958202</c:v>
                </c:pt>
                <c:pt idx="165">
                  <c:v>105.21974812958202</c:v>
                </c:pt>
                <c:pt idx="166">
                  <c:v>105.21974812958202</c:v>
                </c:pt>
                <c:pt idx="167">
                  <c:v>105.35511709539283</c:v>
                </c:pt>
                <c:pt idx="168">
                  <c:v>104.89887171080638</c:v>
                </c:pt>
                <c:pt idx="169">
                  <c:v>104.36818576878684</c:v>
                </c:pt>
                <c:pt idx="170">
                  <c:v>105.61338227404023</c:v>
                </c:pt>
                <c:pt idx="171">
                  <c:v>105.30527557854765</c:v>
                </c:pt>
                <c:pt idx="172">
                  <c:v>105.30527557854765</c:v>
                </c:pt>
                <c:pt idx="173">
                  <c:v>105.30527557854765</c:v>
                </c:pt>
                <c:pt idx="174">
                  <c:v>107.55259839121287</c:v>
                </c:pt>
                <c:pt idx="175">
                  <c:v>107.67287136632081</c:v>
                </c:pt>
                <c:pt idx="176">
                  <c:v>107.09818432353134</c:v>
                </c:pt>
                <c:pt idx="177">
                  <c:v>107.41638800952681</c:v>
                </c:pt>
                <c:pt idx="178">
                  <c:v>107.63381977069933</c:v>
                </c:pt>
                <c:pt idx="179">
                  <c:v>107.63381977069933</c:v>
                </c:pt>
                <c:pt idx="180">
                  <c:v>107.63381977069933</c:v>
                </c:pt>
                <c:pt idx="181">
                  <c:v>106.58437619406811</c:v>
                </c:pt>
                <c:pt idx="182">
                  <c:v>106.73682095264117</c:v>
                </c:pt>
                <c:pt idx="183">
                  <c:v>106.58007012458894</c:v>
                </c:pt>
                <c:pt idx="184">
                  <c:v>107.12476316617862</c:v>
                </c:pt>
                <c:pt idx="185">
                  <c:v>107.33447369931955</c:v>
                </c:pt>
                <c:pt idx="186">
                  <c:v>107.33447369931955</c:v>
                </c:pt>
                <c:pt idx="187">
                  <c:v>107.33447369931955</c:v>
                </c:pt>
                <c:pt idx="188">
                  <c:v>107.33447369931955</c:v>
                </c:pt>
                <c:pt idx="189">
                  <c:v>106.58883074870174</c:v>
                </c:pt>
                <c:pt idx="190">
                  <c:v>106.26181694354197</c:v>
                </c:pt>
                <c:pt idx="191">
                  <c:v>104.16847323604586</c:v>
                </c:pt>
                <c:pt idx="192">
                  <c:v>106.25097752726683</c:v>
                </c:pt>
                <c:pt idx="193">
                  <c:v>106.25097752726683</c:v>
                </c:pt>
                <c:pt idx="194">
                  <c:v>106.25097752726683</c:v>
                </c:pt>
                <c:pt idx="195">
                  <c:v>106.00251236881336</c:v>
                </c:pt>
                <c:pt idx="196">
                  <c:v>107.01265687456566</c:v>
                </c:pt>
                <c:pt idx="197">
                  <c:v>107.45162848618394</c:v>
                </c:pt>
                <c:pt idx="198">
                  <c:v>107.6841562380593</c:v>
                </c:pt>
                <c:pt idx="199">
                  <c:v>107.19712493144934</c:v>
                </c:pt>
                <c:pt idx="200">
                  <c:v>107.19712493144934</c:v>
                </c:pt>
                <c:pt idx="201">
                  <c:v>107.19712493144934</c:v>
                </c:pt>
                <c:pt idx="202">
                  <c:v>106.99246289355987</c:v>
                </c:pt>
                <c:pt idx="203">
                  <c:v>107.45034161484533</c:v>
                </c:pt>
                <c:pt idx="204">
                  <c:v>106.52092353806464</c:v>
                </c:pt>
                <c:pt idx="205">
                  <c:v>106.61724090825398</c:v>
                </c:pt>
                <c:pt idx="206">
                  <c:v>104.37100698672145</c:v>
                </c:pt>
                <c:pt idx="207">
                  <c:v>104.37100698672145</c:v>
                </c:pt>
                <c:pt idx="208">
                  <c:v>104.37100698672145</c:v>
                </c:pt>
                <c:pt idx="209">
                  <c:v>102.55518203290033</c:v>
                </c:pt>
                <c:pt idx="210">
                  <c:v>101.88709782795915</c:v>
                </c:pt>
                <c:pt idx="211">
                  <c:v>101.54681934900148</c:v>
                </c:pt>
                <c:pt idx="212">
                  <c:v>101.92689184935288</c:v>
                </c:pt>
                <c:pt idx="213">
                  <c:v>102.37962308528392</c:v>
                </c:pt>
                <c:pt idx="214">
                  <c:v>102.37962308528392</c:v>
                </c:pt>
                <c:pt idx="215">
                  <c:v>102.37962308528392</c:v>
                </c:pt>
                <c:pt idx="216">
                  <c:v>102.37962308528392</c:v>
                </c:pt>
                <c:pt idx="217">
                  <c:v>101.24430559432668</c:v>
                </c:pt>
                <c:pt idx="218">
                  <c:v>102.23267227742572</c:v>
                </c:pt>
                <c:pt idx="219">
                  <c:v>100.99786973298411</c:v>
                </c:pt>
                <c:pt idx="220">
                  <c:v>101.06300522073805</c:v>
                </c:pt>
                <c:pt idx="221">
                  <c:v>101.06300522073805</c:v>
                </c:pt>
                <c:pt idx="222">
                  <c:v>101.06300522073805</c:v>
                </c:pt>
                <c:pt idx="223">
                  <c:v>101.77746628892044</c:v>
                </c:pt>
                <c:pt idx="224">
                  <c:v>102.34200684615553</c:v>
                </c:pt>
                <c:pt idx="225">
                  <c:v>102.05171836919745</c:v>
                </c:pt>
                <c:pt idx="226">
                  <c:v>102.09844169779903</c:v>
                </c:pt>
                <c:pt idx="227">
                  <c:v>102.50875567460766</c:v>
                </c:pt>
                <c:pt idx="228">
                  <c:v>102.50875567460766</c:v>
                </c:pt>
                <c:pt idx="229">
                  <c:v>102.50875567460766</c:v>
                </c:pt>
                <c:pt idx="230">
                  <c:v>100.28212179346309</c:v>
                </c:pt>
                <c:pt idx="231">
                  <c:v>101.24747327762171</c:v>
                </c:pt>
                <c:pt idx="232">
                  <c:v>101.3629947277871</c:v>
                </c:pt>
                <c:pt idx="233">
                  <c:v>101.27147837759181</c:v>
                </c:pt>
                <c:pt idx="234">
                  <c:v>102.47638591093663</c:v>
                </c:pt>
                <c:pt idx="235">
                  <c:v>102.47638591093663</c:v>
                </c:pt>
                <c:pt idx="236">
                  <c:v>102.47638591093663</c:v>
                </c:pt>
                <c:pt idx="237">
                  <c:v>102.05973656753798</c:v>
                </c:pt>
                <c:pt idx="238">
                  <c:v>102.08433560812591</c:v>
                </c:pt>
                <c:pt idx="239">
                  <c:v>102.20302474158635</c:v>
                </c:pt>
                <c:pt idx="240">
                  <c:v>104.36496859044033</c:v>
                </c:pt>
                <c:pt idx="241">
                  <c:v>104.92738086046157</c:v>
                </c:pt>
                <c:pt idx="242">
                  <c:v>104.92738086046157</c:v>
                </c:pt>
                <c:pt idx="243">
                  <c:v>104.92738086046157</c:v>
                </c:pt>
                <c:pt idx="244">
                  <c:v>105.51562954735785</c:v>
                </c:pt>
                <c:pt idx="245">
                  <c:v>105.88030908669751</c:v>
                </c:pt>
                <c:pt idx="246">
                  <c:v>106.89822431553294</c:v>
                </c:pt>
                <c:pt idx="247">
                  <c:v>107.69930172381369</c:v>
                </c:pt>
                <c:pt idx="248">
                  <c:v>108.83115456116703</c:v>
                </c:pt>
                <c:pt idx="249">
                  <c:v>108.83115456116703</c:v>
                </c:pt>
                <c:pt idx="250">
                  <c:v>108.83115456116703</c:v>
                </c:pt>
                <c:pt idx="251">
                  <c:v>108.83115456116703</c:v>
                </c:pt>
                <c:pt idx="252">
                  <c:v>108.89564661325164</c:v>
                </c:pt>
                <c:pt idx="253">
                  <c:v>108.69464720917206</c:v>
                </c:pt>
                <c:pt idx="254">
                  <c:v>109.10911877030539</c:v>
                </c:pt>
                <c:pt idx="255">
                  <c:v>109.28056962864858</c:v>
                </c:pt>
                <c:pt idx="256">
                  <c:v>109.28056962864858</c:v>
                </c:pt>
                <c:pt idx="257">
                  <c:v>109.28056962864858</c:v>
                </c:pt>
                <c:pt idx="258">
                  <c:v>109.28056962864858</c:v>
                </c:pt>
                <c:pt idx="259">
                  <c:v>109.37832235533095</c:v>
                </c:pt>
                <c:pt idx="260">
                  <c:v>108.98884579519743</c:v>
                </c:pt>
                <c:pt idx="261">
                  <c:v>109.12787739481811</c:v>
                </c:pt>
                <c:pt idx="262">
                  <c:v>108.28972819297532</c:v>
                </c:pt>
                <c:pt idx="263">
                  <c:v>108.28972819297532</c:v>
                </c:pt>
                <c:pt idx="264">
                  <c:v>108.28972819297532</c:v>
                </c:pt>
                <c:pt idx="265">
                  <c:v>107.68064208940395</c:v>
                </c:pt>
                <c:pt idx="266">
                  <c:v>108.32110805561665</c:v>
                </c:pt>
                <c:pt idx="267">
                  <c:v>107.79334232163473</c:v>
                </c:pt>
                <c:pt idx="268">
                  <c:v>105.63105200742035</c:v>
                </c:pt>
                <c:pt idx="269">
                  <c:v>105.96989512988496</c:v>
                </c:pt>
                <c:pt idx="270">
                  <c:v>105.96989512988496</c:v>
                </c:pt>
                <c:pt idx="271">
                  <c:v>105.96989512988496</c:v>
                </c:pt>
                <c:pt idx="272">
                  <c:v>105.79690992494574</c:v>
                </c:pt>
                <c:pt idx="273">
                  <c:v>106.84882825415119</c:v>
                </c:pt>
                <c:pt idx="274">
                  <c:v>106.19846327764155</c:v>
                </c:pt>
                <c:pt idx="275">
                  <c:v>106.67163596983578</c:v>
                </c:pt>
                <c:pt idx="276">
                  <c:v>107.89361929594283</c:v>
                </c:pt>
                <c:pt idx="277">
                  <c:v>107.89361929594283</c:v>
                </c:pt>
                <c:pt idx="278">
                  <c:v>107.89361929594283</c:v>
                </c:pt>
                <c:pt idx="279">
                  <c:v>107.89361929594283</c:v>
                </c:pt>
                <c:pt idx="280">
                  <c:v>109.91470022827122</c:v>
                </c:pt>
                <c:pt idx="281">
                  <c:v>111.22983324127257</c:v>
                </c:pt>
                <c:pt idx="282">
                  <c:v>111.12559666284569</c:v>
                </c:pt>
                <c:pt idx="283">
                  <c:v>111.32763546300644</c:v>
                </c:pt>
                <c:pt idx="284">
                  <c:v>111.32763546300644</c:v>
                </c:pt>
                <c:pt idx="285">
                  <c:v>111.32763546300644</c:v>
                </c:pt>
                <c:pt idx="286">
                  <c:v>111.60589664245371</c:v>
                </c:pt>
                <c:pt idx="287">
                  <c:v>111.60589664245371</c:v>
                </c:pt>
                <c:pt idx="288">
                  <c:v>111.98443479620911</c:v>
                </c:pt>
                <c:pt idx="289">
                  <c:v>112.60421183090116</c:v>
                </c:pt>
                <c:pt idx="290">
                  <c:v>112.84777697925763</c:v>
                </c:pt>
                <c:pt idx="291">
                  <c:v>112.84777697925763</c:v>
                </c:pt>
                <c:pt idx="292">
                  <c:v>112.84777697925763</c:v>
                </c:pt>
                <c:pt idx="293">
                  <c:v>113.18167059657378</c:v>
                </c:pt>
                <c:pt idx="294">
                  <c:v>113.71057471673986</c:v>
                </c:pt>
                <c:pt idx="295">
                  <c:v>113.0621400472381</c:v>
                </c:pt>
                <c:pt idx="296">
                  <c:v>113.47750251929816</c:v>
                </c:pt>
                <c:pt idx="297">
                  <c:v>113.10000376162395</c:v>
                </c:pt>
                <c:pt idx="298">
                  <c:v>113.10000376162395</c:v>
                </c:pt>
                <c:pt idx="299">
                  <c:v>113.10000376162395</c:v>
                </c:pt>
                <c:pt idx="300">
                  <c:v>113.10000376162395</c:v>
                </c:pt>
                <c:pt idx="301">
                  <c:v>115.0858442172952</c:v>
                </c:pt>
                <c:pt idx="302">
                  <c:v>115.34237706914067</c:v>
                </c:pt>
                <c:pt idx="303">
                  <c:v>115.47353895557526</c:v>
                </c:pt>
                <c:pt idx="304">
                  <c:v>115.77818099746391</c:v>
                </c:pt>
                <c:pt idx="305">
                  <c:v>115.77818099746391</c:v>
                </c:pt>
                <c:pt idx="306">
                  <c:v>115.77818099746391</c:v>
                </c:pt>
                <c:pt idx="307">
                  <c:v>115.48106220340095</c:v>
                </c:pt>
                <c:pt idx="308">
                  <c:v>116.41241058718954</c:v>
                </c:pt>
                <c:pt idx="309">
                  <c:v>115.4218166267737</c:v>
                </c:pt>
                <c:pt idx="310">
                  <c:v>114.5392208686976</c:v>
                </c:pt>
                <c:pt idx="311">
                  <c:v>115.33990231656645</c:v>
                </c:pt>
                <c:pt idx="312">
                  <c:v>115.33990231656645</c:v>
                </c:pt>
                <c:pt idx="313">
                  <c:v>115.33990231656645</c:v>
                </c:pt>
                <c:pt idx="314">
                  <c:v>115.90137418060949</c:v>
                </c:pt>
                <c:pt idx="315">
                  <c:v>115.28709109663225</c:v>
                </c:pt>
                <c:pt idx="316">
                  <c:v>114.57396639483993</c:v>
                </c:pt>
                <c:pt idx="317">
                  <c:v>114.02957032355914</c:v>
                </c:pt>
                <c:pt idx="318">
                  <c:v>114.39731855609085</c:v>
                </c:pt>
                <c:pt idx="319">
                  <c:v>114.39731855609085</c:v>
                </c:pt>
                <c:pt idx="320">
                  <c:v>114.39731855609085</c:v>
                </c:pt>
                <c:pt idx="321">
                  <c:v>115.28788301745601</c:v>
                </c:pt>
                <c:pt idx="322">
                  <c:v>115.68636767695973</c:v>
                </c:pt>
                <c:pt idx="323">
                  <c:v>116.00536328377896</c:v>
                </c:pt>
                <c:pt idx="324">
                  <c:v>115.86365895137811</c:v>
                </c:pt>
                <c:pt idx="325">
                  <c:v>115.29332747311931</c:v>
                </c:pt>
                <c:pt idx="326">
                  <c:v>115.29332747311931</c:v>
                </c:pt>
                <c:pt idx="327">
                  <c:v>115.29332747311931</c:v>
                </c:pt>
                <c:pt idx="328">
                  <c:v>116.45938139104859</c:v>
                </c:pt>
                <c:pt idx="329">
                  <c:v>115.71848996537334</c:v>
                </c:pt>
                <c:pt idx="330">
                  <c:v>114.50793999615925</c:v>
                </c:pt>
                <c:pt idx="331">
                  <c:v>115.32391541493688</c:v>
                </c:pt>
                <c:pt idx="332">
                  <c:v>115.59272303955059</c:v>
                </c:pt>
                <c:pt idx="333">
                  <c:v>115.59272303955059</c:v>
                </c:pt>
                <c:pt idx="334">
                  <c:v>115.59272303955059</c:v>
                </c:pt>
                <c:pt idx="335">
                  <c:v>115.97037028237926</c:v>
                </c:pt>
                <c:pt idx="336">
                  <c:v>115.86885593178403</c:v>
                </c:pt>
                <c:pt idx="337">
                  <c:v>115.77813150241248</c:v>
                </c:pt>
                <c:pt idx="338">
                  <c:v>115.94121769705473</c:v>
                </c:pt>
                <c:pt idx="339">
                  <c:v>118.90245713233598</c:v>
                </c:pt>
                <c:pt idx="340">
                  <c:v>118.90245713233598</c:v>
                </c:pt>
                <c:pt idx="341">
                  <c:v>118.90245713233598</c:v>
                </c:pt>
                <c:pt idx="342">
                  <c:v>118.55227964308136</c:v>
                </c:pt>
                <c:pt idx="343">
                  <c:v>119.11538484382341</c:v>
                </c:pt>
                <c:pt idx="344">
                  <c:v>118.46358451082071</c:v>
                </c:pt>
                <c:pt idx="345">
                  <c:v>118.11919794258979</c:v>
                </c:pt>
                <c:pt idx="346">
                  <c:v>117.88053280433033</c:v>
                </c:pt>
                <c:pt idx="347">
                  <c:v>117.88053280433033</c:v>
                </c:pt>
                <c:pt idx="348">
                  <c:v>117.88053280433033</c:v>
                </c:pt>
                <c:pt idx="349">
                  <c:v>117.90270658739549</c:v>
                </c:pt>
                <c:pt idx="350">
                  <c:v>117.94957840115154</c:v>
                </c:pt>
                <c:pt idx="351">
                  <c:v>117.71343751051778</c:v>
                </c:pt>
                <c:pt idx="352">
                  <c:v>118.4165147168587</c:v>
                </c:pt>
                <c:pt idx="353">
                  <c:v>117.98491786791166</c:v>
                </c:pt>
                <c:pt idx="354">
                  <c:v>117.98491786791166</c:v>
                </c:pt>
                <c:pt idx="355">
                  <c:v>117.98491786791166</c:v>
                </c:pt>
                <c:pt idx="356">
                  <c:v>117.08856248552279</c:v>
                </c:pt>
                <c:pt idx="357">
                  <c:v>117.08856248552279</c:v>
                </c:pt>
                <c:pt idx="358">
                  <c:v>117.08856248552279</c:v>
                </c:pt>
                <c:pt idx="359">
                  <c:v>117.08856248552279</c:v>
                </c:pt>
                <c:pt idx="360">
                  <c:v>117.08856248552279</c:v>
                </c:pt>
                <c:pt idx="361">
                  <c:v>117.08856248552279</c:v>
                </c:pt>
                <c:pt idx="362">
                  <c:v>117.08856248552279</c:v>
                </c:pt>
                <c:pt idx="363">
                  <c:v>114.85257403964761</c:v>
                </c:pt>
                <c:pt idx="364">
                  <c:v>116.68814751901115</c:v>
                </c:pt>
                <c:pt idx="365">
                  <c:v>114.85207908913276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0B-48F5-98DD-1A43D543A6A8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43473</c:v>
                </c:pt>
                <c:pt idx="1">
                  <c:v>43474</c:v>
                </c:pt>
                <c:pt idx="2">
                  <c:v>43475</c:v>
                </c:pt>
                <c:pt idx="3">
                  <c:v>43476</c:v>
                </c:pt>
                <c:pt idx="4">
                  <c:v>43477</c:v>
                </c:pt>
                <c:pt idx="5">
                  <c:v>43478</c:v>
                </c:pt>
                <c:pt idx="6">
                  <c:v>43479</c:v>
                </c:pt>
                <c:pt idx="7">
                  <c:v>43480</c:v>
                </c:pt>
                <c:pt idx="8">
                  <c:v>43481</c:v>
                </c:pt>
                <c:pt idx="9">
                  <c:v>43482</c:v>
                </c:pt>
                <c:pt idx="10">
                  <c:v>43483</c:v>
                </c:pt>
                <c:pt idx="11">
                  <c:v>43484</c:v>
                </c:pt>
                <c:pt idx="12">
                  <c:v>43485</c:v>
                </c:pt>
                <c:pt idx="13">
                  <c:v>43486</c:v>
                </c:pt>
                <c:pt idx="14">
                  <c:v>43487</c:v>
                </c:pt>
                <c:pt idx="15">
                  <c:v>43488</c:v>
                </c:pt>
                <c:pt idx="16">
                  <c:v>43489</c:v>
                </c:pt>
                <c:pt idx="17">
                  <c:v>43490</c:v>
                </c:pt>
                <c:pt idx="18">
                  <c:v>43491</c:v>
                </c:pt>
                <c:pt idx="19">
                  <c:v>43492</c:v>
                </c:pt>
                <c:pt idx="20">
                  <c:v>43493</c:v>
                </c:pt>
                <c:pt idx="21">
                  <c:v>43494</c:v>
                </c:pt>
                <c:pt idx="22">
                  <c:v>43495</c:v>
                </c:pt>
                <c:pt idx="23">
                  <c:v>43496</c:v>
                </c:pt>
                <c:pt idx="24">
                  <c:v>43497</c:v>
                </c:pt>
                <c:pt idx="25">
                  <c:v>43498</c:v>
                </c:pt>
                <c:pt idx="26">
                  <c:v>43499</c:v>
                </c:pt>
                <c:pt idx="27">
                  <c:v>43500</c:v>
                </c:pt>
                <c:pt idx="28">
                  <c:v>43501</c:v>
                </c:pt>
                <c:pt idx="29">
                  <c:v>43502</c:v>
                </c:pt>
                <c:pt idx="30">
                  <c:v>43503</c:v>
                </c:pt>
                <c:pt idx="31">
                  <c:v>43504</c:v>
                </c:pt>
                <c:pt idx="32">
                  <c:v>43505</c:v>
                </c:pt>
                <c:pt idx="33">
                  <c:v>43506</c:v>
                </c:pt>
                <c:pt idx="34">
                  <c:v>43507</c:v>
                </c:pt>
                <c:pt idx="35">
                  <c:v>43508</c:v>
                </c:pt>
                <c:pt idx="36">
                  <c:v>43509</c:v>
                </c:pt>
                <c:pt idx="37">
                  <c:v>43510</c:v>
                </c:pt>
                <c:pt idx="38">
                  <c:v>43511</c:v>
                </c:pt>
                <c:pt idx="39">
                  <c:v>43512</c:v>
                </c:pt>
                <c:pt idx="40">
                  <c:v>43513</c:v>
                </c:pt>
                <c:pt idx="41">
                  <c:v>43514</c:v>
                </c:pt>
                <c:pt idx="42">
                  <c:v>43515</c:v>
                </c:pt>
                <c:pt idx="43">
                  <c:v>43516</c:v>
                </c:pt>
                <c:pt idx="44">
                  <c:v>43517</c:v>
                </c:pt>
                <c:pt idx="45">
                  <c:v>43518</c:v>
                </c:pt>
                <c:pt idx="46">
                  <c:v>43519</c:v>
                </c:pt>
                <c:pt idx="47">
                  <c:v>43520</c:v>
                </c:pt>
                <c:pt idx="48">
                  <c:v>43521</c:v>
                </c:pt>
                <c:pt idx="49">
                  <c:v>43522</c:v>
                </c:pt>
                <c:pt idx="50">
                  <c:v>43523</c:v>
                </c:pt>
                <c:pt idx="51">
                  <c:v>43524</c:v>
                </c:pt>
                <c:pt idx="52">
                  <c:v>43525</c:v>
                </c:pt>
                <c:pt idx="53">
                  <c:v>43526</c:v>
                </c:pt>
                <c:pt idx="54">
                  <c:v>43527</c:v>
                </c:pt>
                <c:pt idx="55">
                  <c:v>43528</c:v>
                </c:pt>
                <c:pt idx="56">
                  <c:v>43529</c:v>
                </c:pt>
                <c:pt idx="57">
                  <c:v>43530</c:v>
                </c:pt>
                <c:pt idx="58">
                  <c:v>43531</c:v>
                </c:pt>
                <c:pt idx="59">
                  <c:v>43532</c:v>
                </c:pt>
                <c:pt idx="60">
                  <c:v>43533</c:v>
                </c:pt>
                <c:pt idx="61">
                  <c:v>43534</c:v>
                </c:pt>
                <c:pt idx="62">
                  <c:v>43535</c:v>
                </c:pt>
                <c:pt idx="63">
                  <c:v>43536</c:v>
                </c:pt>
                <c:pt idx="64">
                  <c:v>43537</c:v>
                </c:pt>
                <c:pt idx="65">
                  <c:v>43538</c:v>
                </c:pt>
                <c:pt idx="66">
                  <c:v>43539</c:v>
                </c:pt>
                <c:pt idx="67">
                  <c:v>43540</c:v>
                </c:pt>
                <c:pt idx="68">
                  <c:v>43541</c:v>
                </c:pt>
                <c:pt idx="69">
                  <c:v>43542</c:v>
                </c:pt>
                <c:pt idx="70">
                  <c:v>43543</c:v>
                </c:pt>
                <c:pt idx="71">
                  <c:v>43544</c:v>
                </c:pt>
                <c:pt idx="72">
                  <c:v>43545</c:v>
                </c:pt>
                <c:pt idx="73">
                  <c:v>43546</c:v>
                </c:pt>
                <c:pt idx="74">
                  <c:v>43547</c:v>
                </c:pt>
                <c:pt idx="75">
                  <c:v>43548</c:v>
                </c:pt>
                <c:pt idx="76">
                  <c:v>43549</c:v>
                </c:pt>
                <c:pt idx="77">
                  <c:v>43550</c:v>
                </c:pt>
                <c:pt idx="78">
                  <c:v>43551</c:v>
                </c:pt>
                <c:pt idx="79">
                  <c:v>43552</c:v>
                </c:pt>
                <c:pt idx="80">
                  <c:v>43553</c:v>
                </c:pt>
                <c:pt idx="81">
                  <c:v>43554</c:v>
                </c:pt>
                <c:pt idx="82">
                  <c:v>43555</c:v>
                </c:pt>
                <c:pt idx="83">
                  <c:v>43556</c:v>
                </c:pt>
                <c:pt idx="84">
                  <c:v>43557</c:v>
                </c:pt>
                <c:pt idx="85">
                  <c:v>43558</c:v>
                </c:pt>
                <c:pt idx="86">
                  <c:v>43559</c:v>
                </c:pt>
                <c:pt idx="87">
                  <c:v>43560</c:v>
                </c:pt>
                <c:pt idx="88">
                  <c:v>43561</c:v>
                </c:pt>
                <c:pt idx="89">
                  <c:v>43562</c:v>
                </c:pt>
                <c:pt idx="90">
                  <c:v>43563</c:v>
                </c:pt>
                <c:pt idx="91">
                  <c:v>43564</c:v>
                </c:pt>
                <c:pt idx="92">
                  <c:v>43565</c:v>
                </c:pt>
                <c:pt idx="93">
                  <c:v>43566</c:v>
                </c:pt>
                <c:pt idx="94">
                  <c:v>43567</c:v>
                </c:pt>
                <c:pt idx="95">
                  <c:v>43568</c:v>
                </c:pt>
                <c:pt idx="96">
                  <c:v>43569</c:v>
                </c:pt>
                <c:pt idx="97">
                  <c:v>43570</c:v>
                </c:pt>
                <c:pt idx="98">
                  <c:v>43571</c:v>
                </c:pt>
                <c:pt idx="99">
                  <c:v>43572</c:v>
                </c:pt>
                <c:pt idx="100">
                  <c:v>43573</c:v>
                </c:pt>
                <c:pt idx="101">
                  <c:v>43574</c:v>
                </c:pt>
                <c:pt idx="102">
                  <c:v>43575</c:v>
                </c:pt>
                <c:pt idx="103">
                  <c:v>43576</c:v>
                </c:pt>
                <c:pt idx="104">
                  <c:v>43577</c:v>
                </c:pt>
                <c:pt idx="105">
                  <c:v>43578</c:v>
                </c:pt>
                <c:pt idx="106">
                  <c:v>43579</c:v>
                </c:pt>
                <c:pt idx="107">
                  <c:v>43580</c:v>
                </c:pt>
                <c:pt idx="108">
                  <c:v>43581</c:v>
                </c:pt>
                <c:pt idx="109">
                  <c:v>43582</c:v>
                </c:pt>
                <c:pt idx="110">
                  <c:v>43583</c:v>
                </c:pt>
                <c:pt idx="111">
                  <c:v>43584</c:v>
                </c:pt>
                <c:pt idx="112">
                  <c:v>43585</c:v>
                </c:pt>
                <c:pt idx="113">
                  <c:v>43586</c:v>
                </c:pt>
                <c:pt idx="114">
                  <c:v>43587</c:v>
                </c:pt>
                <c:pt idx="115">
                  <c:v>43588</c:v>
                </c:pt>
                <c:pt idx="116">
                  <c:v>43589</c:v>
                </c:pt>
                <c:pt idx="117">
                  <c:v>43590</c:v>
                </c:pt>
                <c:pt idx="118">
                  <c:v>43591</c:v>
                </c:pt>
                <c:pt idx="119">
                  <c:v>43592</c:v>
                </c:pt>
                <c:pt idx="120">
                  <c:v>43593</c:v>
                </c:pt>
                <c:pt idx="121">
                  <c:v>43594</c:v>
                </c:pt>
                <c:pt idx="122">
                  <c:v>43595</c:v>
                </c:pt>
                <c:pt idx="123">
                  <c:v>43596</c:v>
                </c:pt>
                <c:pt idx="124">
                  <c:v>43597</c:v>
                </c:pt>
                <c:pt idx="125">
                  <c:v>43598</c:v>
                </c:pt>
                <c:pt idx="126">
                  <c:v>43599</c:v>
                </c:pt>
                <c:pt idx="127">
                  <c:v>43600</c:v>
                </c:pt>
                <c:pt idx="128">
                  <c:v>43601</c:v>
                </c:pt>
                <c:pt idx="129">
                  <c:v>43602</c:v>
                </c:pt>
                <c:pt idx="130">
                  <c:v>43603</c:v>
                </c:pt>
                <c:pt idx="131">
                  <c:v>43604</c:v>
                </c:pt>
                <c:pt idx="132">
                  <c:v>43605</c:v>
                </c:pt>
                <c:pt idx="133">
                  <c:v>43606</c:v>
                </c:pt>
                <c:pt idx="134">
                  <c:v>43607</c:v>
                </c:pt>
                <c:pt idx="135">
                  <c:v>43608</c:v>
                </c:pt>
                <c:pt idx="136">
                  <c:v>43609</c:v>
                </c:pt>
                <c:pt idx="137">
                  <c:v>43610</c:v>
                </c:pt>
                <c:pt idx="138">
                  <c:v>43611</c:v>
                </c:pt>
                <c:pt idx="139">
                  <c:v>43612</c:v>
                </c:pt>
                <c:pt idx="140">
                  <c:v>43613</c:v>
                </c:pt>
                <c:pt idx="141">
                  <c:v>43614</c:v>
                </c:pt>
                <c:pt idx="142">
                  <c:v>43615</c:v>
                </c:pt>
                <c:pt idx="143">
                  <c:v>43616</c:v>
                </c:pt>
                <c:pt idx="144">
                  <c:v>43617</c:v>
                </c:pt>
                <c:pt idx="145">
                  <c:v>43618</c:v>
                </c:pt>
                <c:pt idx="146">
                  <c:v>43619</c:v>
                </c:pt>
                <c:pt idx="147">
                  <c:v>43620</c:v>
                </c:pt>
                <c:pt idx="148">
                  <c:v>43621</c:v>
                </c:pt>
                <c:pt idx="149">
                  <c:v>43622</c:v>
                </c:pt>
                <c:pt idx="150">
                  <c:v>43623</c:v>
                </c:pt>
                <c:pt idx="151">
                  <c:v>43624</c:v>
                </c:pt>
                <c:pt idx="152">
                  <c:v>43625</c:v>
                </c:pt>
                <c:pt idx="153">
                  <c:v>43626</c:v>
                </c:pt>
                <c:pt idx="154">
                  <c:v>43627</c:v>
                </c:pt>
                <c:pt idx="155">
                  <c:v>43628</c:v>
                </c:pt>
                <c:pt idx="156">
                  <c:v>43629</c:v>
                </c:pt>
                <c:pt idx="157">
                  <c:v>43630</c:v>
                </c:pt>
                <c:pt idx="158">
                  <c:v>43631</c:v>
                </c:pt>
                <c:pt idx="159">
                  <c:v>43632</c:v>
                </c:pt>
                <c:pt idx="160">
                  <c:v>43633</c:v>
                </c:pt>
                <c:pt idx="161">
                  <c:v>43634</c:v>
                </c:pt>
                <c:pt idx="162">
                  <c:v>43635</c:v>
                </c:pt>
                <c:pt idx="163">
                  <c:v>43636</c:v>
                </c:pt>
                <c:pt idx="164">
                  <c:v>43637</c:v>
                </c:pt>
                <c:pt idx="165">
                  <c:v>43638</c:v>
                </c:pt>
                <c:pt idx="166">
                  <c:v>43639</c:v>
                </c:pt>
                <c:pt idx="167">
                  <c:v>43640</c:v>
                </c:pt>
                <c:pt idx="168">
                  <c:v>43641</c:v>
                </c:pt>
                <c:pt idx="169">
                  <c:v>43642</c:v>
                </c:pt>
                <c:pt idx="170">
                  <c:v>43643</c:v>
                </c:pt>
                <c:pt idx="171">
                  <c:v>43644</c:v>
                </c:pt>
                <c:pt idx="172">
                  <c:v>43645</c:v>
                </c:pt>
                <c:pt idx="173">
                  <c:v>43646</c:v>
                </c:pt>
                <c:pt idx="174">
                  <c:v>43647</c:v>
                </c:pt>
                <c:pt idx="175">
                  <c:v>43648</c:v>
                </c:pt>
                <c:pt idx="176">
                  <c:v>43649</c:v>
                </c:pt>
                <c:pt idx="177">
                  <c:v>43650</c:v>
                </c:pt>
                <c:pt idx="178">
                  <c:v>43651</c:v>
                </c:pt>
                <c:pt idx="179">
                  <c:v>43652</c:v>
                </c:pt>
                <c:pt idx="180">
                  <c:v>43653</c:v>
                </c:pt>
                <c:pt idx="181">
                  <c:v>43654</c:v>
                </c:pt>
                <c:pt idx="182">
                  <c:v>43655</c:v>
                </c:pt>
                <c:pt idx="183">
                  <c:v>43656</c:v>
                </c:pt>
                <c:pt idx="184">
                  <c:v>43657</c:v>
                </c:pt>
                <c:pt idx="185">
                  <c:v>43658</c:v>
                </c:pt>
                <c:pt idx="186">
                  <c:v>43659</c:v>
                </c:pt>
                <c:pt idx="187">
                  <c:v>43660</c:v>
                </c:pt>
                <c:pt idx="188">
                  <c:v>43661</c:v>
                </c:pt>
                <c:pt idx="189">
                  <c:v>43662</c:v>
                </c:pt>
                <c:pt idx="190">
                  <c:v>43663</c:v>
                </c:pt>
                <c:pt idx="191">
                  <c:v>43664</c:v>
                </c:pt>
                <c:pt idx="192">
                  <c:v>43665</c:v>
                </c:pt>
                <c:pt idx="193">
                  <c:v>43666</c:v>
                </c:pt>
                <c:pt idx="194">
                  <c:v>43667</c:v>
                </c:pt>
                <c:pt idx="195">
                  <c:v>43668</c:v>
                </c:pt>
                <c:pt idx="196">
                  <c:v>43669</c:v>
                </c:pt>
                <c:pt idx="197">
                  <c:v>43670</c:v>
                </c:pt>
                <c:pt idx="198">
                  <c:v>43671</c:v>
                </c:pt>
                <c:pt idx="199">
                  <c:v>43672</c:v>
                </c:pt>
                <c:pt idx="200">
                  <c:v>43673</c:v>
                </c:pt>
                <c:pt idx="201">
                  <c:v>43674</c:v>
                </c:pt>
                <c:pt idx="202">
                  <c:v>43675</c:v>
                </c:pt>
                <c:pt idx="203">
                  <c:v>43676</c:v>
                </c:pt>
                <c:pt idx="204">
                  <c:v>43677</c:v>
                </c:pt>
                <c:pt idx="205">
                  <c:v>43678</c:v>
                </c:pt>
                <c:pt idx="206">
                  <c:v>43679</c:v>
                </c:pt>
                <c:pt idx="207">
                  <c:v>43680</c:v>
                </c:pt>
                <c:pt idx="208">
                  <c:v>43681</c:v>
                </c:pt>
                <c:pt idx="209">
                  <c:v>43682</c:v>
                </c:pt>
                <c:pt idx="210">
                  <c:v>43683</c:v>
                </c:pt>
                <c:pt idx="211">
                  <c:v>43684</c:v>
                </c:pt>
                <c:pt idx="212">
                  <c:v>43685</c:v>
                </c:pt>
                <c:pt idx="213">
                  <c:v>43686</c:v>
                </c:pt>
                <c:pt idx="214">
                  <c:v>43687</c:v>
                </c:pt>
                <c:pt idx="215">
                  <c:v>43688</c:v>
                </c:pt>
                <c:pt idx="216">
                  <c:v>43689</c:v>
                </c:pt>
                <c:pt idx="217">
                  <c:v>43690</c:v>
                </c:pt>
                <c:pt idx="218">
                  <c:v>43691</c:v>
                </c:pt>
                <c:pt idx="219">
                  <c:v>43692</c:v>
                </c:pt>
                <c:pt idx="220">
                  <c:v>43693</c:v>
                </c:pt>
                <c:pt idx="221">
                  <c:v>43694</c:v>
                </c:pt>
                <c:pt idx="222">
                  <c:v>43695</c:v>
                </c:pt>
                <c:pt idx="223">
                  <c:v>43696</c:v>
                </c:pt>
                <c:pt idx="224">
                  <c:v>43697</c:v>
                </c:pt>
                <c:pt idx="225">
                  <c:v>43698</c:v>
                </c:pt>
                <c:pt idx="226">
                  <c:v>43699</c:v>
                </c:pt>
                <c:pt idx="227">
                  <c:v>43700</c:v>
                </c:pt>
                <c:pt idx="228">
                  <c:v>43701</c:v>
                </c:pt>
                <c:pt idx="229">
                  <c:v>43702</c:v>
                </c:pt>
                <c:pt idx="230">
                  <c:v>43703</c:v>
                </c:pt>
                <c:pt idx="231">
                  <c:v>43704</c:v>
                </c:pt>
                <c:pt idx="232">
                  <c:v>43705</c:v>
                </c:pt>
                <c:pt idx="233">
                  <c:v>43706</c:v>
                </c:pt>
                <c:pt idx="234">
                  <c:v>43707</c:v>
                </c:pt>
                <c:pt idx="235">
                  <c:v>43708</c:v>
                </c:pt>
                <c:pt idx="236">
                  <c:v>43709</c:v>
                </c:pt>
                <c:pt idx="237">
                  <c:v>43710</c:v>
                </c:pt>
                <c:pt idx="238">
                  <c:v>43711</c:v>
                </c:pt>
                <c:pt idx="239">
                  <c:v>43712</c:v>
                </c:pt>
                <c:pt idx="240">
                  <c:v>43713</c:v>
                </c:pt>
                <c:pt idx="241">
                  <c:v>43714</c:v>
                </c:pt>
                <c:pt idx="242">
                  <c:v>43715</c:v>
                </c:pt>
                <c:pt idx="243">
                  <c:v>43716</c:v>
                </c:pt>
                <c:pt idx="244">
                  <c:v>43717</c:v>
                </c:pt>
                <c:pt idx="245">
                  <c:v>43718</c:v>
                </c:pt>
                <c:pt idx="246">
                  <c:v>43719</c:v>
                </c:pt>
                <c:pt idx="247">
                  <c:v>43720</c:v>
                </c:pt>
                <c:pt idx="248">
                  <c:v>43721</c:v>
                </c:pt>
                <c:pt idx="249">
                  <c:v>43722</c:v>
                </c:pt>
                <c:pt idx="250">
                  <c:v>43723</c:v>
                </c:pt>
                <c:pt idx="251">
                  <c:v>43724</c:v>
                </c:pt>
                <c:pt idx="252">
                  <c:v>43725</c:v>
                </c:pt>
                <c:pt idx="253">
                  <c:v>43726</c:v>
                </c:pt>
                <c:pt idx="254">
                  <c:v>43727</c:v>
                </c:pt>
                <c:pt idx="255">
                  <c:v>43728</c:v>
                </c:pt>
                <c:pt idx="256">
                  <c:v>43729</c:v>
                </c:pt>
                <c:pt idx="257">
                  <c:v>43730</c:v>
                </c:pt>
                <c:pt idx="258">
                  <c:v>43731</c:v>
                </c:pt>
                <c:pt idx="259">
                  <c:v>43732</c:v>
                </c:pt>
                <c:pt idx="260">
                  <c:v>43733</c:v>
                </c:pt>
                <c:pt idx="261">
                  <c:v>43734</c:v>
                </c:pt>
                <c:pt idx="262">
                  <c:v>43735</c:v>
                </c:pt>
                <c:pt idx="263">
                  <c:v>43736</c:v>
                </c:pt>
                <c:pt idx="264">
                  <c:v>43737</c:v>
                </c:pt>
                <c:pt idx="265">
                  <c:v>43738</c:v>
                </c:pt>
                <c:pt idx="266">
                  <c:v>43739</c:v>
                </c:pt>
                <c:pt idx="267">
                  <c:v>43740</c:v>
                </c:pt>
                <c:pt idx="268">
                  <c:v>43741</c:v>
                </c:pt>
                <c:pt idx="269">
                  <c:v>43742</c:v>
                </c:pt>
                <c:pt idx="270">
                  <c:v>43743</c:v>
                </c:pt>
                <c:pt idx="271">
                  <c:v>43744</c:v>
                </c:pt>
                <c:pt idx="272">
                  <c:v>43745</c:v>
                </c:pt>
                <c:pt idx="273">
                  <c:v>43746</c:v>
                </c:pt>
                <c:pt idx="274">
                  <c:v>43747</c:v>
                </c:pt>
                <c:pt idx="275">
                  <c:v>43748</c:v>
                </c:pt>
                <c:pt idx="276">
                  <c:v>43749</c:v>
                </c:pt>
                <c:pt idx="277">
                  <c:v>43750</c:v>
                </c:pt>
                <c:pt idx="278">
                  <c:v>43751</c:v>
                </c:pt>
                <c:pt idx="279">
                  <c:v>43752</c:v>
                </c:pt>
                <c:pt idx="280">
                  <c:v>43753</c:v>
                </c:pt>
                <c:pt idx="281">
                  <c:v>43754</c:v>
                </c:pt>
                <c:pt idx="282">
                  <c:v>43755</c:v>
                </c:pt>
                <c:pt idx="283">
                  <c:v>43756</c:v>
                </c:pt>
                <c:pt idx="284">
                  <c:v>43757</c:v>
                </c:pt>
                <c:pt idx="285">
                  <c:v>43758</c:v>
                </c:pt>
                <c:pt idx="286">
                  <c:v>43759</c:v>
                </c:pt>
                <c:pt idx="287">
                  <c:v>43760</c:v>
                </c:pt>
                <c:pt idx="288">
                  <c:v>43761</c:v>
                </c:pt>
                <c:pt idx="289">
                  <c:v>43762</c:v>
                </c:pt>
                <c:pt idx="290">
                  <c:v>43763</c:v>
                </c:pt>
                <c:pt idx="291">
                  <c:v>43764</c:v>
                </c:pt>
                <c:pt idx="292">
                  <c:v>43765</c:v>
                </c:pt>
                <c:pt idx="293">
                  <c:v>43766</c:v>
                </c:pt>
                <c:pt idx="294">
                  <c:v>43767</c:v>
                </c:pt>
                <c:pt idx="295">
                  <c:v>43768</c:v>
                </c:pt>
                <c:pt idx="296">
                  <c:v>43769</c:v>
                </c:pt>
                <c:pt idx="297">
                  <c:v>43770</c:v>
                </c:pt>
                <c:pt idx="298">
                  <c:v>43771</c:v>
                </c:pt>
                <c:pt idx="299">
                  <c:v>43772</c:v>
                </c:pt>
                <c:pt idx="300">
                  <c:v>43773</c:v>
                </c:pt>
                <c:pt idx="301">
                  <c:v>43774</c:v>
                </c:pt>
                <c:pt idx="302">
                  <c:v>43775</c:v>
                </c:pt>
                <c:pt idx="303">
                  <c:v>43776</c:v>
                </c:pt>
                <c:pt idx="304">
                  <c:v>43777</c:v>
                </c:pt>
                <c:pt idx="305">
                  <c:v>43778</c:v>
                </c:pt>
                <c:pt idx="306">
                  <c:v>43779</c:v>
                </c:pt>
                <c:pt idx="307">
                  <c:v>43780</c:v>
                </c:pt>
                <c:pt idx="308">
                  <c:v>43781</c:v>
                </c:pt>
                <c:pt idx="309">
                  <c:v>43782</c:v>
                </c:pt>
                <c:pt idx="310">
                  <c:v>43783</c:v>
                </c:pt>
                <c:pt idx="311">
                  <c:v>43784</c:v>
                </c:pt>
                <c:pt idx="312">
                  <c:v>43785</c:v>
                </c:pt>
                <c:pt idx="313">
                  <c:v>43786</c:v>
                </c:pt>
                <c:pt idx="314">
                  <c:v>43787</c:v>
                </c:pt>
                <c:pt idx="315">
                  <c:v>43788</c:v>
                </c:pt>
                <c:pt idx="316">
                  <c:v>43789</c:v>
                </c:pt>
                <c:pt idx="317">
                  <c:v>43790</c:v>
                </c:pt>
                <c:pt idx="318">
                  <c:v>43791</c:v>
                </c:pt>
                <c:pt idx="319">
                  <c:v>43792</c:v>
                </c:pt>
                <c:pt idx="320">
                  <c:v>43793</c:v>
                </c:pt>
                <c:pt idx="321">
                  <c:v>43794</c:v>
                </c:pt>
                <c:pt idx="322">
                  <c:v>43795</c:v>
                </c:pt>
                <c:pt idx="323">
                  <c:v>43796</c:v>
                </c:pt>
                <c:pt idx="324">
                  <c:v>43797</c:v>
                </c:pt>
                <c:pt idx="325">
                  <c:v>43798</c:v>
                </c:pt>
                <c:pt idx="326">
                  <c:v>43799</c:v>
                </c:pt>
                <c:pt idx="327">
                  <c:v>43800</c:v>
                </c:pt>
                <c:pt idx="328">
                  <c:v>43801</c:v>
                </c:pt>
                <c:pt idx="329">
                  <c:v>43802</c:v>
                </c:pt>
                <c:pt idx="330">
                  <c:v>43803</c:v>
                </c:pt>
                <c:pt idx="331">
                  <c:v>43804</c:v>
                </c:pt>
                <c:pt idx="332">
                  <c:v>43805</c:v>
                </c:pt>
                <c:pt idx="333">
                  <c:v>43806</c:v>
                </c:pt>
                <c:pt idx="334">
                  <c:v>43807</c:v>
                </c:pt>
                <c:pt idx="335">
                  <c:v>43808</c:v>
                </c:pt>
                <c:pt idx="336">
                  <c:v>43809</c:v>
                </c:pt>
                <c:pt idx="337">
                  <c:v>43810</c:v>
                </c:pt>
                <c:pt idx="338">
                  <c:v>43811</c:v>
                </c:pt>
                <c:pt idx="339">
                  <c:v>43812</c:v>
                </c:pt>
                <c:pt idx="340">
                  <c:v>43813</c:v>
                </c:pt>
                <c:pt idx="341">
                  <c:v>43814</c:v>
                </c:pt>
                <c:pt idx="342">
                  <c:v>43815</c:v>
                </c:pt>
                <c:pt idx="343">
                  <c:v>43816</c:v>
                </c:pt>
                <c:pt idx="344">
                  <c:v>43817</c:v>
                </c:pt>
                <c:pt idx="345">
                  <c:v>43818</c:v>
                </c:pt>
                <c:pt idx="346">
                  <c:v>43819</c:v>
                </c:pt>
                <c:pt idx="347">
                  <c:v>43820</c:v>
                </c:pt>
                <c:pt idx="348">
                  <c:v>43821</c:v>
                </c:pt>
                <c:pt idx="349">
                  <c:v>43822</c:v>
                </c:pt>
                <c:pt idx="350">
                  <c:v>43823</c:v>
                </c:pt>
                <c:pt idx="351">
                  <c:v>43824</c:v>
                </c:pt>
                <c:pt idx="352">
                  <c:v>43825</c:v>
                </c:pt>
                <c:pt idx="353">
                  <c:v>43826</c:v>
                </c:pt>
                <c:pt idx="354">
                  <c:v>43827</c:v>
                </c:pt>
                <c:pt idx="355">
                  <c:v>43828</c:v>
                </c:pt>
                <c:pt idx="356">
                  <c:v>43829</c:v>
                </c:pt>
                <c:pt idx="357">
                  <c:v>43830</c:v>
                </c:pt>
                <c:pt idx="358">
                  <c:v>43831</c:v>
                </c:pt>
                <c:pt idx="359">
                  <c:v>43832</c:v>
                </c:pt>
                <c:pt idx="360">
                  <c:v>43833</c:v>
                </c:pt>
                <c:pt idx="361">
                  <c:v>43834</c:v>
                </c:pt>
                <c:pt idx="362">
                  <c:v>43835</c:v>
                </c:pt>
                <c:pt idx="363">
                  <c:v>43836</c:v>
                </c:pt>
                <c:pt idx="364">
                  <c:v>43837</c:v>
                </c:pt>
                <c:pt idx="365">
                  <c:v>43838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101.93744810406864</c:v>
                </c:pt>
                <c:pt idx="2">
                  <c:v>102.3741427560968</c:v>
                </c:pt>
                <c:pt idx="3">
                  <c:v>102.62426833143688</c:v>
                </c:pt>
                <c:pt idx="4">
                  <c:v>102.62426833143688</c:v>
                </c:pt>
                <c:pt idx="5">
                  <c:v>102.62426833143688</c:v>
                </c:pt>
                <c:pt idx="6">
                  <c:v>101.76318028518415</c:v>
                </c:pt>
                <c:pt idx="7">
                  <c:v>103.0343102582239</c:v>
                </c:pt>
                <c:pt idx="8">
                  <c:v>103.473055119886</c:v>
                </c:pt>
                <c:pt idx="9">
                  <c:v>103.4320509272073</c:v>
                </c:pt>
                <c:pt idx="10">
                  <c:v>104.35567036729505</c:v>
                </c:pt>
                <c:pt idx="11">
                  <c:v>104.35567036729505</c:v>
                </c:pt>
                <c:pt idx="12">
                  <c:v>104.35567036729505</c:v>
                </c:pt>
                <c:pt idx="13">
                  <c:v>104.40180008405859</c:v>
                </c:pt>
                <c:pt idx="14">
                  <c:v>103.60016811718997</c:v>
                </c:pt>
                <c:pt idx="15">
                  <c:v>103.69550286516794</c:v>
                </c:pt>
                <c:pt idx="16">
                  <c:v>104.50328546093837</c:v>
                </c:pt>
                <c:pt idx="17">
                  <c:v>105.82567067482647</c:v>
                </c:pt>
                <c:pt idx="18">
                  <c:v>105.82567067482647</c:v>
                </c:pt>
                <c:pt idx="19">
                  <c:v>105.82567067482647</c:v>
                </c:pt>
                <c:pt idx="20">
                  <c:v>105.38692581316437</c:v>
                </c:pt>
                <c:pt idx="21">
                  <c:v>105.56016852723188</c:v>
                </c:pt>
                <c:pt idx="22">
                  <c:v>106.26544064130556</c:v>
                </c:pt>
                <c:pt idx="23">
                  <c:v>107.62883004787238</c:v>
                </c:pt>
                <c:pt idx="24">
                  <c:v>107.65650787793051</c:v>
                </c:pt>
                <c:pt idx="25">
                  <c:v>107.65650787793051</c:v>
                </c:pt>
                <c:pt idx="26">
                  <c:v>107.65650787793051</c:v>
                </c:pt>
                <c:pt idx="27">
                  <c:v>107.43611034228248</c:v>
                </c:pt>
                <c:pt idx="28">
                  <c:v>107.830775696815</c:v>
                </c:pt>
                <c:pt idx="29">
                  <c:v>107.47813963977816</c:v>
                </c:pt>
                <c:pt idx="30">
                  <c:v>106.81284661356624</c:v>
                </c:pt>
                <c:pt idx="31">
                  <c:v>106.2039343522875</c:v>
                </c:pt>
                <c:pt idx="32">
                  <c:v>106.2039343522875</c:v>
                </c:pt>
                <c:pt idx="33">
                  <c:v>106.2039343522875</c:v>
                </c:pt>
                <c:pt idx="34">
                  <c:v>106.14037785363553</c:v>
                </c:pt>
                <c:pt idx="35">
                  <c:v>106.82924829063771</c:v>
                </c:pt>
                <c:pt idx="36">
                  <c:v>106.79952025094562</c:v>
                </c:pt>
                <c:pt idx="37">
                  <c:v>106.52786747444924</c:v>
                </c:pt>
                <c:pt idx="38">
                  <c:v>105.65140285594201</c:v>
                </c:pt>
                <c:pt idx="39">
                  <c:v>105.65140285594201</c:v>
                </c:pt>
                <c:pt idx="40">
                  <c:v>105.65140285594201</c:v>
                </c:pt>
                <c:pt idx="41">
                  <c:v>106.27569168947522</c:v>
                </c:pt>
                <c:pt idx="42">
                  <c:v>106.30029420508245</c:v>
                </c:pt>
                <c:pt idx="43">
                  <c:v>107.56629865403735</c:v>
                </c:pt>
                <c:pt idx="44">
                  <c:v>107.73749115847095</c:v>
                </c:pt>
                <c:pt idx="45">
                  <c:v>108.5227214482681</c:v>
                </c:pt>
                <c:pt idx="46">
                  <c:v>108.5227214482681</c:v>
                </c:pt>
                <c:pt idx="47">
                  <c:v>108.5227214482681</c:v>
                </c:pt>
                <c:pt idx="48">
                  <c:v>109.44429067872191</c:v>
                </c:pt>
                <c:pt idx="49">
                  <c:v>109.16751237814067</c:v>
                </c:pt>
                <c:pt idx="50">
                  <c:v>108.79027380549661</c:v>
                </c:pt>
                <c:pt idx="51">
                  <c:v>107.73339073920309</c:v>
                </c:pt>
                <c:pt idx="52">
                  <c:v>107.79387192340417</c:v>
                </c:pt>
                <c:pt idx="53">
                  <c:v>107.79387192340417</c:v>
                </c:pt>
                <c:pt idx="54">
                  <c:v>107.79387192340417</c:v>
                </c:pt>
                <c:pt idx="55">
                  <c:v>108.00709372533342</c:v>
                </c:pt>
                <c:pt idx="56">
                  <c:v>108.16085944787855</c:v>
                </c:pt>
                <c:pt idx="57">
                  <c:v>108.21826531762875</c:v>
                </c:pt>
                <c:pt idx="58">
                  <c:v>106.97583827946409</c:v>
                </c:pt>
                <c:pt idx="59">
                  <c:v>105.5991225102767</c:v>
                </c:pt>
                <c:pt idx="60">
                  <c:v>105.5991225102767</c:v>
                </c:pt>
                <c:pt idx="61">
                  <c:v>105.5991225102767</c:v>
                </c:pt>
                <c:pt idx="62">
                  <c:v>106.72878801857492</c:v>
                </c:pt>
                <c:pt idx="63">
                  <c:v>107.79182171377023</c:v>
                </c:pt>
                <c:pt idx="64">
                  <c:v>107.68316060317167</c:v>
                </c:pt>
                <c:pt idx="65">
                  <c:v>107.451486914537</c:v>
                </c:pt>
                <c:pt idx="66">
                  <c:v>108.38433229797744</c:v>
                </c:pt>
                <c:pt idx="67">
                  <c:v>108.38433229797744</c:v>
                </c:pt>
                <c:pt idx="68">
                  <c:v>108.38433229797744</c:v>
                </c:pt>
                <c:pt idx="69">
                  <c:v>109.6103576590706</c:v>
                </c:pt>
                <c:pt idx="70">
                  <c:v>109.78360037313813</c:v>
                </c:pt>
                <c:pt idx="71">
                  <c:v>109.52937437853018</c:v>
                </c:pt>
                <c:pt idx="72">
                  <c:v>109.65341206138326</c:v>
                </c:pt>
                <c:pt idx="73">
                  <c:v>108.62318172033089</c:v>
                </c:pt>
                <c:pt idx="74">
                  <c:v>108.62318172033089</c:v>
                </c:pt>
                <c:pt idx="75">
                  <c:v>108.62318172033089</c:v>
                </c:pt>
                <c:pt idx="76">
                  <c:v>107.40125677850558</c:v>
                </c:pt>
                <c:pt idx="77">
                  <c:v>107.6821354983547</c:v>
                </c:pt>
                <c:pt idx="78">
                  <c:v>107.03119393958031</c:v>
                </c:pt>
                <c:pt idx="79">
                  <c:v>107.14498057426371</c:v>
                </c:pt>
                <c:pt idx="80">
                  <c:v>108.46941599778577</c:v>
                </c:pt>
                <c:pt idx="81">
                  <c:v>108.46941599778577</c:v>
                </c:pt>
                <c:pt idx="82">
                  <c:v>108.46941599778577</c:v>
                </c:pt>
                <c:pt idx="83">
                  <c:v>109.69544135887891</c:v>
                </c:pt>
                <c:pt idx="84">
                  <c:v>109.80307736466052</c:v>
                </c:pt>
                <c:pt idx="85">
                  <c:v>110.69081813615441</c:v>
                </c:pt>
                <c:pt idx="86">
                  <c:v>110.78615288413241</c:v>
                </c:pt>
                <c:pt idx="87">
                  <c:v>111.23822410841508</c:v>
                </c:pt>
                <c:pt idx="88">
                  <c:v>111.23822410841508</c:v>
                </c:pt>
                <c:pt idx="89">
                  <c:v>111.23822410841508</c:v>
                </c:pt>
                <c:pt idx="90">
                  <c:v>111.58265932691617</c:v>
                </c:pt>
                <c:pt idx="91">
                  <c:v>112.08906110649814</c:v>
                </c:pt>
                <c:pt idx="92">
                  <c:v>112.35661346372666</c:v>
                </c:pt>
                <c:pt idx="93">
                  <c:v>111.47912374040246</c:v>
                </c:pt>
                <c:pt idx="94">
                  <c:v>111.64314051111727</c:v>
                </c:pt>
                <c:pt idx="95">
                  <c:v>111.64314051111727</c:v>
                </c:pt>
                <c:pt idx="96">
                  <c:v>111.64314051111727</c:v>
                </c:pt>
                <c:pt idx="97">
                  <c:v>111.34893542864759</c:v>
                </c:pt>
                <c:pt idx="98">
                  <c:v>112.10033725948479</c:v>
                </c:pt>
                <c:pt idx="99">
                  <c:v>112.39146702750359</c:v>
                </c:pt>
                <c:pt idx="100">
                  <c:v>111.99475146333715</c:v>
                </c:pt>
                <c:pt idx="101">
                  <c:v>111.99475146333715</c:v>
                </c:pt>
                <c:pt idx="102">
                  <c:v>111.99475146333715</c:v>
                </c:pt>
                <c:pt idx="103">
                  <c:v>111.99475146333715</c:v>
                </c:pt>
                <c:pt idx="104">
                  <c:v>111.63698988221549</c:v>
                </c:pt>
                <c:pt idx="105">
                  <c:v>111.71182253385413</c:v>
                </c:pt>
                <c:pt idx="106">
                  <c:v>111.17466760976313</c:v>
                </c:pt>
                <c:pt idx="107">
                  <c:v>110.3740607477115</c:v>
                </c:pt>
                <c:pt idx="108">
                  <c:v>110.5124498980021</c:v>
                </c:pt>
                <c:pt idx="109">
                  <c:v>110.5124498980021</c:v>
                </c:pt>
                <c:pt idx="110">
                  <c:v>110.5124498980021</c:v>
                </c:pt>
                <c:pt idx="111">
                  <c:v>111.00962573423136</c:v>
                </c:pt>
                <c:pt idx="112">
                  <c:v>110.63341226640428</c:v>
                </c:pt>
                <c:pt idx="113">
                  <c:v>110.76052526370826</c:v>
                </c:pt>
                <c:pt idx="114">
                  <c:v>110.60368422671223</c:v>
                </c:pt>
                <c:pt idx="115">
                  <c:v>110.99527426679383</c:v>
                </c:pt>
                <c:pt idx="116">
                  <c:v>110.99527426679383</c:v>
                </c:pt>
                <c:pt idx="117">
                  <c:v>110.99527426679383</c:v>
                </c:pt>
                <c:pt idx="118">
                  <c:v>108.9317382702382</c:v>
                </c:pt>
                <c:pt idx="119">
                  <c:v>108.35870467755333</c:v>
                </c:pt>
                <c:pt idx="120">
                  <c:v>107.73236563438618</c:v>
                </c:pt>
                <c:pt idx="121">
                  <c:v>105.42177937694136</c:v>
                </c:pt>
                <c:pt idx="122">
                  <c:v>105.93843220469299</c:v>
                </c:pt>
                <c:pt idx="123">
                  <c:v>105.93843220469299</c:v>
                </c:pt>
                <c:pt idx="124">
                  <c:v>105.93843220469299</c:v>
                </c:pt>
                <c:pt idx="125">
                  <c:v>104.20087953993301</c:v>
                </c:pt>
                <c:pt idx="126">
                  <c:v>103.99483347172254</c:v>
                </c:pt>
                <c:pt idx="127">
                  <c:v>104.1475740894507</c:v>
                </c:pt>
                <c:pt idx="128">
                  <c:v>103.65347356767235</c:v>
                </c:pt>
                <c:pt idx="129">
                  <c:v>102.14041885782827</c:v>
                </c:pt>
                <c:pt idx="130">
                  <c:v>102.14041885782827</c:v>
                </c:pt>
                <c:pt idx="131">
                  <c:v>102.14041885782827</c:v>
                </c:pt>
                <c:pt idx="132">
                  <c:v>101.90361964510876</c:v>
                </c:pt>
                <c:pt idx="133">
                  <c:v>102.40489590060588</c:v>
                </c:pt>
                <c:pt idx="134">
                  <c:v>102.30546073336002</c:v>
                </c:pt>
                <c:pt idx="135">
                  <c:v>100.95334747977984</c:v>
                </c:pt>
                <c:pt idx="136">
                  <c:v>101.14196676610187</c:v>
                </c:pt>
                <c:pt idx="137">
                  <c:v>101.14196676610187</c:v>
                </c:pt>
                <c:pt idx="138">
                  <c:v>101.14196676610187</c:v>
                </c:pt>
                <c:pt idx="139">
                  <c:v>101.39824297034377</c:v>
                </c:pt>
                <c:pt idx="140">
                  <c:v>101.29675759346398</c:v>
                </c:pt>
                <c:pt idx="141">
                  <c:v>101.01792908324882</c:v>
                </c:pt>
                <c:pt idx="142">
                  <c:v>101.99075355455099</c:v>
                </c:pt>
                <c:pt idx="143">
                  <c:v>102.30546073336002</c:v>
                </c:pt>
                <c:pt idx="144">
                  <c:v>102.30546073336002</c:v>
                </c:pt>
                <c:pt idx="145">
                  <c:v>102.30546073336002</c:v>
                </c:pt>
                <c:pt idx="146">
                  <c:v>103.36541911410445</c:v>
                </c:pt>
                <c:pt idx="147">
                  <c:v>103.0671136123669</c:v>
                </c:pt>
                <c:pt idx="148">
                  <c:v>102.99023075109433</c:v>
                </c:pt>
                <c:pt idx="149">
                  <c:v>102.7923855214196</c:v>
                </c:pt>
                <c:pt idx="150">
                  <c:v>103.26803415649253</c:v>
                </c:pt>
                <c:pt idx="151">
                  <c:v>103.26803415649253</c:v>
                </c:pt>
                <c:pt idx="152">
                  <c:v>103.26803415649253</c:v>
                </c:pt>
                <c:pt idx="153">
                  <c:v>104.76878760853299</c:v>
                </c:pt>
                <c:pt idx="154">
                  <c:v>105.7754405387951</c:v>
                </c:pt>
                <c:pt idx="155">
                  <c:v>105.20035673647632</c:v>
                </c:pt>
                <c:pt idx="156">
                  <c:v>104.77391313261784</c:v>
                </c:pt>
                <c:pt idx="157">
                  <c:v>104.05633976074056</c:v>
                </c:pt>
                <c:pt idx="158">
                  <c:v>104.05633976074056</c:v>
                </c:pt>
                <c:pt idx="159">
                  <c:v>104.05633976074056</c:v>
                </c:pt>
                <c:pt idx="160">
                  <c:v>103.6350216809669</c:v>
                </c:pt>
                <c:pt idx="161">
                  <c:v>104.96150731412288</c:v>
                </c:pt>
                <c:pt idx="162">
                  <c:v>106.43355783128825</c:v>
                </c:pt>
                <c:pt idx="163">
                  <c:v>108.02349540240492</c:v>
                </c:pt>
                <c:pt idx="164">
                  <c:v>107.96608953265475</c:v>
                </c:pt>
                <c:pt idx="165">
                  <c:v>107.96608953265475</c:v>
                </c:pt>
                <c:pt idx="166">
                  <c:v>107.96608953265475</c:v>
                </c:pt>
                <c:pt idx="167">
                  <c:v>107.94968785558326</c:v>
                </c:pt>
                <c:pt idx="168">
                  <c:v>107.15420651761646</c:v>
                </c:pt>
                <c:pt idx="169">
                  <c:v>107.42175887484498</c:v>
                </c:pt>
                <c:pt idx="170">
                  <c:v>108.1342067226374</c:v>
                </c:pt>
                <c:pt idx="171">
                  <c:v>108.1342067226374</c:v>
                </c:pt>
                <c:pt idx="172">
                  <c:v>108.1342067226374</c:v>
                </c:pt>
                <c:pt idx="173">
                  <c:v>108.1342067226374</c:v>
                </c:pt>
                <c:pt idx="174">
                  <c:v>109.08037846869844</c:v>
                </c:pt>
                <c:pt idx="175">
                  <c:v>109.03424875193492</c:v>
                </c:pt>
                <c:pt idx="176">
                  <c:v>108.62318172033095</c:v>
                </c:pt>
                <c:pt idx="177">
                  <c:v>109.1357341288147</c:v>
                </c:pt>
                <c:pt idx="178">
                  <c:v>108.65393486483997</c:v>
                </c:pt>
                <c:pt idx="179">
                  <c:v>108.65393486483997</c:v>
                </c:pt>
                <c:pt idx="180">
                  <c:v>108.65393486483997</c:v>
                </c:pt>
                <c:pt idx="181">
                  <c:v>107.25159147522837</c:v>
                </c:pt>
                <c:pt idx="182">
                  <c:v>106.86410185441464</c:v>
                </c:pt>
                <c:pt idx="183">
                  <c:v>107.52836977580959</c:v>
                </c:pt>
                <c:pt idx="184">
                  <c:v>108.16393476232946</c:v>
                </c:pt>
                <c:pt idx="185">
                  <c:v>107.72826521511827</c:v>
                </c:pt>
                <c:pt idx="186">
                  <c:v>107.72826521511827</c:v>
                </c:pt>
                <c:pt idx="187">
                  <c:v>107.72826521511827</c:v>
                </c:pt>
                <c:pt idx="188">
                  <c:v>108.43046201474101</c:v>
                </c:pt>
                <c:pt idx="189">
                  <c:v>108.70006458160348</c:v>
                </c:pt>
                <c:pt idx="190">
                  <c:v>108.13830714190527</c:v>
                </c:pt>
                <c:pt idx="191">
                  <c:v>107.81232381010959</c:v>
                </c:pt>
                <c:pt idx="192">
                  <c:v>108.40380928949985</c:v>
                </c:pt>
                <c:pt idx="193">
                  <c:v>108.40380928949985</c:v>
                </c:pt>
                <c:pt idx="194">
                  <c:v>108.40380928949985</c:v>
                </c:pt>
                <c:pt idx="195">
                  <c:v>108.02657071685579</c:v>
                </c:pt>
                <c:pt idx="196">
                  <c:v>108.19878832610635</c:v>
                </c:pt>
                <c:pt idx="197">
                  <c:v>108.18341175385183</c:v>
                </c:pt>
                <c:pt idx="198">
                  <c:v>108.07577574807024</c:v>
                </c:pt>
                <c:pt idx="199">
                  <c:v>107.49864173611753</c:v>
                </c:pt>
                <c:pt idx="200">
                  <c:v>107.49864173611753</c:v>
                </c:pt>
                <c:pt idx="201">
                  <c:v>107.49864173611753</c:v>
                </c:pt>
                <c:pt idx="202">
                  <c:v>107.19828602474604</c:v>
                </c:pt>
                <c:pt idx="203">
                  <c:v>106.93278387715146</c:v>
                </c:pt>
                <c:pt idx="204">
                  <c:v>106.30439462435037</c:v>
                </c:pt>
                <c:pt idx="205">
                  <c:v>105.02813912722577</c:v>
                </c:pt>
                <c:pt idx="206">
                  <c:v>102.8959211079333</c:v>
                </c:pt>
                <c:pt idx="207">
                  <c:v>102.8959211079333</c:v>
                </c:pt>
                <c:pt idx="208">
                  <c:v>102.8959211079333</c:v>
                </c:pt>
                <c:pt idx="209">
                  <c:v>99.742698690941168</c:v>
                </c:pt>
                <c:pt idx="210">
                  <c:v>99.708870231981237</c:v>
                </c:pt>
                <c:pt idx="211">
                  <c:v>99.706820022347301</c:v>
                </c:pt>
                <c:pt idx="212">
                  <c:v>100.90106713411447</c:v>
                </c:pt>
                <c:pt idx="213">
                  <c:v>100.58225953603758</c:v>
                </c:pt>
                <c:pt idx="214">
                  <c:v>100.58225953603758</c:v>
                </c:pt>
                <c:pt idx="215">
                  <c:v>100.58225953603758</c:v>
                </c:pt>
                <c:pt idx="216">
                  <c:v>99.894414203852364</c:v>
                </c:pt>
                <c:pt idx="217">
                  <c:v>99.319330401533577</c:v>
                </c:pt>
                <c:pt idx="218">
                  <c:v>98.864183862799976</c:v>
                </c:pt>
                <c:pt idx="219">
                  <c:v>98.770899324455939</c:v>
                </c:pt>
                <c:pt idx="220">
                  <c:v>99.462845075909016</c:v>
                </c:pt>
                <c:pt idx="221">
                  <c:v>99.462845075909016</c:v>
                </c:pt>
                <c:pt idx="222">
                  <c:v>99.462845075909016</c:v>
                </c:pt>
                <c:pt idx="223">
                  <c:v>100.2275732693668</c:v>
                </c:pt>
                <c:pt idx="224">
                  <c:v>100.47154821580507</c:v>
                </c:pt>
                <c:pt idx="225">
                  <c:v>100.78215497534624</c:v>
                </c:pt>
                <c:pt idx="226">
                  <c:v>100.01537657225452</c:v>
                </c:pt>
                <c:pt idx="227">
                  <c:v>99.810355608861016</c:v>
                </c:pt>
                <c:pt idx="228">
                  <c:v>99.810355608861016</c:v>
                </c:pt>
                <c:pt idx="229">
                  <c:v>99.810355608861016</c:v>
                </c:pt>
                <c:pt idx="230">
                  <c:v>98.493095919057737</c:v>
                </c:pt>
                <c:pt idx="231">
                  <c:v>98.880585539871475</c:v>
                </c:pt>
                <c:pt idx="232">
                  <c:v>98.958493505961002</c:v>
                </c:pt>
                <c:pt idx="233">
                  <c:v>99.443368084386648</c:v>
                </c:pt>
                <c:pt idx="234">
                  <c:v>100.90414244856539</c:v>
                </c:pt>
                <c:pt idx="235">
                  <c:v>100.90414244856539</c:v>
                </c:pt>
                <c:pt idx="236">
                  <c:v>100.90414244856539</c:v>
                </c:pt>
                <c:pt idx="237">
                  <c:v>100.84571147399824</c:v>
                </c:pt>
                <c:pt idx="238">
                  <c:v>99.770376520999292</c:v>
                </c:pt>
                <c:pt idx="239">
                  <c:v>101.547908273621</c:v>
                </c:pt>
                <c:pt idx="240">
                  <c:v>102.81903824666074</c:v>
                </c:pt>
                <c:pt idx="241">
                  <c:v>103.32646513105968</c:v>
                </c:pt>
                <c:pt idx="242">
                  <c:v>103.32646513105968</c:v>
                </c:pt>
                <c:pt idx="243">
                  <c:v>103.32646513105968</c:v>
                </c:pt>
                <c:pt idx="244">
                  <c:v>103.59504259310516</c:v>
                </c:pt>
                <c:pt idx="245">
                  <c:v>103.34389191294811</c:v>
                </c:pt>
                <c:pt idx="246">
                  <c:v>104.25726030486619</c:v>
                </c:pt>
                <c:pt idx="247">
                  <c:v>104.79954075304202</c:v>
                </c:pt>
                <c:pt idx="248">
                  <c:v>105.23828561470411</c:v>
                </c:pt>
                <c:pt idx="249">
                  <c:v>105.23828561470411</c:v>
                </c:pt>
                <c:pt idx="250">
                  <c:v>105.23828561470411</c:v>
                </c:pt>
                <c:pt idx="251">
                  <c:v>105.28646554110159</c:v>
                </c:pt>
                <c:pt idx="252">
                  <c:v>104.45100511527305</c:v>
                </c:pt>
                <c:pt idx="253">
                  <c:v>104.70010558579617</c:v>
                </c:pt>
                <c:pt idx="254">
                  <c:v>104.20908037846871</c:v>
                </c:pt>
                <c:pt idx="255">
                  <c:v>104.68985453762647</c:v>
                </c:pt>
                <c:pt idx="256">
                  <c:v>104.68985453762647</c:v>
                </c:pt>
                <c:pt idx="257">
                  <c:v>104.68985453762647</c:v>
                </c:pt>
                <c:pt idx="258">
                  <c:v>104.07171633299505</c:v>
                </c:pt>
                <c:pt idx="259">
                  <c:v>103.67397566401165</c:v>
                </c:pt>
                <c:pt idx="260">
                  <c:v>103.08043997498744</c:v>
                </c:pt>
                <c:pt idx="261">
                  <c:v>103.46382917653331</c:v>
                </c:pt>
                <c:pt idx="262">
                  <c:v>102.66424741929863</c:v>
                </c:pt>
                <c:pt idx="263">
                  <c:v>102.66424741929863</c:v>
                </c:pt>
                <c:pt idx="264">
                  <c:v>102.66424741929863</c:v>
                </c:pt>
                <c:pt idx="265">
                  <c:v>102.61299217845026</c:v>
                </c:pt>
                <c:pt idx="266">
                  <c:v>102.35466576457443</c:v>
                </c:pt>
                <c:pt idx="267">
                  <c:v>101.40336849442856</c:v>
                </c:pt>
                <c:pt idx="268">
                  <c:v>101.71910077805457</c:v>
                </c:pt>
                <c:pt idx="269">
                  <c:v>102.15989584935062</c:v>
                </c:pt>
                <c:pt idx="270">
                  <c:v>102.15989584935062</c:v>
                </c:pt>
                <c:pt idx="271">
                  <c:v>102.15989584935062</c:v>
                </c:pt>
                <c:pt idx="272">
                  <c:v>101.91182048364446</c:v>
                </c:pt>
                <c:pt idx="273">
                  <c:v>101.89029328248816</c:v>
                </c:pt>
                <c:pt idx="274">
                  <c:v>101.79393342969321</c:v>
                </c:pt>
                <c:pt idx="275">
                  <c:v>102.15169501081488</c:v>
                </c:pt>
                <c:pt idx="276">
                  <c:v>103.69345265553403</c:v>
                </c:pt>
                <c:pt idx="277">
                  <c:v>103.69345265553403</c:v>
                </c:pt>
                <c:pt idx="278">
                  <c:v>103.69345265553403</c:v>
                </c:pt>
                <c:pt idx="279">
                  <c:v>104.29928960236185</c:v>
                </c:pt>
                <c:pt idx="280">
                  <c:v>104.48380846941602</c:v>
                </c:pt>
                <c:pt idx="281">
                  <c:v>104.97893409601133</c:v>
                </c:pt>
                <c:pt idx="282">
                  <c:v>105.42075427212436</c:v>
                </c:pt>
                <c:pt idx="283">
                  <c:v>104.97278346710954</c:v>
                </c:pt>
                <c:pt idx="284">
                  <c:v>104.97278346710954</c:v>
                </c:pt>
                <c:pt idx="285">
                  <c:v>104.97278346710954</c:v>
                </c:pt>
                <c:pt idx="286">
                  <c:v>105.43305552992797</c:v>
                </c:pt>
                <c:pt idx="287">
                  <c:v>106.00403891297887</c:v>
                </c:pt>
                <c:pt idx="288">
                  <c:v>105.68318110526805</c:v>
                </c:pt>
                <c:pt idx="289">
                  <c:v>106.34539881702908</c:v>
                </c:pt>
                <c:pt idx="290">
                  <c:v>106.18445736076517</c:v>
                </c:pt>
                <c:pt idx="291">
                  <c:v>106.18445736076517</c:v>
                </c:pt>
                <c:pt idx="292">
                  <c:v>106.18445736076517</c:v>
                </c:pt>
                <c:pt idx="293">
                  <c:v>106.91535709526303</c:v>
                </c:pt>
                <c:pt idx="294">
                  <c:v>106.99326506135256</c:v>
                </c:pt>
                <c:pt idx="295">
                  <c:v>106.7646666871688</c:v>
                </c:pt>
                <c:pt idx="296">
                  <c:v>106.81387171838324</c:v>
                </c:pt>
                <c:pt idx="297">
                  <c:v>107.55297229141684</c:v>
                </c:pt>
                <c:pt idx="298">
                  <c:v>107.55297229141684</c:v>
                </c:pt>
                <c:pt idx="299">
                  <c:v>107.55297229141684</c:v>
                </c:pt>
                <c:pt idx="300">
                  <c:v>109.12753329027896</c:v>
                </c:pt>
                <c:pt idx="301">
                  <c:v>109.81127820319632</c:v>
                </c:pt>
                <c:pt idx="302">
                  <c:v>109.57037857120893</c:v>
                </c:pt>
                <c:pt idx="303">
                  <c:v>110.05217783518368</c:v>
                </c:pt>
                <c:pt idx="304">
                  <c:v>109.15828643478798</c:v>
                </c:pt>
                <c:pt idx="305">
                  <c:v>109.15828643478798</c:v>
                </c:pt>
                <c:pt idx="306">
                  <c:v>109.15828643478798</c:v>
                </c:pt>
                <c:pt idx="307">
                  <c:v>107.93123596887786</c:v>
                </c:pt>
                <c:pt idx="308">
                  <c:v>108.23364188988327</c:v>
                </c:pt>
                <c:pt idx="309">
                  <c:v>107.00351610952224</c:v>
                </c:pt>
                <c:pt idx="310">
                  <c:v>106.84154954844138</c:v>
                </c:pt>
                <c:pt idx="311">
                  <c:v>107.51196809873814</c:v>
                </c:pt>
                <c:pt idx="312">
                  <c:v>107.51196809873814</c:v>
                </c:pt>
                <c:pt idx="313">
                  <c:v>107.51196809873814</c:v>
                </c:pt>
                <c:pt idx="314">
                  <c:v>107.85332800278832</c:v>
                </c:pt>
                <c:pt idx="315">
                  <c:v>108.36998083053997</c:v>
                </c:pt>
                <c:pt idx="316">
                  <c:v>107.84102674498472</c:v>
                </c:pt>
                <c:pt idx="317">
                  <c:v>107.0803989707948</c:v>
                </c:pt>
                <c:pt idx="318">
                  <c:v>107.48736558313091</c:v>
                </c:pt>
                <c:pt idx="319">
                  <c:v>107.48736558313091</c:v>
                </c:pt>
                <c:pt idx="320">
                  <c:v>107.48736558313091</c:v>
                </c:pt>
                <c:pt idx="321">
                  <c:v>107.99171715307895</c:v>
                </c:pt>
                <c:pt idx="322">
                  <c:v>107.41458314112622</c:v>
                </c:pt>
                <c:pt idx="323">
                  <c:v>107.93636149296272</c:v>
                </c:pt>
                <c:pt idx="324">
                  <c:v>107.67598486945298</c:v>
                </c:pt>
                <c:pt idx="325">
                  <c:v>106.61602648870853</c:v>
                </c:pt>
                <c:pt idx="326">
                  <c:v>106.61602648870853</c:v>
                </c:pt>
                <c:pt idx="327">
                  <c:v>106.61602648870853</c:v>
                </c:pt>
                <c:pt idx="328">
                  <c:v>106.63345327059699</c:v>
                </c:pt>
                <c:pt idx="329">
                  <c:v>106.34232350257822</c:v>
                </c:pt>
                <c:pt idx="330">
                  <c:v>106.25929001240384</c:v>
                </c:pt>
                <c:pt idx="331">
                  <c:v>106.90305583745945</c:v>
                </c:pt>
                <c:pt idx="332">
                  <c:v>107.52939488062663</c:v>
                </c:pt>
                <c:pt idx="333">
                  <c:v>107.52939488062663</c:v>
                </c:pt>
                <c:pt idx="334">
                  <c:v>107.52939488062663</c:v>
                </c:pt>
                <c:pt idx="335">
                  <c:v>107.74979241627463</c:v>
                </c:pt>
                <c:pt idx="336">
                  <c:v>107.58475054074287</c:v>
                </c:pt>
                <c:pt idx="337">
                  <c:v>108.47966704595552</c:v>
                </c:pt>
                <c:pt idx="338">
                  <c:v>109.758997857531</c:v>
                </c:pt>
                <c:pt idx="339">
                  <c:v>111.41966766101841</c:v>
                </c:pt>
                <c:pt idx="340">
                  <c:v>111.41966766101841</c:v>
                </c:pt>
                <c:pt idx="341">
                  <c:v>111.41966766101841</c:v>
                </c:pt>
                <c:pt idx="342">
                  <c:v>111.52730366679998</c:v>
                </c:pt>
                <c:pt idx="343">
                  <c:v>113.02908222365741</c:v>
                </c:pt>
                <c:pt idx="344">
                  <c:v>113.70257608840511</c:v>
                </c:pt>
                <c:pt idx="345">
                  <c:v>113.44117436007839</c:v>
                </c:pt>
                <c:pt idx="346">
                  <c:v>113.54470994659212</c:v>
                </c:pt>
                <c:pt idx="347">
                  <c:v>113.54470994659212</c:v>
                </c:pt>
                <c:pt idx="348">
                  <c:v>113.54470994659212</c:v>
                </c:pt>
                <c:pt idx="349">
                  <c:v>113.95475187337914</c:v>
                </c:pt>
                <c:pt idx="350">
                  <c:v>113.69129993541846</c:v>
                </c:pt>
                <c:pt idx="351">
                  <c:v>113.69847566913724</c:v>
                </c:pt>
                <c:pt idx="352">
                  <c:v>113.99985648532568</c:v>
                </c:pt>
                <c:pt idx="353">
                  <c:v>114.66924993080549</c:v>
                </c:pt>
                <c:pt idx="354">
                  <c:v>114.66924993080549</c:v>
                </c:pt>
                <c:pt idx="355">
                  <c:v>114.66924993080549</c:v>
                </c:pt>
                <c:pt idx="356">
                  <c:v>114.64977293928312</c:v>
                </c:pt>
                <c:pt idx="357">
                  <c:v>114.26433352810334</c:v>
                </c:pt>
                <c:pt idx="358">
                  <c:v>114.2622833184694</c:v>
                </c:pt>
                <c:pt idx="359">
                  <c:v>115.63284845875499</c:v>
                </c:pt>
                <c:pt idx="360">
                  <c:v>115.20845506453043</c:v>
                </c:pt>
                <c:pt idx="361">
                  <c:v>115.20845506453043</c:v>
                </c:pt>
                <c:pt idx="362">
                  <c:v>115.20845506453043</c:v>
                </c:pt>
                <c:pt idx="363">
                  <c:v>114.04598620208925</c:v>
                </c:pt>
                <c:pt idx="364">
                  <c:v>114.38529589650551</c:v>
                </c:pt>
                <c:pt idx="365">
                  <c:v>113.93014935777194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0B-48F5-98DD-1A43D543A6A8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43473</c:v>
                </c:pt>
                <c:pt idx="1">
                  <c:v>43474</c:v>
                </c:pt>
                <c:pt idx="2">
                  <c:v>43475</c:v>
                </c:pt>
                <c:pt idx="3">
                  <c:v>43476</c:v>
                </c:pt>
                <c:pt idx="4">
                  <c:v>43477</c:v>
                </c:pt>
                <c:pt idx="5">
                  <c:v>43478</c:v>
                </c:pt>
                <c:pt idx="6">
                  <c:v>43479</c:v>
                </c:pt>
                <c:pt idx="7">
                  <c:v>43480</c:v>
                </c:pt>
                <c:pt idx="8">
                  <c:v>43481</c:v>
                </c:pt>
                <c:pt idx="9">
                  <c:v>43482</c:v>
                </c:pt>
                <c:pt idx="10">
                  <c:v>43483</c:v>
                </c:pt>
                <c:pt idx="11">
                  <c:v>43484</c:v>
                </c:pt>
                <c:pt idx="12">
                  <c:v>43485</c:v>
                </c:pt>
                <c:pt idx="13">
                  <c:v>43486</c:v>
                </c:pt>
                <c:pt idx="14">
                  <c:v>43487</c:v>
                </c:pt>
                <c:pt idx="15">
                  <c:v>43488</c:v>
                </c:pt>
                <c:pt idx="16">
                  <c:v>43489</c:v>
                </c:pt>
                <c:pt idx="17">
                  <c:v>43490</c:v>
                </c:pt>
                <c:pt idx="18">
                  <c:v>43491</c:v>
                </c:pt>
                <c:pt idx="19">
                  <c:v>43492</c:v>
                </c:pt>
                <c:pt idx="20">
                  <c:v>43493</c:v>
                </c:pt>
                <c:pt idx="21">
                  <c:v>43494</c:v>
                </c:pt>
                <c:pt idx="22">
                  <c:v>43495</c:v>
                </c:pt>
                <c:pt idx="23">
                  <c:v>43496</c:v>
                </c:pt>
                <c:pt idx="24">
                  <c:v>43497</c:v>
                </c:pt>
                <c:pt idx="25">
                  <c:v>43498</c:v>
                </c:pt>
                <c:pt idx="26">
                  <c:v>43499</c:v>
                </c:pt>
                <c:pt idx="27">
                  <c:v>43500</c:v>
                </c:pt>
                <c:pt idx="28">
                  <c:v>43501</c:v>
                </c:pt>
                <c:pt idx="29">
                  <c:v>43502</c:v>
                </c:pt>
                <c:pt idx="30">
                  <c:v>43503</c:v>
                </c:pt>
                <c:pt idx="31">
                  <c:v>43504</c:v>
                </c:pt>
                <c:pt idx="32">
                  <c:v>43505</c:v>
                </c:pt>
                <c:pt idx="33">
                  <c:v>43506</c:v>
                </c:pt>
                <c:pt idx="34">
                  <c:v>43507</c:v>
                </c:pt>
                <c:pt idx="35">
                  <c:v>43508</c:v>
                </c:pt>
                <c:pt idx="36">
                  <c:v>43509</c:v>
                </c:pt>
                <c:pt idx="37">
                  <c:v>43510</c:v>
                </c:pt>
                <c:pt idx="38">
                  <c:v>43511</c:v>
                </c:pt>
                <c:pt idx="39">
                  <c:v>43512</c:v>
                </c:pt>
                <c:pt idx="40">
                  <c:v>43513</c:v>
                </c:pt>
                <c:pt idx="41">
                  <c:v>43514</c:v>
                </c:pt>
                <c:pt idx="42">
                  <c:v>43515</c:v>
                </c:pt>
                <c:pt idx="43">
                  <c:v>43516</c:v>
                </c:pt>
                <c:pt idx="44">
                  <c:v>43517</c:v>
                </c:pt>
                <c:pt idx="45">
                  <c:v>43518</c:v>
                </c:pt>
                <c:pt idx="46">
                  <c:v>43519</c:v>
                </c:pt>
                <c:pt idx="47">
                  <c:v>43520</c:v>
                </c:pt>
                <c:pt idx="48">
                  <c:v>43521</c:v>
                </c:pt>
                <c:pt idx="49">
                  <c:v>43522</c:v>
                </c:pt>
                <c:pt idx="50">
                  <c:v>43523</c:v>
                </c:pt>
                <c:pt idx="51">
                  <c:v>43524</c:v>
                </c:pt>
                <c:pt idx="52">
                  <c:v>43525</c:v>
                </c:pt>
                <c:pt idx="53">
                  <c:v>43526</c:v>
                </c:pt>
                <c:pt idx="54">
                  <c:v>43527</c:v>
                </c:pt>
                <c:pt idx="55">
                  <c:v>43528</c:v>
                </c:pt>
                <c:pt idx="56">
                  <c:v>43529</c:v>
                </c:pt>
                <c:pt idx="57">
                  <c:v>43530</c:v>
                </c:pt>
                <c:pt idx="58">
                  <c:v>43531</c:v>
                </c:pt>
                <c:pt idx="59">
                  <c:v>43532</c:v>
                </c:pt>
                <c:pt idx="60">
                  <c:v>43533</c:v>
                </c:pt>
                <c:pt idx="61">
                  <c:v>43534</c:v>
                </c:pt>
                <c:pt idx="62">
                  <c:v>43535</c:v>
                </c:pt>
                <c:pt idx="63">
                  <c:v>43536</c:v>
                </c:pt>
                <c:pt idx="64">
                  <c:v>43537</c:v>
                </c:pt>
                <c:pt idx="65">
                  <c:v>43538</c:v>
                </c:pt>
                <c:pt idx="66">
                  <c:v>43539</c:v>
                </c:pt>
                <c:pt idx="67">
                  <c:v>43540</c:v>
                </c:pt>
                <c:pt idx="68">
                  <c:v>43541</c:v>
                </c:pt>
                <c:pt idx="69">
                  <c:v>43542</c:v>
                </c:pt>
                <c:pt idx="70">
                  <c:v>43543</c:v>
                </c:pt>
                <c:pt idx="71">
                  <c:v>43544</c:v>
                </c:pt>
                <c:pt idx="72">
                  <c:v>43545</c:v>
                </c:pt>
                <c:pt idx="73">
                  <c:v>43546</c:v>
                </c:pt>
                <c:pt idx="74">
                  <c:v>43547</c:v>
                </c:pt>
                <c:pt idx="75">
                  <c:v>43548</c:v>
                </c:pt>
                <c:pt idx="76">
                  <c:v>43549</c:v>
                </c:pt>
                <c:pt idx="77">
                  <c:v>43550</c:v>
                </c:pt>
                <c:pt idx="78">
                  <c:v>43551</c:v>
                </c:pt>
                <c:pt idx="79">
                  <c:v>43552</c:v>
                </c:pt>
                <c:pt idx="80">
                  <c:v>43553</c:v>
                </c:pt>
                <c:pt idx="81">
                  <c:v>43554</c:v>
                </c:pt>
                <c:pt idx="82">
                  <c:v>43555</c:v>
                </c:pt>
                <c:pt idx="83">
                  <c:v>43556</c:v>
                </c:pt>
                <c:pt idx="84">
                  <c:v>43557</c:v>
                </c:pt>
                <c:pt idx="85">
                  <c:v>43558</c:v>
                </c:pt>
                <c:pt idx="86">
                  <c:v>43559</c:v>
                </c:pt>
                <c:pt idx="87">
                  <c:v>43560</c:v>
                </c:pt>
                <c:pt idx="88">
                  <c:v>43561</c:v>
                </c:pt>
                <c:pt idx="89">
                  <c:v>43562</c:v>
                </c:pt>
                <c:pt idx="90">
                  <c:v>43563</c:v>
                </c:pt>
                <c:pt idx="91">
                  <c:v>43564</c:v>
                </c:pt>
                <c:pt idx="92">
                  <c:v>43565</c:v>
                </c:pt>
                <c:pt idx="93">
                  <c:v>43566</c:v>
                </c:pt>
                <c:pt idx="94">
                  <c:v>43567</c:v>
                </c:pt>
                <c:pt idx="95">
                  <c:v>43568</c:v>
                </c:pt>
                <c:pt idx="96">
                  <c:v>43569</c:v>
                </c:pt>
                <c:pt idx="97">
                  <c:v>43570</c:v>
                </c:pt>
                <c:pt idx="98">
                  <c:v>43571</c:v>
                </c:pt>
                <c:pt idx="99">
                  <c:v>43572</c:v>
                </c:pt>
                <c:pt idx="100">
                  <c:v>43573</c:v>
                </c:pt>
                <c:pt idx="101">
                  <c:v>43574</c:v>
                </c:pt>
                <c:pt idx="102">
                  <c:v>43575</c:v>
                </c:pt>
                <c:pt idx="103">
                  <c:v>43576</c:v>
                </c:pt>
                <c:pt idx="104">
                  <c:v>43577</c:v>
                </c:pt>
                <c:pt idx="105">
                  <c:v>43578</c:v>
                </c:pt>
                <c:pt idx="106">
                  <c:v>43579</c:v>
                </c:pt>
                <c:pt idx="107">
                  <c:v>43580</c:v>
                </c:pt>
                <c:pt idx="108">
                  <c:v>43581</c:v>
                </c:pt>
                <c:pt idx="109">
                  <c:v>43582</c:v>
                </c:pt>
                <c:pt idx="110">
                  <c:v>43583</c:v>
                </c:pt>
                <c:pt idx="111">
                  <c:v>43584</c:v>
                </c:pt>
                <c:pt idx="112">
                  <c:v>43585</c:v>
                </c:pt>
                <c:pt idx="113">
                  <c:v>43586</c:v>
                </c:pt>
                <c:pt idx="114">
                  <c:v>43587</c:v>
                </c:pt>
                <c:pt idx="115">
                  <c:v>43588</c:v>
                </c:pt>
                <c:pt idx="116">
                  <c:v>43589</c:v>
                </c:pt>
                <c:pt idx="117">
                  <c:v>43590</c:v>
                </c:pt>
                <c:pt idx="118">
                  <c:v>43591</c:v>
                </c:pt>
                <c:pt idx="119">
                  <c:v>43592</c:v>
                </c:pt>
                <c:pt idx="120">
                  <c:v>43593</c:v>
                </c:pt>
                <c:pt idx="121">
                  <c:v>43594</c:v>
                </c:pt>
                <c:pt idx="122">
                  <c:v>43595</c:v>
                </c:pt>
                <c:pt idx="123">
                  <c:v>43596</c:v>
                </c:pt>
                <c:pt idx="124">
                  <c:v>43597</c:v>
                </c:pt>
                <c:pt idx="125">
                  <c:v>43598</c:v>
                </c:pt>
                <c:pt idx="126">
                  <c:v>43599</c:v>
                </c:pt>
                <c:pt idx="127">
                  <c:v>43600</c:v>
                </c:pt>
                <c:pt idx="128">
                  <c:v>43601</c:v>
                </c:pt>
                <c:pt idx="129">
                  <c:v>43602</c:v>
                </c:pt>
                <c:pt idx="130">
                  <c:v>43603</c:v>
                </c:pt>
                <c:pt idx="131">
                  <c:v>43604</c:v>
                </c:pt>
                <c:pt idx="132">
                  <c:v>43605</c:v>
                </c:pt>
                <c:pt idx="133">
                  <c:v>43606</c:v>
                </c:pt>
                <c:pt idx="134">
                  <c:v>43607</c:v>
                </c:pt>
                <c:pt idx="135">
                  <c:v>43608</c:v>
                </c:pt>
                <c:pt idx="136">
                  <c:v>43609</c:v>
                </c:pt>
                <c:pt idx="137">
                  <c:v>43610</c:v>
                </c:pt>
                <c:pt idx="138">
                  <c:v>43611</c:v>
                </c:pt>
                <c:pt idx="139">
                  <c:v>43612</c:v>
                </c:pt>
                <c:pt idx="140">
                  <c:v>43613</c:v>
                </c:pt>
                <c:pt idx="141">
                  <c:v>43614</c:v>
                </c:pt>
                <c:pt idx="142">
                  <c:v>43615</c:v>
                </c:pt>
                <c:pt idx="143">
                  <c:v>43616</c:v>
                </c:pt>
                <c:pt idx="144">
                  <c:v>43617</c:v>
                </c:pt>
                <c:pt idx="145">
                  <c:v>43618</c:v>
                </c:pt>
                <c:pt idx="146">
                  <c:v>43619</c:v>
                </c:pt>
                <c:pt idx="147">
                  <c:v>43620</c:v>
                </c:pt>
                <c:pt idx="148">
                  <c:v>43621</c:v>
                </c:pt>
                <c:pt idx="149">
                  <c:v>43622</c:v>
                </c:pt>
                <c:pt idx="150">
                  <c:v>43623</c:v>
                </c:pt>
                <c:pt idx="151">
                  <c:v>43624</c:v>
                </c:pt>
                <c:pt idx="152">
                  <c:v>43625</c:v>
                </c:pt>
                <c:pt idx="153">
                  <c:v>43626</c:v>
                </c:pt>
                <c:pt idx="154">
                  <c:v>43627</c:v>
                </c:pt>
                <c:pt idx="155">
                  <c:v>43628</c:v>
                </c:pt>
                <c:pt idx="156">
                  <c:v>43629</c:v>
                </c:pt>
                <c:pt idx="157">
                  <c:v>43630</c:v>
                </c:pt>
                <c:pt idx="158">
                  <c:v>43631</c:v>
                </c:pt>
                <c:pt idx="159">
                  <c:v>43632</c:v>
                </c:pt>
                <c:pt idx="160">
                  <c:v>43633</c:v>
                </c:pt>
                <c:pt idx="161">
                  <c:v>43634</c:v>
                </c:pt>
                <c:pt idx="162">
                  <c:v>43635</c:v>
                </c:pt>
                <c:pt idx="163">
                  <c:v>43636</c:v>
                </c:pt>
                <c:pt idx="164">
                  <c:v>43637</c:v>
                </c:pt>
                <c:pt idx="165">
                  <c:v>43638</c:v>
                </c:pt>
                <c:pt idx="166">
                  <c:v>43639</c:v>
                </c:pt>
                <c:pt idx="167">
                  <c:v>43640</c:v>
                </c:pt>
                <c:pt idx="168">
                  <c:v>43641</c:v>
                </c:pt>
                <c:pt idx="169">
                  <c:v>43642</c:v>
                </c:pt>
                <c:pt idx="170">
                  <c:v>43643</c:v>
                </c:pt>
                <c:pt idx="171">
                  <c:v>43644</c:v>
                </c:pt>
                <c:pt idx="172">
                  <c:v>43645</c:v>
                </c:pt>
                <c:pt idx="173">
                  <c:v>43646</c:v>
                </c:pt>
                <c:pt idx="174">
                  <c:v>43647</c:v>
                </c:pt>
                <c:pt idx="175">
                  <c:v>43648</c:v>
                </c:pt>
                <c:pt idx="176">
                  <c:v>43649</c:v>
                </c:pt>
                <c:pt idx="177">
                  <c:v>43650</c:v>
                </c:pt>
                <c:pt idx="178">
                  <c:v>43651</c:v>
                </c:pt>
                <c:pt idx="179">
                  <c:v>43652</c:v>
                </c:pt>
                <c:pt idx="180">
                  <c:v>43653</c:v>
                </c:pt>
                <c:pt idx="181">
                  <c:v>43654</c:v>
                </c:pt>
                <c:pt idx="182">
                  <c:v>43655</c:v>
                </c:pt>
                <c:pt idx="183">
                  <c:v>43656</c:v>
                </c:pt>
                <c:pt idx="184">
                  <c:v>43657</c:v>
                </c:pt>
                <c:pt idx="185">
                  <c:v>43658</c:v>
                </c:pt>
                <c:pt idx="186">
                  <c:v>43659</c:v>
                </c:pt>
                <c:pt idx="187">
                  <c:v>43660</c:v>
                </c:pt>
                <c:pt idx="188">
                  <c:v>43661</c:v>
                </c:pt>
                <c:pt idx="189">
                  <c:v>43662</c:v>
                </c:pt>
                <c:pt idx="190">
                  <c:v>43663</c:v>
                </c:pt>
                <c:pt idx="191">
                  <c:v>43664</c:v>
                </c:pt>
                <c:pt idx="192">
                  <c:v>43665</c:v>
                </c:pt>
                <c:pt idx="193">
                  <c:v>43666</c:v>
                </c:pt>
                <c:pt idx="194">
                  <c:v>43667</c:v>
                </c:pt>
                <c:pt idx="195">
                  <c:v>43668</c:v>
                </c:pt>
                <c:pt idx="196">
                  <c:v>43669</c:v>
                </c:pt>
                <c:pt idx="197">
                  <c:v>43670</c:v>
                </c:pt>
                <c:pt idx="198">
                  <c:v>43671</c:v>
                </c:pt>
                <c:pt idx="199">
                  <c:v>43672</c:v>
                </c:pt>
                <c:pt idx="200">
                  <c:v>43673</c:v>
                </c:pt>
                <c:pt idx="201">
                  <c:v>43674</c:v>
                </c:pt>
                <c:pt idx="202">
                  <c:v>43675</c:v>
                </c:pt>
                <c:pt idx="203">
                  <c:v>43676</c:v>
                </c:pt>
                <c:pt idx="204">
                  <c:v>43677</c:v>
                </c:pt>
                <c:pt idx="205">
                  <c:v>43678</c:v>
                </c:pt>
                <c:pt idx="206">
                  <c:v>43679</c:v>
                </c:pt>
                <c:pt idx="207">
                  <c:v>43680</c:v>
                </c:pt>
                <c:pt idx="208">
                  <c:v>43681</c:v>
                </c:pt>
                <c:pt idx="209">
                  <c:v>43682</c:v>
                </c:pt>
                <c:pt idx="210">
                  <c:v>43683</c:v>
                </c:pt>
                <c:pt idx="211">
                  <c:v>43684</c:v>
                </c:pt>
                <c:pt idx="212">
                  <c:v>43685</c:v>
                </c:pt>
                <c:pt idx="213">
                  <c:v>43686</c:v>
                </c:pt>
                <c:pt idx="214">
                  <c:v>43687</c:v>
                </c:pt>
                <c:pt idx="215">
                  <c:v>43688</c:v>
                </c:pt>
                <c:pt idx="216">
                  <c:v>43689</c:v>
                </c:pt>
                <c:pt idx="217">
                  <c:v>43690</c:v>
                </c:pt>
                <c:pt idx="218">
                  <c:v>43691</c:v>
                </c:pt>
                <c:pt idx="219">
                  <c:v>43692</c:v>
                </c:pt>
                <c:pt idx="220">
                  <c:v>43693</c:v>
                </c:pt>
                <c:pt idx="221">
                  <c:v>43694</c:v>
                </c:pt>
                <c:pt idx="222">
                  <c:v>43695</c:v>
                </c:pt>
                <c:pt idx="223">
                  <c:v>43696</c:v>
                </c:pt>
                <c:pt idx="224">
                  <c:v>43697</c:v>
                </c:pt>
                <c:pt idx="225">
                  <c:v>43698</c:v>
                </c:pt>
                <c:pt idx="226">
                  <c:v>43699</c:v>
                </c:pt>
                <c:pt idx="227">
                  <c:v>43700</c:v>
                </c:pt>
                <c:pt idx="228">
                  <c:v>43701</c:v>
                </c:pt>
                <c:pt idx="229">
                  <c:v>43702</c:v>
                </c:pt>
                <c:pt idx="230">
                  <c:v>43703</c:v>
                </c:pt>
                <c:pt idx="231">
                  <c:v>43704</c:v>
                </c:pt>
                <c:pt idx="232">
                  <c:v>43705</c:v>
                </c:pt>
                <c:pt idx="233">
                  <c:v>43706</c:v>
                </c:pt>
                <c:pt idx="234">
                  <c:v>43707</c:v>
                </c:pt>
                <c:pt idx="235">
                  <c:v>43708</c:v>
                </c:pt>
                <c:pt idx="236">
                  <c:v>43709</c:v>
                </c:pt>
                <c:pt idx="237">
                  <c:v>43710</c:v>
                </c:pt>
                <c:pt idx="238">
                  <c:v>43711</c:v>
                </c:pt>
                <c:pt idx="239">
                  <c:v>43712</c:v>
                </c:pt>
                <c:pt idx="240">
                  <c:v>43713</c:v>
                </c:pt>
                <c:pt idx="241">
                  <c:v>43714</c:v>
                </c:pt>
                <c:pt idx="242">
                  <c:v>43715</c:v>
                </c:pt>
                <c:pt idx="243">
                  <c:v>43716</c:v>
                </c:pt>
                <c:pt idx="244">
                  <c:v>43717</c:v>
                </c:pt>
                <c:pt idx="245">
                  <c:v>43718</c:v>
                </c:pt>
                <c:pt idx="246">
                  <c:v>43719</c:v>
                </c:pt>
                <c:pt idx="247">
                  <c:v>43720</c:v>
                </c:pt>
                <c:pt idx="248">
                  <c:v>43721</c:v>
                </c:pt>
                <c:pt idx="249">
                  <c:v>43722</c:v>
                </c:pt>
                <c:pt idx="250">
                  <c:v>43723</c:v>
                </c:pt>
                <c:pt idx="251">
                  <c:v>43724</c:v>
                </c:pt>
                <c:pt idx="252">
                  <c:v>43725</c:v>
                </c:pt>
                <c:pt idx="253">
                  <c:v>43726</c:v>
                </c:pt>
                <c:pt idx="254">
                  <c:v>43727</c:v>
                </c:pt>
                <c:pt idx="255">
                  <c:v>43728</c:v>
                </c:pt>
                <c:pt idx="256">
                  <c:v>43729</c:v>
                </c:pt>
                <c:pt idx="257">
                  <c:v>43730</c:v>
                </c:pt>
                <c:pt idx="258">
                  <c:v>43731</c:v>
                </c:pt>
                <c:pt idx="259">
                  <c:v>43732</c:v>
                </c:pt>
                <c:pt idx="260">
                  <c:v>43733</c:v>
                </c:pt>
                <c:pt idx="261">
                  <c:v>43734</c:v>
                </c:pt>
                <c:pt idx="262">
                  <c:v>43735</c:v>
                </c:pt>
                <c:pt idx="263">
                  <c:v>43736</c:v>
                </c:pt>
                <c:pt idx="264">
                  <c:v>43737</c:v>
                </c:pt>
                <c:pt idx="265">
                  <c:v>43738</c:v>
                </c:pt>
                <c:pt idx="266">
                  <c:v>43739</c:v>
                </c:pt>
                <c:pt idx="267">
                  <c:v>43740</c:v>
                </c:pt>
                <c:pt idx="268">
                  <c:v>43741</c:v>
                </c:pt>
                <c:pt idx="269">
                  <c:v>43742</c:v>
                </c:pt>
                <c:pt idx="270">
                  <c:v>43743</c:v>
                </c:pt>
                <c:pt idx="271">
                  <c:v>43744</c:v>
                </c:pt>
                <c:pt idx="272">
                  <c:v>43745</c:v>
                </c:pt>
                <c:pt idx="273">
                  <c:v>43746</c:v>
                </c:pt>
                <c:pt idx="274">
                  <c:v>43747</c:v>
                </c:pt>
                <c:pt idx="275">
                  <c:v>43748</c:v>
                </c:pt>
                <c:pt idx="276">
                  <c:v>43749</c:v>
                </c:pt>
                <c:pt idx="277">
                  <c:v>43750</c:v>
                </c:pt>
                <c:pt idx="278">
                  <c:v>43751</c:v>
                </c:pt>
                <c:pt idx="279">
                  <c:v>43752</c:v>
                </c:pt>
                <c:pt idx="280">
                  <c:v>43753</c:v>
                </c:pt>
                <c:pt idx="281">
                  <c:v>43754</c:v>
                </c:pt>
                <c:pt idx="282">
                  <c:v>43755</c:v>
                </c:pt>
                <c:pt idx="283">
                  <c:v>43756</c:v>
                </c:pt>
                <c:pt idx="284">
                  <c:v>43757</c:v>
                </c:pt>
                <c:pt idx="285">
                  <c:v>43758</c:v>
                </c:pt>
                <c:pt idx="286">
                  <c:v>43759</c:v>
                </c:pt>
                <c:pt idx="287">
                  <c:v>43760</c:v>
                </c:pt>
                <c:pt idx="288">
                  <c:v>43761</c:v>
                </c:pt>
                <c:pt idx="289">
                  <c:v>43762</c:v>
                </c:pt>
                <c:pt idx="290">
                  <c:v>43763</c:v>
                </c:pt>
                <c:pt idx="291">
                  <c:v>43764</c:v>
                </c:pt>
                <c:pt idx="292">
                  <c:v>43765</c:v>
                </c:pt>
                <c:pt idx="293">
                  <c:v>43766</c:v>
                </c:pt>
                <c:pt idx="294">
                  <c:v>43767</c:v>
                </c:pt>
                <c:pt idx="295">
                  <c:v>43768</c:v>
                </c:pt>
                <c:pt idx="296">
                  <c:v>43769</c:v>
                </c:pt>
                <c:pt idx="297">
                  <c:v>43770</c:v>
                </c:pt>
                <c:pt idx="298">
                  <c:v>43771</c:v>
                </c:pt>
                <c:pt idx="299">
                  <c:v>43772</c:v>
                </c:pt>
                <c:pt idx="300">
                  <c:v>43773</c:v>
                </c:pt>
                <c:pt idx="301">
                  <c:v>43774</c:v>
                </c:pt>
                <c:pt idx="302">
                  <c:v>43775</c:v>
                </c:pt>
                <c:pt idx="303">
                  <c:v>43776</c:v>
                </c:pt>
                <c:pt idx="304">
                  <c:v>43777</c:v>
                </c:pt>
                <c:pt idx="305">
                  <c:v>43778</c:v>
                </c:pt>
                <c:pt idx="306">
                  <c:v>43779</c:v>
                </c:pt>
                <c:pt idx="307">
                  <c:v>43780</c:v>
                </c:pt>
                <c:pt idx="308">
                  <c:v>43781</c:v>
                </c:pt>
                <c:pt idx="309">
                  <c:v>43782</c:v>
                </c:pt>
                <c:pt idx="310">
                  <c:v>43783</c:v>
                </c:pt>
                <c:pt idx="311">
                  <c:v>43784</c:v>
                </c:pt>
                <c:pt idx="312">
                  <c:v>43785</c:v>
                </c:pt>
                <c:pt idx="313">
                  <c:v>43786</c:v>
                </c:pt>
                <c:pt idx="314">
                  <c:v>43787</c:v>
                </c:pt>
                <c:pt idx="315">
                  <c:v>43788</c:v>
                </c:pt>
                <c:pt idx="316">
                  <c:v>43789</c:v>
                </c:pt>
                <c:pt idx="317">
                  <c:v>43790</c:v>
                </c:pt>
                <c:pt idx="318">
                  <c:v>43791</c:v>
                </c:pt>
                <c:pt idx="319">
                  <c:v>43792</c:v>
                </c:pt>
                <c:pt idx="320">
                  <c:v>43793</c:v>
                </c:pt>
                <c:pt idx="321">
                  <c:v>43794</c:v>
                </c:pt>
                <c:pt idx="322">
                  <c:v>43795</c:v>
                </c:pt>
                <c:pt idx="323">
                  <c:v>43796</c:v>
                </c:pt>
                <c:pt idx="324">
                  <c:v>43797</c:v>
                </c:pt>
                <c:pt idx="325">
                  <c:v>43798</c:v>
                </c:pt>
                <c:pt idx="326">
                  <c:v>43799</c:v>
                </c:pt>
                <c:pt idx="327">
                  <c:v>43800</c:v>
                </c:pt>
                <c:pt idx="328">
                  <c:v>43801</c:v>
                </c:pt>
                <c:pt idx="329">
                  <c:v>43802</c:v>
                </c:pt>
                <c:pt idx="330">
                  <c:v>43803</c:v>
                </c:pt>
                <c:pt idx="331">
                  <c:v>43804</c:v>
                </c:pt>
                <c:pt idx="332">
                  <c:v>43805</c:v>
                </c:pt>
                <c:pt idx="333">
                  <c:v>43806</c:v>
                </c:pt>
                <c:pt idx="334">
                  <c:v>43807</c:v>
                </c:pt>
                <c:pt idx="335">
                  <c:v>43808</c:v>
                </c:pt>
                <c:pt idx="336">
                  <c:v>43809</c:v>
                </c:pt>
                <c:pt idx="337">
                  <c:v>43810</c:v>
                </c:pt>
                <c:pt idx="338">
                  <c:v>43811</c:v>
                </c:pt>
                <c:pt idx="339">
                  <c:v>43812</c:v>
                </c:pt>
                <c:pt idx="340">
                  <c:v>43813</c:v>
                </c:pt>
                <c:pt idx="341">
                  <c:v>43814</c:v>
                </c:pt>
                <c:pt idx="342">
                  <c:v>43815</c:v>
                </c:pt>
                <c:pt idx="343">
                  <c:v>43816</c:v>
                </c:pt>
                <c:pt idx="344">
                  <c:v>43817</c:v>
                </c:pt>
                <c:pt idx="345">
                  <c:v>43818</c:v>
                </c:pt>
                <c:pt idx="346">
                  <c:v>43819</c:v>
                </c:pt>
                <c:pt idx="347">
                  <c:v>43820</c:v>
                </c:pt>
                <c:pt idx="348">
                  <c:v>43821</c:v>
                </c:pt>
                <c:pt idx="349">
                  <c:v>43822</c:v>
                </c:pt>
                <c:pt idx="350">
                  <c:v>43823</c:v>
                </c:pt>
                <c:pt idx="351">
                  <c:v>43824</c:v>
                </c:pt>
                <c:pt idx="352">
                  <c:v>43825</c:v>
                </c:pt>
                <c:pt idx="353">
                  <c:v>43826</c:v>
                </c:pt>
                <c:pt idx="354">
                  <c:v>43827</c:v>
                </c:pt>
                <c:pt idx="355">
                  <c:v>43828</c:v>
                </c:pt>
                <c:pt idx="356">
                  <c:v>43829</c:v>
                </c:pt>
                <c:pt idx="357">
                  <c:v>43830</c:v>
                </c:pt>
                <c:pt idx="358">
                  <c:v>43831</c:v>
                </c:pt>
                <c:pt idx="359">
                  <c:v>43832</c:v>
                </c:pt>
                <c:pt idx="360">
                  <c:v>43833</c:v>
                </c:pt>
                <c:pt idx="361">
                  <c:v>43834</c:v>
                </c:pt>
                <c:pt idx="362">
                  <c:v>43835</c:v>
                </c:pt>
                <c:pt idx="363">
                  <c:v>43836</c:v>
                </c:pt>
                <c:pt idx="364">
                  <c:v>43837</c:v>
                </c:pt>
                <c:pt idx="365">
                  <c:v>43838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100.50082816683796</c:v>
                </c:pt>
                <c:pt idx="2">
                  <c:v>100.68053709729161</c:v>
                </c:pt>
                <c:pt idx="3">
                  <c:v>100.49428139341526</c:v>
                </c:pt>
                <c:pt idx="4">
                  <c:v>100.49428139341526</c:v>
                </c:pt>
                <c:pt idx="5">
                  <c:v>100.49428139341526</c:v>
                </c:pt>
                <c:pt idx="6">
                  <c:v>100.00785612810726</c:v>
                </c:pt>
                <c:pt idx="7">
                  <c:v>100.42914099785922</c:v>
                </c:pt>
                <c:pt idx="8">
                  <c:v>100.72931055929085</c:v>
                </c:pt>
                <c:pt idx="9">
                  <c:v>100.47169502510688</c:v>
                </c:pt>
                <c:pt idx="10">
                  <c:v>102.61805469174517</c:v>
                </c:pt>
                <c:pt idx="11">
                  <c:v>102.61805469174517</c:v>
                </c:pt>
                <c:pt idx="12">
                  <c:v>102.61805469174517</c:v>
                </c:pt>
                <c:pt idx="13">
                  <c:v>102.29562610067629</c:v>
                </c:pt>
                <c:pt idx="14">
                  <c:v>101.8939815511925</c:v>
                </c:pt>
                <c:pt idx="15">
                  <c:v>101.87204986022638</c:v>
                </c:pt>
                <c:pt idx="16">
                  <c:v>102.33621609589711</c:v>
                </c:pt>
                <c:pt idx="17">
                  <c:v>103.54507780840211</c:v>
                </c:pt>
                <c:pt idx="18">
                  <c:v>103.54507780840211</c:v>
                </c:pt>
                <c:pt idx="19">
                  <c:v>103.54507780840211</c:v>
                </c:pt>
                <c:pt idx="20">
                  <c:v>102.69497927946212</c:v>
                </c:pt>
                <c:pt idx="21">
                  <c:v>103.22363123334665</c:v>
                </c:pt>
                <c:pt idx="22">
                  <c:v>103.49597700773172</c:v>
                </c:pt>
                <c:pt idx="23">
                  <c:v>103.42036177469933</c:v>
                </c:pt>
                <c:pt idx="24">
                  <c:v>103.80302068125725</c:v>
                </c:pt>
                <c:pt idx="25">
                  <c:v>103.80302068125725</c:v>
                </c:pt>
                <c:pt idx="26">
                  <c:v>103.80302068125725</c:v>
                </c:pt>
                <c:pt idx="27">
                  <c:v>103.60923618794479</c:v>
                </c:pt>
                <c:pt idx="28">
                  <c:v>105.24069212488628</c:v>
                </c:pt>
                <c:pt idx="29">
                  <c:v>105.16573156919615</c:v>
                </c:pt>
                <c:pt idx="30">
                  <c:v>103.13655914682452</c:v>
                </c:pt>
                <c:pt idx="31">
                  <c:v>102.64096839872472</c:v>
                </c:pt>
                <c:pt idx="32">
                  <c:v>102.64096839872472</c:v>
                </c:pt>
                <c:pt idx="33">
                  <c:v>102.64096839872472</c:v>
                </c:pt>
                <c:pt idx="34">
                  <c:v>103.62265707346138</c:v>
                </c:pt>
                <c:pt idx="35">
                  <c:v>104.4455864926971</c:v>
                </c:pt>
                <c:pt idx="36">
                  <c:v>104.82595402855705</c:v>
                </c:pt>
                <c:pt idx="37">
                  <c:v>104.18076950774814</c:v>
                </c:pt>
                <c:pt idx="38">
                  <c:v>106.09864678193355</c:v>
                </c:pt>
                <c:pt idx="39">
                  <c:v>106.09864678193355</c:v>
                </c:pt>
                <c:pt idx="40">
                  <c:v>106.09864678193355</c:v>
                </c:pt>
                <c:pt idx="41">
                  <c:v>106.21452467151566</c:v>
                </c:pt>
                <c:pt idx="42">
                  <c:v>106.03841646644453</c:v>
                </c:pt>
                <c:pt idx="43">
                  <c:v>106.69571251808547</c:v>
                </c:pt>
                <c:pt idx="44">
                  <c:v>106.83352209863371</c:v>
                </c:pt>
                <c:pt idx="45">
                  <c:v>107.05774908836183</c:v>
                </c:pt>
                <c:pt idx="46">
                  <c:v>107.05774908836183</c:v>
                </c:pt>
                <c:pt idx="47">
                  <c:v>107.05774908836183</c:v>
                </c:pt>
                <c:pt idx="48">
                  <c:v>107.36741147125642</c:v>
                </c:pt>
                <c:pt idx="49">
                  <c:v>107.67216377408397</c:v>
                </c:pt>
                <c:pt idx="50">
                  <c:v>107.45775694448993</c:v>
                </c:pt>
                <c:pt idx="51">
                  <c:v>107.96480454607949</c:v>
                </c:pt>
                <c:pt idx="52">
                  <c:v>108.41784126693162</c:v>
                </c:pt>
                <c:pt idx="53">
                  <c:v>108.41784126693162</c:v>
                </c:pt>
                <c:pt idx="54">
                  <c:v>108.41784126693162</c:v>
                </c:pt>
                <c:pt idx="55">
                  <c:v>108.58216527984186</c:v>
                </c:pt>
                <c:pt idx="56">
                  <c:v>108.91179532167575</c:v>
                </c:pt>
                <c:pt idx="57">
                  <c:v>108.82930597654949</c:v>
                </c:pt>
                <c:pt idx="58">
                  <c:v>108.31145619881244</c:v>
                </c:pt>
                <c:pt idx="59">
                  <c:v>107.48492605419422</c:v>
                </c:pt>
                <c:pt idx="60">
                  <c:v>107.48492605419422</c:v>
                </c:pt>
                <c:pt idx="61">
                  <c:v>107.48492605419422</c:v>
                </c:pt>
                <c:pt idx="62">
                  <c:v>108.1670998448415</c:v>
                </c:pt>
                <c:pt idx="63">
                  <c:v>108.15106024995583</c:v>
                </c:pt>
                <c:pt idx="64">
                  <c:v>108.78937065867089</c:v>
                </c:pt>
                <c:pt idx="65">
                  <c:v>109.39756590964147</c:v>
                </c:pt>
                <c:pt idx="66">
                  <c:v>110.83949275599522</c:v>
                </c:pt>
                <c:pt idx="67">
                  <c:v>110.83949275599522</c:v>
                </c:pt>
                <c:pt idx="68">
                  <c:v>110.83949275599522</c:v>
                </c:pt>
                <c:pt idx="69">
                  <c:v>110.90037774882651</c:v>
                </c:pt>
                <c:pt idx="70">
                  <c:v>111.58975299023879</c:v>
                </c:pt>
                <c:pt idx="71">
                  <c:v>110.39103877653901</c:v>
                </c:pt>
                <c:pt idx="72">
                  <c:v>110.22802411831331</c:v>
                </c:pt>
                <c:pt idx="73">
                  <c:v>108.20932653341804</c:v>
                </c:pt>
                <c:pt idx="74">
                  <c:v>108.20932653341804</c:v>
                </c:pt>
                <c:pt idx="75">
                  <c:v>108.20932653341804</c:v>
                </c:pt>
                <c:pt idx="76">
                  <c:v>108.03747373107167</c:v>
                </c:pt>
                <c:pt idx="77">
                  <c:v>108.66105389958562</c:v>
                </c:pt>
                <c:pt idx="78">
                  <c:v>108.74321590604073</c:v>
                </c:pt>
                <c:pt idx="79">
                  <c:v>108.68593163859195</c:v>
                </c:pt>
                <c:pt idx="80">
                  <c:v>109.71442974330105</c:v>
                </c:pt>
                <c:pt idx="81">
                  <c:v>109.71442974330105</c:v>
                </c:pt>
                <c:pt idx="82">
                  <c:v>109.71442974330105</c:v>
                </c:pt>
                <c:pt idx="83">
                  <c:v>110.81657904901573</c:v>
                </c:pt>
                <c:pt idx="84">
                  <c:v>111.15439255762801</c:v>
                </c:pt>
                <c:pt idx="85">
                  <c:v>112.45916450077584</c:v>
                </c:pt>
                <c:pt idx="86">
                  <c:v>112.66767923428942</c:v>
                </c:pt>
                <c:pt idx="87">
                  <c:v>112.84902485809872</c:v>
                </c:pt>
                <c:pt idx="88">
                  <c:v>112.84902485809872</c:v>
                </c:pt>
                <c:pt idx="89">
                  <c:v>112.84902485809872</c:v>
                </c:pt>
                <c:pt idx="90">
                  <c:v>112.54099916855981</c:v>
                </c:pt>
                <c:pt idx="91">
                  <c:v>111.85882537791252</c:v>
                </c:pt>
                <c:pt idx="92">
                  <c:v>112.10203801056652</c:v>
                </c:pt>
                <c:pt idx="93">
                  <c:v>112.45196305001083</c:v>
                </c:pt>
                <c:pt idx="94">
                  <c:v>112.86080905025962</c:v>
                </c:pt>
                <c:pt idx="95">
                  <c:v>112.86080905025962</c:v>
                </c:pt>
                <c:pt idx="96">
                  <c:v>112.86080905025962</c:v>
                </c:pt>
                <c:pt idx="97">
                  <c:v>112.94689912076836</c:v>
                </c:pt>
                <c:pt idx="98">
                  <c:v>113.36916600653372</c:v>
                </c:pt>
                <c:pt idx="99">
                  <c:v>113.83955167695605</c:v>
                </c:pt>
                <c:pt idx="100">
                  <c:v>114.5433298198983</c:v>
                </c:pt>
                <c:pt idx="101">
                  <c:v>114.5433298198983</c:v>
                </c:pt>
                <c:pt idx="102">
                  <c:v>114.5433298198983</c:v>
                </c:pt>
                <c:pt idx="103">
                  <c:v>114.5433298198983</c:v>
                </c:pt>
                <c:pt idx="104">
                  <c:v>114.5433298198983</c:v>
                </c:pt>
                <c:pt idx="105">
                  <c:v>114.69456028596311</c:v>
                </c:pt>
                <c:pt idx="106">
                  <c:v>114.65462496808453</c:v>
                </c:pt>
                <c:pt idx="107">
                  <c:v>114.30404525129795</c:v>
                </c:pt>
                <c:pt idx="108">
                  <c:v>114.58195578309235</c:v>
                </c:pt>
                <c:pt idx="109">
                  <c:v>114.58195578309235</c:v>
                </c:pt>
                <c:pt idx="110">
                  <c:v>114.58195578309235</c:v>
                </c:pt>
                <c:pt idx="111">
                  <c:v>114.63203859977617</c:v>
                </c:pt>
                <c:pt idx="112">
                  <c:v>115.04710403477652</c:v>
                </c:pt>
                <c:pt idx="113">
                  <c:v>115.04710403477652</c:v>
                </c:pt>
                <c:pt idx="114">
                  <c:v>114.20617098862832</c:v>
                </c:pt>
                <c:pt idx="115">
                  <c:v>114.6497148880175</c:v>
                </c:pt>
                <c:pt idx="116">
                  <c:v>114.6497148880175</c:v>
                </c:pt>
                <c:pt idx="117">
                  <c:v>114.6497148880175</c:v>
                </c:pt>
                <c:pt idx="118">
                  <c:v>113.35574512101716</c:v>
                </c:pt>
                <c:pt idx="119">
                  <c:v>111.33311947206825</c:v>
                </c:pt>
                <c:pt idx="120">
                  <c:v>111.8601347325971</c:v>
                </c:pt>
                <c:pt idx="121">
                  <c:v>109.68169587618748</c:v>
                </c:pt>
                <c:pt idx="122">
                  <c:v>110.02016406214203</c:v>
                </c:pt>
                <c:pt idx="123">
                  <c:v>110.02016406214203</c:v>
                </c:pt>
                <c:pt idx="124">
                  <c:v>110.02016406214203</c:v>
                </c:pt>
                <c:pt idx="125">
                  <c:v>108.70197123347764</c:v>
                </c:pt>
                <c:pt idx="126">
                  <c:v>110.1291678396303</c:v>
                </c:pt>
                <c:pt idx="127">
                  <c:v>110.8296725958612</c:v>
                </c:pt>
                <c:pt idx="128">
                  <c:v>112.55736610211663</c:v>
                </c:pt>
                <c:pt idx="129">
                  <c:v>112.13444453900901</c:v>
                </c:pt>
                <c:pt idx="130">
                  <c:v>112.13444453900901</c:v>
                </c:pt>
                <c:pt idx="131">
                  <c:v>112.13444453900901</c:v>
                </c:pt>
                <c:pt idx="132">
                  <c:v>110.30593072204371</c:v>
                </c:pt>
                <c:pt idx="133">
                  <c:v>110.85356831885412</c:v>
                </c:pt>
                <c:pt idx="134">
                  <c:v>110.86044243094796</c:v>
                </c:pt>
                <c:pt idx="135">
                  <c:v>108.9121226603469</c:v>
                </c:pt>
                <c:pt idx="136">
                  <c:v>109.68136853751635</c:v>
                </c:pt>
                <c:pt idx="137">
                  <c:v>109.68136853751635</c:v>
                </c:pt>
                <c:pt idx="138">
                  <c:v>109.68136853751635</c:v>
                </c:pt>
                <c:pt idx="139">
                  <c:v>110.11803832481168</c:v>
                </c:pt>
                <c:pt idx="140">
                  <c:v>109.62113822202734</c:v>
                </c:pt>
                <c:pt idx="141">
                  <c:v>107.9500743058784</c:v>
                </c:pt>
                <c:pt idx="142">
                  <c:v>108.61588116296889</c:v>
                </c:pt>
                <c:pt idx="143">
                  <c:v>107.38115969544415</c:v>
                </c:pt>
                <c:pt idx="144">
                  <c:v>107.38115969544415</c:v>
                </c:pt>
                <c:pt idx="145">
                  <c:v>107.38115969544415</c:v>
                </c:pt>
                <c:pt idx="146">
                  <c:v>108.02896292562215</c:v>
                </c:pt>
                <c:pt idx="147">
                  <c:v>109.11801868449139</c:v>
                </c:pt>
                <c:pt idx="148">
                  <c:v>109.32947946604521</c:v>
                </c:pt>
                <c:pt idx="149">
                  <c:v>109.27906931069028</c:v>
                </c:pt>
                <c:pt idx="150">
                  <c:v>110.58744197922059</c:v>
                </c:pt>
                <c:pt idx="151">
                  <c:v>110.58744197922059</c:v>
                </c:pt>
                <c:pt idx="152">
                  <c:v>110.58744197922059</c:v>
                </c:pt>
                <c:pt idx="153">
                  <c:v>110.85160428682727</c:v>
                </c:pt>
                <c:pt idx="154">
                  <c:v>111.33115544004141</c:v>
                </c:pt>
                <c:pt idx="155">
                  <c:v>110.85749638290773</c:v>
                </c:pt>
                <c:pt idx="156">
                  <c:v>110.98417644863731</c:v>
                </c:pt>
                <c:pt idx="157">
                  <c:v>110.61395641158258</c:v>
                </c:pt>
                <c:pt idx="158">
                  <c:v>110.61395641158258</c:v>
                </c:pt>
                <c:pt idx="159">
                  <c:v>110.61395641158258</c:v>
                </c:pt>
                <c:pt idx="160">
                  <c:v>110.74554655737923</c:v>
                </c:pt>
                <c:pt idx="161">
                  <c:v>113.02644241785438</c:v>
                </c:pt>
                <c:pt idx="162">
                  <c:v>113.08569071732998</c:v>
                </c:pt>
                <c:pt idx="163">
                  <c:v>113.52366985930986</c:v>
                </c:pt>
                <c:pt idx="164">
                  <c:v>113.48569857345809</c:v>
                </c:pt>
                <c:pt idx="165">
                  <c:v>113.48569857345809</c:v>
                </c:pt>
                <c:pt idx="166">
                  <c:v>113.48569857345809</c:v>
                </c:pt>
                <c:pt idx="167">
                  <c:v>113.11416918171882</c:v>
                </c:pt>
                <c:pt idx="168">
                  <c:v>112.74722253137544</c:v>
                </c:pt>
                <c:pt idx="169">
                  <c:v>112.70106777874527</c:v>
                </c:pt>
                <c:pt idx="170">
                  <c:v>112.68240947449053</c:v>
                </c:pt>
                <c:pt idx="171">
                  <c:v>113.70730685381713</c:v>
                </c:pt>
                <c:pt idx="172">
                  <c:v>113.70730685381713</c:v>
                </c:pt>
                <c:pt idx="173">
                  <c:v>113.70730685381713</c:v>
                </c:pt>
                <c:pt idx="174">
                  <c:v>114.48964627783201</c:v>
                </c:pt>
                <c:pt idx="175">
                  <c:v>114.82975115714224</c:v>
                </c:pt>
                <c:pt idx="176">
                  <c:v>115.89851191840106</c:v>
                </c:pt>
                <c:pt idx="177">
                  <c:v>116.01373513064091</c:v>
                </c:pt>
                <c:pt idx="178">
                  <c:v>115.48442849941411</c:v>
                </c:pt>
                <c:pt idx="179">
                  <c:v>115.48442849941411</c:v>
                </c:pt>
                <c:pt idx="180">
                  <c:v>115.48442849941411</c:v>
                </c:pt>
                <c:pt idx="181">
                  <c:v>115.34629158019476</c:v>
                </c:pt>
                <c:pt idx="182">
                  <c:v>114.88769010193332</c:v>
                </c:pt>
                <c:pt idx="183">
                  <c:v>114.61829037558844</c:v>
                </c:pt>
                <c:pt idx="184">
                  <c:v>114.46149515211432</c:v>
                </c:pt>
                <c:pt idx="185">
                  <c:v>114.49095563251656</c:v>
                </c:pt>
                <c:pt idx="186">
                  <c:v>114.49095563251656</c:v>
                </c:pt>
                <c:pt idx="187">
                  <c:v>114.49095563251656</c:v>
                </c:pt>
                <c:pt idx="188">
                  <c:v>114.64120408256795</c:v>
                </c:pt>
                <c:pt idx="189">
                  <c:v>115.26773029912214</c:v>
                </c:pt>
                <c:pt idx="190">
                  <c:v>114.62025440761526</c:v>
                </c:pt>
                <c:pt idx="191">
                  <c:v>114.00649439923539</c:v>
                </c:pt>
                <c:pt idx="192">
                  <c:v>113.91974965138436</c:v>
                </c:pt>
                <c:pt idx="193">
                  <c:v>113.91974965138436</c:v>
                </c:pt>
                <c:pt idx="194">
                  <c:v>113.91974965138436</c:v>
                </c:pt>
                <c:pt idx="195">
                  <c:v>114.23857751707075</c:v>
                </c:pt>
                <c:pt idx="196">
                  <c:v>115.64449710959957</c:v>
                </c:pt>
                <c:pt idx="197">
                  <c:v>115.64547912561298</c:v>
                </c:pt>
                <c:pt idx="198">
                  <c:v>114.90078364877874</c:v>
                </c:pt>
                <c:pt idx="199">
                  <c:v>115.36953262584539</c:v>
                </c:pt>
                <c:pt idx="200">
                  <c:v>115.36953262584539</c:v>
                </c:pt>
                <c:pt idx="201">
                  <c:v>115.36953262584539</c:v>
                </c:pt>
                <c:pt idx="202">
                  <c:v>115.3403994841143</c:v>
                </c:pt>
                <c:pt idx="203">
                  <c:v>113.35247173430578</c:v>
                </c:pt>
                <c:pt idx="204">
                  <c:v>113.48340720276016</c:v>
                </c:pt>
                <c:pt idx="205">
                  <c:v>114.24217824245326</c:v>
                </c:pt>
                <c:pt idx="206">
                  <c:v>110.51346343954387</c:v>
                </c:pt>
                <c:pt idx="207">
                  <c:v>110.51346343954387</c:v>
                </c:pt>
                <c:pt idx="208">
                  <c:v>110.51346343954387</c:v>
                </c:pt>
                <c:pt idx="209">
                  <c:v>108.37954264240874</c:v>
                </c:pt>
                <c:pt idx="210">
                  <c:v>107.74876102312979</c:v>
                </c:pt>
                <c:pt idx="211">
                  <c:v>108.34877280732194</c:v>
                </c:pt>
                <c:pt idx="212">
                  <c:v>110.4892403778798</c:v>
                </c:pt>
                <c:pt idx="213">
                  <c:v>109.12620215126977</c:v>
                </c:pt>
                <c:pt idx="214">
                  <c:v>109.12620215126977</c:v>
                </c:pt>
                <c:pt idx="215">
                  <c:v>109.12620215126977</c:v>
                </c:pt>
                <c:pt idx="216">
                  <c:v>108.89084564672304</c:v>
                </c:pt>
                <c:pt idx="217">
                  <c:v>109.8928293190701</c:v>
                </c:pt>
                <c:pt idx="218">
                  <c:v>107.65186877647352</c:v>
                </c:pt>
                <c:pt idx="219">
                  <c:v>107.45808428316106</c:v>
                </c:pt>
                <c:pt idx="220">
                  <c:v>108.9736623305204</c:v>
                </c:pt>
                <c:pt idx="221">
                  <c:v>108.9736623305204</c:v>
                </c:pt>
                <c:pt idx="222">
                  <c:v>108.9736623305204</c:v>
                </c:pt>
                <c:pt idx="223">
                  <c:v>110.28661774044662</c:v>
                </c:pt>
                <c:pt idx="224">
                  <c:v>109.66598361997289</c:v>
                </c:pt>
                <c:pt idx="225">
                  <c:v>111.12787812526595</c:v>
                </c:pt>
                <c:pt idx="226">
                  <c:v>110.43326546511551</c:v>
                </c:pt>
                <c:pt idx="227">
                  <c:v>109.14289642349766</c:v>
                </c:pt>
                <c:pt idx="228">
                  <c:v>109.14289642349766</c:v>
                </c:pt>
                <c:pt idx="229">
                  <c:v>109.14289642349766</c:v>
                </c:pt>
                <c:pt idx="230">
                  <c:v>109.62048354468499</c:v>
                </c:pt>
                <c:pt idx="231">
                  <c:v>110.32851709035201</c:v>
                </c:pt>
                <c:pt idx="232">
                  <c:v>110.16190170674382</c:v>
                </c:pt>
                <c:pt idx="233">
                  <c:v>111.66602290061341</c:v>
                </c:pt>
                <c:pt idx="234">
                  <c:v>112.17110647017617</c:v>
                </c:pt>
                <c:pt idx="235">
                  <c:v>112.17110647017617</c:v>
                </c:pt>
                <c:pt idx="236">
                  <c:v>112.17110647017617</c:v>
                </c:pt>
                <c:pt idx="237">
                  <c:v>112.36030822209273</c:v>
                </c:pt>
                <c:pt idx="238">
                  <c:v>111.97404859015232</c:v>
                </c:pt>
                <c:pt idx="239">
                  <c:v>112.95901065160035</c:v>
                </c:pt>
                <c:pt idx="240">
                  <c:v>114.06770673073775</c:v>
                </c:pt>
                <c:pt idx="241">
                  <c:v>114.41108499675936</c:v>
                </c:pt>
                <c:pt idx="242">
                  <c:v>114.41108499675936</c:v>
                </c:pt>
                <c:pt idx="243">
                  <c:v>114.41108499675936</c:v>
                </c:pt>
                <c:pt idx="244">
                  <c:v>114.40552023935004</c:v>
                </c:pt>
                <c:pt idx="245">
                  <c:v>114.535473691791</c:v>
                </c:pt>
                <c:pt idx="246">
                  <c:v>115.11911854242638</c:v>
                </c:pt>
                <c:pt idx="247">
                  <c:v>115.84057297360997</c:v>
                </c:pt>
                <c:pt idx="248">
                  <c:v>116.2088289786379</c:v>
                </c:pt>
                <c:pt idx="249">
                  <c:v>116.2088289786379</c:v>
                </c:pt>
                <c:pt idx="250">
                  <c:v>116.2088289786379</c:v>
                </c:pt>
                <c:pt idx="251">
                  <c:v>115.17247474582153</c:v>
                </c:pt>
                <c:pt idx="252">
                  <c:v>115.26445691241075</c:v>
                </c:pt>
                <c:pt idx="253">
                  <c:v>115.4863925314409</c:v>
                </c:pt>
                <c:pt idx="254">
                  <c:v>116.29197300110643</c:v>
                </c:pt>
                <c:pt idx="255">
                  <c:v>116.90540567081516</c:v>
                </c:pt>
                <c:pt idx="256">
                  <c:v>116.90540567081516</c:v>
                </c:pt>
                <c:pt idx="257">
                  <c:v>116.90540567081516</c:v>
                </c:pt>
                <c:pt idx="258">
                  <c:v>115.77870596476528</c:v>
                </c:pt>
                <c:pt idx="259">
                  <c:v>115.61765533856641</c:v>
                </c:pt>
                <c:pt idx="260">
                  <c:v>114.99505718606586</c:v>
                </c:pt>
                <c:pt idx="261">
                  <c:v>115.62191074129116</c:v>
                </c:pt>
                <c:pt idx="262">
                  <c:v>116.07036472074739</c:v>
                </c:pt>
                <c:pt idx="263">
                  <c:v>116.07036472074739</c:v>
                </c:pt>
                <c:pt idx="264">
                  <c:v>116.07036472074739</c:v>
                </c:pt>
                <c:pt idx="265">
                  <c:v>116.84190196861476</c:v>
                </c:pt>
                <c:pt idx="266">
                  <c:v>115.1659279723988</c:v>
                </c:pt>
                <c:pt idx="267">
                  <c:v>111.73083595749834</c:v>
                </c:pt>
                <c:pt idx="268">
                  <c:v>111.86373545797953</c:v>
                </c:pt>
                <c:pt idx="269">
                  <c:v>112.82414711909236</c:v>
                </c:pt>
                <c:pt idx="270">
                  <c:v>112.82414711909236</c:v>
                </c:pt>
                <c:pt idx="271">
                  <c:v>112.82414711909236</c:v>
                </c:pt>
                <c:pt idx="272">
                  <c:v>113.62710887938877</c:v>
                </c:pt>
                <c:pt idx="273">
                  <c:v>112.36750967285772</c:v>
                </c:pt>
                <c:pt idx="274">
                  <c:v>113.32824867264168</c:v>
                </c:pt>
                <c:pt idx="275">
                  <c:v>114.37082234020961</c:v>
                </c:pt>
                <c:pt idx="276">
                  <c:v>116.85728688615815</c:v>
                </c:pt>
                <c:pt idx="277">
                  <c:v>116.85728688615815</c:v>
                </c:pt>
                <c:pt idx="278">
                  <c:v>116.85728688615815</c:v>
                </c:pt>
                <c:pt idx="279">
                  <c:v>116.41014226138647</c:v>
                </c:pt>
                <c:pt idx="280">
                  <c:v>117.79773088833167</c:v>
                </c:pt>
                <c:pt idx="281">
                  <c:v>117.81737120859981</c:v>
                </c:pt>
                <c:pt idx="282">
                  <c:v>117.4694102011823</c:v>
                </c:pt>
                <c:pt idx="283">
                  <c:v>117.1679312850661</c:v>
                </c:pt>
                <c:pt idx="284">
                  <c:v>117.1679312850661</c:v>
                </c:pt>
                <c:pt idx="285">
                  <c:v>117.1679312850661</c:v>
                </c:pt>
                <c:pt idx="286">
                  <c:v>117.84454031830407</c:v>
                </c:pt>
                <c:pt idx="287">
                  <c:v>117.99969884842253</c:v>
                </c:pt>
                <c:pt idx="288">
                  <c:v>118.06745795334766</c:v>
                </c:pt>
                <c:pt idx="289">
                  <c:v>118.54144434915248</c:v>
                </c:pt>
                <c:pt idx="290">
                  <c:v>118.64979344929847</c:v>
                </c:pt>
                <c:pt idx="291">
                  <c:v>118.64979344929847</c:v>
                </c:pt>
                <c:pt idx="292">
                  <c:v>118.64979344929847</c:v>
                </c:pt>
                <c:pt idx="293">
                  <c:v>118.68285465508322</c:v>
                </c:pt>
                <c:pt idx="294">
                  <c:v>118.56501273347428</c:v>
                </c:pt>
                <c:pt idx="295">
                  <c:v>118.50609177266981</c:v>
                </c:pt>
                <c:pt idx="296">
                  <c:v>117.98627796290594</c:v>
                </c:pt>
                <c:pt idx="297">
                  <c:v>118.6190236142117</c:v>
                </c:pt>
                <c:pt idx="298">
                  <c:v>118.6190236142117</c:v>
                </c:pt>
                <c:pt idx="299">
                  <c:v>118.6190236142117</c:v>
                </c:pt>
                <c:pt idx="300">
                  <c:v>119.9764970834124</c:v>
                </c:pt>
                <c:pt idx="301">
                  <c:v>120.34671712046715</c:v>
                </c:pt>
                <c:pt idx="302">
                  <c:v>120.74672497659526</c:v>
                </c:pt>
                <c:pt idx="303">
                  <c:v>121.33397055261312</c:v>
                </c:pt>
                <c:pt idx="304">
                  <c:v>121.10385146680457</c:v>
                </c:pt>
                <c:pt idx="305">
                  <c:v>121.10385146680457</c:v>
                </c:pt>
                <c:pt idx="306">
                  <c:v>121.10385146680457</c:v>
                </c:pt>
                <c:pt idx="307">
                  <c:v>121.0112146228731</c:v>
                </c:pt>
                <c:pt idx="308">
                  <c:v>121.51466149908016</c:v>
                </c:pt>
                <c:pt idx="309">
                  <c:v>121.09894138673754</c:v>
                </c:pt>
                <c:pt idx="310">
                  <c:v>120.74901634729322</c:v>
                </c:pt>
                <c:pt idx="311">
                  <c:v>121.49534851748315</c:v>
                </c:pt>
                <c:pt idx="312">
                  <c:v>121.49534851748315</c:v>
                </c:pt>
                <c:pt idx="313">
                  <c:v>121.49534851748315</c:v>
                </c:pt>
                <c:pt idx="314">
                  <c:v>121.27635894649322</c:v>
                </c:pt>
                <c:pt idx="315">
                  <c:v>121.00270381742358</c:v>
                </c:pt>
                <c:pt idx="316">
                  <c:v>120.58763838242322</c:v>
                </c:pt>
                <c:pt idx="317">
                  <c:v>120.44950146320386</c:v>
                </c:pt>
                <c:pt idx="318">
                  <c:v>120.700242885294</c:v>
                </c:pt>
                <c:pt idx="319">
                  <c:v>120.700242885294</c:v>
                </c:pt>
                <c:pt idx="320">
                  <c:v>120.700242885294</c:v>
                </c:pt>
                <c:pt idx="321">
                  <c:v>121.36670441972674</c:v>
                </c:pt>
                <c:pt idx="322">
                  <c:v>121.29698128277481</c:v>
                </c:pt>
                <c:pt idx="323">
                  <c:v>121.53593851270402</c:v>
                </c:pt>
                <c:pt idx="324">
                  <c:v>121.26195604496324</c:v>
                </c:pt>
                <c:pt idx="325">
                  <c:v>121.23249556456101</c:v>
                </c:pt>
                <c:pt idx="326">
                  <c:v>121.23249556456101</c:v>
                </c:pt>
                <c:pt idx="327">
                  <c:v>121.23249556456101</c:v>
                </c:pt>
                <c:pt idx="328">
                  <c:v>118.71460650618343</c:v>
                </c:pt>
                <c:pt idx="329">
                  <c:v>118.20166680851342</c:v>
                </c:pt>
                <c:pt idx="330">
                  <c:v>119.80660831309291</c:v>
                </c:pt>
                <c:pt idx="331">
                  <c:v>119.41740263311229</c:v>
                </c:pt>
                <c:pt idx="332">
                  <c:v>120.86456689820425</c:v>
                </c:pt>
                <c:pt idx="333">
                  <c:v>120.86456689820425</c:v>
                </c:pt>
                <c:pt idx="334">
                  <c:v>120.86456689820425</c:v>
                </c:pt>
                <c:pt idx="335">
                  <c:v>120.2046521371942</c:v>
                </c:pt>
                <c:pt idx="336">
                  <c:v>120.19155859034878</c:v>
                </c:pt>
                <c:pt idx="337">
                  <c:v>120.70449828801877</c:v>
                </c:pt>
                <c:pt idx="338">
                  <c:v>121.32316837646567</c:v>
                </c:pt>
                <c:pt idx="339">
                  <c:v>122.1323495715137</c:v>
                </c:pt>
                <c:pt idx="340">
                  <c:v>122.1323495715137</c:v>
                </c:pt>
                <c:pt idx="341">
                  <c:v>122.1323495715137</c:v>
                </c:pt>
                <c:pt idx="342">
                  <c:v>123.49636981413713</c:v>
                </c:pt>
                <c:pt idx="343">
                  <c:v>122.59749782319787</c:v>
                </c:pt>
                <c:pt idx="344">
                  <c:v>122.39192913772449</c:v>
                </c:pt>
                <c:pt idx="345">
                  <c:v>122.39749389513381</c:v>
                </c:pt>
                <c:pt idx="346">
                  <c:v>123.62141318651103</c:v>
                </c:pt>
                <c:pt idx="347">
                  <c:v>123.62141318651103</c:v>
                </c:pt>
                <c:pt idx="348">
                  <c:v>123.62141318651103</c:v>
                </c:pt>
                <c:pt idx="349">
                  <c:v>123.62468657322239</c:v>
                </c:pt>
                <c:pt idx="350">
                  <c:v>123.55038069487453</c:v>
                </c:pt>
                <c:pt idx="351">
                  <c:v>123.55038069487453</c:v>
                </c:pt>
                <c:pt idx="352">
                  <c:v>123.55038069487453</c:v>
                </c:pt>
                <c:pt idx="353">
                  <c:v>123.80832356772964</c:v>
                </c:pt>
                <c:pt idx="354">
                  <c:v>123.80832356772964</c:v>
                </c:pt>
                <c:pt idx="355">
                  <c:v>123.80832356772964</c:v>
                </c:pt>
                <c:pt idx="356">
                  <c:v>122.70191885929019</c:v>
                </c:pt>
                <c:pt idx="357">
                  <c:v>122.59324242047306</c:v>
                </c:pt>
                <c:pt idx="358">
                  <c:v>122.59324242047306</c:v>
                </c:pt>
                <c:pt idx="359">
                  <c:v>124.16741408996575</c:v>
                </c:pt>
                <c:pt idx="360">
                  <c:v>123.51699215041866</c:v>
                </c:pt>
                <c:pt idx="361">
                  <c:v>123.51699215041866</c:v>
                </c:pt>
                <c:pt idx="362">
                  <c:v>123.51699215041866</c:v>
                </c:pt>
                <c:pt idx="363">
                  <c:v>122.83449102110025</c:v>
                </c:pt>
                <c:pt idx="364">
                  <c:v>123.05478994677475</c:v>
                </c:pt>
                <c:pt idx="365">
                  <c:v>123.49047771805667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0B-48F5-98DD-1A43D543A6A8}"/>
            </c:ext>
          </c:extLst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010B-48F5-98DD-1A43D543A6A8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200</c:v>
                </c:pt>
                <c:pt idx="322">
                  <c:v>-100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0B-48F5-98DD-1A43D543A6A8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100.28341646883085</c:v>
                </c:pt>
                <c:pt idx="2">
                  <c:v>99.937981807997019</c:v>
                </c:pt>
                <c:pt idx="3">
                  <c:v>99.937981807997019</c:v>
                </c:pt>
                <c:pt idx="4">
                  <c:v>99.937981807997019</c:v>
                </c:pt>
                <c:pt idx="5">
                  <c:v>99.487849769265665</c:v>
                </c:pt>
                <c:pt idx="6">
                  <c:v>99.040385179652716</c:v>
                </c:pt>
                <c:pt idx="7">
                  <c:v>99.725919603083597</c:v>
                </c:pt>
                <c:pt idx="8">
                  <c:v>100.67486462695727</c:v>
                </c:pt>
                <c:pt idx="9">
                  <c:v>100.77222651977917</c:v>
                </c:pt>
                <c:pt idx="10">
                  <c:v>100.77222651977917</c:v>
                </c:pt>
                <c:pt idx="11">
                  <c:v>100.77222651977917</c:v>
                </c:pt>
                <c:pt idx="12">
                  <c:v>101.83853930486281</c:v>
                </c:pt>
                <c:pt idx="13">
                  <c:v>101.20168582784287</c:v>
                </c:pt>
                <c:pt idx="14">
                  <c:v>100.86825468804186</c:v>
                </c:pt>
                <c:pt idx="15">
                  <c:v>101.48243484755531</c:v>
                </c:pt>
                <c:pt idx="16">
                  <c:v>101.82320147243195</c:v>
                </c:pt>
                <c:pt idx="17">
                  <c:v>101.82320147243195</c:v>
                </c:pt>
                <c:pt idx="18">
                  <c:v>101.82320147243195</c:v>
                </c:pt>
                <c:pt idx="19">
                  <c:v>102.35935874523197</c:v>
                </c:pt>
                <c:pt idx="20">
                  <c:v>102.59876230360909</c:v>
                </c:pt>
                <c:pt idx="21">
                  <c:v>102.85350369441706</c:v>
                </c:pt>
                <c:pt idx="22">
                  <c:v>103.1315852650111</c:v>
                </c:pt>
                <c:pt idx="23">
                  <c:v>103.63973432206784</c:v>
                </c:pt>
                <c:pt idx="24">
                  <c:v>103.63973432206784</c:v>
                </c:pt>
                <c:pt idx="25">
                  <c:v>103.63973432206784</c:v>
                </c:pt>
                <c:pt idx="26">
                  <c:v>103.68774840619918</c:v>
                </c:pt>
                <c:pt idx="27">
                  <c:v>103.5897196510977</c:v>
                </c:pt>
                <c:pt idx="28">
                  <c:v>104.1858945290619</c:v>
                </c:pt>
                <c:pt idx="29">
                  <c:v>103.60639120808776</c:v>
                </c:pt>
                <c:pt idx="30">
                  <c:v>102.58942623169467</c:v>
                </c:pt>
                <c:pt idx="31">
                  <c:v>102.58942623169467</c:v>
                </c:pt>
                <c:pt idx="32">
                  <c:v>102.58942623169467</c:v>
                </c:pt>
                <c:pt idx="33">
                  <c:v>102.65411187281605</c:v>
                </c:pt>
                <c:pt idx="34">
                  <c:v>103.02088612659716</c:v>
                </c:pt>
                <c:pt idx="35">
                  <c:v>103.57638240550565</c:v>
                </c:pt>
                <c:pt idx="36">
                  <c:v>103.93848862332953</c:v>
                </c:pt>
                <c:pt idx="37">
                  <c:v>103.80711675424796</c:v>
                </c:pt>
                <c:pt idx="38">
                  <c:v>103.80711675424796</c:v>
                </c:pt>
                <c:pt idx="39">
                  <c:v>103.80711675424796</c:v>
                </c:pt>
                <c:pt idx="40">
                  <c:v>104.54533329776739</c:v>
                </c:pt>
                <c:pt idx="41">
                  <c:v>104.60068286697435</c:v>
                </c:pt>
                <c:pt idx="42">
                  <c:v>104.60335031609276</c:v>
                </c:pt>
                <c:pt idx="43">
                  <c:v>105.25487476326394</c:v>
                </c:pt>
                <c:pt idx="44">
                  <c:v>104.69204299927985</c:v>
                </c:pt>
                <c:pt idx="45">
                  <c:v>104.69204299927985</c:v>
                </c:pt>
                <c:pt idx="46">
                  <c:v>104.69204299927985</c:v>
                </c:pt>
                <c:pt idx="47">
                  <c:v>104.98679612686394</c:v>
                </c:pt>
                <c:pt idx="48">
                  <c:v>105.8950625516819</c:v>
                </c:pt>
                <c:pt idx="49">
                  <c:v>105.5356237829764</c:v>
                </c:pt>
                <c:pt idx="50">
                  <c:v>104.26925231401218</c:v>
                </c:pt>
                <c:pt idx="51">
                  <c:v>104.77806823334852</c:v>
                </c:pt>
                <c:pt idx="52">
                  <c:v>104.77806823334852</c:v>
                </c:pt>
                <c:pt idx="53">
                  <c:v>104.77806823334852</c:v>
                </c:pt>
                <c:pt idx="54">
                  <c:v>105.25687535010276</c:v>
                </c:pt>
                <c:pt idx="55">
                  <c:v>105.62565019072268</c:v>
                </c:pt>
                <c:pt idx="56">
                  <c:v>104.71271572994752</c:v>
                </c:pt>
                <c:pt idx="57">
                  <c:v>104.39395556029775</c:v>
                </c:pt>
                <c:pt idx="58">
                  <c:v>102.88551308383798</c:v>
                </c:pt>
                <c:pt idx="59">
                  <c:v>102.88551308383798</c:v>
                </c:pt>
                <c:pt idx="60">
                  <c:v>102.88551308383798</c:v>
                </c:pt>
                <c:pt idx="61">
                  <c:v>102.57608898610265</c:v>
                </c:pt>
                <c:pt idx="62">
                  <c:v>103.156926031636</c:v>
                </c:pt>
                <c:pt idx="63">
                  <c:v>102.55608311771458</c:v>
                </c:pt>
                <c:pt idx="64">
                  <c:v>103.89114140147781</c:v>
                </c:pt>
                <c:pt idx="65">
                  <c:v>103.49835951879221</c:v>
                </c:pt>
                <c:pt idx="66">
                  <c:v>103.49835951879221</c:v>
                </c:pt>
                <c:pt idx="67">
                  <c:v>103.49835951879221</c:v>
                </c:pt>
                <c:pt idx="68">
                  <c:v>104.18055963082507</c:v>
                </c:pt>
                <c:pt idx="69">
                  <c:v>103.81511910160316</c:v>
                </c:pt>
                <c:pt idx="70">
                  <c:v>103.7664381551922</c:v>
                </c:pt>
                <c:pt idx="71">
                  <c:v>103.43700818906881</c:v>
                </c:pt>
                <c:pt idx="72">
                  <c:v>103.43700818906881</c:v>
                </c:pt>
                <c:pt idx="73">
                  <c:v>103.43700818906881</c:v>
                </c:pt>
                <c:pt idx="74">
                  <c:v>103.43700818906881</c:v>
                </c:pt>
                <c:pt idx="75">
                  <c:v>102.07727600096031</c:v>
                </c:pt>
                <c:pt idx="76">
                  <c:v>101.53578382992346</c:v>
                </c:pt>
                <c:pt idx="77">
                  <c:v>102.89951719170959</c:v>
                </c:pt>
                <c:pt idx="78">
                  <c:v>102.91685561097924</c:v>
                </c:pt>
                <c:pt idx="79">
                  <c:v>101.85321027501402</c:v>
                </c:pt>
                <c:pt idx="80">
                  <c:v>101.85321027501402</c:v>
                </c:pt>
                <c:pt idx="81">
                  <c:v>101.85321027501402</c:v>
                </c:pt>
                <c:pt idx="82">
                  <c:v>102.88351249699915</c:v>
                </c:pt>
                <c:pt idx="83">
                  <c:v>103.67774547200516</c:v>
                </c:pt>
                <c:pt idx="84">
                  <c:v>103.73509562805093</c:v>
                </c:pt>
                <c:pt idx="85">
                  <c:v>103.94649097068476</c:v>
                </c:pt>
                <c:pt idx="86">
                  <c:v>103.35898530235539</c:v>
                </c:pt>
                <c:pt idx="87">
                  <c:v>103.35898530235539</c:v>
                </c:pt>
                <c:pt idx="88">
                  <c:v>103.35898530235539</c:v>
                </c:pt>
                <c:pt idx="89">
                  <c:v>104.13187868441412</c:v>
                </c:pt>
                <c:pt idx="90">
                  <c:v>104.80274213769374</c:v>
                </c:pt>
                <c:pt idx="91">
                  <c:v>104.80274213769374</c:v>
                </c:pt>
                <c:pt idx="92">
                  <c:v>105.60297687321616</c:v>
                </c:pt>
                <c:pt idx="93">
                  <c:v>105.78169596414951</c:v>
                </c:pt>
                <c:pt idx="94">
                  <c:v>105.78169596414951</c:v>
                </c:pt>
                <c:pt idx="95">
                  <c:v>105.78169596414951</c:v>
                </c:pt>
                <c:pt idx="96">
                  <c:v>106.62327616100727</c:v>
                </c:pt>
                <c:pt idx="97">
                  <c:v>106.48123449545204</c:v>
                </c:pt>
                <c:pt idx="98">
                  <c:v>107.0974152418043</c:v>
                </c:pt>
                <c:pt idx="99">
                  <c:v>106.26517111686098</c:v>
                </c:pt>
                <c:pt idx="100">
                  <c:v>105.66832937661718</c:v>
                </c:pt>
                <c:pt idx="101">
                  <c:v>105.66832937661718</c:v>
                </c:pt>
                <c:pt idx="102">
                  <c:v>105.66832937661718</c:v>
                </c:pt>
                <c:pt idx="103">
                  <c:v>106.25783563178537</c:v>
                </c:pt>
                <c:pt idx="104">
                  <c:v>105.67166368801517</c:v>
                </c:pt>
                <c:pt idx="105">
                  <c:v>106.43388727360029</c:v>
                </c:pt>
                <c:pt idx="106">
                  <c:v>107.67625170049885</c:v>
                </c:pt>
                <c:pt idx="107">
                  <c:v>107.67625170049885</c:v>
                </c:pt>
                <c:pt idx="108">
                  <c:v>107.67625170049885</c:v>
                </c:pt>
                <c:pt idx="109">
                  <c:v>107.67625170049885</c:v>
                </c:pt>
                <c:pt idx="110">
                  <c:v>108.50982955000137</c:v>
                </c:pt>
                <c:pt idx="111">
                  <c:v>108.08303769105608</c:v>
                </c:pt>
                <c:pt idx="112">
                  <c:v>106.63661340659931</c:v>
                </c:pt>
                <c:pt idx="113">
                  <c:v>106.605270879458</c:v>
                </c:pt>
                <c:pt idx="114">
                  <c:v>105.92507135426396</c:v>
                </c:pt>
                <c:pt idx="115">
                  <c:v>105.92507135426396</c:v>
                </c:pt>
                <c:pt idx="116">
                  <c:v>105.92507135426396</c:v>
                </c:pt>
                <c:pt idx="117">
                  <c:v>106.02643442076348</c:v>
                </c:pt>
                <c:pt idx="118">
                  <c:v>104.99213102510075</c:v>
                </c:pt>
                <c:pt idx="119">
                  <c:v>105.69433700552167</c:v>
                </c:pt>
                <c:pt idx="120">
                  <c:v>105.69433700552167</c:v>
                </c:pt>
                <c:pt idx="121">
                  <c:v>105.69433700552167</c:v>
                </c:pt>
                <c:pt idx="122">
                  <c:v>105.69433700552167</c:v>
                </c:pt>
                <c:pt idx="123">
                  <c:v>105.69433700552167</c:v>
                </c:pt>
                <c:pt idx="124">
                  <c:v>105.0761556723306</c:v>
                </c:pt>
                <c:pt idx="125">
                  <c:v>102.568753501027</c:v>
                </c:pt>
                <c:pt idx="126">
                  <c:v>103.65974019045592</c:v>
                </c:pt>
                <c:pt idx="127">
                  <c:v>102.91485502414045</c:v>
                </c:pt>
                <c:pt idx="128">
                  <c:v>104.67003654405295</c:v>
                </c:pt>
                <c:pt idx="129">
                  <c:v>104.67003654405295</c:v>
                </c:pt>
                <c:pt idx="130">
                  <c:v>104.67003654405295</c:v>
                </c:pt>
                <c:pt idx="131">
                  <c:v>104.86142601829873</c:v>
                </c:pt>
                <c:pt idx="132">
                  <c:v>104.12521006161811</c:v>
                </c:pt>
                <c:pt idx="133">
                  <c:v>104.75939608951963</c:v>
                </c:pt>
                <c:pt idx="134">
                  <c:v>105.48560911200622</c:v>
                </c:pt>
                <c:pt idx="135">
                  <c:v>104.29525994291662</c:v>
                </c:pt>
                <c:pt idx="136">
                  <c:v>104.29525994291662</c:v>
                </c:pt>
                <c:pt idx="137">
                  <c:v>104.29525994291662</c:v>
                </c:pt>
                <c:pt idx="138">
                  <c:v>104.68670810104298</c:v>
                </c:pt>
                <c:pt idx="139">
                  <c:v>104.42196377604098</c:v>
                </c:pt>
                <c:pt idx="140">
                  <c:v>104.16922297207182</c:v>
                </c:pt>
                <c:pt idx="141">
                  <c:v>102.56408546506978</c:v>
                </c:pt>
                <c:pt idx="142">
                  <c:v>102.99287791085389</c:v>
                </c:pt>
                <c:pt idx="143">
                  <c:v>102.99287791085389</c:v>
                </c:pt>
                <c:pt idx="144">
                  <c:v>102.99287791085389</c:v>
                </c:pt>
                <c:pt idx="145">
                  <c:v>101.63381258502497</c:v>
                </c:pt>
                <c:pt idx="146">
                  <c:v>101.90189122142498</c:v>
                </c:pt>
                <c:pt idx="147">
                  <c:v>102.75147376563794</c:v>
                </c:pt>
                <c:pt idx="148">
                  <c:v>103.06156472565289</c:v>
                </c:pt>
                <c:pt idx="149">
                  <c:v>102.78214943049964</c:v>
                </c:pt>
                <c:pt idx="150">
                  <c:v>102.78214943049964</c:v>
                </c:pt>
                <c:pt idx="151">
                  <c:v>102.78214943049964</c:v>
                </c:pt>
                <c:pt idx="152">
                  <c:v>102.78214943049964</c:v>
                </c:pt>
                <c:pt idx="153">
                  <c:v>104.01717837232259</c:v>
                </c:pt>
                <c:pt idx="154">
                  <c:v>103.62039531595939</c:v>
                </c:pt>
                <c:pt idx="155">
                  <c:v>102.88151191016036</c:v>
                </c:pt>
                <c:pt idx="156">
                  <c:v>103.89380885059623</c:v>
                </c:pt>
                <c:pt idx="157">
                  <c:v>103.89380885059623</c:v>
                </c:pt>
                <c:pt idx="158">
                  <c:v>103.89380885059623</c:v>
                </c:pt>
                <c:pt idx="159">
                  <c:v>103.6190615914002</c:v>
                </c:pt>
                <c:pt idx="160">
                  <c:v>103.28496358931959</c:v>
                </c:pt>
                <c:pt idx="161">
                  <c:v>104.21323588252559</c:v>
                </c:pt>
                <c:pt idx="162">
                  <c:v>104.4753127584092</c:v>
                </c:pt>
                <c:pt idx="163">
                  <c:v>105.11016564859031</c:v>
                </c:pt>
                <c:pt idx="164">
                  <c:v>105.11016564859031</c:v>
                </c:pt>
                <c:pt idx="165">
                  <c:v>105.11016564859031</c:v>
                </c:pt>
                <c:pt idx="166">
                  <c:v>105.17085011603409</c:v>
                </c:pt>
                <c:pt idx="167">
                  <c:v>104.96612339619627</c:v>
                </c:pt>
                <c:pt idx="168">
                  <c:v>104.62402304676044</c:v>
                </c:pt>
                <c:pt idx="169">
                  <c:v>104.92211048574252</c:v>
                </c:pt>
                <c:pt idx="170">
                  <c:v>105.30088826055646</c:v>
                </c:pt>
                <c:pt idx="171">
                  <c:v>105.30088826055646</c:v>
                </c:pt>
                <c:pt idx="172">
                  <c:v>105.30088826055646</c:v>
                </c:pt>
                <c:pt idx="173">
                  <c:v>106.56792659180029</c:v>
                </c:pt>
                <c:pt idx="174">
                  <c:v>106.29918109312067</c:v>
                </c:pt>
                <c:pt idx="175">
                  <c:v>106.3738696684361</c:v>
                </c:pt>
                <c:pt idx="176">
                  <c:v>106.80399583877939</c:v>
                </c:pt>
                <c:pt idx="177">
                  <c:v>107.12142228386993</c:v>
                </c:pt>
                <c:pt idx="178">
                  <c:v>107.12142228386993</c:v>
                </c:pt>
                <c:pt idx="179">
                  <c:v>107.12142228386993</c:v>
                </c:pt>
                <c:pt idx="180">
                  <c:v>106.95403985168983</c:v>
                </c:pt>
                <c:pt idx="181">
                  <c:v>106.5119101603137</c:v>
                </c:pt>
                <c:pt idx="182">
                  <c:v>106.70129904772065</c:v>
                </c:pt>
                <c:pt idx="183">
                  <c:v>106.96804395956146</c:v>
                </c:pt>
                <c:pt idx="184">
                  <c:v>106.54258582517537</c:v>
                </c:pt>
                <c:pt idx="185">
                  <c:v>106.54258582517537</c:v>
                </c:pt>
                <c:pt idx="186">
                  <c:v>106.54258582517537</c:v>
                </c:pt>
                <c:pt idx="187">
                  <c:v>107.01939235509079</c:v>
                </c:pt>
                <c:pt idx="188">
                  <c:v>106.62661047240522</c:v>
                </c:pt>
                <c:pt idx="189">
                  <c:v>106.18848195470667</c:v>
                </c:pt>
                <c:pt idx="190">
                  <c:v>105.00546827069269</c:v>
                </c:pt>
                <c:pt idx="191">
                  <c:v>104.3172663981434</c:v>
                </c:pt>
                <c:pt idx="192">
                  <c:v>104.3172663981434</c:v>
                </c:pt>
                <c:pt idx="193">
                  <c:v>104.3172663981434</c:v>
                </c:pt>
                <c:pt idx="194">
                  <c:v>104.32126757182101</c:v>
                </c:pt>
                <c:pt idx="195">
                  <c:v>104.70604710715138</c:v>
                </c:pt>
                <c:pt idx="196">
                  <c:v>106.03977166635541</c:v>
                </c:pt>
                <c:pt idx="197">
                  <c:v>107.39750326762511</c:v>
                </c:pt>
                <c:pt idx="198">
                  <c:v>107.33281762650371</c:v>
                </c:pt>
                <c:pt idx="199">
                  <c:v>107.33281762650371</c:v>
                </c:pt>
                <c:pt idx="200">
                  <c:v>107.33281762650371</c:v>
                </c:pt>
                <c:pt idx="201">
                  <c:v>108.13305236202613</c:v>
                </c:pt>
                <c:pt idx="202">
                  <c:v>107.63290565232462</c:v>
                </c:pt>
                <c:pt idx="203">
                  <c:v>107.40083757902312</c:v>
                </c:pt>
                <c:pt idx="204">
                  <c:v>108.32644242311072</c:v>
                </c:pt>
                <c:pt idx="205">
                  <c:v>108.77123956360526</c:v>
                </c:pt>
                <c:pt idx="206">
                  <c:v>108.77123956360526</c:v>
                </c:pt>
                <c:pt idx="207">
                  <c:v>108.77123956360526</c:v>
                </c:pt>
                <c:pt idx="208">
                  <c:v>108.51983248419531</c:v>
                </c:pt>
                <c:pt idx="209">
                  <c:v>106.28384326068975</c:v>
                </c:pt>
                <c:pt idx="210">
                  <c:v>106.86134599482509</c:v>
                </c:pt>
                <c:pt idx="211">
                  <c:v>105.68700152044593</c:v>
                </c:pt>
                <c:pt idx="212">
                  <c:v>107.66691562858433</c:v>
                </c:pt>
                <c:pt idx="213">
                  <c:v>107.66691562858433</c:v>
                </c:pt>
                <c:pt idx="214">
                  <c:v>107.66691562858433</c:v>
                </c:pt>
                <c:pt idx="215">
                  <c:v>107.66691562858433</c:v>
                </c:pt>
                <c:pt idx="216">
                  <c:v>107.06340526554452</c:v>
                </c:pt>
                <c:pt idx="217">
                  <c:v>107.43351383072363</c:v>
                </c:pt>
                <c:pt idx="218">
                  <c:v>104.32526874549863</c:v>
                </c:pt>
                <c:pt idx="219">
                  <c:v>103.57771613006477</c:v>
                </c:pt>
                <c:pt idx="220">
                  <c:v>103.57771613006477</c:v>
                </c:pt>
                <c:pt idx="221">
                  <c:v>103.57771613006477</c:v>
                </c:pt>
                <c:pt idx="222">
                  <c:v>103.65707274133742</c:v>
                </c:pt>
                <c:pt idx="223">
                  <c:v>105.12883779241905</c:v>
                </c:pt>
                <c:pt idx="224">
                  <c:v>105.41758915948672</c:v>
                </c:pt>
                <c:pt idx="225">
                  <c:v>106.11646082850964</c:v>
                </c:pt>
                <c:pt idx="226">
                  <c:v>106.3678679079196</c:v>
                </c:pt>
                <c:pt idx="227">
                  <c:v>106.3678679079196</c:v>
                </c:pt>
                <c:pt idx="228">
                  <c:v>106.3678679079196</c:v>
                </c:pt>
                <c:pt idx="229">
                  <c:v>102.93619461708762</c:v>
                </c:pt>
                <c:pt idx="230">
                  <c:v>103.80111499373145</c:v>
                </c:pt>
                <c:pt idx="231">
                  <c:v>103.43234015311153</c:v>
                </c:pt>
                <c:pt idx="232">
                  <c:v>102.6601136333324</c:v>
                </c:pt>
                <c:pt idx="233">
                  <c:v>104.16255434927574</c:v>
                </c:pt>
                <c:pt idx="234">
                  <c:v>104.16255434927574</c:v>
                </c:pt>
                <c:pt idx="235">
                  <c:v>104.16255434927574</c:v>
                </c:pt>
                <c:pt idx="236">
                  <c:v>104.04785403718418</c:v>
                </c:pt>
                <c:pt idx="237">
                  <c:v>103.85779828749762</c:v>
                </c:pt>
                <c:pt idx="238">
                  <c:v>103.06890021072842</c:v>
                </c:pt>
                <c:pt idx="239">
                  <c:v>103.92715196457623</c:v>
                </c:pt>
                <c:pt idx="240">
                  <c:v>104.18256021766379</c:v>
                </c:pt>
                <c:pt idx="241">
                  <c:v>104.18256021766379</c:v>
                </c:pt>
                <c:pt idx="242">
                  <c:v>104.18256021766379</c:v>
                </c:pt>
                <c:pt idx="243">
                  <c:v>104.84142014991059</c:v>
                </c:pt>
                <c:pt idx="244">
                  <c:v>105.11083251086981</c:v>
                </c:pt>
                <c:pt idx="245">
                  <c:v>105.68433407132753</c:v>
                </c:pt>
                <c:pt idx="246">
                  <c:v>107.04673370855444</c:v>
                </c:pt>
                <c:pt idx="247">
                  <c:v>107.73893675478132</c:v>
                </c:pt>
                <c:pt idx="248">
                  <c:v>107.73893675478132</c:v>
                </c:pt>
                <c:pt idx="249">
                  <c:v>107.73893675478132</c:v>
                </c:pt>
                <c:pt idx="250">
                  <c:v>107.30881058443802</c:v>
                </c:pt>
                <c:pt idx="251">
                  <c:v>107.28280295553354</c:v>
                </c:pt>
                <c:pt idx="252">
                  <c:v>107.28280295553354</c:v>
                </c:pt>
                <c:pt idx="253">
                  <c:v>107.80428925818232</c:v>
                </c:pt>
                <c:pt idx="254">
                  <c:v>108.1310517751873</c:v>
                </c:pt>
                <c:pt idx="255">
                  <c:v>108.1310517751873</c:v>
                </c:pt>
                <c:pt idx="256">
                  <c:v>108.1310517751873</c:v>
                </c:pt>
                <c:pt idx="257">
                  <c:v>107.44551735175644</c:v>
                </c:pt>
                <c:pt idx="258">
                  <c:v>107.15943343380718</c:v>
                </c:pt>
                <c:pt idx="259">
                  <c:v>107.23812318280022</c:v>
                </c:pt>
                <c:pt idx="260">
                  <c:v>107.04806743311366</c:v>
                </c:pt>
                <c:pt idx="261">
                  <c:v>107.73026754514653</c:v>
                </c:pt>
                <c:pt idx="262">
                  <c:v>107.73026754514653</c:v>
                </c:pt>
                <c:pt idx="263">
                  <c:v>107.73026754514653</c:v>
                </c:pt>
                <c:pt idx="264">
                  <c:v>107.73026754514653</c:v>
                </c:pt>
                <c:pt idx="265">
                  <c:v>107.73026754514653</c:v>
                </c:pt>
                <c:pt idx="266">
                  <c:v>107.73026754514653</c:v>
                </c:pt>
                <c:pt idx="267">
                  <c:v>106.8906879351276</c:v>
                </c:pt>
                <c:pt idx="268">
                  <c:v>106.02243324708577</c:v>
                </c:pt>
                <c:pt idx="269">
                  <c:v>106.02243324708577</c:v>
                </c:pt>
                <c:pt idx="270">
                  <c:v>106.02243324708577</c:v>
                </c:pt>
                <c:pt idx="271">
                  <c:v>107.60556429886097</c:v>
                </c:pt>
                <c:pt idx="272">
                  <c:v>107.58155725679531</c:v>
                </c:pt>
                <c:pt idx="273">
                  <c:v>107.58155725679531</c:v>
                </c:pt>
                <c:pt idx="274">
                  <c:v>107.58155725679531</c:v>
                </c:pt>
                <c:pt idx="275">
                  <c:v>107.46218890874655</c:v>
                </c:pt>
                <c:pt idx="276">
                  <c:v>107.46218890874655</c:v>
                </c:pt>
                <c:pt idx="277">
                  <c:v>107.46218890874655</c:v>
                </c:pt>
                <c:pt idx="278">
                  <c:v>107.46218890874655</c:v>
                </c:pt>
                <c:pt idx="279">
                  <c:v>107.46218890874655</c:v>
                </c:pt>
                <c:pt idx="280">
                  <c:v>108.75256741977645</c:v>
                </c:pt>
                <c:pt idx="281">
                  <c:v>110.07362159566804</c:v>
                </c:pt>
                <c:pt idx="282">
                  <c:v>109.94825148710287</c:v>
                </c:pt>
                <c:pt idx="283">
                  <c:v>109.94825148710287</c:v>
                </c:pt>
                <c:pt idx="284">
                  <c:v>109.94825148710287</c:v>
                </c:pt>
                <c:pt idx="285">
                  <c:v>109.94825148710287</c:v>
                </c:pt>
                <c:pt idx="286">
                  <c:v>109.94825148710287</c:v>
                </c:pt>
                <c:pt idx="287">
                  <c:v>110.45973485555761</c:v>
                </c:pt>
                <c:pt idx="288">
                  <c:v>110.23633599189093</c:v>
                </c:pt>
                <c:pt idx="289">
                  <c:v>110.24433833924616</c:v>
                </c:pt>
                <c:pt idx="290">
                  <c:v>110.24433833924616</c:v>
                </c:pt>
                <c:pt idx="291">
                  <c:v>110.24433833924616</c:v>
                </c:pt>
                <c:pt idx="292">
                  <c:v>110.56910026941235</c:v>
                </c:pt>
                <c:pt idx="293">
                  <c:v>110.75448798314171</c:v>
                </c:pt>
                <c:pt idx="294">
                  <c:v>110.75448798314171</c:v>
                </c:pt>
                <c:pt idx="295">
                  <c:v>110.23900344100934</c:v>
                </c:pt>
                <c:pt idx="296">
                  <c:v>110.30769025580837</c:v>
                </c:pt>
                <c:pt idx="297">
                  <c:v>110.30769025580837</c:v>
                </c:pt>
                <c:pt idx="298">
                  <c:v>110.30769025580837</c:v>
                </c:pt>
                <c:pt idx="299">
                  <c:v>111.25463469284321</c:v>
                </c:pt>
                <c:pt idx="300">
                  <c:v>111.2486329323268</c:v>
                </c:pt>
                <c:pt idx="301">
                  <c:v>111.47269865827306</c:v>
                </c:pt>
                <c:pt idx="302">
                  <c:v>110.96855077489394</c:v>
                </c:pt>
                <c:pt idx="303">
                  <c:v>111.2833097708661</c:v>
                </c:pt>
                <c:pt idx="304">
                  <c:v>111.2833097708661</c:v>
                </c:pt>
                <c:pt idx="305">
                  <c:v>111.2833097708661</c:v>
                </c:pt>
                <c:pt idx="306">
                  <c:v>111.19728453679744</c:v>
                </c:pt>
                <c:pt idx="307">
                  <c:v>110.71314252180638</c:v>
                </c:pt>
                <c:pt idx="308">
                  <c:v>110.62244925178049</c:v>
                </c:pt>
                <c:pt idx="309">
                  <c:v>110.60911200618847</c:v>
                </c:pt>
                <c:pt idx="310">
                  <c:v>110.97055136173276</c:v>
                </c:pt>
                <c:pt idx="311">
                  <c:v>110.97055136173276</c:v>
                </c:pt>
                <c:pt idx="312">
                  <c:v>110.97055136173276</c:v>
                </c:pt>
                <c:pt idx="313">
                  <c:v>111.63874736589398</c:v>
                </c:pt>
                <c:pt idx="314">
                  <c:v>111.0845848115447</c:v>
                </c:pt>
                <c:pt idx="315">
                  <c:v>111.52071274240441</c:v>
                </c:pt>
                <c:pt idx="316">
                  <c:v>111.05657659580142</c:v>
                </c:pt>
                <c:pt idx="317">
                  <c:v>110.57443516764917</c:v>
                </c:pt>
                <c:pt idx="318">
                  <c:v>110.57443516764917</c:v>
                </c:pt>
                <c:pt idx="319">
                  <c:v>110.57443516764917</c:v>
                </c:pt>
                <c:pt idx="320">
                  <c:v>110.70447331217154</c:v>
                </c:pt>
                <c:pt idx="321">
                  <c:v>112.1088852730134</c:v>
                </c:pt>
                <c:pt idx="322">
                  <c:v>112.59169356344526</c:v>
                </c:pt>
                <c:pt idx="323">
                  <c:v>112.73040091760248</c:v>
                </c:pt>
                <c:pt idx="324">
                  <c:v>113.53463682680251</c:v>
                </c:pt>
                <c:pt idx="325">
                  <c:v>113.53463682680251</c:v>
                </c:pt>
                <c:pt idx="326">
                  <c:v>113.53463682680251</c:v>
                </c:pt>
                <c:pt idx="327">
                  <c:v>113.02715463202539</c:v>
                </c:pt>
                <c:pt idx="328">
                  <c:v>112.44231641281441</c:v>
                </c:pt>
                <c:pt idx="329">
                  <c:v>111.53338312571685</c:v>
                </c:pt>
                <c:pt idx="330">
                  <c:v>112.15089759662833</c:v>
                </c:pt>
                <c:pt idx="331">
                  <c:v>111.8781509242711</c:v>
                </c:pt>
                <c:pt idx="332">
                  <c:v>111.8781509242711</c:v>
                </c:pt>
                <c:pt idx="333">
                  <c:v>111.8781509242711</c:v>
                </c:pt>
                <c:pt idx="334">
                  <c:v>112.59769532396167</c:v>
                </c:pt>
                <c:pt idx="335">
                  <c:v>112.5756888687348</c:v>
                </c:pt>
                <c:pt idx="336">
                  <c:v>112.55901731174475</c:v>
                </c:pt>
                <c:pt idx="337">
                  <c:v>112.71706367201043</c:v>
                </c:pt>
                <c:pt idx="338">
                  <c:v>112.80375576835868</c:v>
                </c:pt>
                <c:pt idx="339">
                  <c:v>112.80375576835868</c:v>
                </c:pt>
                <c:pt idx="340">
                  <c:v>112.80375576835868</c:v>
                </c:pt>
                <c:pt idx="341">
                  <c:v>112.59902904852086</c:v>
                </c:pt>
                <c:pt idx="342">
                  <c:v>112.87444316999648</c:v>
                </c:pt>
                <c:pt idx="343">
                  <c:v>112.51900557496862</c:v>
                </c:pt>
                <c:pt idx="344">
                  <c:v>112.48366187414972</c:v>
                </c:pt>
                <c:pt idx="345">
                  <c:v>111.87014857691585</c:v>
                </c:pt>
                <c:pt idx="346">
                  <c:v>111.87014857691585</c:v>
                </c:pt>
                <c:pt idx="347">
                  <c:v>111.87014857691585</c:v>
                </c:pt>
                <c:pt idx="348">
                  <c:v>112.26293045960146</c:v>
                </c:pt>
                <c:pt idx="349">
                  <c:v>111.82413507962333</c:v>
                </c:pt>
                <c:pt idx="350">
                  <c:v>112.55701672490594</c:v>
                </c:pt>
                <c:pt idx="351">
                  <c:v>112.81909360078954</c:v>
                </c:pt>
                <c:pt idx="352">
                  <c:v>112.39897036464026</c:v>
                </c:pt>
                <c:pt idx="353">
                  <c:v>112.39897036464026</c:v>
                </c:pt>
                <c:pt idx="354">
                  <c:v>112.39897036464026</c:v>
                </c:pt>
                <c:pt idx="355">
                  <c:v>112.0808770572701</c:v>
                </c:pt>
                <c:pt idx="356">
                  <c:v>111.70610045613377</c:v>
                </c:pt>
                <c:pt idx="357">
                  <c:v>112.25226066312783</c:v>
                </c:pt>
                <c:pt idx="358">
                  <c:v>112.39963722691988</c:v>
                </c:pt>
                <c:pt idx="359">
                  <c:v>112.95313291898955</c:v>
                </c:pt>
                <c:pt idx="360">
                  <c:v>112.95313291898955</c:v>
                </c:pt>
                <c:pt idx="361">
                  <c:v>112.95313291898955</c:v>
                </c:pt>
                <c:pt idx="362">
                  <c:v>112.33561844807809</c:v>
                </c:pt>
                <c:pt idx="363">
                  <c:v>112.03953159593479</c:v>
                </c:pt>
                <c:pt idx="364">
                  <c:v>111.67008989303527</c:v>
                </c:pt>
                <c:pt idx="365">
                  <c:v>111.79212569020244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10B-48F5-98DD-1A43D543A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ax val="43837"/>
          <c:min val="43472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30"/>
          <c:min val="9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1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95936"/>
        <c:axId val="215097728"/>
      </c:lineChart>
      <c:catAx>
        <c:axId val="2150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097728"/>
        <c:crosses val="autoZero"/>
        <c:auto val="1"/>
        <c:lblAlgn val="ctr"/>
        <c:lblOffset val="100"/>
        <c:noMultiLvlLbl val="0"/>
      </c:catAx>
      <c:valAx>
        <c:axId val="2150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095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(38%)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(9.2%)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0.37558035151699753</c:v>
                </c:pt>
                <c:pt idx="1">
                  <c:v>0.49719454319860285</c:v>
                </c:pt>
                <c:pt idx="2">
                  <c:v>0.2205382449897548</c:v>
                </c:pt>
                <c:pt idx="3">
                  <c:v>-0.40756276978056427</c:v>
                </c:pt>
                <c:pt idx="4">
                  <c:v>-0.6884402205552016</c:v>
                </c:pt>
                <c:pt idx="5">
                  <c:v>6.6313654567725491E-2</c:v>
                </c:pt>
                <c:pt idx="6">
                  <c:v>0.20242952382021112</c:v>
                </c:pt>
                <c:pt idx="7">
                  <c:v>-0.21537147402740556</c:v>
                </c:pt>
                <c:pt idx="8">
                  <c:v>-0.59603579676263274</c:v>
                </c:pt>
                <c:pt idx="9">
                  <c:v>-0.79298506687755321</c:v>
                </c:pt>
                <c:pt idx="10">
                  <c:v>-0.45453634085675026</c:v>
                </c:pt>
                <c:pt idx="11">
                  <c:v>-0.22702859994697244</c:v>
                </c:pt>
                <c:pt idx="12">
                  <c:v>-0.13562449060793255</c:v>
                </c:pt>
                <c:pt idx="13">
                  <c:v>-0.71384794810166119</c:v>
                </c:pt>
                <c:pt idx="14">
                  <c:v>-0.62526929584565838</c:v>
                </c:pt>
                <c:pt idx="15">
                  <c:v>-0.1246712498697088</c:v>
                </c:pt>
                <c:pt idx="16">
                  <c:v>0.4746312485595327</c:v>
                </c:pt>
                <c:pt idx="17">
                  <c:v>-1.6227000912775989E-2</c:v>
                </c:pt>
                <c:pt idx="18">
                  <c:v>0.26739911175004777</c:v>
                </c:pt>
                <c:pt idx="19">
                  <c:v>-0.31448378770043395</c:v>
                </c:pt>
                <c:pt idx="20">
                  <c:v>-0.6893761316168181</c:v>
                </c:pt>
                <c:pt idx="21">
                  <c:v>-0.17116066946648281</c:v>
                </c:pt>
                <c:pt idx="22">
                  <c:v>-0.43929318761184244</c:v>
                </c:pt>
                <c:pt idx="23">
                  <c:v>-0.83060056259513504</c:v>
                </c:pt>
                <c:pt idx="24">
                  <c:v>-1.7727495731860885</c:v>
                </c:pt>
                <c:pt idx="25">
                  <c:v>-1.9632582603880409</c:v>
                </c:pt>
                <c:pt idx="26">
                  <c:v>-1.5934462042482094</c:v>
                </c:pt>
                <c:pt idx="27">
                  <c:v>-1.4764107437265763</c:v>
                </c:pt>
                <c:pt idx="28">
                  <c:v>-1.4008496864466584</c:v>
                </c:pt>
                <c:pt idx="29">
                  <c:v>-1.3194791743498782</c:v>
                </c:pt>
                <c:pt idx="30">
                  <c:v>-1.4409618198743199</c:v>
                </c:pt>
                <c:pt idx="31">
                  <c:v>-1.5736337218954195</c:v>
                </c:pt>
                <c:pt idx="32">
                  <c:v>-1.9857751628287255</c:v>
                </c:pt>
                <c:pt idx="33">
                  <c:v>-1.9301202566349602</c:v>
                </c:pt>
                <c:pt idx="34">
                  <c:v>-1.7593612402341383</c:v>
                </c:pt>
                <c:pt idx="35">
                  <c:v>-1.5091085192008307</c:v>
                </c:pt>
                <c:pt idx="36">
                  <c:v>-0.97093586680748634</c:v>
                </c:pt>
                <c:pt idx="37">
                  <c:v>-0.72681090052155983</c:v>
                </c:pt>
                <c:pt idx="38">
                  <c:v>-1.6545096214181714</c:v>
                </c:pt>
                <c:pt idx="39">
                  <c:v>-1.2189643763303015</c:v>
                </c:pt>
                <c:pt idx="40">
                  <c:v>-1.3396240184384574</c:v>
                </c:pt>
                <c:pt idx="41">
                  <c:v>-1.0784666552002602</c:v>
                </c:pt>
                <c:pt idx="42">
                  <c:v>-1.1665251425138723</c:v>
                </c:pt>
                <c:pt idx="43">
                  <c:v>-1.199907822398165</c:v>
                </c:pt>
                <c:pt idx="44">
                  <c:v>-0.26312036052432963</c:v>
                </c:pt>
                <c:pt idx="45">
                  <c:v>-0.36107202172940484</c:v>
                </c:pt>
                <c:pt idx="46">
                  <c:v>0.11184481353288976</c:v>
                </c:pt>
                <c:pt idx="47">
                  <c:v>-6.7751435475436453E-2</c:v>
                </c:pt>
                <c:pt idx="48">
                  <c:v>0.60418349812736616</c:v>
                </c:pt>
                <c:pt idx="49">
                  <c:v>0.69185590604755975</c:v>
                </c:pt>
                <c:pt idx="50">
                  <c:v>0.90074218572169451</c:v>
                </c:pt>
                <c:pt idx="51">
                  <c:v>0.20572218467435663</c:v>
                </c:pt>
                <c:pt idx="52">
                  <c:v>0.26848300895985416</c:v>
                </c:pt>
                <c:pt idx="53">
                  <c:v>-2.2867631157068642E-2</c:v>
                </c:pt>
                <c:pt idx="54">
                  <c:v>-0.28639334412764939</c:v>
                </c:pt>
                <c:pt idx="55">
                  <c:v>0.38305187971254262</c:v>
                </c:pt>
                <c:pt idx="56">
                  <c:v>7.0121616588467717E-2</c:v>
                </c:pt>
                <c:pt idx="57">
                  <c:v>0.28573847054854901</c:v>
                </c:pt>
                <c:pt idx="58">
                  <c:v>7.2795060096422434E-2</c:v>
                </c:pt>
                <c:pt idx="59">
                  <c:v>0.30458854642915145</c:v>
                </c:pt>
                <c:pt idx="60">
                  <c:v>8.4680216474468523E-2</c:v>
                </c:pt>
                <c:pt idx="61">
                  <c:v>0.22925598424243346</c:v>
                </c:pt>
                <c:pt idx="62">
                  <c:v>0.15454816805549526</c:v>
                </c:pt>
                <c:pt idx="63">
                  <c:v>0.6114695665462998</c:v>
                </c:pt>
                <c:pt idx="64">
                  <c:v>0.70164980879111449</c:v>
                </c:pt>
                <c:pt idx="65">
                  <c:v>0.95402260350310242</c:v>
                </c:pt>
                <c:pt idx="66">
                  <c:v>1.1717418551093199</c:v>
                </c:pt>
                <c:pt idx="67">
                  <c:v>0.98605449357719588</c:v>
                </c:pt>
                <c:pt idx="68">
                  <c:v>0.92686032576822985</c:v>
                </c:pt>
                <c:pt idx="69">
                  <c:v>0.81298795733005125</c:v>
                </c:pt>
                <c:pt idx="70">
                  <c:v>0.67964034280444019</c:v>
                </c:pt>
                <c:pt idx="71">
                  <c:v>-0.12021744245377712</c:v>
                </c:pt>
                <c:pt idx="72">
                  <c:v>-0.47696818685150472</c:v>
                </c:pt>
                <c:pt idx="73">
                  <c:v>-0.48275003833027841</c:v>
                </c:pt>
                <c:pt idx="74">
                  <c:v>-3.2165163180426261E-2</c:v>
                </c:pt>
                <c:pt idx="75">
                  <c:v>-9.2414943825224072E-3</c:v>
                </c:pt>
                <c:pt idx="76">
                  <c:v>7.0442097287157404E-2</c:v>
                </c:pt>
                <c:pt idx="77">
                  <c:v>-0.3032180033980662</c:v>
                </c:pt>
                <c:pt idx="78">
                  <c:v>-0.31378446921741343</c:v>
                </c:pt>
                <c:pt idx="79">
                  <c:v>-0.41536310297493173</c:v>
                </c:pt>
                <c:pt idx="80">
                  <c:v>-0.69527923527092872</c:v>
                </c:pt>
                <c:pt idx="81">
                  <c:v>-0.55178437212932685</c:v>
                </c:pt>
                <c:pt idx="82">
                  <c:v>-0.51168047545289586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F3C-B03E-A5943941A005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(90.8%)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-5.0666756998344914E-2</c:v>
                </c:pt>
                <c:pt idx="13">
                  <c:v>-0.2299789061273122</c:v>
                </c:pt>
                <c:pt idx="14">
                  <c:v>-0.36296289953169147</c:v>
                </c:pt>
                <c:pt idx="15">
                  <c:v>-0.72191563319837593</c:v>
                </c:pt>
                <c:pt idx="16">
                  <c:v>-1.1930270181556326</c:v>
                </c:pt>
                <c:pt idx="17">
                  <c:v>-1.1856715739163255</c:v>
                </c:pt>
                <c:pt idx="18">
                  <c:v>-1.5670814905189687</c:v>
                </c:pt>
                <c:pt idx="19">
                  <c:v>-1.7005053499491023</c:v>
                </c:pt>
                <c:pt idx="20">
                  <c:v>-1.8095533689630159</c:v>
                </c:pt>
                <c:pt idx="21">
                  <c:v>-1.6156133698020108</c:v>
                </c:pt>
                <c:pt idx="22">
                  <c:v>-1.3148239436213729</c:v>
                </c:pt>
                <c:pt idx="23">
                  <c:v>-1.116829332805866</c:v>
                </c:pt>
                <c:pt idx="24">
                  <c:v>-0.53880915026361853</c:v>
                </c:pt>
                <c:pt idx="25">
                  <c:v>-0.71768689761671989</c:v>
                </c:pt>
                <c:pt idx="26">
                  <c:v>-0.78972606938765488</c:v>
                </c:pt>
                <c:pt idx="27">
                  <c:v>-0.14635360525718832</c:v>
                </c:pt>
                <c:pt idx="28">
                  <c:v>-0.35159970682574149</c:v>
                </c:pt>
                <c:pt idx="29">
                  <c:v>-0.49687188174905983</c:v>
                </c:pt>
                <c:pt idx="30">
                  <c:v>-0.10730566383692275</c:v>
                </c:pt>
                <c:pt idx="31">
                  <c:v>-7.6556393079556084E-2</c:v>
                </c:pt>
                <c:pt idx="32">
                  <c:v>-0.45624692236109388</c:v>
                </c:pt>
                <c:pt idx="33">
                  <c:v>-1.1484691827571296</c:v>
                </c:pt>
                <c:pt idx="34">
                  <c:v>-1.3636718064882738</c:v>
                </c:pt>
                <c:pt idx="35">
                  <c:v>-1.825830483789892</c:v>
                </c:pt>
                <c:pt idx="36">
                  <c:v>-1.8751320386185391</c:v>
                </c:pt>
                <c:pt idx="37">
                  <c:v>-1.7747547942874</c:v>
                </c:pt>
                <c:pt idx="38">
                  <c:v>-1.7744223301046558</c:v>
                </c:pt>
                <c:pt idx="39">
                  <c:v>-2.3632011033297324</c:v>
                </c:pt>
                <c:pt idx="40">
                  <c:v>-1.8163961460512887</c:v>
                </c:pt>
                <c:pt idx="41">
                  <c:v>-1.7327916608397789</c:v>
                </c:pt>
                <c:pt idx="42">
                  <c:v>-2.0285787412294138</c:v>
                </c:pt>
                <c:pt idx="43">
                  <c:v>-2.2218913604936805</c:v>
                </c:pt>
                <c:pt idx="44">
                  <c:v>-1.9284902141979603</c:v>
                </c:pt>
                <c:pt idx="45">
                  <c:v>-1.4690486609869648</c:v>
                </c:pt>
                <c:pt idx="46">
                  <c:v>-1.7642885801268229</c:v>
                </c:pt>
                <c:pt idx="47">
                  <c:v>-1.6161766965817534</c:v>
                </c:pt>
                <c:pt idx="48">
                  <c:v>-1.955634060604478</c:v>
                </c:pt>
                <c:pt idx="49">
                  <c:v>-1.9627158627888928</c:v>
                </c:pt>
                <c:pt idx="50">
                  <c:v>-1.5291538959839932</c:v>
                </c:pt>
                <c:pt idx="51">
                  <c:v>-1.3341881947680456</c:v>
                </c:pt>
                <c:pt idx="52">
                  <c:v>-0.74547361932095346</c:v>
                </c:pt>
                <c:pt idx="53">
                  <c:v>-2.4066610820692498</c:v>
                </c:pt>
                <c:pt idx="54">
                  <c:v>-2.3866241577034053</c:v>
                </c:pt>
                <c:pt idx="55">
                  <c:v>-1.9057256057943908</c:v>
                </c:pt>
                <c:pt idx="56">
                  <c:v>-1.783360332713956</c:v>
                </c:pt>
                <c:pt idx="57">
                  <c:v>-1.7512599253596453</c:v>
                </c:pt>
                <c:pt idx="58">
                  <c:v>-1.4176794556957877</c:v>
                </c:pt>
                <c:pt idx="59">
                  <c:v>-1.3961125513653698</c:v>
                </c:pt>
                <c:pt idx="60">
                  <c:v>-1.1499087979029963</c:v>
                </c:pt>
                <c:pt idx="61">
                  <c:v>-0.71355048816966427</c:v>
                </c:pt>
                <c:pt idx="62">
                  <c:v>-0.45830330239959621</c:v>
                </c:pt>
                <c:pt idx="63">
                  <c:v>-0.68208742114148413</c:v>
                </c:pt>
                <c:pt idx="64">
                  <c:v>-1.1172651587991254</c:v>
                </c:pt>
                <c:pt idx="65">
                  <c:v>-0.76180899368845856</c:v>
                </c:pt>
                <c:pt idx="66">
                  <c:v>-0.14026166197119738</c:v>
                </c:pt>
                <c:pt idx="67">
                  <c:v>-0.19811399141044783</c:v>
                </c:pt>
                <c:pt idx="68">
                  <c:v>-0.21967309041285266</c:v>
                </c:pt>
                <c:pt idx="69">
                  <c:v>-0.27053216490298826</c:v>
                </c:pt>
                <c:pt idx="70">
                  <c:v>-0.41879250607157581</c:v>
                </c:pt>
                <c:pt idx="71">
                  <c:v>-0.41791570192488497</c:v>
                </c:pt>
                <c:pt idx="72">
                  <c:v>7.3814081903460893E-2</c:v>
                </c:pt>
                <c:pt idx="73">
                  <c:v>-0.2077297766759777</c:v>
                </c:pt>
                <c:pt idx="74">
                  <c:v>-0.2176380371836866</c:v>
                </c:pt>
                <c:pt idx="75">
                  <c:v>-2.8302182411052881E-2</c:v>
                </c:pt>
                <c:pt idx="76">
                  <c:v>0.33535764922620931</c:v>
                </c:pt>
                <c:pt idx="77">
                  <c:v>0.32223219055522029</c:v>
                </c:pt>
                <c:pt idx="78">
                  <c:v>-0.42256630554760122</c:v>
                </c:pt>
                <c:pt idx="79">
                  <c:v>-0.46934744733329581</c:v>
                </c:pt>
                <c:pt idx="80">
                  <c:v>-0.52143800792365136</c:v>
                </c:pt>
                <c:pt idx="81">
                  <c:v>-0.25483217259418389</c:v>
                </c:pt>
                <c:pt idx="82">
                  <c:v>-0.57664490582609584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-0.18629124760627747</c:v>
                </c:pt>
                <c:pt idx="13" formatCode="0.0">
                  <c:v>-0.94382685422897339</c:v>
                </c:pt>
                <c:pt idx="14" formatCode="0.0">
                  <c:v>-0.98823219537734985</c:v>
                </c:pt>
                <c:pt idx="15" formatCode="0.0">
                  <c:v>-0.84658688306808472</c:v>
                </c:pt>
                <c:pt idx="16" formatCode="0.0">
                  <c:v>-0.71839576959609985</c:v>
                </c:pt>
                <c:pt idx="17" formatCode="0.0">
                  <c:v>-1.2018985748291016</c:v>
                </c:pt>
                <c:pt idx="18" formatCode="0.0">
                  <c:v>-1.2996823787689209</c:v>
                </c:pt>
                <c:pt idx="19" formatCode="0.0">
                  <c:v>-2.0149891376495361</c:v>
                </c:pt>
                <c:pt idx="20" formatCode="0.0">
                  <c:v>-2.498929500579834</c:v>
                </c:pt>
                <c:pt idx="21" formatCode="0.0">
                  <c:v>-1.7867740392684937</c:v>
                </c:pt>
                <c:pt idx="22" formatCode="0.0">
                  <c:v>-1.7541171312332153</c:v>
                </c:pt>
                <c:pt idx="23" formatCode="0.0">
                  <c:v>-1.947429895401001</c:v>
                </c:pt>
                <c:pt idx="24" formatCode="0.0">
                  <c:v>-2.311558723449707</c:v>
                </c:pt>
                <c:pt idx="25" formatCode="0.0">
                  <c:v>-2.6809451580047607</c:v>
                </c:pt>
                <c:pt idx="26" formatCode="0.0">
                  <c:v>-2.3831722736358643</c:v>
                </c:pt>
                <c:pt idx="27" formatCode="0.0">
                  <c:v>-1.6227643489837646</c:v>
                </c:pt>
                <c:pt idx="28" formatCode="0.0">
                  <c:v>-1.7524493932723999</c:v>
                </c:pt>
                <c:pt idx="29" formatCode="0.0">
                  <c:v>-1.816351056098938</c:v>
                </c:pt>
                <c:pt idx="30" formatCode="0.0">
                  <c:v>-1.5482674837112427</c:v>
                </c:pt>
                <c:pt idx="31" formatCode="0.0">
                  <c:v>-1.6501901149749756</c:v>
                </c:pt>
                <c:pt idx="32" formatCode="0.0">
                  <c:v>-2.4420220851898193</c:v>
                </c:pt>
                <c:pt idx="33" formatCode="0.0">
                  <c:v>-3.0785894393920898</c:v>
                </c:pt>
                <c:pt idx="34" formatCode="0.0">
                  <c:v>-3.1230330467224121</c:v>
                </c:pt>
                <c:pt idx="35" formatCode="0.0">
                  <c:v>-3.3349390029907227</c:v>
                </c:pt>
                <c:pt idx="36" formatCode="0.0">
                  <c:v>-2.8460679054260254</c:v>
                </c:pt>
                <c:pt idx="37" formatCode="0.0">
                  <c:v>-2.50156569480896</c:v>
                </c:pt>
                <c:pt idx="38" formatCode="0.0">
                  <c:v>-3.4289319515228271</c:v>
                </c:pt>
                <c:pt idx="39" formatCode="0.0">
                  <c:v>-3.5821654796600342</c:v>
                </c:pt>
                <c:pt idx="40" formatCode="0.0">
                  <c:v>-3.1560201644897461</c:v>
                </c:pt>
                <c:pt idx="41" formatCode="0.0">
                  <c:v>-2.8112583160400391</c:v>
                </c:pt>
                <c:pt idx="42" formatCode="0.0">
                  <c:v>-3.1951038837432861</c:v>
                </c:pt>
                <c:pt idx="43" formatCode="0.0">
                  <c:v>-3.4217991828918457</c:v>
                </c:pt>
                <c:pt idx="44" formatCode="0.0">
                  <c:v>-2.19161057472229</c:v>
                </c:pt>
                <c:pt idx="45" formatCode="0.0">
                  <c:v>-1.8301206827163696</c:v>
                </c:pt>
                <c:pt idx="46" formatCode="0.0">
                  <c:v>-1.6524437665939331</c:v>
                </c:pt>
                <c:pt idx="47" formatCode="0.0">
                  <c:v>-1.6839281320571899</c:v>
                </c:pt>
                <c:pt idx="48" formatCode="0.0">
                  <c:v>-1.3514505624771118</c:v>
                </c:pt>
                <c:pt idx="49" formatCode="0.0">
                  <c:v>-1.270859956741333</c:v>
                </c:pt>
                <c:pt idx="50" formatCode="0.0">
                  <c:v>-0.62841171026229858</c:v>
                </c:pt>
                <c:pt idx="51" formatCode="0.0">
                  <c:v>-1.128466010093689</c:v>
                </c:pt>
                <c:pt idx="52" formatCode="0.0">
                  <c:v>-0.47699061036109924</c:v>
                </c:pt>
                <c:pt idx="53" formatCode="0.0">
                  <c:v>-2.4295287132263184</c:v>
                </c:pt>
                <c:pt idx="54" formatCode="0.0">
                  <c:v>-2.6730175018310547</c:v>
                </c:pt>
                <c:pt idx="55" formatCode="0.0">
                  <c:v>-1.5226737260818481</c:v>
                </c:pt>
                <c:pt idx="56" formatCode="0.0">
                  <c:v>-1.7132387161254883</c:v>
                </c:pt>
                <c:pt idx="57" formatCode="0.0">
                  <c:v>-1.4655214548110962</c:v>
                </c:pt>
                <c:pt idx="58" formatCode="0.0">
                  <c:v>-1.3448843955993652</c:v>
                </c:pt>
                <c:pt idx="59" formatCode="0.0">
                  <c:v>-1.0915240049362183</c:v>
                </c:pt>
                <c:pt idx="60" formatCode="0.0">
                  <c:v>-1.0652285814285278</c:v>
                </c:pt>
                <c:pt idx="61" formatCode="0.0">
                  <c:v>-0.48429450392723083</c:v>
                </c:pt>
                <c:pt idx="62" formatCode="0.0">
                  <c:v>-0.30375513434410095</c:v>
                </c:pt>
                <c:pt idx="63" formatCode="0.0">
                  <c:v>-7.0617854595184326E-2</c:v>
                </c:pt>
                <c:pt idx="64" formatCode="0.0">
                  <c:v>-0.41561535000801086</c:v>
                </c:pt>
                <c:pt idx="65" formatCode="0.0">
                  <c:v>0.19221360981464386</c:v>
                </c:pt>
                <c:pt idx="66" formatCode="0.0">
                  <c:v>1.0314801931381226</c:v>
                </c:pt>
                <c:pt idx="67" formatCode="0.0">
                  <c:v>0.78794050216674805</c:v>
                </c:pt>
                <c:pt idx="68" formatCode="0.0">
                  <c:v>0.7071872353553772</c:v>
                </c:pt>
                <c:pt idx="69" formatCode="0.0">
                  <c:v>0.54245579242706299</c:v>
                </c:pt>
                <c:pt idx="70" formatCode="0.0">
                  <c:v>0.26084783673286438</c:v>
                </c:pt>
                <c:pt idx="71" formatCode="0.0">
                  <c:v>-0.53813314437866211</c:v>
                </c:pt>
                <c:pt idx="72" formatCode="0.0">
                  <c:v>-0.40315410494804382</c:v>
                </c:pt>
                <c:pt idx="73" formatCode="0.0">
                  <c:v>-0.6904798150062561</c:v>
                </c:pt>
                <c:pt idx="74" formatCode="0.0">
                  <c:v>-0.24980320036411285</c:v>
                </c:pt>
                <c:pt idx="75" formatCode="0.0">
                  <c:v>-3.7543676793575287E-2</c:v>
                </c:pt>
                <c:pt idx="76" formatCode="0.0">
                  <c:v>0.4057997465133667</c:v>
                </c:pt>
                <c:pt idx="77" formatCode="0.0">
                  <c:v>1.9014187157154083E-2</c:v>
                </c:pt>
                <c:pt idx="78" formatCode="0.0">
                  <c:v>-0.73635077476501465</c:v>
                </c:pt>
                <c:pt idx="79" formatCode="0.0">
                  <c:v>-0.88471055030822754</c:v>
                </c:pt>
                <c:pt idx="80" formatCode="0.0">
                  <c:v>-1.2167172431945801</c:v>
                </c:pt>
                <c:pt idx="81" formatCode="0.0">
                  <c:v>-0.80661654472351074</c:v>
                </c:pt>
                <c:pt idx="82" formatCode="0.0">
                  <c:v>-1.0883253812789917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in val="42704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278336"/>
        <c:crosses val="autoZero"/>
        <c:auto val="0"/>
        <c:lblOffset val="100"/>
        <c:baseTimeUnit val="months"/>
      </c:dateAx>
      <c:valAx>
        <c:axId val="215278336"/>
        <c:scaling>
          <c:orientation val="minMax"/>
          <c:max val="3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(62%)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(39%)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1.2499497224453688</c:v>
                </c:pt>
                <c:pt idx="6">
                  <c:v>1.2367944456231694</c:v>
                </c:pt>
                <c:pt idx="7">
                  <c:v>1.0715030213544479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0.91885617845365342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0.87713822052492119</c:v>
                </c:pt>
                <c:pt idx="27">
                  <c:v>0.80036460324000669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0.97824139386600872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1.0373563108667017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0.91391829117189971</c:v>
                </c:pt>
                <c:pt idx="41">
                  <c:v>0.79653943311780806</c:v>
                </c:pt>
                <c:pt idx="42">
                  <c:v>0.86392219417751293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0.81943320230577466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0.83390030300740448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1.0447864698063782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0.85764824048501165</c:v>
                </c:pt>
                <c:pt idx="79">
                  <c:v>0.86018985962374528</c:v>
                </c:pt>
                <c:pt idx="80">
                  <c:v>0.70951665404203301</c:v>
                </c:pt>
                <c:pt idx="81">
                  <c:v>0.52026860323842994</c:v>
                </c:pt>
                <c:pt idx="82">
                  <c:v>0.59544314118907049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6-49EE-BA0D-95944E91A85D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(3.3%)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-0.52187803851283354</c:v>
                </c:pt>
                <c:pt idx="1">
                  <c:v>-0.60816312621189594</c:v>
                </c:pt>
                <c:pt idx="2">
                  <c:v>-0.72130481057375984</c:v>
                </c:pt>
                <c:pt idx="3">
                  <c:v>-0.71079383902042415</c:v>
                </c:pt>
                <c:pt idx="4">
                  <c:v>-0.77199553289883338</c:v>
                </c:pt>
                <c:pt idx="5">
                  <c:v>-0.69038015225706584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-0.63919478425966081</c:v>
                </c:pt>
                <c:pt idx="9">
                  <c:v>-0.64539391455618922</c:v>
                </c:pt>
                <c:pt idx="10">
                  <c:v>-0.55642700217936081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-0.34590672766436326</c:v>
                </c:pt>
                <c:pt idx="21">
                  <c:v>-0.33937033702223618</c:v>
                </c:pt>
                <c:pt idx="22">
                  <c:v>-0.33937033702223618</c:v>
                </c:pt>
                <c:pt idx="23">
                  <c:v>-0.33244441177688544</c:v>
                </c:pt>
                <c:pt idx="24">
                  <c:v>-0.25982261605677281</c:v>
                </c:pt>
                <c:pt idx="25">
                  <c:v>-0.25384380343856872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-0.30165708594790142</c:v>
                </c:pt>
                <c:pt idx="35">
                  <c:v>-0.30670144958420126</c:v>
                </c:pt>
                <c:pt idx="36">
                  <c:v>-0.30630765610334088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-0.19232722628984791</c:v>
                </c:pt>
                <c:pt idx="43">
                  <c:v>-0.13754310728607397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-0.1289748481436612</c:v>
                </c:pt>
                <c:pt idx="47">
                  <c:v>-0.1289748481436612</c:v>
                </c:pt>
                <c:pt idx="48">
                  <c:v>-0.1135568135507555</c:v>
                </c:pt>
                <c:pt idx="49">
                  <c:v>-0.14633958280845447</c:v>
                </c:pt>
                <c:pt idx="50">
                  <c:v>-0.15799264980716446</c:v>
                </c:pt>
                <c:pt idx="51">
                  <c:v>-0.15357489424877585</c:v>
                </c:pt>
                <c:pt idx="52">
                  <c:v>-0.17279368132030715</c:v>
                </c:pt>
                <c:pt idx="53">
                  <c:v>-0.17669095612955774</c:v>
                </c:pt>
                <c:pt idx="54">
                  <c:v>-0.192728414415412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-0.23299562972207913</c:v>
                </c:pt>
                <c:pt idx="58">
                  <c:v>-0.24072199759627763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-0.23405186063644157</c:v>
                </c:pt>
                <c:pt idx="62">
                  <c:v>-0.23073082063490624</c:v>
                </c:pt>
                <c:pt idx="63">
                  <c:v>-0.23096991993090102</c:v>
                </c:pt>
                <c:pt idx="64">
                  <c:v>-0.20795025171321163</c:v>
                </c:pt>
                <c:pt idx="65">
                  <c:v>-0.22449416731371277</c:v>
                </c:pt>
                <c:pt idx="66">
                  <c:v>-0.21678331782401009</c:v>
                </c:pt>
                <c:pt idx="67">
                  <c:v>-0.17183439352524527</c:v>
                </c:pt>
                <c:pt idx="68">
                  <c:v>-0.17201876519211831</c:v>
                </c:pt>
                <c:pt idx="69">
                  <c:v>-0.17220353293131452</c:v>
                </c:pt>
                <c:pt idx="70">
                  <c:v>-0.16433289731925749</c:v>
                </c:pt>
                <c:pt idx="71">
                  <c:v>-0.16046506316293674</c:v>
                </c:pt>
                <c:pt idx="72">
                  <c:v>-0.14348470929793652</c:v>
                </c:pt>
                <c:pt idx="73">
                  <c:v>-0.13451340211356427</c:v>
                </c:pt>
                <c:pt idx="74">
                  <c:v>-0.13408853312637078</c:v>
                </c:pt>
                <c:pt idx="75">
                  <c:v>-0.14372663201278454</c:v>
                </c:pt>
                <c:pt idx="76">
                  <c:v>-0.15357786726887568</c:v>
                </c:pt>
                <c:pt idx="77">
                  <c:v>-0.13280263396579375</c:v>
                </c:pt>
                <c:pt idx="78">
                  <c:v>-0.13280263396579375</c:v>
                </c:pt>
                <c:pt idx="79">
                  <c:v>-0.1170296372156361</c:v>
                </c:pt>
                <c:pt idx="80">
                  <c:v>-0.11679328848434774</c:v>
                </c:pt>
                <c:pt idx="81">
                  <c:v>-0.12995704026157429</c:v>
                </c:pt>
                <c:pt idx="82">
                  <c:v>-0.13644255405065123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6-49EE-BA0D-95944E91A85D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(4.5%)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0.33844569979892458</c:v>
                </c:pt>
                <c:pt idx="1">
                  <c:v>0.21840526431946644</c:v>
                </c:pt>
                <c:pt idx="2">
                  <c:v>0.14206989329592631</c:v>
                </c:pt>
                <c:pt idx="3">
                  <c:v>0.25365242510702024</c:v>
                </c:pt>
                <c:pt idx="4">
                  <c:v>6.7046526367867593E-2</c:v>
                </c:pt>
                <c:pt idx="5">
                  <c:v>0.3527802110577285</c:v>
                </c:pt>
                <c:pt idx="6">
                  <c:v>0.44210094328573396</c:v>
                </c:pt>
                <c:pt idx="7">
                  <c:v>-5.3023899070563166E-2</c:v>
                </c:pt>
                <c:pt idx="8">
                  <c:v>-0.1926278184190291</c:v>
                </c:pt>
                <c:pt idx="9">
                  <c:v>0.19713761720042181</c:v>
                </c:pt>
                <c:pt idx="10">
                  <c:v>0.38591205236542603</c:v>
                </c:pt>
                <c:pt idx="11">
                  <c:v>0.56008939437570759</c:v>
                </c:pt>
                <c:pt idx="12">
                  <c:v>0.25839582504657371</c:v>
                </c:pt>
                <c:pt idx="13">
                  <c:v>7.6054071379209456E-2</c:v>
                </c:pt>
                <c:pt idx="14">
                  <c:v>0.17431048891944576</c:v>
                </c:pt>
                <c:pt idx="15">
                  <c:v>-1.8289380210146838E-2</c:v>
                </c:pt>
                <c:pt idx="16">
                  <c:v>-8.665151771421695E-3</c:v>
                </c:pt>
                <c:pt idx="17">
                  <c:v>-0.11108479083700624</c:v>
                </c:pt>
                <c:pt idx="18">
                  <c:v>-0.16872318976500067</c:v>
                </c:pt>
                <c:pt idx="19">
                  <c:v>0.12998037173032276</c:v>
                </c:pt>
                <c:pt idx="20">
                  <c:v>-1.506700645125195E-2</c:v>
                </c:pt>
                <c:pt idx="21">
                  <c:v>-0.22408784541622806</c:v>
                </c:pt>
                <c:pt idx="22">
                  <c:v>-0.15275824419493664</c:v>
                </c:pt>
                <c:pt idx="23">
                  <c:v>-0.43386556110721974</c:v>
                </c:pt>
                <c:pt idx="24">
                  <c:v>-0.47650154485344653</c:v>
                </c:pt>
                <c:pt idx="25">
                  <c:v>-0.31688168262915495</c:v>
                </c:pt>
                <c:pt idx="26">
                  <c:v>-0.35943114579218727</c:v>
                </c:pt>
                <c:pt idx="27">
                  <c:v>1.3728434966643464E-2</c:v>
                </c:pt>
                <c:pt idx="28">
                  <c:v>0.18792882992400625</c:v>
                </c:pt>
                <c:pt idx="29">
                  <c:v>0.10952143717119352</c:v>
                </c:pt>
                <c:pt idx="30">
                  <c:v>8.8330831347430042E-2</c:v>
                </c:pt>
                <c:pt idx="31">
                  <c:v>-0.14881233355448273</c:v>
                </c:pt>
                <c:pt idx="32">
                  <c:v>0.32514872465326777</c:v>
                </c:pt>
                <c:pt idx="33">
                  <c:v>0.50989473742627822</c:v>
                </c:pt>
                <c:pt idx="34">
                  <c:v>0.51846465179549983</c:v>
                </c:pt>
                <c:pt idx="35">
                  <c:v>0.49510625552077075</c:v>
                </c:pt>
                <c:pt idx="36">
                  <c:v>0.51905553247218073</c:v>
                </c:pt>
                <c:pt idx="37">
                  <c:v>0.38497823340591081</c:v>
                </c:pt>
                <c:pt idx="38">
                  <c:v>0.27966396199129967</c:v>
                </c:pt>
                <c:pt idx="39">
                  <c:v>-5.504631670370868E-2</c:v>
                </c:pt>
                <c:pt idx="40">
                  <c:v>-4.5610489216304471E-2</c:v>
                </c:pt>
                <c:pt idx="41">
                  <c:v>-2.9367854718569272E-2</c:v>
                </c:pt>
                <c:pt idx="42">
                  <c:v>0.16036265545083683</c:v>
                </c:pt>
                <c:pt idx="43">
                  <c:v>0.26383448777720275</c:v>
                </c:pt>
                <c:pt idx="44">
                  <c:v>-0.15271047272099378</c:v>
                </c:pt>
                <c:pt idx="45">
                  <c:v>-0.26691320288474207</c:v>
                </c:pt>
                <c:pt idx="46">
                  <c:v>-0.37811915736897289</c:v>
                </c:pt>
                <c:pt idx="47">
                  <c:v>-0.10968944032129214</c:v>
                </c:pt>
                <c:pt idx="48">
                  <c:v>-0.12956104808154051</c:v>
                </c:pt>
                <c:pt idx="49">
                  <c:v>0.13902542104981599</c:v>
                </c:pt>
                <c:pt idx="50">
                  <c:v>0.3161254981783283</c:v>
                </c:pt>
                <c:pt idx="51">
                  <c:v>0.3991517776669829</c:v>
                </c:pt>
                <c:pt idx="52">
                  <c:v>0.28167725744209399</c:v>
                </c:pt>
                <c:pt idx="53">
                  <c:v>0.10639144338848913</c:v>
                </c:pt>
                <c:pt idx="54">
                  <c:v>-0.1458166764337463</c:v>
                </c:pt>
                <c:pt idx="55">
                  <c:v>-0.11067393489488597</c:v>
                </c:pt>
                <c:pt idx="56">
                  <c:v>0.10760422106690973</c:v>
                </c:pt>
                <c:pt idx="57">
                  <c:v>8.1296289341761682E-2</c:v>
                </c:pt>
                <c:pt idx="58">
                  <c:v>2.8910545353658904E-2</c:v>
                </c:pt>
                <c:pt idx="59">
                  <c:v>-0.17810949125396658</c:v>
                </c:pt>
                <c:pt idx="60">
                  <c:v>-0.17915598162595234</c:v>
                </c:pt>
                <c:pt idx="61">
                  <c:v>-0.25960573434874923</c:v>
                </c:pt>
                <c:pt idx="62">
                  <c:v>-0.36841442142304304</c:v>
                </c:pt>
                <c:pt idx="63">
                  <c:v>-0.29808696840665488</c:v>
                </c:pt>
                <c:pt idx="64">
                  <c:v>-5.39278615511719E-2</c:v>
                </c:pt>
                <c:pt idx="65">
                  <c:v>0.38649765441544748</c:v>
                </c:pt>
                <c:pt idx="66">
                  <c:v>0.48498777768733442</c:v>
                </c:pt>
                <c:pt idx="67">
                  <c:v>0.30210408506084252</c:v>
                </c:pt>
                <c:pt idx="68">
                  <c:v>0.2416961833506118</c:v>
                </c:pt>
                <c:pt idx="69">
                  <c:v>0.19970944181851491</c:v>
                </c:pt>
                <c:pt idx="70">
                  <c:v>0.41747255765643115</c:v>
                </c:pt>
                <c:pt idx="71">
                  <c:v>0.57352491136768868</c:v>
                </c:pt>
                <c:pt idx="72">
                  <c:v>0.8068811512504237</c:v>
                </c:pt>
                <c:pt idx="73">
                  <c:v>0.82624193387536349</c:v>
                </c:pt>
                <c:pt idx="74">
                  <c:v>0.98452329629946811</c:v>
                </c:pt>
                <c:pt idx="75">
                  <c:v>0.79407944796554386</c:v>
                </c:pt>
                <c:pt idx="76">
                  <c:v>0.59930334144129593</c:v>
                </c:pt>
                <c:pt idx="77">
                  <c:v>-1.5997047313981508E-2</c:v>
                </c:pt>
                <c:pt idx="78">
                  <c:v>-0.28410497673062857</c:v>
                </c:pt>
                <c:pt idx="79">
                  <c:v>-3.1825874614743864E-2</c:v>
                </c:pt>
                <c:pt idx="80">
                  <c:v>1.3783532267490753E-2</c:v>
                </c:pt>
                <c:pt idx="81">
                  <c:v>8.5540149633264936E-2</c:v>
                </c:pt>
                <c:pt idx="82">
                  <c:v>-8.1877564895818725E-3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36-49EE-BA0D-95944E91A85D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הבלתי סחירים (53.2%)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1.440083822492447</c:v>
                </c:pt>
                <c:pt idx="13">
                  <c:v>1.4207571087857109</c:v>
                </c:pt>
                <c:pt idx="14">
                  <c:v>1.3245747822606575</c:v>
                </c:pt>
                <c:pt idx="15">
                  <c:v>1.3976075240067085</c:v>
                </c:pt>
                <c:pt idx="16">
                  <c:v>1.2572844398120531</c:v>
                </c:pt>
                <c:pt idx="17">
                  <c:v>0.82439816164538948</c:v>
                </c:pt>
                <c:pt idx="18">
                  <c:v>0.59570942628443968</c:v>
                </c:pt>
                <c:pt idx="19">
                  <c:v>0.5780115539731886</c:v>
                </c:pt>
                <c:pt idx="20">
                  <c:v>0.37931584168039462</c:v>
                </c:pt>
                <c:pt idx="21">
                  <c:v>0.32390701052058513</c:v>
                </c:pt>
                <c:pt idx="22">
                  <c:v>0.33239191838657367</c:v>
                </c:pt>
                <c:pt idx="23">
                  <c:v>0.25720825204513753</c:v>
                </c:pt>
                <c:pt idx="24">
                  <c:v>0.12502946996739972</c:v>
                </c:pt>
                <c:pt idx="25">
                  <c:v>-0.39038613705857073</c:v>
                </c:pt>
                <c:pt idx="26">
                  <c:v>-0.35191448338529263</c:v>
                </c:pt>
                <c:pt idx="27">
                  <c:v>-0.30221667411160125</c:v>
                </c:pt>
                <c:pt idx="28">
                  <c:v>-0.28097874344282092</c:v>
                </c:pt>
                <c:pt idx="29">
                  <c:v>-0.17031175100016799</c:v>
                </c:pt>
                <c:pt idx="30">
                  <c:v>-0.18391051632342914</c:v>
                </c:pt>
                <c:pt idx="31">
                  <c:v>-0.19898681419319939</c:v>
                </c:pt>
                <c:pt idx="32">
                  <c:v>-0.33142823197556009</c:v>
                </c:pt>
                <c:pt idx="33">
                  <c:v>-0.38524643580636564</c:v>
                </c:pt>
                <c:pt idx="34">
                  <c:v>-0.49093876098662581</c:v>
                </c:pt>
                <c:pt idx="35">
                  <c:v>-0.51392445180169921</c:v>
                </c:pt>
                <c:pt idx="36">
                  <c:v>-0.51118988977763169</c:v>
                </c:pt>
                <c:pt idx="37">
                  <c:v>-8.948532801488368E-2</c:v>
                </c:pt>
                <c:pt idx="38">
                  <c:v>-0.20784405206598291</c:v>
                </c:pt>
                <c:pt idx="39">
                  <c:v>-0.14436116944010244</c:v>
                </c:pt>
                <c:pt idx="40">
                  <c:v>-0.1945792948509035</c:v>
                </c:pt>
                <c:pt idx="41">
                  <c:v>-0.22987801377844902</c:v>
                </c:pt>
                <c:pt idx="42">
                  <c:v>-1.1544868325989638E-2</c:v>
                </c:pt>
                <c:pt idx="43">
                  <c:v>-5.0655372631014856E-2</c:v>
                </c:pt>
                <c:pt idx="44">
                  <c:v>9.3465138718658886E-2</c:v>
                </c:pt>
                <c:pt idx="45">
                  <c:v>0.10663268856363778</c:v>
                </c:pt>
                <c:pt idx="46">
                  <c:v>0.19803720969396957</c:v>
                </c:pt>
                <c:pt idx="47">
                  <c:v>0.26872449705875279</c:v>
                </c:pt>
                <c:pt idx="48">
                  <c:v>0.50598175297856085</c:v>
                </c:pt>
                <c:pt idx="49">
                  <c:v>0.66705716824709793</c:v>
                </c:pt>
                <c:pt idx="50">
                  <c:v>0.85016484341180654</c:v>
                </c:pt>
                <c:pt idx="51">
                  <c:v>0.78606794910559485</c:v>
                </c:pt>
                <c:pt idx="52">
                  <c:v>0.71162542460563505</c:v>
                </c:pt>
                <c:pt idx="53">
                  <c:v>0.47331279635659806</c:v>
                </c:pt>
                <c:pt idx="54">
                  <c:v>0.33682970700963777</c:v>
                </c:pt>
                <c:pt idx="55">
                  <c:v>0.47894432073810722</c:v>
                </c:pt>
                <c:pt idx="56">
                  <c:v>0.48624890461005887</c:v>
                </c:pt>
                <c:pt idx="57">
                  <c:v>0.49608158559120796</c:v>
                </c:pt>
                <c:pt idx="58">
                  <c:v>0.57838421937986761</c:v>
                </c:pt>
                <c:pt idx="59">
                  <c:v>0.58171343425462052</c:v>
                </c:pt>
                <c:pt idx="60">
                  <c:v>0.40911628181104231</c:v>
                </c:pt>
                <c:pt idx="61">
                  <c:v>0.37929270351716082</c:v>
                </c:pt>
                <c:pt idx="62">
                  <c:v>0.39698280815659914</c:v>
                </c:pt>
                <c:pt idx="63">
                  <c:v>0.23922400879100211</c:v>
                </c:pt>
                <c:pt idx="64">
                  <c:v>0.39357405264701389</c:v>
                </c:pt>
                <c:pt idx="65">
                  <c:v>0.60670624455549038</c:v>
                </c:pt>
                <c:pt idx="66">
                  <c:v>0.55329599984605671</c:v>
                </c:pt>
                <c:pt idx="67">
                  <c:v>0.54477639510045472</c:v>
                </c:pt>
                <c:pt idx="68">
                  <c:v>0.64297003203028946</c:v>
                </c:pt>
                <c:pt idx="69">
                  <c:v>0.73347620514025214</c:v>
                </c:pt>
                <c:pt idx="70">
                  <c:v>0.599782554261304</c:v>
                </c:pt>
                <c:pt idx="71">
                  <c:v>0.50209811092750078</c:v>
                </c:pt>
                <c:pt idx="72">
                  <c:v>0.64676390122290273</c:v>
                </c:pt>
                <c:pt idx="73">
                  <c:v>0.71515636035504038</c:v>
                </c:pt>
                <c:pt idx="74">
                  <c:v>0.59439998276266581</c:v>
                </c:pt>
                <c:pt idx="75">
                  <c:v>0.71989906460558262</c:v>
                </c:pt>
                <c:pt idx="76">
                  <c:v>0.8458897601151697</c:v>
                </c:pt>
                <c:pt idx="77">
                  <c:v>0.83016296441807447</c:v>
                </c:pt>
                <c:pt idx="78">
                  <c:v>0.88356371248130805</c:v>
                </c:pt>
                <c:pt idx="79">
                  <c:v>0.92271542542288221</c:v>
                </c:pt>
                <c:pt idx="80">
                  <c:v>0.7983507376728709</c:v>
                </c:pt>
                <c:pt idx="81">
                  <c:v>0.6548330207806875</c:v>
                </c:pt>
                <c:pt idx="82">
                  <c:v>0.8064455845733306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2.3254828453063965</c:v>
                </c:pt>
                <c:pt idx="13" formatCode="0.0">
                  <c:v>2.3557507991790771</c:v>
                </c:pt>
                <c:pt idx="14" formatCode="0.0">
                  <c:v>2.4964323043823242</c:v>
                </c:pt>
                <c:pt idx="15" formatCode="0.0">
                  <c:v>2.0578329563140869</c:v>
                </c:pt>
                <c:pt idx="16" formatCode="0.0">
                  <c:v>1.9974057674407959</c:v>
                </c:pt>
                <c:pt idx="17" formatCode="0.0">
                  <c:v>1.432442307472229</c:v>
                </c:pt>
                <c:pt idx="18" formatCode="0.0">
                  <c:v>1.0993461608886719</c:v>
                </c:pt>
                <c:pt idx="19" formatCode="0.0">
                  <c:v>1.1599230766296387</c:v>
                </c:pt>
                <c:pt idx="20" formatCode="0.0">
                  <c:v>0.84771835803985596</c:v>
                </c:pt>
                <c:pt idx="21" formatCode="0.0">
                  <c:v>0.62669426202774048</c:v>
                </c:pt>
                <c:pt idx="22" formatCode="0.0">
                  <c:v>0.89785915613174438</c:v>
                </c:pt>
                <c:pt idx="23" formatCode="0.0">
                  <c:v>0.70306915044784546</c:v>
                </c:pt>
                <c:pt idx="24" formatCode="0.0">
                  <c:v>0.44870957732200623</c:v>
                </c:pt>
                <c:pt idx="25" formatCode="0.0">
                  <c:v>-1.6100980341434479E-2</c:v>
                </c:pt>
                <c:pt idx="26" formatCode="0.0">
                  <c:v>-0.11949308961629868</c:v>
                </c:pt>
                <c:pt idx="27" formatCode="0.0">
                  <c:v>0.2176072895526886</c:v>
                </c:pt>
                <c:pt idx="28" formatCode="0.0">
                  <c:v>0.41234451532363892</c:v>
                </c:pt>
                <c:pt idx="29" formatCode="0.0">
                  <c:v>0.49204203486442566</c:v>
                </c:pt>
                <c:pt idx="30" formatCode="0.0">
                  <c:v>0.50653547048568726</c:v>
                </c:pt>
                <c:pt idx="31" formatCode="0.0">
                  <c:v>0.36536920070648193</c:v>
                </c:pt>
                <c:pt idx="32" formatCode="0.0">
                  <c:v>0.74560421705245972</c:v>
                </c:pt>
                <c:pt idx="33" formatCode="0.0">
                  <c:v>0.61710923910140991</c:v>
                </c:pt>
                <c:pt idx="34" formatCode="0.0">
                  <c:v>0.44163516163825989</c:v>
                </c:pt>
                <c:pt idx="35" formatCode="0.0">
                  <c:v>0.50578439235687256</c:v>
                </c:pt>
                <c:pt idx="36" formatCode="0.0">
                  <c:v>0.70049369335174561</c:v>
                </c:pt>
                <c:pt idx="37" formatCode="0.0">
                  <c:v>1.0997179746627808</c:v>
                </c:pt>
                <c:pt idx="38" formatCode="0.0">
                  <c:v>0.78623872995376587</c:v>
                </c:pt>
                <c:pt idx="39" formatCode="0.0">
                  <c:v>0.63006860017776489</c:v>
                </c:pt>
                <c:pt idx="40" formatCode="0.0">
                  <c:v>0.47178491950035095</c:v>
                </c:pt>
                <c:pt idx="41" formatCode="0.0">
                  <c:v>0.33534997701644897</c:v>
                </c:pt>
                <c:pt idx="42" formatCode="0.0">
                  <c:v>0.82041275501251221</c:v>
                </c:pt>
                <c:pt idx="43" formatCode="0.0">
                  <c:v>0.82179677486419678</c:v>
                </c:pt>
                <c:pt idx="44" formatCode="0.0">
                  <c:v>0.54358619451522827</c:v>
                </c:pt>
                <c:pt idx="45" formatCode="0.0">
                  <c:v>0.49662956595420837</c:v>
                </c:pt>
                <c:pt idx="46" formatCode="0.0">
                  <c:v>0.43927094340324402</c:v>
                </c:pt>
                <c:pt idx="47" formatCode="0.0">
                  <c:v>0.5891411304473877</c:v>
                </c:pt>
                <c:pt idx="48" formatCode="0.0">
                  <c:v>0.83850187063217163</c:v>
                </c:pt>
                <c:pt idx="49" formatCode="0.0">
                  <c:v>1.3161889314651489</c:v>
                </c:pt>
                <c:pt idx="50" formatCode="0.0">
                  <c:v>1.8277308940887451</c:v>
                </c:pt>
                <c:pt idx="51" formatCode="0.0">
                  <c:v>1.7341253757476807</c:v>
                </c:pt>
                <c:pt idx="52" formatCode="0.0">
                  <c:v>1.4042041301727295</c:v>
                </c:pt>
                <c:pt idx="53" formatCode="0.0">
                  <c:v>1.0274076461791992</c:v>
                </c:pt>
                <c:pt idx="54" formatCode="0.0">
                  <c:v>0.51844686269760132</c:v>
                </c:pt>
                <c:pt idx="55" formatCode="0.0">
                  <c:v>0.72131460905075073</c:v>
                </c:pt>
                <c:pt idx="56" formatCode="0.0">
                  <c:v>1.069022536277771</c:v>
                </c:pt>
                <c:pt idx="57" formatCode="0.0">
                  <c:v>1.179172158241272</c:v>
                </c:pt>
                <c:pt idx="58" formatCode="0.0">
                  <c:v>1.2004730701446533</c:v>
                </c:pt>
                <c:pt idx="59" formatCode="0.0">
                  <c:v>1.1052999496459961</c:v>
                </c:pt>
                <c:pt idx="60" formatCode="0.0">
                  <c:v>0.88748306035995483</c:v>
                </c:pt>
                <c:pt idx="61" formatCode="0.0">
                  <c:v>0.55155807733535767</c:v>
                </c:pt>
                <c:pt idx="62" formatCode="0.0">
                  <c:v>0.4973641037940979</c:v>
                </c:pt>
                <c:pt idx="63" formatCode="0.0">
                  <c:v>0.56598883867263794</c:v>
                </c:pt>
                <c:pt idx="64" formatCode="0.0">
                  <c:v>1.1071121692657471</c:v>
                </c:pt>
                <c:pt idx="65" formatCode="0.0">
                  <c:v>1.8590147495269775</c:v>
                </c:pt>
                <c:pt idx="66" formatCode="0.0">
                  <c:v>1.5548222064971924</c:v>
                </c:pt>
                <c:pt idx="67" formatCode="0.0">
                  <c:v>1.3273390531539917</c:v>
                </c:pt>
                <c:pt idx="68" formatCode="0.0">
                  <c:v>1.4388495683670044</c:v>
                </c:pt>
                <c:pt idx="69" formatCode="0.0">
                  <c:v>1.6400688886642456</c:v>
                </c:pt>
                <c:pt idx="70" formatCode="0.0">
                  <c:v>1.6946049928665161</c:v>
                </c:pt>
                <c:pt idx="71" formatCode="0.0">
                  <c:v>1.6788398027420044</c:v>
                </c:pt>
                <c:pt idx="72" formatCode="0.0">
                  <c:v>2.1192402839660645</c:v>
                </c:pt>
                <c:pt idx="73" formatCode="0.0">
                  <c:v>2.4516713619232178</c:v>
                </c:pt>
                <c:pt idx="74" formatCode="0.0">
                  <c:v>2.4544863700866699</c:v>
                </c:pt>
                <c:pt idx="75" formatCode="0.0">
                  <c:v>2.2246954441070557</c:v>
                </c:pt>
                <c:pt idx="76" formatCode="0.0">
                  <c:v>2.1460587978363037</c:v>
                </c:pt>
                <c:pt idx="77" formatCode="0.0">
                  <c:v>1.3830757141113281</c:v>
                </c:pt>
                <c:pt idx="78" formatCode="0.0">
                  <c:v>1.3243043422698975</c:v>
                </c:pt>
                <c:pt idx="79" formatCode="0.0">
                  <c:v>1.6340497732162476</c:v>
                </c:pt>
                <c:pt idx="80" formatCode="0.0">
                  <c:v>1.4048576354980469</c:v>
                </c:pt>
                <c:pt idx="81" formatCode="0.0">
                  <c:v>1.1306847333908081</c:v>
                </c:pt>
                <c:pt idx="82" formatCode="0.0">
                  <c:v>1.257258415222168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in val="42704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406848"/>
        <c:crosses val="autoZero"/>
        <c:auto val="0"/>
        <c:lblOffset val="100"/>
        <c:baseTimeUnit val="months"/>
      </c:dateAx>
      <c:valAx>
        <c:axId val="215406848"/>
        <c:scaling>
          <c:orientation val="minMax"/>
          <c:max val="3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 dirty="0">
                <a:effectLst/>
              </a:rPr>
              <a:t>איור 4: הציפיות לאינפלציה לשנה מהמקורות השונים
</a:t>
            </a:r>
            <a:r>
              <a:rPr lang="he-IL" sz="2000" b="0" dirty="0">
                <a:effectLst/>
              </a:rPr>
              <a:t>נתונים יומיים, </a:t>
            </a:r>
            <a:r>
              <a:rPr lang="he-IL" sz="2000" b="0" dirty="0" smtClean="0">
                <a:effectLst/>
              </a:rPr>
              <a:t>פברואר 2019 </a:t>
            </a:r>
            <a:r>
              <a:rPr lang="he-IL" sz="2000" b="0" dirty="0">
                <a:effectLst/>
              </a:rPr>
              <a:t>עד </a:t>
            </a:r>
            <a:r>
              <a:rPr lang="he-IL" sz="2000" b="0" dirty="0" smtClean="0">
                <a:effectLst/>
              </a:rPr>
              <a:t>ינואר 2020</a:t>
            </a:r>
            <a:endParaRPr lang="he-IL" sz="1600" b="0" dirty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</c:numCache>
            </c:numRef>
          </c:cat>
          <c:val>
            <c:numRef>
              <c:f>'איור 4 נתונים'!$H$4:$H$4000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0.86142323607142857</c:v>
                </c:pt>
                <c:pt idx="1160">
                  <c:v>0.86157666885714279</c:v>
                </c:pt>
                <c:pt idx="1161">
                  <c:v>0.86237404742857138</c:v>
                </c:pt>
                <c:pt idx="1162">
                  <c:v>0.86317142599999996</c:v>
                </c:pt>
                <c:pt idx="1163">
                  <c:v>0.86396880457142855</c:v>
                </c:pt>
                <c:pt idx="1164">
                  <c:v>0.86433784728571417</c:v>
                </c:pt>
                <c:pt idx="1165">
                  <c:v>0.86442396914285702</c:v>
                </c:pt>
                <c:pt idx="1166">
                  <c:v>0.86465035992857142</c:v>
                </c:pt>
                <c:pt idx="1167">
                  <c:v>0.86538062164285712</c:v>
                </c:pt>
                <c:pt idx="1168">
                  <c:v>0.86655077292857119</c:v>
                </c:pt>
                <c:pt idx="1169">
                  <c:v>0.86756673278571428</c:v>
                </c:pt>
                <c:pt idx="1170">
                  <c:v>0.86858269264285715</c:v>
                </c:pt>
                <c:pt idx="1171">
                  <c:v>0.86931309528571443</c:v>
                </c:pt>
                <c:pt idx="1172">
                  <c:v>0.87004112135714295</c:v>
                </c:pt>
                <c:pt idx="1173">
                  <c:v>0.87227884428571445</c:v>
                </c:pt>
                <c:pt idx="1174">
                  <c:v>0.87582425071428582</c:v>
                </c:pt>
                <c:pt idx="1175">
                  <c:v>0.87886903314285725</c:v>
                </c:pt>
                <c:pt idx="1176">
                  <c:v>0.88307486028571436</c:v>
                </c:pt>
                <c:pt idx="1177">
                  <c:v>0.88728068742857147</c:v>
                </c:pt>
                <c:pt idx="1178">
                  <c:v>0.89177207178571416</c:v>
                </c:pt>
                <c:pt idx="1179">
                  <c:v>0.8964035984285712</c:v>
                </c:pt>
                <c:pt idx="1180">
                  <c:v>0.90089381449999983</c:v>
                </c:pt>
                <c:pt idx="1181">
                  <c:v>0.90552060249999966</c:v>
                </c:pt>
                <c:pt idx="1182">
                  <c:v>0.9112250905</c:v>
                </c:pt>
                <c:pt idx="1183">
                  <c:v>0.91765721700000003</c:v>
                </c:pt>
                <c:pt idx="1184">
                  <c:v>0.92408934349999983</c:v>
                </c:pt>
                <c:pt idx="1185">
                  <c:v>0.93052146999999985</c:v>
                </c:pt>
                <c:pt idx="1186">
                  <c:v>0.93724153035714275</c:v>
                </c:pt>
                <c:pt idx="1187">
                  <c:v>0.94294561857142845</c:v>
                </c:pt>
                <c:pt idx="1188">
                  <c:v>0.94777547785714267</c:v>
                </c:pt>
                <c:pt idx="1189">
                  <c:v>0.95332123364285704</c:v>
                </c:pt>
                <c:pt idx="1190">
                  <c:v>0.95799454899999981</c:v>
                </c:pt>
                <c:pt idx="1191">
                  <c:v>0.96266786435714291</c:v>
                </c:pt>
                <c:pt idx="1192">
                  <c:v>0.96705562242857135</c:v>
                </c:pt>
                <c:pt idx="1193">
                  <c:v>0.97130060192857137</c:v>
                </c:pt>
                <c:pt idx="1194">
                  <c:v>0.97540133478571434</c:v>
                </c:pt>
                <c:pt idx="1195">
                  <c:v>0.97978939714285718</c:v>
                </c:pt>
                <c:pt idx="1196">
                  <c:v>0.98237687128571416</c:v>
                </c:pt>
                <c:pt idx="1197">
                  <c:v>0.98452536935714274</c:v>
                </c:pt>
                <c:pt idx="1198">
                  <c:v>0.98667386742857133</c:v>
                </c:pt>
                <c:pt idx="1199">
                  <c:v>0.98867958685714274</c:v>
                </c:pt>
                <c:pt idx="1200">
                  <c:v>0.990542527642857</c:v>
                </c:pt>
                <c:pt idx="1201">
                  <c:v>0.99241236842857117</c:v>
                </c:pt>
                <c:pt idx="1202">
                  <c:v>0.99371568200000004</c:v>
                </c:pt>
                <c:pt idx="1203">
                  <c:v>0.99444587771428539</c:v>
                </c:pt>
                <c:pt idx="1204">
                  <c:v>0.99488746914285697</c:v>
                </c:pt>
                <c:pt idx="1205">
                  <c:v>0.99532906057142845</c:v>
                </c:pt>
                <c:pt idx="1206">
                  <c:v>0.9961989879285712</c:v>
                </c:pt>
                <c:pt idx="1207">
                  <c:v>0.99706891521428553</c:v>
                </c:pt>
                <c:pt idx="1208">
                  <c:v>0.99793884249999976</c:v>
                </c:pt>
                <c:pt idx="1209">
                  <c:v>0.99866260249999983</c:v>
                </c:pt>
                <c:pt idx="1210">
                  <c:v>0.99952658249999993</c:v>
                </c:pt>
                <c:pt idx="1211">
                  <c:v>1.0001019000714286</c:v>
                </c:pt>
                <c:pt idx="1212">
                  <c:v>1.0006772176428573</c:v>
                </c:pt>
                <c:pt idx="1213">
                  <c:v>1.0012525352142858</c:v>
                </c:pt>
                <c:pt idx="1214">
                  <c:v>1.0015422955000002</c:v>
                </c:pt>
                <c:pt idx="1215">
                  <c:v>1.0022609333571428</c:v>
                </c:pt>
                <c:pt idx="1216">
                  <c:v>1.0026861024285716</c:v>
                </c:pt>
                <c:pt idx="1217">
                  <c:v>1.0028257142142858</c:v>
                </c:pt>
                <c:pt idx="1218">
                  <c:v>1.002965326</c:v>
                </c:pt>
                <c:pt idx="1219">
                  <c:v>1.0031049377857142</c:v>
                </c:pt>
                <c:pt idx="1220">
                  <c:v>1.0032445495714284</c:v>
                </c:pt>
                <c:pt idx="1221">
                  <c:v>1.0035269399999998</c:v>
                </c:pt>
                <c:pt idx="1222">
                  <c:v>1.0039521089999999</c:v>
                </c:pt>
                <c:pt idx="1223">
                  <c:v>1.0048200000714285</c:v>
                </c:pt>
                <c:pt idx="1224">
                  <c:v>1.0056878911428571</c:v>
                </c:pt>
                <c:pt idx="1225">
                  <c:v>1.0065557822142854</c:v>
                </c:pt>
                <c:pt idx="1226">
                  <c:v>1.007423673285714</c:v>
                </c:pt>
                <c:pt idx="1227">
                  <c:v>1.0084343429999996</c:v>
                </c:pt>
                <c:pt idx="1228">
                  <c:v>1.0098733486428568</c:v>
                </c:pt>
                <c:pt idx="1229">
                  <c:v>1.0108834767142854</c:v>
                </c:pt>
                <c:pt idx="1230">
                  <c:v>1.0120367032142854</c:v>
                </c:pt>
                <c:pt idx="1231">
                  <c:v>1.0131899297142855</c:v>
                </c:pt>
                <c:pt idx="1232">
                  <c:v>1.0104473642142855</c:v>
                </c:pt>
                <c:pt idx="1233">
                  <c:v>1.0077047987142858</c:v>
                </c:pt>
                <c:pt idx="1234">
                  <c:v>1.0043197294285713</c:v>
                </c:pt>
                <c:pt idx="1235">
                  <c:v>1.0006491028571429</c:v>
                </c:pt>
                <c:pt idx="1236">
                  <c:v>0.9967665208571429</c:v>
                </c:pt>
                <c:pt idx="1237">
                  <c:v>0.99215904821428569</c:v>
                </c:pt>
                <c:pt idx="1238">
                  <c:v>0.9878377414285715</c:v>
                </c:pt>
                <c:pt idx="1239">
                  <c:v>0.98351643464285721</c:v>
                </c:pt>
                <c:pt idx="1240">
                  <c:v>0.9791951278571428</c:v>
                </c:pt>
                <c:pt idx="1241">
                  <c:v>0.97458822100000009</c:v>
                </c:pt>
                <c:pt idx="1242">
                  <c:v>0.96969575685714282</c:v>
                </c:pt>
                <c:pt idx="1243">
                  <c:v>0.96480329271428567</c:v>
                </c:pt>
                <c:pt idx="1244">
                  <c:v>0.95976791235714287</c:v>
                </c:pt>
                <c:pt idx="1245">
                  <c:v>0.95501811064285724</c:v>
                </c:pt>
                <c:pt idx="1246">
                  <c:v>0.95416420328571427</c:v>
                </c:pt>
                <c:pt idx="1247">
                  <c:v>0.95331029592857153</c:v>
                </c:pt>
                <c:pt idx="1248">
                  <c:v>0.95295611371428568</c:v>
                </c:pt>
                <c:pt idx="1249">
                  <c:v>0.95116449507142853</c:v>
                </c:pt>
                <c:pt idx="1250">
                  <c:v>0.95022820992857138</c:v>
                </c:pt>
                <c:pt idx="1251">
                  <c:v>0.94900632478571434</c:v>
                </c:pt>
                <c:pt idx="1252">
                  <c:v>0.94736452407142857</c:v>
                </c:pt>
                <c:pt idx="1253">
                  <c:v>0.94500682685714288</c:v>
                </c:pt>
                <c:pt idx="1254">
                  <c:v>0.94264912964285708</c:v>
                </c:pt>
                <c:pt idx="1255">
                  <c:v>0.94057703250000002</c:v>
                </c:pt>
                <c:pt idx="1256">
                  <c:v>0.93836213535714286</c:v>
                </c:pt>
                <c:pt idx="1257">
                  <c:v>0.93614535071428573</c:v>
                </c:pt>
                <c:pt idx="1258">
                  <c:v>0.93428793649999997</c:v>
                </c:pt>
                <c:pt idx="1259">
                  <c:v>0.93214492228571433</c:v>
                </c:pt>
                <c:pt idx="1260">
                  <c:v>0.93152179464285723</c:v>
                </c:pt>
                <c:pt idx="1261">
                  <c:v>0.93089866700000012</c:v>
                </c:pt>
                <c:pt idx="1262">
                  <c:v>0.93027553935714302</c:v>
                </c:pt>
                <c:pt idx="1263">
                  <c:v>0.93152957285714311</c:v>
                </c:pt>
                <c:pt idx="1264">
                  <c:v>0.9322855160000002</c:v>
                </c:pt>
                <c:pt idx="1265">
                  <c:v>0.93332705914285718</c:v>
                </c:pt>
                <c:pt idx="1266">
                  <c:v>0.93450235199999987</c:v>
                </c:pt>
                <c:pt idx="1267">
                  <c:v>0.93596065071428569</c:v>
                </c:pt>
                <c:pt idx="1268">
                  <c:v>0.93741894942857129</c:v>
                </c:pt>
                <c:pt idx="1269">
                  <c:v>0.93859164807142836</c:v>
                </c:pt>
                <c:pt idx="1270">
                  <c:v>0.94004994671428566</c:v>
                </c:pt>
                <c:pt idx="1271">
                  <c:v>0.9415108445</c:v>
                </c:pt>
                <c:pt idx="1272">
                  <c:v>0.94232251092857144</c:v>
                </c:pt>
                <c:pt idx="1273">
                  <c:v>0.94313417735714289</c:v>
                </c:pt>
                <c:pt idx="1274">
                  <c:v>0.9421373985</c:v>
                </c:pt>
                <c:pt idx="1275">
                  <c:v>0.94114061964285722</c:v>
                </c:pt>
                <c:pt idx="1276">
                  <c:v>0.94014384078571445</c:v>
                </c:pt>
                <c:pt idx="1277">
                  <c:v>0.93899289450000012</c:v>
                </c:pt>
                <c:pt idx="1278">
                  <c:v>0.93769850992857162</c:v>
                </c:pt>
                <c:pt idx="1279">
                  <c:v>0.93640271828571442</c:v>
                </c:pt>
                <c:pt idx="1280">
                  <c:v>0.93437891735714296</c:v>
                </c:pt>
                <c:pt idx="1281">
                  <c:v>0.9331473766428573</c:v>
                </c:pt>
                <c:pt idx="1282">
                  <c:v>0.93191583592857163</c:v>
                </c:pt>
                <c:pt idx="1283">
                  <c:v>0.9309698952857145</c:v>
                </c:pt>
                <c:pt idx="1284">
                  <c:v>0.92988115464285737</c:v>
                </c:pt>
                <c:pt idx="1285">
                  <c:v>0.92850196678571451</c:v>
                </c:pt>
                <c:pt idx="1286">
                  <c:v>0.92726920221428588</c:v>
                </c:pt>
                <c:pt idx="1287">
                  <c:v>0.92617923764285737</c:v>
                </c:pt>
                <c:pt idx="1288">
                  <c:v>0.92537772942857166</c:v>
                </c:pt>
                <c:pt idx="1289">
                  <c:v>0.92457622121428584</c:v>
                </c:pt>
                <c:pt idx="1290">
                  <c:v>0.92377471300000025</c:v>
                </c:pt>
                <c:pt idx="1291">
                  <c:v>0.92340160485714307</c:v>
                </c:pt>
                <c:pt idx="1292">
                  <c:v>0.92216584757142872</c:v>
                </c:pt>
                <c:pt idx="1293">
                  <c:v>0.9200751774285717</c:v>
                </c:pt>
                <c:pt idx="1294">
                  <c:v>0.91784116021428575</c:v>
                </c:pt>
                <c:pt idx="1295">
                  <c:v>0.91452122785714285</c:v>
                </c:pt>
                <c:pt idx="1296">
                  <c:v>0.91120129549999995</c:v>
                </c:pt>
                <c:pt idx="1297">
                  <c:v>0.90788136314285706</c:v>
                </c:pt>
                <c:pt idx="1298">
                  <c:v>0.90441863078571416</c:v>
                </c:pt>
                <c:pt idx="1299">
                  <c:v>0.90138841949999993</c:v>
                </c:pt>
                <c:pt idx="1300">
                  <c:v>0.89850176207142873</c:v>
                </c:pt>
                <c:pt idx="1301">
                  <c:v>0.89561510464285732</c:v>
                </c:pt>
                <c:pt idx="1302">
                  <c:v>0.89201165271428573</c:v>
                </c:pt>
                <c:pt idx="1303">
                  <c:v>0.88840820078571425</c:v>
                </c:pt>
                <c:pt idx="1304">
                  <c:v>0.88480474885714266</c:v>
                </c:pt>
                <c:pt idx="1305">
                  <c:v>0.88063009685714277</c:v>
                </c:pt>
                <c:pt idx="1306">
                  <c:v>0.87717346600000001</c:v>
                </c:pt>
                <c:pt idx="1307">
                  <c:v>0.87370380935714287</c:v>
                </c:pt>
                <c:pt idx="1308">
                  <c:v>0.87037976607142853</c:v>
                </c:pt>
                <c:pt idx="1309">
                  <c:v>0.86778194471428571</c:v>
                </c:pt>
                <c:pt idx="1310">
                  <c:v>0.86518412335714301</c:v>
                </c:pt>
                <c:pt idx="1311">
                  <c:v>0.86258630200000019</c:v>
                </c:pt>
                <c:pt idx="1312">
                  <c:v>0.86671333457142874</c:v>
                </c:pt>
                <c:pt idx="1313">
                  <c:v>0.87069758164285715</c:v>
                </c:pt>
                <c:pt idx="1314">
                  <c:v>0.87483410292857133</c:v>
                </c:pt>
                <c:pt idx="1315">
                  <c:v>0.87896680728571408</c:v>
                </c:pt>
                <c:pt idx="1316">
                  <c:v>0.883816306142857</c:v>
                </c:pt>
                <c:pt idx="1317">
                  <c:v>0.8886658049999997</c:v>
                </c:pt>
                <c:pt idx="1318">
                  <c:v>0.89351530385714273</c:v>
                </c:pt>
                <c:pt idx="1319">
                  <c:v>0.89850760271428565</c:v>
                </c:pt>
                <c:pt idx="1320">
                  <c:v>0.90349990157142845</c:v>
                </c:pt>
                <c:pt idx="1321">
                  <c:v>0.90935919457142844</c:v>
                </c:pt>
                <c:pt idx="1322">
                  <c:v>0.91594423057142849</c:v>
                </c:pt>
                <c:pt idx="1323">
                  <c:v>0.9216337758571429</c:v>
                </c:pt>
                <c:pt idx="1324">
                  <c:v>0.92732332114285732</c:v>
                </c:pt>
                <c:pt idx="1325">
                  <c:v>0.93301286642857162</c:v>
                </c:pt>
                <c:pt idx="1326">
                  <c:v>0.93212035778571445</c:v>
                </c:pt>
                <c:pt idx="1327">
                  <c:v>0.9292472186428572</c:v>
                </c:pt>
                <c:pt idx="1328">
                  <c:v>0.92528914207142876</c:v>
                </c:pt>
                <c:pt idx="1329">
                  <c:v>0.92133488242857153</c:v>
                </c:pt>
                <c:pt idx="1330">
                  <c:v>0.91738062278571442</c:v>
                </c:pt>
                <c:pt idx="1331">
                  <c:v>0.91342636314285741</c:v>
                </c:pt>
                <c:pt idx="1332">
                  <c:v>0.90947210350000041</c:v>
                </c:pt>
                <c:pt idx="1333">
                  <c:v>0.90551784385714307</c:v>
                </c:pt>
                <c:pt idx="1334">
                  <c:v>0.90156358421428606</c:v>
                </c:pt>
                <c:pt idx="1335">
                  <c:v>0.89760968864285751</c:v>
                </c:pt>
                <c:pt idx="1336">
                  <c:v>0.89365579307142895</c:v>
                </c:pt>
                <c:pt idx="1337">
                  <c:v>0.88933200207142871</c:v>
                </c:pt>
                <c:pt idx="1338">
                  <c:v>0.88500821107142869</c:v>
                </c:pt>
                <c:pt idx="1339">
                  <c:v>0.88068442007142866</c:v>
                </c:pt>
                <c:pt idx="1340">
                  <c:v>0.87369008271428583</c:v>
                </c:pt>
                <c:pt idx="1341">
                  <c:v>0.86867718857142862</c:v>
                </c:pt>
                <c:pt idx="1342">
                  <c:v>0.86473975764285727</c:v>
                </c:pt>
                <c:pt idx="1343">
                  <c:v>0.8608023267142858</c:v>
                </c:pt>
                <c:pt idx="1344">
                  <c:v>0.85686489578571456</c:v>
                </c:pt>
                <c:pt idx="1345">
                  <c:v>0.8529274648571431</c:v>
                </c:pt>
                <c:pt idx="1346">
                  <c:v>0.84899003392857164</c:v>
                </c:pt>
                <c:pt idx="1347">
                  <c:v>0.84487271928571439</c:v>
                </c:pt>
                <c:pt idx="1348">
                  <c:v>0.84076067728571435</c:v>
                </c:pt>
                <c:pt idx="1349">
                  <c:v>0.83665062278571434</c:v>
                </c:pt>
                <c:pt idx="1350">
                  <c:v>0.83253988949999991</c:v>
                </c:pt>
                <c:pt idx="1351">
                  <c:v>0.82969486599999986</c:v>
                </c:pt>
                <c:pt idx="1352">
                  <c:v>0.82684984249999971</c:v>
                </c:pt>
                <c:pt idx="1353">
                  <c:v>0.82400481899999978</c:v>
                </c:pt>
                <c:pt idx="1354">
                  <c:v>0.82383034185714266</c:v>
                </c:pt>
                <c:pt idx="1355">
                  <c:v>0.82365505199999978</c:v>
                </c:pt>
                <c:pt idx="1356">
                  <c:v>0.82365220114285709</c:v>
                </c:pt>
                <c:pt idx="1357">
                  <c:v>0.8236493502857144</c:v>
                </c:pt>
                <c:pt idx="1358">
                  <c:v>0.82364649942857149</c:v>
                </c:pt>
                <c:pt idx="1359">
                  <c:v>0.8236436485714288</c:v>
                </c:pt>
                <c:pt idx="1360">
                  <c:v>0.82364079771428589</c:v>
                </c:pt>
                <c:pt idx="1361">
                  <c:v>0.82381783057142877</c:v>
                </c:pt>
                <c:pt idx="1362">
                  <c:v>0.82398959078571443</c:v>
                </c:pt>
                <c:pt idx="1363">
                  <c:v>0.82416442285714298</c:v>
                </c:pt>
                <c:pt idx="1364">
                  <c:v>0.82433993371428571</c:v>
                </c:pt>
                <c:pt idx="1365">
                  <c:v>0.82487524571428572</c:v>
                </c:pt>
                <c:pt idx="1366">
                  <c:v>0.82541055771428573</c:v>
                </c:pt>
                <c:pt idx="1367">
                  <c:v>0.82594586971428563</c:v>
                </c:pt>
                <c:pt idx="1368">
                  <c:v>0.82648118171428586</c:v>
                </c:pt>
                <c:pt idx="1369">
                  <c:v>0.82701649371428587</c:v>
                </c:pt>
                <c:pt idx="1370">
                  <c:v>0.82737936671428591</c:v>
                </c:pt>
                <c:pt idx="1371">
                  <c:v>0.82756284528571444</c:v>
                </c:pt>
                <c:pt idx="1372">
                  <c:v>0.82774632385714297</c:v>
                </c:pt>
                <c:pt idx="1373">
                  <c:v>0.8279298024285715</c:v>
                </c:pt>
                <c:pt idx="1374">
                  <c:v>0.82811328100000003</c:v>
                </c:pt>
                <c:pt idx="1375">
                  <c:v>0.82811685878571428</c:v>
                </c:pt>
                <c:pt idx="1376">
                  <c:v>0.82812043657142864</c:v>
                </c:pt>
                <c:pt idx="1377">
                  <c:v>0.82812094250000012</c:v>
                </c:pt>
                <c:pt idx="1378">
                  <c:v>0.82811902714285723</c:v>
                </c:pt>
                <c:pt idx="1379">
                  <c:v>0.82739756364285721</c:v>
                </c:pt>
                <c:pt idx="1380">
                  <c:v>0.8266761001428572</c:v>
                </c:pt>
                <c:pt idx="1381">
                  <c:v>0.82595463664285707</c:v>
                </c:pt>
                <c:pt idx="1382">
                  <c:v>0.82523317314285705</c:v>
                </c:pt>
                <c:pt idx="1383">
                  <c:v>0.82451170964285703</c:v>
                </c:pt>
                <c:pt idx="1384">
                  <c:v>0.82379024614285701</c:v>
                </c:pt>
                <c:pt idx="1385">
                  <c:v>0.82324138564285698</c:v>
                </c:pt>
                <c:pt idx="1386">
                  <c:v>0.8239519064285713</c:v>
                </c:pt>
                <c:pt idx="1387">
                  <c:v>0.82466242721428562</c:v>
                </c:pt>
                <c:pt idx="1388">
                  <c:v>0.82537294799999994</c:v>
                </c:pt>
                <c:pt idx="1389">
                  <c:v>0.82626336957142843</c:v>
                </c:pt>
                <c:pt idx="1390">
                  <c:v>0.82715379114285703</c:v>
                </c:pt>
                <c:pt idx="1391">
                  <c:v>0.82804421271428552</c:v>
                </c:pt>
                <c:pt idx="1392">
                  <c:v>0.82893417964285709</c:v>
                </c:pt>
                <c:pt idx="1393">
                  <c:v>0.82928834985714273</c:v>
                </c:pt>
                <c:pt idx="1394">
                  <c:v>0.82964252007142847</c:v>
                </c:pt>
                <c:pt idx="1395">
                  <c:v>0.82999669028571421</c:v>
                </c:pt>
                <c:pt idx="1396">
                  <c:v>0.83035086049999995</c:v>
                </c:pt>
                <c:pt idx="1397">
                  <c:v>0.83070503071428559</c:v>
                </c:pt>
                <c:pt idx="1398">
                  <c:v>0.83069929728571423</c:v>
                </c:pt>
                <c:pt idx="1399">
                  <c:v>0.83069960935714271</c:v>
                </c:pt>
                <c:pt idx="1400">
                  <c:v>0.8285436469285713</c:v>
                </c:pt>
                <c:pt idx="1401">
                  <c:v>0.8263876845</c:v>
                </c:pt>
                <c:pt idx="1402">
                  <c:v>0.82423172207142847</c:v>
                </c:pt>
                <c:pt idx="1403">
                  <c:v>0.82207575964285706</c:v>
                </c:pt>
                <c:pt idx="1404">
                  <c:v>0.81991979721428565</c:v>
                </c:pt>
                <c:pt idx="1405">
                  <c:v>0.81776499250000001</c:v>
                </c:pt>
                <c:pt idx="1406">
                  <c:v>0.81561306371428588</c:v>
                </c:pt>
                <c:pt idx="1407">
                  <c:v>0.81435667864285732</c:v>
                </c:pt>
                <c:pt idx="1408">
                  <c:v>0.81310029357142877</c:v>
                </c:pt>
                <c:pt idx="1409">
                  <c:v>0.8118439085000001</c:v>
                </c:pt>
                <c:pt idx="1410">
                  <c:v>0.81094742521428576</c:v>
                </c:pt>
                <c:pt idx="1411">
                  <c:v>0.81004867992857144</c:v>
                </c:pt>
                <c:pt idx="1412">
                  <c:v>0.80950983828571421</c:v>
                </c:pt>
                <c:pt idx="1413">
                  <c:v>0.80897174257142834</c:v>
                </c:pt>
                <c:pt idx="1414">
                  <c:v>0.8102359965</c:v>
                </c:pt>
                <c:pt idx="1415">
                  <c:v>0.81150025042857143</c:v>
                </c:pt>
                <c:pt idx="1416">
                  <c:v>0.81276450435714298</c:v>
                </c:pt>
                <c:pt idx="1417">
                  <c:v>0.81448672692857149</c:v>
                </c:pt>
                <c:pt idx="1418">
                  <c:v>0.81620894950000011</c:v>
                </c:pt>
                <c:pt idx="1419">
                  <c:v>0.81758017278571438</c:v>
                </c:pt>
                <c:pt idx="1420">
                  <c:v>0.81894851742857155</c:v>
                </c:pt>
                <c:pt idx="1421">
                  <c:v>0.81941140557142866</c:v>
                </c:pt>
                <c:pt idx="1422">
                  <c:v>0.81987429371428588</c:v>
                </c:pt>
                <c:pt idx="1423">
                  <c:v>0.82033718185714288</c:v>
                </c:pt>
                <c:pt idx="1424">
                  <c:v>0.82044016821428578</c:v>
                </c:pt>
                <c:pt idx="1425">
                  <c:v>0.81964591585714286</c:v>
                </c:pt>
                <c:pt idx="1426">
                  <c:v>0.81668852864285724</c:v>
                </c:pt>
                <c:pt idx="1427">
                  <c:v>0.81372258935714292</c:v>
                </c:pt>
                <c:pt idx="1428">
                  <c:v>0.80985119364285718</c:v>
                </c:pt>
                <c:pt idx="1429">
                  <c:v>0.80597979792857133</c:v>
                </c:pt>
                <c:pt idx="1430">
                  <c:v>0.80210840221428559</c:v>
                </c:pt>
                <c:pt idx="1431">
                  <c:v>0.79777903785714277</c:v>
                </c:pt>
                <c:pt idx="1432">
                  <c:v>0.79344967349999984</c:v>
                </c:pt>
                <c:pt idx="1433">
                  <c:v>0.78947348849999988</c:v>
                </c:pt>
                <c:pt idx="1434">
                  <c:v>0.78550018214285711</c:v>
                </c:pt>
                <c:pt idx="1435">
                  <c:v>0.78207287285714278</c:v>
                </c:pt>
                <c:pt idx="1436">
                  <c:v>0.77864556357142856</c:v>
                </c:pt>
                <c:pt idx="1437">
                  <c:v>0.77521825428571423</c:v>
                </c:pt>
                <c:pt idx="1438">
                  <c:v>0.76604281399999996</c:v>
                </c:pt>
                <c:pt idx="1439">
                  <c:v>0.76614987199999995</c:v>
                </c:pt>
                <c:pt idx="1440">
                  <c:v>0.76614987199999995</c:v>
                </c:pt>
                <c:pt idx="1441">
                  <c:v>0.75860328600000004</c:v>
                </c:pt>
                <c:pt idx="1442">
                  <c:v>0.75860328600000004</c:v>
                </c:pt>
                <c:pt idx="1443">
                  <c:v>0.75860328600000004</c:v>
                </c:pt>
                <c:pt idx="1444">
                  <c:v>0.75860328600000004</c:v>
                </c:pt>
                <c:pt idx="1445">
                  <c:v>0.73965071299999996</c:v>
                </c:pt>
                <c:pt idx="1446">
                  <c:v>0.71700686800000002</c:v>
                </c:pt>
                <c:pt idx="1447">
                  <c:v>0.71700686800000002</c:v>
                </c:pt>
                <c:pt idx="1448">
                  <c:v>0.71700686800000002</c:v>
                </c:pt>
                <c:pt idx="1449">
                  <c:v>0.69934034899999997</c:v>
                </c:pt>
                <c:pt idx="1450">
                  <c:v>0.69934034899999997</c:v>
                </c:pt>
                <c:pt idx="1451">
                  <c:v>0.69934034899999997</c:v>
                </c:pt>
                <c:pt idx="1452">
                  <c:v>0.69934034899999997</c:v>
                </c:pt>
                <c:pt idx="1453">
                  <c:v>0.69934034899999997</c:v>
                </c:pt>
                <c:pt idx="1454">
                  <c:v>0.69934664999999996</c:v>
                </c:pt>
                <c:pt idx="1455">
                  <c:v>0.69934664999999996</c:v>
                </c:pt>
                <c:pt idx="1456">
                  <c:v>0.69934664999999996</c:v>
                </c:pt>
                <c:pt idx="1457">
                  <c:v>0.69934664999999996</c:v>
                </c:pt>
                <c:pt idx="1458">
                  <c:v>0.69934664999999996</c:v>
                </c:pt>
                <c:pt idx="1459">
                  <c:v>0.69934664999999996</c:v>
                </c:pt>
                <c:pt idx="1460">
                  <c:v>0.69934085300000004</c:v>
                </c:pt>
                <c:pt idx="1461">
                  <c:v>0.69934085300000004</c:v>
                </c:pt>
                <c:pt idx="1462">
                  <c:v>0.69934085300000004</c:v>
                </c:pt>
                <c:pt idx="1463">
                  <c:v>0.69934085300000004</c:v>
                </c:pt>
                <c:pt idx="1464">
                  <c:v>0.69934085300000004</c:v>
                </c:pt>
                <c:pt idx="1465">
                  <c:v>0.69934085300000004</c:v>
                </c:pt>
                <c:pt idx="1466">
                  <c:v>0.70688348300000003</c:v>
                </c:pt>
                <c:pt idx="1467">
                  <c:v>0.70688348300000003</c:v>
                </c:pt>
                <c:pt idx="1468">
                  <c:v>0.70688348300000003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3E-4D25-A486-AB4DA274F917}"/>
            </c:ext>
          </c:extLst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</c:numCache>
            </c:numRef>
          </c:cat>
          <c:val>
            <c:numRef>
              <c:f>'איור 4 נתונים'!$I$4:$I$4000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1.1955964279285713</c:v>
                </c:pt>
                <c:pt idx="1160">
                  <c:v>1.1983509003658572</c:v>
                </c:pt>
                <c:pt idx="1161">
                  <c:v>1.2066378732935714</c:v>
                </c:pt>
                <c:pt idx="1162">
                  <c:v>1.2149248462212856</c:v>
                </c:pt>
                <c:pt idx="1163">
                  <c:v>1.223211819149</c:v>
                </c:pt>
                <c:pt idx="1164">
                  <c:v>1.2296711302350716</c:v>
                </c:pt>
                <c:pt idx="1165">
                  <c:v>1.2376452072855713</c:v>
                </c:pt>
                <c:pt idx="1166">
                  <c:v>1.2400392002863572</c:v>
                </c:pt>
                <c:pt idx="1167">
                  <c:v>1.2359374340790712</c:v>
                </c:pt>
                <c:pt idx="1168">
                  <c:v>1.227037220487357</c:v>
                </c:pt>
                <c:pt idx="1169">
                  <c:v>1.218137006895643</c:v>
                </c:pt>
                <c:pt idx="1170">
                  <c:v>1.2092367933039283</c:v>
                </c:pt>
                <c:pt idx="1171">
                  <c:v>1.1893763698624997</c:v>
                </c:pt>
                <c:pt idx="1172">
                  <c:v>1.1728396255935714</c:v>
                </c:pt>
                <c:pt idx="1173">
                  <c:v>1.1596741738950713</c:v>
                </c:pt>
                <c:pt idx="1174">
                  <c:v>1.1500687818169286</c:v>
                </c:pt>
                <c:pt idx="1175">
                  <c:v>1.1375999743311429</c:v>
                </c:pt>
                <c:pt idx="1176">
                  <c:v>1.1251311668453572</c:v>
                </c:pt>
                <c:pt idx="1177">
                  <c:v>1.1126623593595715</c:v>
                </c:pt>
                <c:pt idx="1178">
                  <c:v>1.1000710310226431</c:v>
                </c:pt>
                <c:pt idx="1179">
                  <c:v>1.0877046191424287</c:v>
                </c:pt>
                <c:pt idx="1180">
                  <c:v>1.0774793067777144</c:v>
                </c:pt>
                <c:pt idx="1181">
                  <c:v>1.0731612351891429</c:v>
                </c:pt>
                <c:pt idx="1182">
                  <c:v>1.0642148679067858</c:v>
                </c:pt>
                <c:pt idx="1183">
                  <c:v>1.0552685006244285</c:v>
                </c:pt>
                <c:pt idx="1184">
                  <c:v>1.0463221333420714</c:v>
                </c:pt>
                <c:pt idx="1185">
                  <c:v>1.0498764964517857</c:v>
                </c:pt>
                <c:pt idx="1186">
                  <c:v>1.0543676727586428</c:v>
                </c:pt>
                <c:pt idx="1187">
                  <c:v>1.0608896035844284</c:v>
                </c:pt>
                <c:pt idx="1188">
                  <c:v>1.0648757377609286</c:v>
                </c:pt>
                <c:pt idx="1189">
                  <c:v>1.063267384519357</c:v>
                </c:pt>
                <c:pt idx="1190">
                  <c:v>1.0616590312777858</c:v>
                </c:pt>
                <c:pt idx="1191">
                  <c:v>1.0600506780362142</c:v>
                </c:pt>
                <c:pt idx="1192">
                  <c:v>1.059391841876143</c:v>
                </c:pt>
                <c:pt idx="1193">
                  <c:v>1.0626784031062144</c:v>
                </c:pt>
                <c:pt idx="1194">
                  <c:v>1.0634143898285717</c:v>
                </c:pt>
                <c:pt idx="1195">
                  <c:v>1.0594776830615715</c:v>
                </c:pt>
                <c:pt idx="1196">
                  <c:v>1.0577283120238572</c:v>
                </c:pt>
                <c:pt idx="1197">
                  <c:v>1.0559789409861431</c:v>
                </c:pt>
                <c:pt idx="1198">
                  <c:v>1.0542295699484288</c:v>
                </c:pt>
                <c:pt idx="1199">
                  <c:v>1.0504236291886426</c:v>
                </c:pt>
                <c:pt idx="1200">
                  <c:v>1.0433986452332855</c:v>
                </c:pt>
                <c:pt idx="1201">
                  <c:v>1.0383773902354998</c:v>
                </c:pt>
                <c:pt idx="1202">
                  <c:v>1.0286388172792855</c:v>
                </c:pt>
                <c:pt idx="1203">
                  <c:v>1.0265479669407858</c:v>
                </c:pt>
                <c:pt idx="1204">
                  <c:v>1.0244571166022858</c:v>
                </c:pt>
                <c:pt idx="1205">
                  <c:v>1.0223662662637858</c:v>
                </c:pt>
                <c:pt idx="1206">
                  <c:v>1.0210379992073573</c:v>
                </c:pt>
                <c:pt idx="1207">
                  <c:v>1.0175880167760001</c:v>
                </c:pt>
                <c:pt idx="1208">
                  <c:v>1.0143608386077858</c:v>
                </c:pt>
                <c:pt idx="1209">
                  <c:v>1.0193506823498573</c:v>
                </c:pt>
                <c:pt idx="1210">
                  <c:v>1.0263931501276429</c:v>
                </c:pt>
                <c:pt idx="1211">
                  <c:v>1.0334356179054285</c:v>
                </c:pt>
                <c:pt idx="1212">
                  <c:v>1.0404780856832141</c:v>
                </c:pt>
                <c:pt idx="1213">
                  <c:v>1.0477728294574284</c:v>
                </c:pt>
                <c:pt idx="1214">
                  <c:v>1.0634689571987856</c:v>
                </c:pt>
                <c:pt idx="1215">
                  <c:v>1.0744161442007856</c:v>
                </c:pt>
                <c:pt idx="1216">
                  <c:v>1.0860973882524998</c:v>
                </c:pt>
                <c:pt idx="1217">
                  <c:v>1.0946681130242857</c:v>
                </c:pt>
                <c:pt idx="1218">
                  <c:v>1.1032388377960713</c:v>
                </c:pt>
                <c:pt idx="1219">
                  <c:v>1.111809562567857</c:v>
                </c:pt>
                <c:pt idx="1220">
                  <c:v>1.1315705350254999</c:v>
                </c:pt>
                <c:pt idx="1221">
                  <c:v>1.1536621253370714</c:v>
                </c:pt>
                <c:pt idx="1222">
                  <c:v>1.1758872399975715</c:v>
                </c:pt>
                <c:pt idx="1223">
                  <c:v>1.1915450425585714</c:v>
                </c:pt>
                <c:pt idx="1224">
                  <c:v>1.2072028451195715</c:v>
                </c:pt>
                <c:pt idx="1225">
                  <c:v>1.2228606476805715</c:v>
                </c:pt>
                <c:pt idx="1226">
                  <c:v>1.2385184502415714</c:v>
                </c:pt>
                <c:pt idx="1227">
                  <c:v>1.2536186543416432</c:v>
                </c:pt>
                <c:pt idx="1228">
                  <c:v>1.2623166650146429</c:v>
                </c:pt>
                <c:pt idx="1229">
                  <c:v>1.2710767366471429</c:v>
                </c:pt>
                <c:pt idx="1230">
                  <c:v>1.2856842368369286</c:v>
                </c:pt>
                <c:pt idx="1231">
                  <c:v>1.2989508517394999</c:v>
                </c:pt>
                <c:pt idx="1232">
                  <c:v>1.3122174666420712</c:v>
                </c:pt>
                <c:pt idx="1233">
                  <c:v>1.3254840815446427</c:v>
                </c:pt>
                <c:pt idx="1234">
                  <c:v>1.3266009480417857</c:v>
                </c:pt>
                <c:pt idx="1235">
                  <c:v>1.3251594644562859</c:v>
                </c:pt>
                <c:pt idx="1236">
                  <c:v>1.3235447027564287</c:v>
                </c:pt>
                <c:pt idx="1237">
                  <c:v>1.3206508758182145</c:v>
                </c:pt>
                <c:pt idx="1238">
                  <c:v>1.314946518682357</c:v>
                </c:pt>
                <c:pt idx="1239">
                  <c:v>1.3092421615465</c:v>
                </c:pt>
                <c:pt idx="1240">
                  <c:v>1.3035378044106427</c:v>
                </c:pt>
                <c:pt idx="1241">
                  <c:v>1.2936159541353569</c:v>
                </c:pt>
                <c:pt idx="1242">
                  <c:v>1.2870870408144282</c:v>
                </c:pt>
                <c:pt idx="1243">
                  <c:v>1.279581700881357</c:v>
                </c:pt>
                <c:pt idx="1244">
                  <c:v>1.2671367264502142</c:v>
                </c:pt>
                <c:pt idx="1245">
                  <c:v>1.2590731395597143</c:v>
                </c:pt>
                <c:pt idx="1246">
                  <c:v>1.2510095526692144</c:v>
                </c:pt>
                <c:pt idx="1247">
                  <c:v>1.2429459657787143</c:v>
                </c:pt>
                <c:pt idx="1248">
                  <c:v>1.2343366138527141</c:v>
                </c:pt>
                <c:pt idx="1249">
                  <c:v>1.2254040634892143</c:v>
                </c:pt>
                <c:pt idx="1250">
                  <c:v>1.219828156722357</c:v>
                </c:pt>
                <c:pt idx="1251">
                  <c:v>1.2151780967069998</c:v>
                </c:pt>
                <c:pt idx="1252">
                  <c:v>1.2209092334504998</c:v>
                </c:pt>
                <c:pt idx="1253">
                  <c:v>1.2266403701939999</c:v>
                </c:pt>
                <c:pt idx="1254">
                  <c:v>1.2323715069375001</c:v>
                </c:pt>
                <c:pt idx="1255">
                  <c:v>1.2420940983697144</c:v>
                </c:pt>
                <c:pt idx="1256">
                  <c:v>1.2479928148131429</c:v>
                </c:pt>
                <c:pt idx="1257">
                  <c:v>1.2564050008861432</c:v>
                </c:pt>
                <c:pt idx="1258">
                  <c:v>1.2654205925547859</c:v>
                </c:pt>
                <c:pt idx="1259">
                  <c:v>1.2762617314987146</c:v>
                </c:pt>
                <c:pt idx="1260">
                  <c:v>1.2871028704426433</c:v>
                </c:pt>
                <c:pt idx="1261">
                  <c:v>1.2979440093865715</c:v>
                </c:pt>
                <c:pt idx="1262">
                  <c:v>1.3127429086823572</c:v>
                </c:pt>
                <c:pt idx="1263">
                  <c:v>1.3320862145277144</c:v>
                </c:pt>
                <c:pt idx="1264">
                  <c:v>1.3488676558318571</c:v>
                </c:pt>
                <c:pt idx="1265">
                  <c:v>1.3660441019776428</c:v>
                </c:pt>
                <c:pt idx="1266">
                  <c:v>1.3761524543492141</c:v>
                </c:pt>
                <c:pt idx="1267">
                  <c:v>1.3862608067207858</c:v>
                </c:pt>
                <c:pt idx="1268">
                  <c:v>1.396369159092357</c:v>
                </c:pt>
                <c:pt idx="1269">
                  <c:v>1.4102971515317857</c:v>
                </c:pt>
                <c:pt idx="1270">
                  <c:v>1.4200765323022857</c:v>
                </c:pt>
                <c:pt idx="1271">
                  <c:v>1.4312362727915</c:v>
                </c:pt>
                <c:pt idx="1272">
                  <c:v>1.4391750458259285</c:v>
                </c:pt>
                <c:pt idx="1273">
                  <c:v>1.4417513352336429</c:v>
                </c:pt>
                <c:pt idx="1274">
                  <c:v>1.4443276246413572</c:v>
                </c:pt>
                <c:pt idx="1275">
                  <c:v>1.4469039140490716</c:v>
                </c:pt>
                <c:pt idx="1276">
                  <c:v>1.4445842186495714</c:v>
                </c:pt>
                <c:pt idx="1277">
                  <c:v>1.4386334399328571</c:v>
                </c:pt>
                <c:pt idx="1278">
                  <c:v>1.4314526356730712</c:v>
                </c:pt>
                <c:pt idx="1279">
                  <c:v>1.4261095732112856</c:v>
                </c:pt>
                <c:pt idx="1280">
                  <c:v>1.4166834007838571</c:v>
                </c:pt>
                <c:pt idx="1281">
                  <c:v>1.4072572283564284</c:v>
                </c:pt>
                <c:pt idx="1282">
                  <c:v>1.3978310559289999</c:v>
                </c:pt>
                <c:pt idx="1283">
                  <c:v>1.3803340170325</c:v>
                </c:pt>
                <c:pt idx="1284">
                  <c:v>1.3721763639135001</c:v>
                </c:pt>
                <c:pt idx="1285">
                  <c:v>1.3593644768172144</c:v>
                </c:pt>
                <c:pt idx="1286">
                  <c:v>1.352043239633143</c:v>
                </c:pt>
                <c:pt idx="1287">
                  <c:v>1.3464120421577144</c:v>
                </c:pt>
                <c:pt idx="1288">
                  <c:v>1.3407808446822855</c:v>
                </c:pt>
                <c:pt idx="1289">
                  <c:v>1.3351496472068571</c:v>
                </c:pt>
                <c:pt idx="1290">
                  <c:v>1.333225386776643</c:v>
                </c:pt>
                <c:pt idx="1291">
                  <c:v>1.3306995281597145</c:v>
                </c:pt>
                <c:pt idx="1292">
                  <c:v>1.3382386334436429</c:v>
                </c:pt>
                <c:pt idx="1293">
                  <c:v>1.3350060879192858</c:v>
                </c:pt>
                <c:pt idx="1294">
                  <c:v>1.3355327579145713</c:v>
                </c:pt>
                <c:pt idx="1295">
                  <c:v>1.336059427909857</c:v>
                </c:pt>
                <c:pt idx="1296">
                  <c:v>1.3365860979051425</c:v>
                </c:pt>
                <c:pt idx="1297">
                  <c:v>1.3357967261739998</c:v>
                </c:pt>
                <c:pt idx="1298">
                  <c:v>1.3280700053697854</c:v>
                </c:pt>
                <c:pt idx="1299">
                  <c:v>1.3289548626342143</c:v>
                </c:pt>
                <c:pt idx="1300">
                  <c:v>1.3275725922032144</c:v>
                </c:pt>
                <c:pt idx="1301">
                  <c:v>1.3256981734920714</c:v>
                </c:pt>
                <c:pt idx="1302">
                  <c:v>1.3238237547809286</c:v>
                </c:pt>
                <c:pt idx="1303">
                  <c:v>1.3219493360697856</c:v>
                </c:pt>
                <c:pt idx="1304">
                  <c:v>1.3118807125215712</c:v>
                </c:pt>
                <c:pt idx="1305">
                  <c:v>1.3033084387131428</c:v>
                </c:pt>
                <c:pt idx="1306">
                  <c:v>1.2821922312076428</c:v>
                </c:pt>
                <c:pt idx="1307">
                  <c:v>1.2699602018824283</c:v>
                </c:pt>
                <c:pt idx="1308">
                  <c:v>1.2649127950854282</c:v>
                </c:pt>
                <c:pt idx="1309">
                  <c:v>1.2598653882884285</c:v>
                </c:pt>
                <c:pt idx="1310">
                  <c:v>1.2548179814914289</c:v>
                </c:pt>
                <c:pt idx="1311">
                  <c:v>1.2547962382107858</c:v>
                </c:pt>
                <c:pt idx="1312">
                  <c:v>1.2500206111729288</c:v>
                </c:pt>
                <c:pt idx="1313">
                  <c:v>1.2411727787674285</c:v>
                </c:pt>
                <c:pt idx="1314">
                  <c:v>1.2303032394372142</c:v>
                </c:pt>
                <c:pt idx="1315">
                  <c:v>1.2148356435225001</c:v>
                </c:pt>
                <c:pt idx="1316">
                  <c:v>1.1993680476077857</c:v>
                </c:pt>
                <c:pt idx="1317">
                  <c:v>1.1839004516930716</c:v>
                </c:pt>
                <c:pt idx="1318">
                  <c:v>1.1745466817254286</c:v>
                </c:pt>
                <c:pt idx="1319">
                  <c:v>1.1588744943662856</c:v>
                </c:pt>
                <c:pt idx="1320">
                  <c:v>1.143085156432857</c:v>
                </c:pt>
                <c:pt idx="1321">
                  <c:v>1.1286776597704284</c:v>
                </c:pt>
                <c:pt idx="1322">
                  <c:v>1.1061552533996426</c:v>
                </c:pt>
                <c:pt idx="1323">
                  <c:v>1.083632847028857</c:v>
                </c:pt>
                <c:pt idx="1324">
                  <c:v>1.0611104406580711</c:v>
                </c:pt>
                <c:pt idx="1325">
                  <c:v>1.0404368203116425</c:v>
                </c:pt>
                <c:pt idx="1326">
                  <c:v>1.0287089419163569</c:v>
                </c:pt>
                <c:pt idx="1327">
                  <c:v>1.0206135978974999</c:v>
                </c:pt>
                <c:pt idx="1328">
                  <c:v>1.0099433548689285</c:v>
                </c:pt>
                <c:pt idx="1329">
                  <c:v>1.0031897874388571</c:v>
                </c:pt>
                <c:pt idx="1330">
                  <c:v>0.99643622000878584</c:v>
                </c:pt>
                <c:pt idx="1331">
                  <c:v>0.98968265257871446</c:v>
                </c:pt>
                <c:pt idx="1332">
                  <c:v>0.98244622666578585</c:v>
                </c:pt>
                <c:pt idx="1333">
                  <c:v>0.98006766371707155</c:v>
                </c:pt>
                <c:pt idx="1334">
                  <c:v>0.98100559149414301</c:v>
                </c:pt>
                <c:pt idx="1335">
                  <c:v>0.98302555698499994</c:v>
                </c:pt>
                <c:pt idx="1336">
                  <c:v>0.98581826038478571</c:v>
                </c:pt>
                <c:pt idx="1337">
                  <c:v>0.98861096378457136</c:v>
                </c:pt>
                <c:pt idx="1338">
                  <c:v>0.99140366718435702</c:v>
                </c:pt>
                <c:pt idx="1339">
                  <c:v>0.99277716610521427</c:v>
                </c:pt>
                <c:pt idx="1340">
                  <c:v>0.99379276770164282</c:v>
                </c:pt>
                <c:pt idx="1341">
                  <c:v>0.98581837237664305</c:v>
                </c:pt>
                <c:pt idx="1342">
                  <c:v>0.98177775382885724</c:v>
                </c:pt>
                <c:pt idx="1343">
                  <c:v>0.97232794647014287</c:v>
                </c:pt>
                <c:pt idx="1344">
                  <c:v>0.96287813911142861</c:v>
                </c:pt>
                <c:pt idx="1345">
                  <c:v>0.95342833175271424</c:v>
                </c:pt>
                <c:pt idx="1346">
                  <c:v>0.94559698037100015</c:v>
                </c:pt>
                <c:pt idx="1347">
                  <c:v>0.94287437269635743</c:v>
                </c:pt>
                <c:pt idx="1348">
                  <c:v>0.94245561032128577</c:v>
                </c:pt>
                <c:pt idx="1349">
                  <c:v>0.948204421354643</c:v>
                </c:pt>
                <c:pt idx="1350">
                  <c:v>0.95446784439028576</c:v>
                </c:pt>
                <c:pt idx="1351">
                  <c:v>0.96073126742592863</c:v>
                </c:pt>
                <c:pt idx="1352">
                  <c:v>0.96699469046157149</c:v>
                </c:pt>
                <c:pt idx="1353">
                  <c:v>0.98399619146371442</c:v>
                </c:pt>
                <c:pt idx="1354">
                  <c:v>1.0026957694570715</c:v>
                </c:pt>
                <c:pt idx="1355">
                  <c:v>1.0242851348346429</c:v>
                </c:pt>
                <c:pt idx="1356">
                  <c:v>1.0388230410355714</c:v>
                </c:pt>
                <c:pt idx="1357">
                  <c:v>1.0574826761941429</c:v>
                </c:pt>
                <c:pt idx="1358">
                  <c:v>1.0761423113527144</c:v>
                </c:pt>
                <c:pt idx="1359">
                  <c:v>1.0948019465112859</c:v>
                </c:pt>
                <c:pt idx="1360">
                  <c:v>1.1145413265592858</c:v>
                </c:pt>
                <c:pt idx="1361">
                  <c:v>1.1287640514462143</c:v>
                </c:pt>
                <c:pt idx="1362">
                  <c:v>1.1417449544476428</c:v>
                </c:pt>
                <c:pt idx="1363">
                  <c:v>1.1459544395282857</c:v>
                </c:pt>
                <c:pt idx="1364">
                  <c:v>1.1458579726148572</c:v>
                </c:pt>
                <c:pt idx="1365">
                  <c:v>1.1457615057014288</c:v>
                </c:pt>
                <c:pt idx="1366">
                  <c:v>1.1456650387880001</c:v>
                </c:pt>
                <c:pt idx="1367">
                  <c:v>1.1349425169739289</c:v>
                </c:pt>
                <c:pt idx="1368">
                  <c:v>1.1221863270952144</c:v>
                </c:pt>
                <c:pt idx="1369">
                  <c:v>1.1094301372165003</c:v>
                </c:pt>
                <c:pt idx="1370">
                  <c:v>1.1027276808772861</c:v>
                </c:pt>
                <c:pt idx="1371">
                  <c:v>1.0926090251835003</c:v>
                </c:pt>
                <c:pt idx="1372">
                  <c:v>1.0824903694897141</c:v>
                </c:pt>
                <c:pt idx="1373">
                  <c:v>1.0723717137959283</c:v>
                </c:pt>
                <c:pt idx="1374">
                  <c:v>1.0587664383062141</c:v>
                </c:pt>
                <c:pt idx="1375">
                  <c:v>1.044227080274714</c:v>
                </c:pt>
                <c:pt idx="1376">
                  <c:v>1.0281575244637857</c:v>
                </c:pt>
                <c:pt idx="1377">
                  <c:v>1.0122358786556427</c:v>
                </c:pt>
                <c:pt idx="1378">
                  <c:v>0.99855367372878567</c:v>
                </c:pt>
                <c:pt idx="1379">
                  <c:v>0.98487146880192833</c:v>
                </c:pt>
                <c:pt idx="1380">
                  <c:v>0.97118926387507121</c:v>
                </c:pt>
                <c:pt idx="1381">
                  <c:v>0.95750705894821397</c:v>
                </c:pt>
                <c:pt idx="1382">
                  <c:v>0.94382485402135696</c:v>
                </c:pt>
                <c:pt idx="1383">
                  <c:v>0.93098323617135692</c:v>
                </c:pt>
                <c:pt idx="1384">
                  <c:v>0.93376704659135701</c:v>
                </c:pt>
                <c:pt idx="1385">
                  <c:v>0.93554958495992846</c:v>
                </c:pt>
                <c:pt idx="1386">
                  <c:v>0.9373321233284998</c:v>
                </c:pt>
                <c:pt idx="1387">
                  <c:v>0.93911466169707125</c:v>
                </c:pt>
                <c:pt idx="1388">
                  <c:v>0.94216847747799992</c:v>
                </c:pt>
                <c:pt idx="1389">
                  <c:v>0.94843635999307119</c:v>
                </c:pt>
                <c:pt idx="1390">
                  <c:v>0.9561791505266426</c:v>
                </c:pt>
                <c:pt idx="1391">
                  <c:v>0.96415371756392843</c:v>
                </c:pt>
                <c:pt idx="1392">
                  <c:v>0.97259436607035699</c:v>
                </c:pt>
                <c:pt idx="1393">
                  <c:v>0.98103501457678555</c:v>
                </c:pt>
                <c:pt idx="1394">
                  <c:v>0.98947566308321411</c:v>
                </c:pt>
                <c:pt idx="1395">
                  <c:v>0.99971702675364271</c:v>
                </c:pt>
                <c:pt idx="1396">
                  <c:v>1.0087486815557143</c:v>
                </c:pt>
                <c:pt idx="1397">
                  <c:v>1.0159417276115714</c:v>
                </c:pt>
                <c:pt idx="1398">
                  <c:v>1.0103888733857855</c:v>
                </c:pt>
                <c:pt idx="1399">
                  <c:v>1.0095661070784998</c:v>
                </c:pt>
                <c:pt idx="1400">
                  <c:v>1.0087433407712143</c:v>
                </c:pt>
                <c:pt idx="1401">
                  <c:v>1.0079205744639286</c:v>
                </c:pt>
                <c:pt idx="1402">
                  <c:v>1.0075448699242857</c:v>
                </c:pt>
                <c:pt idx="1403">
                  <c:v>1.0079759264591428</c:v>
                </c:pt>
                <c:pt idx="1404">
                  <c:v>1.0062537418338573</c:v>
                </c:pt>
                <c:pt idx="1405">
                  <c:v>1.0057686274000717</c:v>
                </c:pt>
                <c:pt idx="1406">
                  <c:v>1.0069275201687857</c:v>
                </c:pt>
                <c:pt idx="1407">
                  <c:v>1.0080864129375</c:v>
                </c:pt>
                <c:pt idx="1408">
                  <c:v>1.0092453057062143</c:v>
                </c:pt>
                <c:pt idx="1409">
                  <c:v>1.0106139780805714</c:v>
                </c:pt>
                <c:pt idx="1410">
                  <c:v>1.0098211484654998</c:v>
                </c:pt>
                <c:pt idx="1411">
                  <c:v>1.0096967758539284</c:v>
                </c:pt>
                <c:pt idx="1412">
                  <c:v>1.0084700889813571</c:v>
                </c:pt>
                <c:pt idx="1413">
                  <c:v>1.0066766488900001</c:v>
                </c:pt>
                <c:pt idx="1414">
                  <c:v>1.004883208798643</c:v>
                </c:pt>
                <c:pt idx="1415">
                  <c:v>1.0030897687072857</c:v>
                </c:pt>
                <c:pt idx="1416">
                  <c:v>0.99895047612700005</c:v>
                </c:pt>
                <c:pt idx="1417">
                  <c:v>0.99478933777564282</c:v>
                </c:pt>
                <c:pt idx="1418">
                  <c:v>0.98753052702150002</c:v>
                </c:pt>
                <c:pt idx="1419">
                  <c:v>0.97828436151978571</c:v>
                </c:pt>
                <c:pt idx="1420">
                  <c:v>0.97195591316357122</c:v>
                </c:pt>
                <c:pt idx="1421">
                  <c:v>0.96562746480735717</c:v>
                </c:pt>
                <c:pt idx="1422">
                  <c:v>0.95929901645114268</c:v>
                </c:pt>
                <c:pt idx="1423">
                  <c:v>0.9489107566607855</c:v>
                </c:pt>
                <c:pt idx="1424">
                  <c:v>0.93845158280442853</c:v>
                </c:pt>
                <c:pt idx="1425">
                  <c:v>0.9249637862639285</c:v>
                </c:pt>
                <c:pt idx="1426">
                  <c:v>0.91051666318692859</c:v>
                </c:pt>
                <c:pt idx="1427">
                  <c:v>0.90316373695507135</c:v>
                </c:pt>
                <c:pt idx="1428">
                  <c:v>0.89581081072321411</c:v>
                </c:pt>
                <c:pt idx="1429">
                  <c:v>0.88845788449135676</c:v>
                </c:pt>
                <c:pt idx="1430">
                  <c:v>0.87781288409457126</c:v>
                </c:pt>
                <c:pt idx="1431">
                  <c:v>0.86689721237485695</c:v>
                </c:pt>
                <c:pt idx="1432">
                  <c:v>0.86413779383592837</c:v>
                </c:pt>
                <c:pt idx="1433">
                  <c:v>0.85985957771164279</c:v>
                </c:pt>
                <c:pt idx="1434">
                  <c:v>0.85221643544314285</c:v>
                </c:pt>
                <c:pt idx="1435">
                  <c:v>0.84457329317464302</c:v>
                </c:pt>
                <c:pt idx="1436">
                  <c:v>0.83693015090614309</c:v>
                </c:pt>
                <c:pt idx="1437">
                  <c:v>0.83448183132107168</c:v>
                </c:pt>
                <c:pt idx="1438">
                  <c:v>0.85690186334700003</c:v>
                </c:pt>
                <c:pt idx="1439">
                  <c:v>0.83674806945400004</c:v>
                </c:pt>
                <c:pt idx="1440">
                  <c:v>0.82262957275500004</c:v>
                </c:pt>
                <c:pt idx="1441">
                  <c:v>0.81466437851600004</c:v>
                </c:pt>
                <c:pt idx="1442">
                  <c:v>0.81466437851600004</c:v>
                </c:pt>
                <c:pt idx="1443">
                  <c:v>0.81466437851600004</c:v>
                </c:pt>
                <c:pt idx="1444">
                  <c:v>0.81483666831299995</c:v>
                </c:pt>
                <c:pt idx="1445">
                  <c:v>0.86088415087000003</c:v>
                </c:pt>
                <c:pt idx="1446">
                  <c:v>0.84314412837700004</c:v>
                </c:pt>
                <c:pt idx="1447">
                  <c:v>0.74369970652899997</c:v>
                </c:pt>
                <c:pt idx="1448">
                  <c:v>0.74192378202200004</c:v>
                </c:pt>
                <c:pt idx="1449">
                  <c:v>0.74192378202200004</c:v>
                </c:pt>
                <c:pt idx="1450">
                  <c:v>0.74192378202200004</c:v>
                </c:pt>
                <c:pt idx="1451">
                  <c:v>0.79182482055600001</c:v>
                </c:pt>
                <c:pt idx="1452">
                  <c:v>0.80647738036100003</c:v>
                </c:pt>
                <c:pt idx="1453">
                  <c:v>0.78935475593299997</c:v>
                </c:pt>
                <c:pt idx="1454">
                  <c:v>0.81707520043899995</c:v>
                </c:pt>
                <c:pt idx="1455">
                  <c:v>0.83564664236300001</c:v>
                </c:pt>
                <c:pt idx="1456">
                  <c:v>0.83564664236300001</c:v>
                </c:pt>
                <c:pt idx="1457">
                  <c:v>0.83564664236300001</c:v>
                </c:pt>
                <c:pt idx="1458">
                  <c:v>0.80093742639599996</c:v>
                </c:pt>
                <c:pt idx="1459">
                  <c:v>0.86836688496900005</c:v>
                </c:pt>
                <c:pt idx="1460">
                  <c:v>0.91561908650799995</c:v>
                </c:pt>
                <c:pt idx="1461">
                  <c:v>0.91960532388600003</c:v>
                </c:pt>
                <c:pt idx="1462">
                  <c:v>0.90763030963000002</c:v>
                </c:pt>
                <c:pt idx="1463">
                  <c:v>0.90763030963000002</c:v>
                </c:pt>
                <c:pt idx="1464">
                  <c:v>0.90763030963000002</c:v>
                </c:pt>
                <c:pt idx="1465">
                  <c:v>0.99112976871799996</c:v>
                </c:pt>
                <c:pt idx="1466">
                  <c:v>1.0324474114610001</c:v>
                </c:pt>
                <c:pt idx="1467">
                  <c:v>1.011331372206</c:v>
                </c:pt>
                <c:pt idx="1468">
                  <c:v>1.030189938958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3E-4D25-A486-AB4DA274F917}"/>
            </c:ext>
          </c:extLst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</c:numCache>
            </c:numRef>
          </c:cat>
          <c:val>
            <c:numRef>
              <c:f>'איור 4 נתונים'!$J$4:$J$4000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1.2249999999999996</c:v>
                </c:pt>
                <c:pt idx="1160">
                  <c:v>1.2249999999999996</c:v>
                </c:pt>
                <c:pt idx="1161">
                  <c:v>1.2249999999999999</c:v>
                </c:pt>
                <c:pt idx="1162">
                  <c:v>1.2249999999999999</c:v>
                </c:pt>
                <c:pt idx="1163">
                  <c:v>1.2249999999999999</c:v>
                </c:pt>
                <c:pt idx="1164">
                  <c:v>1.2250000000000001</c:v>
                </c:pt>
                <c:pt idx="1165">
                  <c:v>1.2250000000000001</c:v>
                </c:pt>
                <c:pt idx="1166">
                  <c:v>1.2250000000000001</c:v>
                </c:pt>
                <c:pt idx="1167">
                  <c:v>1.2249999999999999</c:v>
                </c:pt>
                <c:pt idx="1168">
                  <c:v>1.2249999999999999</c:v>
                </c:pt>
                <c:pt idx="1169">
                  <c:v>1.2249999999999999</c:v>
                </c:pt>
                <c:pt idx="1170">
                  <c:v>1.2249999999999999</c:v>
                </c:pt>
                <c:pt idx="1171">
                  <c:v>1.2234714285714283</c:v>
                </c:pt>
                <c:pt idx="1172">
                  <c:v>1.2219428571428568</c:v>
                </c:pt>
                <c:pt idx="1173">
                  <c:v>1.2264928571428568</c:v>
                </c:pt>
                <c:pt idx="1174">
                  <c:v>1.2300642857142854</c:v>
                </c:pt>
                <c:pt idx="1175">
                  <c:v>1.2336357142857144</c:v>
                </c:pt>
                <c:pt idx="1176">
                  <c:v>1.2372071428571429</c:v>
                </c:pt>
                <c:pt idx="1177">
                  <c:v>1.2407785714285715</c:v>
                </c:pt>
                <c:pt idx="1178">
                  <c:v>1.2443500000000003</c:v>
                </c:pt>
                <c:pt idx="1179">
                  <c:v>1.2479214285714288</c:v>
                </c:pt>
                <c:pt idx="1180">
                  <c:v>1.2525142857142859</c:v>
                </c:pt>
                <c:pt idx="1181">
                  <c:v>1.257107142857143</c:v>
                </c:pt>
                <c:pt idx="1182">
                  <c:v>1.2617</c:v>
                </c:pt>
                <c:pt idx="1183">
                  <c:v>1.2662928571428573</c:v>
                </c:pt>
                <c:pt idx="1184">
                  <c:v>1.2708857142857144</c:v>
                </c:pt>
                <c:pt idx="1185">
                  <c:v>1.2770071428571428</c:v>
                </c:pt>
                <c:pt idx="1186">
                  <c:v>1.2841500000000001</c:v>
                </c:pt>
                <c:pt idx="1187">
                  <c:v>1.2847000000000002</c:v>
                </c:pt>
                <c:pt idx="1188">
                  <c:v>1.2862285714285715</c:v>
                </c:pt>
                <c:pt idx="1189">
                  <c:v>1.2877571428571433</c:v>
                </c:pt>
                <c:pt idx="1190">
                  <c:v>1.2892857142857146</c:v>
                </c:pt>
                <c:pt idx="1191">
                  <c:v>1.2908142857142859</c:v>
                </c:pt>
                <c:pt idx="1192">
                  <c:v>1.2923428571428575</c:v>
                </c:pt>
                <c:pt idx="1193">
                  <c:v>1.2943785714285716</c:v>
                </c:pt>
                <c:pt idx="1194">
                  <c:v>1.2959071428571429</c:v>
                </c:pt>
                <c:pt idx="1195">
                  <c:v>1.2974357142857145</c:v>
                </c:pt>
                <c:pt idx="1196">
                  <c:v>1.2989642857142858</c:v>
                </c:pt>
                <c:pt idx="1197">
                  <c:v>1.3004928571428571</c:v>
                </c:pt>
                <c:pt idx="1198">
                  <c:v>1.3020214285714284</c:v>
                </c:pt>
                <c:pt idx="1199">
                  <c:v>1.3030428571428572</c:v>
                </c:pt>
                <c:pt idx="1200">
                  <c:v>1.3030428571428572</c:v>
                </c:pt>
                <c:pt idx="1201">
                  <c:v>1.2969214285714288</c:v>
                </c:pt>
                <c:pt idx="1202">
                  <c:v>1.296371428571429</c:v>
                </c:pt>
                <c:pt idx="1203">
                  <c:v>1.2948428571428574</c:v>
                </c:pt>
                <c:pt idx="1204">
                  <c:v>1.2933142857142861</c:v>
                </c:pt>
                <c:pt idx="1205">
                  <c:v>1.2917857142857145</c:v>
                </c:pt>
                <c:pt idx="1206">
                  <c:v>1.2902571428571432</c:v>
                </c:pt>
                <c:pt idx="1207">
                  <c:v>1.2882214285714289</c:v>
                </c:pt>
                <c:pt idx="1208">
                  <c:v>1.2861857142857147</c:v>
                </c:pt>
                <c:pt idx="1209">
                  <c:v>1.2841500000000003</c:v>
                </c:pt>
                <c:pt idx="1210">
                  <c:v>1.282114285714286</c:v>
                </c:pt>
                <c:pt idx="1211">
                  <c:v>1.2800785714285718</c:v>
                </c:pt>
                <c:pt idx="1212">
                  <c:v>1.2780428571428575</c:v>
                </c:pt>
                <c:pt idx="1213">
                  <c:v>1.2770214285714288</c:v>
                </c:pt>
                <c:pt idx="1214">
                  <c:v>1.276</c:v>
                </c:pt>
                <c:pt idx="1215">
                  <c:v>1.2811000000000001</c:v>
                </c:pt>
                <c:pt idx="1216">
                  <c:v>1.2811428571428571</c:v>
                </c:pt>
                <c:pt idx="1217">
                  <c:v>1.2821642857142859</c:v>
                </c:pt>
                <c:pt idx="1218">
                  <c:v>1.2831857142857144</c:v>
                </c:pt>
                <c:pt idx="1219">
                  <c:v>1.2842071428571429</c:v>
                </c:pt>
                <c:pt idx="1220">
                  <c:v>1.2857357142857142</c:v>
                </c:pt>
                <c:pt idx="1221">
                  <c:v>1.2877714285714283</c:v>
                </c:pt>
                <c:pt idx="1222">
                  <c:v>1.2898071428571427</c:v>
                </c:pt>
                <c:pt idx="1223">
                  <c:v>1.2918428571428571</c:v>
                </c:pt>
                <c:pt idx="1224">
                  <c:v>1.2938785714285712</c:v>
                </c:pt>
                <c:pt idx="1225">
                  <c:v>1.2959142857142856</c:v>
                </c:pt>
                <c:pt idx="1226">
                  <c:v>1.2979499999999999</c:v>
                </c:pt>
                <c:pt idx="1227">
                  <c:v>1.3005</c:v>
                </c:pt>
                <c:pt idx="1228">
                  <c:v>1.30305</c:v>
                </c:pt>
                <c:pt idx="1229">
                  <c:v>1.3056000000000001</c:v>
                </c:pt>
                <c:pt idx="1230">
                  <c:v>1.3076357142857145</c:v>
                </c:pt>
                <c:pt idx="1231">
                  <c:v>1.2986214285714286</c:v>
                </c:pt>
                <c:pt idx="1232">
                  <c:v>1.289607142857143</c:v>
                </c:pt>
                <c:pt idx="1233">
                  <c:v>1.2805928571428571</c:v>
                </c:pt>
                <c:pt idx="1234">
                  <c:v>1.2780428571428573</c:v>
                </c:pt>
                <c:pt idx="1235">
                  <c:v>1.2727714285714289</c:v>
                </c:pt>
                <c:pt idx="1236">
                  <c:v>1.2675000000000001</c:v>
                </c:pt>
                <c:pt idx="1237">
                  <c:v>1.262707142857143</c:v>
                </c:pt>
                <c:pt idx="1238">
                  <c:v>1.2579142857142855</c:v>
                </c:pt>
                <c:pt idx="1239">
                  <c:v>1.2531214285714285</c:v>
                </c:pt>
                <c:pt idx="1240">
                  <c:v>1.2483285714285712</c:v>
                </c:pt>
                <c:pt idx="1241">
                  <c:v>1.2425142857142857</c:v>
                </c:pt>
                <c:pt idx="1242">
                  <c:v>1.2367000000000001</c:v>
                </c:pt>
                <c:pt idx="1243">
                  <c:v>1.2308857142857144</c:v>
                </c:pt>
                <c:pt idx="1244">
                  <c:v>1.2250714285714286</c:v>
                </c:pt>
                <c:pt idx="1245">
                  <c:v>1.2303071428571428</c:v>
                </c:pt>
                <c:pt idx="1246">
                  <c:v>1.2355428571428571</c:v>
                </c:pt>
                <c:pt idx="1247">
                  <c:v>1.2407785714285713</c:v>
                </c:pt>
                <c:pt idx="1248">
                  <c:v>1.2414214285714285</c:v>
                </c:pt>
                <c:pt idx="1249">
                  <c:v>1.2442785714285716</c:v>
                </c:pt>
                <c:pt idx="1250">
                  <c:v>1.2471357142857145</c:v>
                </c:pt>
                <c:pt idx="1251">
                  <c:v>1.2495142857142858</c:v>
                </c:pt>
                <c:pt idx="1252">
                  <c:v>1.2518928571428574</c:v>
                </c:pt>
                <c:pt idx="1253">
                  <c:v>1.2542714285714287</c:v>
                </c:pt>
                <c:pt idx="1254">
                  <c:v>1.2566500000000003</c:v>
                </c:pt>
                <c:pt idx="1255">
                  <c:v>1.2590285714285716</c:v>
                </c:pt>
                <c:pt idx="1256">
                  <c:v>1.2614071428571432</c:v>
                </c:pt>
                <c:pt idx="1257">
                  <c:v>1.2637857142857143</c:v>
                </c:pt>
                <c:pt idx="1258">
                  <c:v>1.2661642857142859</c:v>
                </c:pt>
                <c:pt idx="1259">
                  <c:v>1.2685428571428574</c:v>
                </c:pt>
                <c:pt idx="1260">
                  <c:v>1.2709214285714288</c:v>
                </c:pt>
                <c:pt idx="1261">
                  <c:v>1.2733000000000003</c:v>
                </c:pt>
                <c:pt idx="1262">
                  <c:v>1.2725285714285717</c:v>
                </c:pt>
                <c:pt idx="1263">
                  <c:v>1.2732428571428576</c:v>
                </c:pt>
                <c:pt idx="1264">
                  <c:v>1.2741285714285715</c:v>
                </c:pt>
                <c:pt idx="1265">
                  <c:v>1.2727000000000002</c:v>
                </c:pt>
                <c:pt idx="1266">
                  <c:v>1.2712714285714288</c:v>
                </c:pt>
                <c:pt idx="1267">
                  <c:v>1.2698428571428571</c:v>
                </c:pt>
                <c:pt idx="1268">
                  <c:v>1.2684142857142857</c:v>
                </c:pt>
                <c:pt idx="1269">
                  <c:v>1.2669857142857144</c:v>
                </c:pt>
                <c:pt idx="1270">
                  <c:v>1.2655571428571426</c:v>
                </c:pt>
                <c:pt idx="1271">
                  <c:v>1.2641285714285713</c:v>
                </c:pt>
                <c:pt idx="1272">
                  <c:v>1.2626999999999999</c:v>
                </c:pt>
                <c:pt idx="1273">
                  <c:v>1.2612714285714284</c:v>
                </c:pt>
                <c:pt idx="1274">
                  <c:v>1.259842857142857</c:v>
                </c:pt>
                <c:pt idx="1275">
                  <c:v>1.2584142857142857</c:v>
                </c:pt>
                <c:pt idx="1276">
                  <c:v>1.2572857142857143</c:v>
                </c:pt>
                <c:pt idx="1277">
                  <c:v>1.2546714285714284</c:v>
                </c:pt>
                <c:pt idx="1278">
                  <c:v>1.2518857142857143</c:v>
                </c:pt>
                <c:pt idx="1279">
                  <c:v>1.2514142857142858</c:v>
                </c:pt>
                <c:pt idx="1280">
                  <c:v>1.2509428571428571</c:v>
                </c:pt>
                <c:pt idx="1281">
                  <c:v>1.2504714285714287</c:v>
                </c:pt>
                <c:pt idx="1282">
                  <c:v>1.2500000000000002</c:v>
                </c:pt>
                <c:pt idx="1283">
                  <c:v>1.2495285714285718</c:v>
                </c:pt>
                <c:pt idx="1284">
                  <c:v>1.2490571428571431</c:v>
                </c:pt>
                <c:pt idx="1285">
                  <c:v>1.2481071428571429</c:v>
                </c:pt>
                <c:pt idx="1286">
                  <c:v>1.2471571428571429</c:v>
                </c:pt>
                <c:pt idx="1287">
                  <c:v>1.2462071428571428</c:v>
                </c:pt>
                <c:pt idx="1288">
                  <c:v>1.2452571428571428</c:v>
                </c:pt>
                <c:pt idx="1289">
                  <c:v>1.2443071428571426</c:v>
                </c:pt>
                <c:pt idx="1290">
                  <c:v>1.2428785714285715</c:v>
                </c:pt>
                <c:pt idx="1291">
                  <c:v>1.2409714285714286</c:v>
                </c:pt>
                <c:pt idx="1292">
                  <c:v>1.2322785714285713</c:v>
                </c:pt>
                <c:pt idx="1293">
                  <c:v>1.2354928571428572</c:v>
                </c:pt>
                <c:pt idx="1294">
                  <c:v>1.2352214285714285</c:v>
                </c:pt>
                <c:pt idx="1295">
                  <c:v>1.23495</c:v>
                </c:pt>
                <c:pt idx="1296">
                  <c:v>1.2346785714285713</c:v>
                </c:pt>
                <c:pt idx="1297">
                  <c:v>1.2349142857142859</c:v>
                </c:pt>
                <c:pt idx="1298">
                  <c:v>1.2346428571428574</c:v>
                </c:pt>
                <c:pt idx="1299">
                  <c:v>1.23485</c:v>
                </c:pt>
                <c:pt idx="1300">
                  <c:v>1.2350571428571429</c:v>
                </c:pt>
                <c:pt idx="1301">
                  <c:v>1.2352642857142857</c:v>
                </c:pt>
                <c:pt idx="1302">
                  <c:v>1.2354714285714288</c:v>
                </c:pt>
                <c:pt idx="1303">
                  <c:v>1.2356785714285716</c:v>
                </c:pt>
                <c:pt idx="1304">
                  <c:v>1.2368357142857143</c:v>
                </c:pt>
                <c:pt idx="1305">
                  <c:v>1.2384714285714284</c:v>
                </c:pt>
                <c:pt idx="1306">
                  <c:v>1.2463785714285718</c:v>
                </c:pt>
                <c:pt idx="1307">
                  <c:v>1.2423785714285718</c:v>
                </c:pt>
                <c:pt idx="1308">
                  <c:v>1.241357142857143</c:v>
                </c:pt>
                <c:pt idx="1309">
                  <c:v>1.2403357142857143</c:v>
                </c:pt>
                <c:pt idx="1310">
                  <c:v>1.2393142857142856</c:v>
                </c:pt>
                <c:pt idx="1311">
                  <c:v>1.2372714285714284</c:v>
                </c:pt>
                <c:pt idx="1312">
                  <c:v>1.2357357142857139</c:v>
                </c:pt>
                <c:pt idx="1313">
                  <c:v>1.2341999999999997</c:v>
                </c:pt>
                <c:pt idx="1314">
                  <c:v>1.2321571428571427</c:v>
                </c:pt>
                <c:pt idx="1315">
                  <c:v>1.2301142857142859</c:v>
                </c:pt>
                <c:pt idx="1316">
                  <c:v>1.2280714285714285</c:v>
                </c:pt>
                <c:pt idx="1317">
                  <c:v>1.2260285714285712</c:v>
                </c:pt>
                <c:pt idx="1318">
                  <c:v>1.2239857142857142</c:v>
                </c:pt>
                <c:pt idx="1319">
                  <c:v>1.2209214285714285</c:v>
                </c:pt>
                <c:pt idx="1320">
                  <c:v>1.2183714285714284</c:v>
                </c:pt>
                <c:pt idx="1321">
                  <c:v>1.2158214285714284</c:v>
                </c:pt>
                <c:pt idx="1322">
                  <c:v>1.2137785714285714</c:v>
                </c:pt>
                <c:pt idx="1323">
                  <c:v>1.2117357142857141</c:v>
                </c:pt>
                <c:pt idx="1324">
                  <c:v>1.2096928571428569</c:v>
                </c:pt>
                <c:pt idx="1325">
                  <c:v>1.2103071428571426</c:v>
                </c:pt>
                <c:pt idx="1326">
                  <c:v>1.208128571428571</c:v>
                </c:pt>
                <c:pt idx="1327">
                  <c:v>1.2054071428571425</c:v>
                </c:pt>
                <c:pt idx="1328">
                  <c:v>1.203192857142857</c:v>
                </c:pt>
                <c:pt idx="1329">
                  <c:v>1.2009785714285712</c:v>
                </c:pt>
                <c:pt idx="1330">
                  <c:v>1.1987642857142853</c:v>
                </c:pt>
                <c:pt idx="1331">
                  <c:v>1.1965499999999998</c:v>
                </c:pt>
                <c:pt idx="1332">
                  <c:v>1.1937428571428568</c:v>
                </c:pt>
                <c:pt idx="1333">
                  <c:v>1.1919571428571427</c:v>
                </c:pt>
                <c:pt idx="1334">
                  <c:v>1.1901714285714284</c:v>
                </c:pt>
                <c:pt idx="1335">
                  <c:v>1.1883857142857142</c:v>
                </c:pt>
                <c:pt idx="1336">
                  <c:v>1.1866000000000001</c:v>
                </c:pt>
                <c:pt idx="1337">
                  <c:v>1.1848142857142858</c:v>
                </c:pt>
                <c:pt idx="1338">
                  <c:v>1.1830285714285718</c:v>
                </c:pt>
                <c:pt idx="1339">
                  <c:v>1.1791000000000003</c:v>
                </c:pt>
                <c:pt idx="1340">
                  <c:v>1.177964285714286</c:v>
                </c:pt>
                <c:pt idx="1341">
                  <c:v>1.1773714285714287</c:v>
                </c:pt>
                <c:pt idx="1342">
                  <c:v>1.1767785714285719</c:v>
                </c:pt>
                <c:pt idx="1343">
                  <c:v>1.1752214285714289</c:v>
                </c:pt>
                <c:pt idx="1344">
                  <c:v>1.173664285714286</c:v>
                </c:pt>
                <c:pt idx="1345">
                  <c:v>1.172107142857143</c:v>
                </c:pt>
                <c:pt idx="1346">
                  <c:v>1.1711428571428573</c:v>
                </c:pt>
                <c:pt idx="1347">
                  <c:v>1.1690857142857143</c:v>
                </c:pt>
                <c:pt idx="1348">
                  <c:v>1.1670285714285715</c:v>
                </c:pt>
                <c:pt idx="1349">
                  <c:v>1.1649714285714285</c:v>
                </c:pt>
                <c:pt idx="1350">
                  <c:v>1.1629142857142856</c:v>
                </c:pt>
                <c:pt idx="1351">
                  <c:v>1.160857142857143</c:v>
                </c:pt>
                <c:pt idx="1352">
                  <c:v>1.1588000000000001</c:v>
                </c:pt>
                <c:pt idx="1353">
                  <c:v>1.1572857142857145</c:v>
                </c:pt>
                <c:pt idx="1354">
                  <c:v>1.1546071428571432</c:v>
                </c:pt>
                <c:pt idx="1355">
                  <c:v>1.1519285714285716</c:v>
                </c:pt>
                <c:pt idx="1356">
                  <c:v>1.1608571428571428</c:v>
                </c:pt>
                <c:pt idx="1357">
                  <c:v>1.1677714285714287</c:v>
                </c:pt>
                <c:pt idx="1358">
                  <c:v>1.1746857142857141</c:v>
                </c:pt>
                <c:pt idx="1359">
                  <c:v>1.1816</c:v>
                </c:pt>
                <c:pt idx="1360">
                  <c:v>1.1885142857142856</c:v>
                </c:pt>
                <c:pt idx="1361">
                  <c:v>1.1965214285714285</c:v>
                </c:pt>
                <c:pt idx="1362">
                  <c:v>1.2031142857142858</c:v>
                </c:pt>
                <c:pt idx="1363">
                  <c:v>1.2091571428571428</c:v>
                </c:pt>
                <c:pt idx="1364">
                  <c:v>1.2152000000000001</c:v>
                </c:pt>
                <c:pt idx="1365">
                  <c:v>1.2212428571428571</c:v>
                </c:pt>
                <c:pt idx="1366">
                  <c:v>1.2272857142857145</c:v>
                </c:pt>
                <c:pt idx="1367">
                  <c:v>1.2327857142857144</c:v>
                </c:pt>
                <c:pt idx="1368">
                  <c:v>1.2394499999999999</c:v>
                </c:pt>
                <c:pt idx="1369">
                  <c:v>1.2461142857142857</c:v>
                </c:pt>
                <c:pt idx="1370">
                  <c:v>1.2399928571428573</c:v>
                </c:pt>
                <c:pt idx="1371">
                  <c:v>1.2368500000000002</c:v>
                </c:pt>
                <c:pt idx="1372">
                  <c:v>1.2337071428571431</c:v>
                </c:pt>
                <c:pt idx="1373">
                  <c:v>1.2305642857142858</c:v>
                </c:pt>
                <c:pt idx="1374">
                  <c:v>1.2274214285714287</c:v>
                </c:pt>
                <c:pt idx="1375">
                  <c:v>1.2232571428571428</c:v>
                </c:pt>
                <c:pt idx="1376">
                  <c:v>1.2205071428571428</c:v>
                </c:pt>
                <c:pt idx="1377">
                  <c:v>1.2183071428571426</c:v>
                </c:pt>
                <c:pt idx="1378">
                  <c:v>1.2161071428571426</c:v>
                </c:pt>
                <c:pt idx="1379">
                  <c:v>1.2139071428571424</c:v>
                </c:pt>
                <c:pt idx="1380">
                  <c:v>1.2117071428571424</c:v>
                </c:pt>
                <c:pt idx="1381">
                  <c:v>1.2095071428571427</c:v>
                </c:pt>
                <c:pt idx="1382">
                  <c:v>1.2073071428571425</c:v>
                </c:pt>
                <c:pt idx="1383">
                  <c:v>1.2051071428571425</c:v>
                </c:pt>
                <c:pt idx="1384">
                  <c:v>1.1969428571428569</c:v>
                </c:pt>
                <c:pt idx="1385">
                  <c:v>1.1887785714285712</c:v>
                </c:pt>
                <c:pt idx="1386">
                  <c:v>1.1806142857142856</c:v>
                </c:pt>
                <c:pt idx="1387">
                  <c:v>1.1724499999999998</c:v>
                </c:pt>
                <c:pt idx="1388">
                  <c:v>1.1642857142857141</c:v>
                </c:pt>
                <c:pt idx="1389">
                  <c:v>1.157142857142857</c:v>
                </c:pt>
                <c:pt idx="1390">
                  <c:v>1.1526785714285714</c:v>
                </c:pt>
                <c:pt idx="1391">
                  <c:v>1.1498214285714283</c:v>
                </c:pt>
                <c:pt idx="1392">
                  <c:v>1.1514714285714283</c:v>
                </c:pt>
                <c:pt idx="1393">
                  <c:v>1.1531214285714284</c:v>
                </c:pt>
                <c:pt idx="1394">
                  <c:v>1.1547714285714286</c:v>
                </c:pt>
                <c:pt idx="1395">
                  <c:v>1.1564214285714285</c:v>
                </c:pt>
                <c:pt idx="1396">
                  <c:v>1.1580714285714286</c:v>
                </c:pt>
                <c:pt idx="1397">
                  <c:v>1.1597214285714286</c:v>
                </c:pt>
                <c:pt idx="1398">
                  <c:v>1.1690642857142859</c:v>
                </c:pt>
                <c:pt idx="1399">
                  <c:v>1.178407142857143</c:v>
                </c:pt>
                <c:pt idx="1400">
                  <c:v>1.1877500000000001</c:v>
                </c:pt>
                <c:pt idx="1401">
                  <c:v>1.1970928571428574</c:v>
                </c:pt>
                <c:pt idx="1402">
                  <c:v>1.2075357142857146</c:v>
                </c:pt>
                <c:pt idx="1403">
                  <c:v>1.2182500000000001</c:v>
                </c:pt>
                <c:pt idx="1404">
                  <c:v>1.2262857142857144</c:v>
                </c:pt>
                <c:pt idx="1405">
                  <c:v>1.2327142857142859</c:v>
                </c:pt>
                <c:pt idx="1406">
                  <c:v>1.2346357142857143</c:v>
                </c:pt>
                <c:pt idx="1407">
                  <c:v>1.2365571428571429</c:v>
                </c:pt>
                <c:pt idx="1408">
                  <c:v>1.2384785714285715</c:v>
                </c:pt>
                <c:pt idx="1409">
                  <c:v>1.2403999999999999</c:v>
                </c:pt>
                <c:pt idx="1410">
                  <c:v>1.2418142857142855</c:v>
                </c:pt>
                <c:pt idx="1411">
                  <c:v>1.2432285714285711</c:v>
                </c:pt>
                <c:pt idx="1412">
                  <c:v>1.2440928571428569</c:v>
                </c:pt>
                <c:pt idx="1413">
                  <c:v>1.2449571428571427</c:v>
                </c:pt>
                <c:pt idx="1414">
                  <c:v>1.2458214285714286</c:v>
                </c:pt>
                <c:pt idx="1415">
                  <c:v>1.2466857142857144</c:v>
                </c:pt>
                <c:pt idx="1416">
                  <c:v>1.2362428571428574</c:v>
                </c:pt>
                <c:pt idx="1417">
                  <c:v>1.2268285714285718</c:v>
                </c:pt>
                <c:pt idx="1418">
                  <c:v>1.2167642857142857</c:v>
                </c:pt>
                <c:pt idx="1419">
                  <c:v>1.2060500000000001</c:v>
                </c:pt>
                <c:pt idx="1420">
                  <c:v>1.1953357142857144</c:v>
                </c:pt>
                <c:pt idx="1421">
                  <c:v>1.1846214285714285</c:v>
                </c:pt>
                <c:pt idx="1422">
                  <c:v>1.1739071428571426</c:v>
                </c:pt>
                <c:pt idx="1423">
                  <c:v>1.1614071428571429</c:v>
                </c:pt>
                <c:pt idx="1424">
                  <c:v>1.15065</c:v>
                </c:pt>
                <c:pt idx="1425">
                  <c:v>1.139892857142857</c:v>
                </c:pt>
                <c:pt idx="1426">
                  <c:v>1.1291785714285711</c:v>
                </c:pt>
                <c:pt idx="1427">
                  <c:v>1.1184642857142857</c:v>
                </c:pt>
                <c:pt idx="1428">
                  <c:v>1.1077499999999998</c:v>
                </c:pt>
                <c:pt idx="1429">
                  <c:v>1.0970357142857143</c:v>
                </c:pt>
                <c:pt idx="1430">
                  <c:v>1.0965285714285715</c:v>
                </c:pt>
                <c:pt idx="1431">
                  <c:v>1.0947214285714286</c:v>
                </c:pt>
                <c:pt idx="1432">
                  <c:v>1.0935642857142858</c:v>
                </c:pt>
                <c:pt idx="1433">
                  <c:v>1.0930571428571429</c:v>
                </c:pt>
                <c:pt idx="1434">
                  <c:v>1.0925500000000001</c:v>
                </c:pt>
                <c:pt idx="1435">
                  <c:v>1.0920428571428571</c:v>
                </c:pt>
                <c:pt idx="1436">
                  <c:v>1.0915357142857143</c:v>
                </c:pt>
                <c:pt idx="1437">
                  <c:v>1.092814285714286</c:v>
                </c:pt>
                <c:pt idx="1438">
                  <c:v>1.0929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1.05</c:v>
                </c:pt>
                <c:pt idx="1446">
                  <c:v>1.0667</c:v>
                </c:pt>
                <c:pt idx="1447">
                  <c:v>1.0667</c:v>
                </c:pt>
                <c:pt idx="1448">
                  <c:v>1.0667</c:v>
                </c:pt>
                <c:pt idx="1449">
                  <c:v>1.0667</c:v>
                </c:pt>
                <c:pt idx="1450">
                  <c:v>1.0667</c:v>
                </c:pt>
                <c:pt idx="1451">
                  <c:v>1.0667</c:v>
                </c:pt>
                <c:pt idx="1452">
                  <c:v>1.0667</c:v>
                </c:pt>
                <c:pt idx="1453">
                  <c:v>1.0786</c:v>
                </c:pt>
                <c:pt idx="1454">
                  <c:v>1.0786</c:v>
                </c:pt>
                <c:pt idx="1455">
                  <c:v>1.0786</c:v>
                </c:pt>
                <c:pt idx="1456">
                  <c:v>1.0786</c:v>
                </c:pt>
                <c:pt idx="1457">
                  <c:v>1.0786</c:v>
                </c:pt>
                <c:pt idx="1458">
                  <c:v>1.0786</c:v>
                </c:pt>
                <c:pt idx="1459">
                  <c:v>1.0786</c:v>
                </c:pt>
                <c:pt idx="1460">
                  <c:v>1.0857000000000001</c:v>
                </c:pt>
                <c:pt idx="1461">
                  <c:v>1.0857000000000001</c:v>
                </c:pt>
                <c:pt idx="1462">
                  <c:v>1.0857000000000001</c:v>
                </c:pt>
                <c:pt idx="1463">
                  <c:v>1.0857000000000001</c:v>
                </c:pt>
                <c:pt idx="1464">
                  <c:v>1.0857000000000001</c:v>
                </c:pt>
                <c:pt idx="1465">
                  <c:v>1.0857000000000001</c:v>
                </c:pt>
                <c:pt idx="1466">
                  <c:v>1.0857000000000001</c:v>
                </c:pt>
                <c:pt idx="1467">
                  <c:v>1.0857000000000001</c:v>
                </c:pt>
                <c:pt idx="1468">
                  <c:v>1.0857000000000001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3E-4D25-A486-AB4DA274F917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3E-4D25-A486-AB4DA274F917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3E-4D25-A486-AB4DA274F917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200</c:v>
                </c:pt>
                <c:pt idx="1425">
                  <c:v>-100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3E-4D25-A486-AB4DA274F917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</c:numCache>
            </c:numRef>
          </c:cat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0.22999999999999998</c:v>
                </c:pt>
                <c:pt idx="370">
                  <c:v>0.41</c:v>
                </c:pt>
                <c:pt idx="371">
                  <c:v>0.35</c:v>
                </c:pt>
                <c:pt idx="372">
                  <c:v>#N/A</c:v>
                </c:pt>
                <c:pt idx="373">
                  <c:v>#N/A</c:v>
                </c:pt>
                <c:pt idx="374">
                  <c:v>0.37</c:v>
                </c:pt>
                <c:pt idx="375">
                  <c:v>0.37</c:v>
                </c:pt>
                <c:pt idx="376">
                  <c:v>0.37</c:v>
                </c:pt>
                <c:pt idx="377">
                  <c:v>0.35</c:v>
                </c:pt>
                <c:pt idx="378">
                  <c:v>0.35</c:v>
                </c:pt>
                <c:pt idx="379">
                  <c:v>#N/A</c:v>
                </c:pt>
                <c:pt idx="380">
                  <c:v>#N/A</c:v>
                </c:pt>
                <c:pt idx="381">
                  <c:v>0.35</c:v>
                </c:pt>
                <c:pt idx="382">
                  <c:v>0.35499999999999998</c:v>
                </c:pt>
                <c:pt idx="383">
                  <c:v>#N/A</c:v>
                </c:pt>
                <c:pt idx="384">
                  <c:v>0.35</c:v>
                </c:pt>
                <c:pt idx="385">
                  <c:v>0.32</c:v>
                </c:pt>
                <c:pt idx="386">
                  <c:v>#N/A</c:v>
                </c:pt>
                <c:pt idx="387">
                  <c:v>#N/A</c:v>
                </c:pt>
                <c:pt idx="388">
                  <c:v>0.22500000000000001</c:v>
                </c:pt>
                <c:pt idx="389">
                  <c:v>0.28999999999999998</c:v>
                </c:pt>
                <c:pt idx="390">
                  <c:v>0.28999999999999998</c:v>
                </c:pt>
                <c:pt idx="391">
                  <c:v>0.3</c:v>
                </c:pt>
                <c:pt idx="392">
                  <c:v>0.3</c:v>
                </c:pt>
                <c:pt idx="393">
                  <c:v>#N/A</c:v>
                </c:pt>
                <c:pt idx="394">
                  <c:v>#N/A</c:v>
                </c:pt>
                <c:pt idx="395">
                  <c:v>0.20499999999999999</c:v>
                </c:pt>
                <c:pt idx="396">
                  <c:v>0.3</c:v>
                </c:pt>
                <c:pt idx="397">
                  <c:v>#N/A</c:v>
                </c:pt>
                <c:pt idx="398">
                  <c:v>0.29499999999999998</c:v>
                </c:pt>
                <c:pt idx="399">
                  <c:v>0.3</c:v>
                </c:pt>
                <c:pt idx="400">
                  <c:v>#N/A</c:v>
                </c:pt>
                <c:pt idx="401">
                  <c:v>#N/A</c:v>
                </c:pt>
                <c:pt idx="402">
                  <c:v>0.3</c:v>
                </c:pt>
                <c:pt idx="403">
                  <c:v>0.20499999999999999</c:v>
                </c:pt>
                <c:pt idx="404">
                  <c:v>#N/A</c:v>
                </c:pt>
                <c:pt idx="405">
                  <c:v>0.23666666666666666</c:v>
                </c:pt>
                <c:pt idx="406">
                  <c:v>0.19500000000000001</c:v>
                </c:pt>
                <c:pt idx="407">
                  <c:v>#N/A</c:v>
                </c:pt>
                <c:pt idx="408">
                  <c:v>#N/A</c:v>
                </c:pt>
                <c:pt idx="409">
                  <c:v>0.28000000000000003</c:v>
                </c:pt>
                <c:pt idx="410">
                  <c:v>0.19999999999999998</c:v>
                </c:pt>
                <c:pt idx="411">
                  <c:v>0.28999999999999998</c:v>
                </c:pt>
                <c:pt idx="412">
                  <c:v>0.16499999999999998</c:v>
                </c:pt>
                <c:pt idx="413">
                  <c:v>0.18</c:v>
                </c:pt>
                <c:pt idx="414">
                  <c:v>#N/A</c:v>
                </c:pt>
                <c:pt idx="415">
                  <c:v>#N/A</c:v>
                </c:pt>
                <c:pt idx="416">
                  <c:v>0.18</c:v>
                </c:pt>
                <c:pt idx="417">
                  <c:v>0.18</c:v>
                </c:pt>
                <c:pt idx="418">
                  <c:v>0.18</c:v>
                </c:pt>
                <c:pt idx="419">
                  <c:v>0.18</c:v>
                </c:pt>
                <c:pt idx="420">
                  <c:v>0.18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0.15</c:v>
                </c:pt>
                <c:pt idx="427">
                  <c:v>0.15</c:v>
                </c:pt>
                <c:pt idx="428">
                  <c:v>#N/A</c:v>
                </c:pt>
                <c:pt idx="429">
                  <c:v>#N/A</c:v>
                </c:pt>
                <c:pt idx="430">
                  <c:v>0.15</c:v>
                </c:pt>
                <c:pt idx="431">
                  <c:v>0.13</c:v>
                </c:pt>
                <c:pt idx="432">
                  <c:v>0.1</c:v>
                </c:pt>
                <c:pt idx="433">
                  <c:v>0.1</c:v>
                </c:pt>
                <c:pt idx="434">
                  <c:v>0.06</c:v>
                </c:pt>
                <c:pt idx="435">
                  <c:v>#N/A</c:v>
                </c:pt>
                <c:pt idx="436">
                  <c:v>#N/A</c:v>
                </c:pt>
                <c:pt idx="437">
                  <c:v>8.4999999999999992E-2</c:v>
                </c:pt>
                <c:pt idx="438">
                  <c:v>6.5000000000000002E-2</c:v>
                </c:pt>
                <c:pt idx="439">
                  <c:v>0.125</c:v>
                </c:pt>
                <c:pt idx="440">
                  <c:v>0</c:v>
                </c:pt>
                <c:pt idx="441">
                  <c:v>0</c:v>
                </c:pt>
                <c:pt idx="442">
                  <c:v>#N/A</c:v>
                </c:pt>
                <c:pt idx="443">
                  <c:v>#N/A</c:v>
                </c:pt>
                <c:pt idx="444">
                  <c:v>5.5E-2</c:v>
                </c:pt>
                <c:pt idx="445">
                  <c:v>0.1</c:v>
                </c:pt>
                <c:pt idx="446">
                  <c:v>0.1</c:v>
                </c:pt>
                <c:pt idx="447">
                  <c:v>0.1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0.1</c:v>
                </c:pt>
                <c:pt idx="452">
                  <c:v>0.1</c:v>
                </c:pt>
                <c:pt idx="453">
                  <c:v>0.02</c:v>
                </c:pt>
                <c:pt idx="454">
                  <c:v>0.02</c:v>
                </c:pt>
                <c:pt idx="455">
                  <c:v>0.05</c:v>
                </c:pt>
                <c:pt idx="456">
                  <c:v>#N/A</c:v>
                </c:pt>
                <c:pt idx="457">
                  <c:v>#N/A</c:v>
                </c:pt>
                <c:pt idx="458">
                  <c:v>0.02</c:v>
                </c:pt>
                <c:pt idx="459">
                  <c:v>0.02</c:v>
                </c:pt>
                <c:pt idx="460">
                  <c:v>6.5000000000000002E-2</c:v>
                </c:pt>
                <c:pt idx="461">
                  <c:v>#N/A</c:v>
                </c:pt>
                <c:pt idx="462">
                  <c:v>9.5000000000000001E-2</c:v>
                </c:pt>
                <c:pt idx="463">
                  <c:v>#N/A</c:v>
                </c:pt>
                <c:pt idx="464">
                  <c:v>#N/A</c:v>
                </c:pt>
                <c:pt idx="465">
                  <c:v>0.1</c:v>
                </c:pt>
                <c:pt idx="466">
                  <c:v>#N/A</c:v>
                </c:pt>
                <c:pt idx="467">
                  <c:v>0.1</c:v>
                </c:pt>
                <c:pt idx="468">
                  <c:v>0.11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0.15</c:v>
                </c:pt>
                <c:pt idx="474">
                  <c:v>0.16499999999999998</c:v>
                </c:pt>
                <c:pt idx="475">
                  <c:v>0.17</c:v>
                </c:pt>
                <c:pt idx="476">
                  <c:v>0.16500000000000001</c:v>
                </c:pt>
                <c:pt idx="477">
                  <c:v>#N/A</c:v>
                </c:pt>
                <c:pt idx="478">
                  <c:v>#N/A</c:v>
                </c:pt>
                <c:pt idx="479">
                  <c:v>0.18</c:v>
                </c:pt>
                <c:pt idx="480">
                  <c:v>0.28999999999999998</c:v>
                </c:pt>
                <c:pt idx="481">
                  <c:v>0.28500000000000003</c:v>
                </c:pt>
                <c:pt idx="482">
                  <c:v>0.28999999999999998</c:v>
                </c:pt>
                <c:pt idx="483">
                  <c:v>0.28999999999999998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0.11</c:v>
                </c:pt>
                <c:pt idx="488">
                  <c:v>0.28999999999999998</c:v>
                </c:pt>
                <c:pt idx="489">
                  <c:v>0.28999999999999998</c:v>
                </c:pt>
                <c:pt idx="490">
                  <c:v>0.31</c:v>
                </c:pt>
                <c:pt idx="491">
                  <c:v>#N/A</c:v>
                </c:pt>
                <c:pt idx="492">
                  <c:v>#N/A</c:v>
                </c:pt>
                <c:pt idx="493">
                  <c:v>0.28999999999999998</c:v>
                </c:pt>
                <c:pt idx="494">
                  <c:v>0.30499999999999999</c:v>
                </c:pt>
                <c:pt idx="495">
                  <c:v>0.31</c:v>
                </c:pt>
                <c:pt idx="496">
                  <c:v>0.11</c:v>
                </c:pt>
                <c:pt idx="497">
                  <c:v>0.24</c:v>
                </c:pt>
                <c:pt idx="498">
                  <c:v>#N/A</c:v>
                </c:pt>
                <c:pt idx="499">
                  <c:v>#N/A</c:v>
                </c:pt>
                <c:pt idx="500">
                  <c:v>0.32</c:v>
                </c:pt>
                <c:pt idx="501">
                  <c:v>0.35499999999999998</c:v>
                </c:pt>
                <c:pt idx="502">
                  <c:v>0.35499999999999998</c:v>
                </c:pt>
                <c:pt idx="503">
                  <c:v>0.27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0.46</c:v>
                </c:pt>
                <c:pt idx="508">
                  <c:v>#N/A</c:v>
                </c:pt>
                <c:pt idx="509">
                  <c:v>0.33166666666666672</c:v>
                </c:pt>
                <c:pt idx="510">
                  <c:v>0.11</c:v>
                </c:pt>
                <c:pt idx="511">
                  <c:v>0.56499999999999995</c:v>
                </c:pt>
                <c:pt idx="512">
                  <c:v>#N/A</c:v>
                </c:pt>
                <c:pt idx="513">
                  <c:v>#N/A</c:v>
                </c:pt>
                <c:pt idx="514">
                  <c:v>0.4</c:v>
                </c:pt>
                <c:pt idx="515">
                  <c:v>0.45</c:v>
                </c:pt>
                <c:pt idx="516">
                  <c:v>#N/A</c:v>
                </c:pt>
                <c:pt idx="517">
                  <c:v>0.4</c:v>
                </c:pt>
                <c:pt idx="518">
                  <c:v>0.4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0.38500000000000001</c:v>
                </c:pt>
                <c:pt idx="523">
                  <c:v>0.41749999999999998</c:v>
                </c:pt>
                <c:pt idx="524">
                  <c:v>0.40333333333333332</c:v>
                </c:pt>
                <c:pt idx="525">
                  <c:v>0.4</c:v>
                </c:pt>
                <c:pt idx="526">
                  <c:v>#N/A</c:v>
                </c:pt>
                <c:pt idx="527">
                  <c:v>#N/A</c:v>
                </c:pt>
                <c:pt idx="528">
                  <c:v>0.39</c:v>
                </c:pt>
                <c:pt idx="529">
                  <c:v>0.38</c:v>
                </c:pt>
                <c:pt idx="530">
                  <c:v>0.24279999999999999</c:v>
                </c:pt>
                <c:pt idx="531">
                  <c:v>0.32666666666666666</c:v>
                </c:pt>
                <c:pt idx="532">
                  <c:v>0.25</c:v>
                </c:pt>
                <c:pt idx="533">
                  <c:v>#N/A</c:v>
                </c:pt>
                <c:pt idx="534">
                  <c:v>#N/A</c:v>
                </c:pt>
                <c:pt idx="535">
                  <c:v>0.27666666666666667</c:v>
                </c:pt>
                <c:pt idx="536">
                  <c:v>0.24</c:v>
                </c:pt>
                <c:pt idx="537">
                  <c:v>0.23166666666666666</c:v>
                </c:pt>
                <c:pt idx="538">
                  <c:v>0.22999999999999998</c:v>
                </c:pt>
                <c:pt idx="539">
                  <c:v>0.19</c:v>
                </c:pt>
                <c:pt idx="540">
                  <c:v>#N/A</c:v>
                </c:pt>
                <c:pt idx="541">
                  <c:v>#N/A</c:v>
                </c:pt>
                <c:pt idx="542">
                  <c:v>0.22499999999999998</c:v>
                </c:pt>
                <c:pt idx="543">
                  <c:v>0.19</c:v>
                </c:pt>
                <c:pt idx="544">
                  <c:v>0.19000000000000003</c:v>
                </c:pt>
                <c:pt idx="545">
                  <c:v>0.19000000000000003</c:v>
                </c:pt>
                <c:pt idx="546">
                  <c:v>0.19</c:v>
                </c:pt>
                <c:pt idx="547">
                  <c:v>#N/A</c:v>
                </c:pt>
                <c:pt idx="548">
                  <c:v>#N/A</c:v>
                </c:pt>
                <c:pt idx="549">
                  <c:v>0.185</c:v>
                </c:pt>
                <c:pt idx="550">
                  <c:v>0.18166666666666667</c:v>
                </c:pt>
                <c:pt idx="551">
                  <c:v>0.18</c:v>
                </c:pt>
                <c:pt idx="552">
                  <c:v>0.20000000000000004</c:v>
                </c:pt>
                <c:pt idx="553">
                  <c:v>0.19166666666666665</c:v>
                </c:pt>
                <c:pt idx="554">
                  <c:v>#N/A</c:v>
                </c:pt>
                <c:pt idx="555">
                  <c:v>#N/A</c:v>
                </c:pt>
                <c:pt idx="556">
                  <c:v>0.2</c:v>
                </c:pt>
                <c:pt idx="557">
                  <c:v>0.17333333333333334</c:v>
                </c:pt>
                <c:pt idx="558">
                  <c:v>0.2</c:v>
                </c:pt>
                <c:pt idx="559">
                  <c:v>0.17333333333333334</c:v>
                </c:pt>
                <c:pt idx="560">
                  <c:v>0.2</c:v>
                </c:pt>
                <c:pt idx="561">
                  <c:v>#N/A</c:v>
                </c:pt>
                <c:pt idx="562">
                  <c:v>#N/A</c:v>
                </c:pt>
                <c:pt idx="563">
                  <c:v>0.24666666666666667</c:v>
                </c:pt>
                <c:pt idx="564">
                  <c:v>0.25</c:v>
                </c:pt>
                <c:pt idx="565">
                  <c:v>0.25333333333333335</c:v>
                </c:pt>
                <c:pt idx="566">
                  <c:v>0.28000000000000003</c:v>
                </c:pt>
                <c:pt idx="567">
                  <c:v>0.26500000000000001</c:v>
                </c:pt>
                <c:pt idx="568">
                  <c:v>#N/A</c:v>
                </c:pt>
                <c:pt idx="569">
                  <c:v>#N/A</c:v>
                </c:pt>
                <c:pt idx="570">
                  <c:v>0.25333333333333335</c:v>
                </c:pt>
                <c:pt idx="571">
                  <c:v>0.21</c:v>
                </c:pt>
                <c:pt idx="572">
                  <c:v>0.22333333333333336</c:v>
                </c:pt>
                <c:pt idx="573">
                  <c:v>0.23</c:v>
                </c:pt>
                <c:pt idx="574">
                  <c:v>0.21</c:v>
                </c:pt>
                <c:pt idx="575">
                  <c:v>#N/A</c:v>
                </c:pt>
                <c:pt idx="576">
                  <c:v>#N/A</c:v>
                </c:pt>
                <c:pt idx="577">
                  <c:v>0.20333333333333334</c:v>
                </c:pt>
                <c:pt idx="578">
                  <c:v>0.21</c:v>
                </c:pt>
                <c:pt idx="579">
                  <c:v>0.20500000000000002</c:v>
                </c:pt>
                <c:pt idx="580">
                  <c:v>0.22499999999999998</c:v>
                </c:pt>
                <c:pt idx="581">
                  <c:v>0.20666666666666667</c:v>
                </c:pt>
                <c:pt idx="582">
                  <c:v>#N/A</c:v>
                </c:pt>
                <c:pt idx="583">
                  <c:v>#N/A</c:v>
                </c:pt>
                <c:pt idx="584">
                  <c:v>0.22</c:v>
                </c:pt>
                <c:pt idx="585">
                  <c:v>0.21333333333333335</c:v>
                </c:pt>
                <c:pt idx="586">
                  <c:v>0.22</c:v>
                </c:pt>
                <c:pt idx="587">
                  <c:v>0.22</c:v>
                </c:pt>
                <c:pt idx="588">
                  <c:v>0.21333333333333335</c:v>
                </c:pt>
                <c:pt idx="589">
                  <c:v>#N/A</c:v>
                </c:pt>
                <c:pt idx="590">
                  <c:v>#N/A</c:v>
                </c:pt>
                <c:pt idx="591">
                  <c:v>0.22999999999999998</c:v>
                </c:pt>
                <c:pt idx="592">
                  <c:v>0.2</c:v>
                </c:pt>
                <c:pt idx="593">
                  <c:v>0.24166666666666667</c:v>
                </c:pt>
                <c:pt idx="594">
                  <c:v>0.25</c:v>
                </c:pt>
                <c:pt idx="595">
                  <c:v>0.24</c:v>
                </c:pt>
                <c:pt idx="596">
                  <c:v>#N/A</c:v>
                </c:pt>
                <c:pt idx="597">
                  <c:v>#N/A</c:v>
                </c:pt>
                <c:pt idx="598">
                  <c:v>0.24333333333333332</c:v>
                </c:pt>
                <c:pt idx="599">
                  <c:v>0.24333333333333332</c:v>
                </c:pt>
                <c:pt idx="600">
                  <c:v>0.22</c:v>
                </c:pt>
                <c:pt idx="601">
                  <c:v>0.22666666666666666</c:v>
                </c:pt>
                <c:pt idx="602">
                  <c:v>0.26500000000000001</c:v>
                </c:pt>
                <c:pt idx="603">
                  <c:v>#N/A</c:v>
                </c:pt>
                <c:pt idx="604">
                  <c:v>#N/A</c:v>
                </c:pt>
                <c:pt idx="605">
                  <c:v>0.22</c:v>
                </c:pt>
                <c:pt idx="606">
                  <c:v>0.22666666666666666</c:v>
                </c:pt>
                <c:pt idx="607">
                  <c:v>0.22666666666666666</c:v>
                </c:pt>
                <c:pt idx="608">
                  <c:v>0.22999999999999998</c:v>
                </c:pt>
                <c:pt idx="609">
                  <c:v>0.22</c:v>
                </c:pt>
                <c:pt idx="610">
                  <c:v>#N/A</c:v>
                </c:pt>
                <c:pt idx="611">
                  <c:v>#N/A</c:v>
                </c:pt>
                <c:pt idx="612">
                  <c:v>0.22666666666666666</c:v>
                </c:pt>
                <c:pt idx="613">
                  <c:v>0.23</c:v>
                </c:pt>
                <c:pt idx="614">
                  <c:v>0.22500000000000001</c:v>
                </c:pt>
                <c:pt idx="615">
                  <c:v>0.24</c:v>
                </c:pt>
                <c:pt idx="616">
                  <c:v>0.22</c:v>
                </c:pt>
                <c:pt idx="617">
                  <c:v>#N/A</c:v>
                </c:pt>
                <c:pt idx="618">
                  <c:v>#N/A</c:v>
                </c:pt>
                <c:pt idx="619">
                  <c:v>0.22</c:v>
                </c:pt>
                <c:pt idx="620">
                  <c:v>0.22999999999999998</c:v>
                </c:pt>
                <c:pt idx="621">
                  <c:v>0.42759999999999998</c:v>
                </c:pt>
                <c:pt idx="622">
                  <c:v>0.26</c:v>
                </c:pt>
                <c:pt idx="623">
                  <c:v>0.15615000000000001</c:v>
                </c:pt>
                <c:pt idx="624">
                  <c:v>#N/A</c:v>
                </c:pt>
                <c:pt idx="625">
                  <c:v>#N/A</c:v>
                </c:pt>
                <c:pt idx="626">
                  <c:v>0.245</c:v>
                </c:pt>
                <c:pt idx="627">
                  <c:v>0.20833333333333334</c:v>
                </c:pt>
                <c:pt idx="628">
                  <c:v>0.2</c:v>
                </c:pt>
                <c:pt idx="629">
                  <c:v>0.185</c:v>
                </c:pt>
                <c:pt idx="630">
                  <c:v>0.185</c:v>
                </c:pt>
                <c:pt idx="631">
                  <c:v>#N/A</c:v>
                </c:pt>
                <c:pt idx="632">
                  <c:v>#N/A</c:v>
                </c:pt>
                <c:pt idx="633">
                  <c:v>0.15333333333333332</c:v>
                </c:pt>
                <c:pt idx="634">
                  <c:v>0.16</c:v>
                </c:pt>
                <c:pt idx="635">
                  <c:v>0.12666666666666668</c:v>
                </c:pt>
                <c:pt idx="636">
                  <c:v>0.14000000000000001</c:v>
                </c:pt>
                <c:pt idx="637">
                  <c:v>0.16</c:v>
                </c:pt>
                <c:pt idx="638">
                  <c:v>#N/A</c:v>
                </c:pt>
                <c:pt idx="639">
                  <c:v>#N/A</c:v>
                </c:pt>
                <c:pt idx="640">
                  <c:v>0.14000000000000001</c:v>
                </c:pt>
                <c:pt idx="641">
                  <c:v>0.16</c:v>
                </c:pt>
                <c:pt idx="642">
                  <c:v>0.14500000000000002</c:v>
                </c:pt>
                <c:pt idx="643">
                  <c:v>0.16</c:v>
                </c:pt>
                <c:pt idx="644">
                  <c:v>0.13500000000000001</c:v>
                </c:pt>
                <c:pt idx="645">
                  <c:v>#N/A</c:v>
                </c:pt>
                <c:pt idx="646">
                  <c:v>#N/A</c:v>
                </c:pt>
                <c:pt idx="647">
                  <c:v>0.15000000000000002</c:v>
                </c:pt>
                <c:pt idx="648">
                  <c:v>0.13</c:v>
                </c:pt>
                <c:pt idx="649">
                  <c:v>0.21505000000000002</c:v>
                </c:pt>
                <c:pt idx="650">
                  <c:v>0.16</c:v>
                </c:pt>
                <c:pt idx="651">
                  <c:v>0.14499999999999999</c:v>
                </c:pt>
                <c:pt idx="652">
                  <c:v>#N/A</c:v>
                </c:pt>
                <c:pt idx="653">
                  <c:v>#N/A</c:v>
                </c:pt>
                <c:pt idx="654">
                  <c:v>0.23499999999999999</c:v>
                </c:pt>
                <c:pt idx="655">
                  <c:v>0.22500000000000001</c:v>
                </c:pt>
                <c:pt idx="656">
                  <c:v>0.23499999999999999</c:v>
                </c:pt>
                <c:pt idx="657">
                  <c:v>0.23333333333333331</c:v>
                </c:pt>
                <c:pt idx="658">
                  <c:v>0.2233333333333333</c:v>
                </c:pt>
                <c:pt idx="659">
                  <c:v>#N/A</c:v>
                </c:pt>
                <c:pt idx="660">
                  <c:v>#N/A</c:v>
                </c:pt>
                <c:pt idx="661">
                  <c:v>0.21000000000000002</c:v>
                </c:pt>
                <c:pt idx="662">
                  <c:v>0.21000000000000002</c:v>
                </c:pt>
                <c:pt idx="663">
                  <c:v>0.22</c:v>
                </c:pt>
                <c:pt idx="664">
                  <c:v>0.21</c:v>
                </c:pt>
                <c:pt idx="665">
                  <c:v>0.23</c:v>
                </c:pt>
                <c:pt idx="666">
                  <c:v>#N/A</c:v>
                </c:pt>
                <c:pt idx="667">
                  <c:v>#N/A</c:v>
                </c:pt>
                <c:pt idx="668">
                  <c:v>0.215</c:v>
                </c:pt>
                <c:pt idx="669">
                  <c:v>0.25166666666666665</c:v>
                </c:pt>
                <c:pt idx="670">
                  <c:v>0.25</c:v>
                </c:pt>
                <c:pt idx="671">
                  <c:v>0.25333333333333335</c:v>
                </c:pt>
                <c:pt idx="672">
                  <c:v>0.24</c:v>
                </c:pt>
                <c:pt idx="673">
                  <c:v>#N/A</c:v>
                </c:pt>
                <c:pt idx="674">
                  <c:v>#N/A</c:v>
                </c:pt>
                <c:pt idx="675">
                  <c:v>0.245</c:v>
                </c:pt>
                <c:pt idx="676">
                  <c:v>0.255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#N/A</c:v>
                </c:pt>
                <c:pt idx="681">
                  <c:v>#N/A</c:v>
                </c:pt>
                <c:pt idx="682">
                  <c:v>0.25</c:v>
                </c:pt>
                <c:pt idx="683">
                  <c:v>0.224</c:v>
                </c:pt>
                <c:pt idx="684">
                  <c:v>0.28999999999999998</c:v>
                </c:pt>
                <c:pt idx="685">
                  <c:v>0.35</c:v>
                </c:pt>
                <c:pt idx="686">
                  <c:v>0.34499999999999997</c:v>
                </c:pt>
                <c:pt idx="687">
                  <c:v>#N/A</c:v>
                </c:pt>
                <c:pt idx="688">
                  <c:v>#N/A</c:v>
                </c:pt>
                <c:pt idx="689">
                  <c:v>0.33</c:v>
                </c:pt>
                <c:pt idx="690">
                  <c:v>0.41000000000000003</c:v>
                </c:pt>
                <c:pt idx="691">
                  <c:v>0.39</c:v>
                </c:pt>
                <c:pt idx="692">
                  <c:v>0.45999999999999996</c:v>
                </c:pt>
                <c:pt idx="693">
                  <c:v>0.47</c:v>
                </c:pt>
                <c:pt idx="694">
                  <c:v>#N/A</c:v>
                </c:pt>
                <c:pt idx="695">
                  <c:v>#N/A</c:v>
                </c:pt>
                <c:pt idx="696">
                  <c:v>0.47</c:v>
                </c:pt>
                <c:pt idx="697">
                  <c:v>0.47</c:v>
                </c:pt>
                <c:pt idx="698">
                  <c:v>0.48249999999999998</c:v>
                </c:pt>
                <c:pt idx="699">
                  <c:v>0.51</c:v>
                </c:pt>
                <c:pt idx="700">
                  <c:v>0.51</c:v>
                </c:pt>
                <c:pt idx="701">
                  <c:v>#N/A</c:v>
                </c:pt>
                <c:pt idx="702">
                  <c:v>#N/A</c:v>
                </c:pt>
                <c:pt idx="703">
                  <c:v>0.51</c:v>
                </c:pt>
                <c:pt idx="704">
                  <c:v>0.52333333333333332</c:v>
                </c:pt>
                <c:pt idx="705">
                  <c:v>0.53</c:v>
                </c:pt>
                <c:pt idx="706">
                  <c:v>0.53</c:v>
                </c:pt>
                <c:pt idx="707">
                  <c:v>0.53</c:v>
                </c:pt>
                <c:pt idx="708">
                  <c:v>#N/A</c:v>
                </c:pt>
                <c:pt idx="709">
                  <c:v>#N/A</c:v>
                </c:pt>
                <c:pt idx="710">
                  <c:v>0.53</c:v>
                </c:pt>
                <c:pt idx="711">
                  <c:v>0.53</c:v>
                </c:pt>
                <c:pt idx="712">
                  <c:v>0.495</c:v>
                </c:pt>
                <c:pt idx="713">
                  <c:v>0.48449999999999999</c:v>
                </c:pt>
                <c:pt idx="714">
                  <c:v>0.47499999999999998</c:v>
                </c:pt>
                <c:pt idx="715">
                  <c:v>#N/A</c:v>
                </c:pt>
                <c:pt idx="716">
                  <c:v>#N/A</c:v>
                </c:pt>
                <c:pt idx="717">
                  <c:v>0.47499999999999998</c:v>
                </c:pt>
                <c:pt idx="718">
                  <c:v>0.45</c:v>
                </c:pt>
                <c:pt idx="719">
                  <c:v>0.42</c:v>
                </c:pt>
                <c:pt idx="720">
                  <c:v>0.42</c:v>
                </c:pt>
                <c:pt idx="721">
                  <c:v>0.43</c:v>
                </c:pt>
                <c:pt idx="722">
                  <c:v>#N/A</c:v>
                </c:pt>
                <c:pt idx="723">
                  <c:v>#N/A</c:v>
                </c:pt>
                <c:pt idx="724">
                  <c:v>0.42</c:v>
                </c:pt>
                <c:pt idx="725">
                  <c:v>0.44</c:v>
                </c:pt>
                <c:pt idx="726">
                  <c:v>0.42</c:v>
                </c:pt>
                <c:pt idx="727">
                  <c:v>0.42499999999999999</c:v>
                </c:pt>
                <c:pt idx="728">
                  <c:v>0.42</c:v>
                </c:pt>
                <c:pt idx="729">
                  <c:v>#N/A</c:v>
                </c:pt>
                <c:pt idx="730">
                  <c:v>#N/A</c:v>
                </c:pt>
                <c:pt idx="731">
                  <c:v>0.43</c:v>
                </c:pt>
                <c:pt idx="732">
                  <c:v>0.42499999999999999</c:v>
                </c:pt>
                <c:pt idx="733">
                  <c:v>0.36749999999999999</c:v>
                </c:pt>
                <c:pt idx="734">
                  <c:v>0.38</c:v>
                </c:pt>
                <c:pt idx="735">
                  <c:v>0.38</c:v>
                </c:pt>
                <c:pt idx="736">
                  <c:v>#N/A</c:v>
                </c:pt>
                <c:pt idx="737">
                  <c:v>#N/A</c:v>
                </c:pt>
                <c:pt idx="738">
                  <c:v>0.35</c:v>
                </c:pt>
                <c:pt idx="739">
                  <c:v>0.34833333333333333</c:v>
                </c:pt>
                <c:pt idx="740">
                  <c:v>0.34</c:v>
                </c:pt>
                <c:pt idx="741">
                  <c:v>0.35</c:v>
                </c:pt>
                <c:pt idx="742">
                  <c:v>0.35514999999999997</c:v>
                </c:pt>
                <c:pt idx="743">
                  <c:v>#N/A</c:v>
                </c:pt>
                <c:pt idx="744">
                  <c:v>#N/A</c:v>
                </c:pt>
                <c:pt idx="745">
                  <c:v>0.35499999999999998</c:v>
                </c:pt>
                <c:pt idx="746">
                  <c:v>0.3666666666666667</c:v>
                </c:pt>
                <c:pt idx="747">
                  <c:v>0.38500000000000001</c:v>
                </c:pt>
                <c:pt idx="748">
                  <c:v>0.375</c:v>
                </c:pt>
                <c:pt idx="749">
                  <c:v>0.3666666666666667</c:v>
                </c:pt>
                <c:pt idx="750">
                  <c:v>#N/A</c:v>
                </c:pt>
                <c:pt idx="751">
                  <c:v>#N/A</c:v>
                </c:pt>
                <c:pt idx="752">
                  <c:v>0.38</c:v>
                </c:pt>
                <c:pt idx="753">
                  <c:v>0.4</c:v>
                </c:pt>
                <c:pt idx="754">
                  <c:v>0.45</c:v>
                </c:pt>
                <c:pt idx="755">
                  <c:v>0.44500000000000001</c:v>
                </c:pt>
                <c:pt idx="756">
                  <c:v>0.44</c:v>
                </c:pt>
                <c:pt idx="757">
                  <c:v>#N/A</c:v>
                </c:pt>
                <c:pt idx="758">
                  <c:v>#N/A</c:v>
                </c:pt>
                <c:pt idx="759">
                  <c:v>0.44</c:v>
                </c:pt>
                <c:pt idx="760">
                  <c:v>0.49</c:v>
                </c:pt>
                <c:pt idx="761">
                  <c:v>0.47499999999999998</c:v>
                </c:pt>
                <c:pt idx="762">
                  <c:v>0.47499999999999998</c:v>
                </c:pt>
                <c:pt idx="763">
                  <c:v>0.5</c:v>
                </c:pt>
                <c:pt idx="764">
                  <c:v>#N/A</c:v>
                </c:pt>
                <c:pt idx="765">
                  <c:v>#N/A</c:v>
                </c:pt>
                <c:pt idx="766">
                  <c:v>0.5</c:v>
                </c:pt>
                <c:pt idx="767">
                  <c:v>0.51500000000000001</c:v>
                </c:pt>
                <c:pt idx="768">
                  <c:v>0.51</c:v>
                </c:pt>
                <c:pt idx="769">
                  <c:v>0.5</c:v>
                </c:pt>
                <c:pt idx="770">
                  <c:v>0.42</c:v>
                </c:pt>
                <c:pt idx="771">
                  <c:v>#N/A</c:v>
                </c:pt>
                <c:pt idx="772">
                  <c:v>#N/A</c:v>
                </c:pt>
                <c:pt idx="773">
                  <c:v>0.5</c:v>
                </c:pt>
                <c:pt idx="774">
                  <c:v>0.49</c:v>
                </c:pt>
                <c:pt idx="775">
                  <c:v>0.47499999999999998</c:v>
                </c:pt>
                <c:pt idx="776">
                  <c:v>0.55715000000000003</c:v>
                </c:pt>
                <c:pt idx="777">
                  <c:v>0.52</c:v>
                </c:pt>
                <c:pt idx="778">
                  <c:v>#N/A</c:v>
                </c:pt>
                <c:pt idx="779">
                  <c:v>#N/A</c:v>
                </c:pt>
                <c:pt idx="780">
                  <c:v>0.51500000000000001</c:v>
                </c:pt>
                <c:pt idx="781">
                  <c:v>0.6</c:v>
                </c:pt>
                <c:pt idx="782">
                  <c:v>0.61499999999999999</c:v>
                </c:pt>
                <c:pt idx="783">
                  <c:v>0.64</c:v>
                </c:pt>
                <c:pt idx="784">
                  <c:v>0.64</c:v>
                </c:pt>
                <c:pt idx="785">
                  <c:v>#N/A</c:v>
                </c:pt>
                <c:pt idx="786">
                  <c:v>#N/A</c:v>
                </c:pt>
                <c:pt idx="787">
                  <c:v>0.63</c:v>
                </c:pt>
                <c:pt idx="788">
                  <c:v>0.64500000000000002</c:v>
                </c:pt>
                <c:pt idx="789">
                  <c:v>0.59</c:v>
                </c:pt>
                <c:pt idx="790">
                  <c:v>0.62</c:v>
                </c:pt>
                <c:pt idx="791">
                  <c:v>0.61</c:v>
                </c:pt>
                <c:pt idx="792">
                  <c:v>#N/A</c:v>
                </c:pt>
                <c:pt idx="793">
                  <c:v>#N/A</c:v>
                </c:pt>
                <c:pt idx="794">
                  <c:v>0.6</c:v>
                </c:pt>
                <c:pt idx="795">
                  <c:v>0.6</c:v>
                </c:pt>
                <c:pt idx="796">
                  <c:v>0.6</c:v>
                </c:pt>
                <c:pt idx="797">
                  <c:v>0.6</c:v>
                </c:pt>
                <c:pt idx="798">
                  <c:v>0.62</c:v>
                </c:pt>
                <c:pt idx="799">
                  <c:v>#N/A</c:v>
                </c:pt>
                <c:pt idx="800">
                  <c:v>#N/A</c:v>
                </c:pt>
                <c:pt idx="801">
                  <c:v>0.61</c:v>
                </c:pt>
                <c:pt idx="802">
                  <c:v>0.62</c:v>
                </c:pt>
                <c:pt idx="803">
                  <c:v>0.61</c:v>
                </c:pt>
                <c:pt idx="804">
                  <c:v>0.50309999999999999</c:v>
                </c:pt>
                <c:pt idx="805">
                  <c:v>0.6</c:v>
                </c:pt>
                <c:pt idx="806">
                  <c:v>#N/A</c:v>
                </c:pt>
                <c:pt idx="807">
                  <c:v>#N/A</c:v>
                </c:pt>
                <c:pt idx="808">
                  <c:v>0.59666666666666668</c:v>
                </c:pt>
                <c:pt idx="809">
                  <c:v>0.6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#N/A</c:v>
                </c:pt>
                <c:pt idx="814">
                  <c:v>#N/A</c:v>
                </c:pt>
                <c:pt idx="815">
                  <c:v>0.57999999999999996</c:v>
                </c:pt>
                <c:pt idx="816">
                  <c:v>0.58166666666666667</c:v>
                </c:pt>
                <c:pt idx="817">
                  <c:v>0.57999999999999996</c:v>
                </c:pt>
                <c:pt idx="818">
                  <c:v>0.58333333333333337</c:v>
                </c:pt>
                <c:pt idx="819">
                  <c:v>0.57999999999999996</c:v>
                </c:pt>
                <c:pt idx="820">
                  <c:v>#N/A</c:v>
                </c:pt>
                <c:pt idx="821">
                  <c:v>#N/A</c:v>
                </c:pt>
                <c:pt idx="822">
                  <c:v>0.59</c:v>
                </c:pt>
                <c:pt idx="823">
                  <c:v>0.57999999999999996</c:v>
                </c:pt>
                <c:pt idx="824">
                  <c:v>0.57999999999999996</c:v>
                </c:pt>
                <c:pt idx="825">
                  <c:v>0.59499999999999997</c:v>
                </c:pt>
                <c:pt idx="826">
                  <c:v>0.57999999999999996</c:v>
                </c:pt>
                <c:pt idx="827">
                  <c:v>#N/A</c:v>
                </c:pt>
                <c:pt idx="828">
                  <c:v>#N/A</c:v>
                </c:pt>
                <c:pt idx="829">
                  <c:v>0.58333333333333337</c:v>
                </c:pt>
                <c:pt idx="830">
                  <c:v>0.57999999999999996</c:v>
                </c:pt>
                <c:pt idx="831">
                  <c:v>0.58499999999999996</c:v>
                </c:pt>
                <c:pt idx="832">
                  <c:v>0.57999999999999996</c:v>
                </c:pt>
                <c:pt idx="833">
                  <c:v>0.57999999999999996</c:v>
                </c:pt>
                <c:pt idx="834">
                  <c:v>#N/A</c:v>
                </c:pt>
                <c:pt idx="835">
                  <c:v>#N/A</c:v>
                </c:pt>
                <c:pt idx="836">
                  <c:v>0.7</c:v>
                </c:pt>
                <c:pt idx="837">
                  <c:v>0.73333333333333339</c:v>
                </c:pt>
                <c:pt idx="838">
                  <c:v>0.75</c:v>
                </c:pt>
                <c:pt idx="839">
                  <c:v>0.57999999999999996</c:v>
                </c:pt>
                <c:pt idx="840">
                  <c:v>0.75</c:v>
                </c:pt>
                <c:pt idx="841">
                  <c:v>#N/A</c:v>
                </c:pt>
                <c:pt idx="842">
                  <c:v>#N/A</c:v>
                </c:pt>
                <c:pt idx="843">
                  <c:v>0.81</c:v>
                </c:pt>
                <c:pt idx="844">
                  <c:v>0.83</c:v>
                </c:pt>
                <c:pt idx="845">
                  <c:v>0.7466666666666667</c:v>
                </c:pt>
                <c:pt idx="846">
                  <c:v>0.86333333333333329</c:v>
                </c:pt>
                <c:pt idx="847">
                  <c:v>0.87</c:v>
                </c:pt>
                <c:pt idx="848">
                  <c:v>#N/A</c:v>
                </c:pt>
                <c:pt idx="849">
                  <c:v>#N/A</c:v>
                </c:pt>
                <c:pt idx="850">
                  <c:v>0.87</c:v>
                </c:pt>
                <c:pt idx="851">
                  <c:v>0.87</c:v>
                </c:pt>
                <c:pt idx="852">
                  <c:v>0.89</c:v>
                </c:pt>
                <c:pt idx="853">
                  <c:v>0.89</c:v>
                </c:pt>
                <c:pt idx="854">
                  <c:v>0.9</c:v>
                </c:pt>
                <c:pt idx="855">
                  <c:v>#N/A</c:v>
                </c:pt>
                <c:pt idx="856">
                  <c:v>#N/A</c:v>
                </c:pt>
                <c:pt idx="857">
                  <c:v>0.875</c:v>
                </c:pt>
                <c:pt idx="858">
                  <c:v>0.91</c:v>
                </c:pt>
                <c:pt idx="859">
                  <c:v>0.9</c:v>
                </c:pt>
                <c:pt idx="860">
                  <c:v>0.88</c:v>
                </c:pt>
                <c:pt idx="861">
                  <c:v>0.88</c:v>
                </c:pt>
                <c:pt idx="862">
                  <c:v>#N/A</c:v>
                </c:pt>
                <c:pt idx="863">
                  <c:v>#N/A</c:v>
                </c:pt>
                <c:pt idx="864">
                  <c:v>0.9</c:v>
                </c:pt>
                <c:pt idx="865">
                  <c:v>0.90333333333333332</c:v>
                </c:pt>
                <c:pt idx="866">
                  <c:v>0.88500000000000001</c:v>
                </c:pt>
                <c:pt idx="867">
                  <c:v>0.88</c:v>
                </c:pt>
                <c:pt idx="868">
                  <c:v>0.91</c:v>
                </c:pt>
                <c:pt idx="869">
                  <c:v>#N/A</c:v>
                </c:pt>
                <c:pt idx="870">
                  <c:v>#N/A</c:v>
                </c:pt>
                <c:pt idx="871">
                  <c:v>0.88</c:v>
                </c:pt>
                <c:pt idx="872">
                  <c:v>0.94</c:v>
                </c:pt>
                <c:pt idx="873">
                  <c:v>0.90999999999999992</c:v>
                </c:pt>
                <c:pt idx="874">
                  <c:v>0.92500000000000004</c:v>
                </c:pt>
                <c:pt idx="875">
                  <c:v>0.95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0.91999999999999993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0.88</c:v>
                </c:pt>
                <c:pt idx="883">
                  <c:v>#N/A</c:v>
                </c:pt>
                <c:pt idx="884">
                  <c:v>#N/A</c:v>
                </c:pt>
                <c:pt idx="885">
                  <c:v>0.89</c:v>
                </c:pt>
                <c:pt idx="886">
                  <c:v>0.89</c:v>
                </c:pt>
                <c:pt idx="887">
                  <c:v>0.90999999999999992</c:v>
                </c:pt>
                <c:pt idx="888">
                  <c:v>0.90999999999999992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1.0019</c:v>
                </c:pt>
                <c:pt idx="895">
                  <c:v>0.97</c:v>
                </c:pt>
                <c:pt idx="896">
                  <c:v>0.88</c:v>
                </c:pt>
                <c:pt idx="897">
                  <c:v>#N/A</c:v>
                </c:pt>
                <c:pt idx="898">
                  <c:v>#N/A</c:v>
                </c:pt>
                <c:pt idx="899">
                  <c:v>1.0899999999999999</c:v>
                </c:pt>
                <c:pt idx="900">
                  <c:v>1.0933333333333335</c:v>
                </c:pt>
                <c:pt idx="901">
                  <c:v>1.17</c:v>
                </c:pt>
                <c:pt idx="902">
                  <c:v>1.22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1.2250000000000001</c:v>
                </c:pt>
                <c:pt idx="907">
                  <c:v>1.2333333333333334</c:v>
                </c:pt>
                <c:pt idx="908">
                  <c:v>1.2</c:v>
                </c:pt>
                <c:pt idx="909">
                  <c:v>1.2050000000000001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1.2050000000000001</c:v>
                </c:pt>
                <c:pt idx="914">
                  <c:v>1.22</c:v>
                </c:pt>
                <c:pt idx="915">
                  <c:v>1.2250000000000001</c:v>
                </c:pt>
                <c:pt idx="916">
                  <c:v>1.24</c:v>
                </c:pt>
                <c:pt idx="917">
                  <c:v>1.25</c:v>
                </c:pt>
                <c:pt idx="918">
                  <c:v>#N/A</c:v>
                </c:pt>
                <c:pt idx="919">
                  <c:v>#N/A</c:v>
                </c:pt>
                <c:pt idx="920">
                  <c:v>1.22</c:v>
                </c:pt>
                <c:pt idx="921">
                  <c:v>1.2333333333333332</c:v>
                </c:pt>
                <c:pt idx="922">
                  <c:v>1.19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1.22</c:v>
                </c:pt>
                <c:pt idx="930">
                  <c:v>1.22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</c:v>
                </c:pt>
                <c:pt idx="936">
                  <c:v>1.29</c:v>
                </c:pt>
                <c:pt idx="937">
                  <c:v>1.25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1.2250000000000001</c:v>
                </c:pt>
                <c:pt idx="943">
                  <c:v>1.25</c:v>
                </c:pt>
                <c:pt idx="944">
                  <c:v>1.2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1.2450000000000001</c:v>
                </c:pt>
                <c:pt idx="956">
                  <c:v>1.26</c:v>
                </c:pt>
                <c:pt idx="957">
                  <c:v>1.24</c:v>
                </c:pt>
                <c:pt idx="958">
                  <c:v>1.22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</c:v>
                </c:pt>
                <c:pt idx="964">
                  <c:v>1.2149999999999999</c:v>
                </c:pt>
                <c:pt idx="965">
                  <c:v>1.27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1.2149999999999999</c:v>
                </c:pt>
                <c:pt idx="971">
                  <c:v>1.23</c:v>
                </c:pt>
                <c:pt idx="972">
                  <c:v>1.21</c:v>
                </c:pt>
                <c:pt idx="973">
                  <c:v>1.2149999999999999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1.2124999999999999</c:v>
                </c:pt>
                <c:pt idx="979">
                  <c:v>1.1949999999999998</c:v>
                </c:pt>
                <c:pt idx="980">
                  <c:v>1.2050000000000001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1.1850000000000001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1.1600000000000001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1.1299999999999999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1.1299999999999999</c:v>
                </c:pt>
                <c:pt idx="1006">
                  <c:v>1.1399999999999999</c:v>
                </c:pt>
                <c:pt idx="1007">
                  <c:v>1.1466666666666665</c:v>
                </c:pt>
                <c:pt idx="1008">
                  <c:v>1.17</c:v>
                </c:pt>
                <c:pt idx="1009">
                  <c:v>#N/A</c:v>
                </c:pt>
                <c:pt idx="1010">
                  <c:v>#N/A</c:v>
                </c:pt>
                <c:pt idx="1011">
                  <c:v>1.1599999999999999</c:v>
                </c:pt>
                <c:pt idx="1012">
                  <c:v>1.1499999999999999</c:v>
                </c:pt>
                <c:pt idx="1013">
                  <c:v>1.1599999999999999</c:v>
                </c:pt>
                <c:pt idx="1014">
                  <c:v>1.1299999999999999</c:v>
                </c:pt>
                <c:pt idx="1015">
                  <c:v>1.1299999999999999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1.1266666666666667</c:v>
                </c:pt>
                <c:pt idx="1019">
                  <c:v>1.0900000000000001</c:v>
                </c:pt>
                <c:pt idx="1020">
                  <c:v>1.08</c:v>
                </c:pt>
                <c:pt idx="1021">
                  <c:v>1.1100000000000001</c:v>
                </c:pt>
                <c:pt idx="1022">
                  <c:v>1.1100000000000001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1.0866666666666667</c:v>
                </c:pt>
                <c:pt idx="1026">
                  <c:v>1.0750000000000002</c:v>
                </c:pt>
                <c:pt idx="1027">
                  <c:v>1.0550000000000002</c:v>
                </c:pt>
                <c:pt idx="1028">
                  <c:v>1.07</c:v>
                </c:pt>
                <c:pt idx="1029">
                  <c:v>1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1.0449999999999999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1.0533333333333335</c:v>
                </c:pt>
                <c:pt idx="1041">
                  <c:v>1.0449999999999999</c:v>
                </c:pt>
                <c:pt idx="1042">
                  <c:v>1.04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1.0449999999999999</c:v>
                </c:pt>
                <c:pt idx="1048">
                  <c:v>1.0550000000000002</c:v>
                </c:pt>
                <c:pt idx="1049">
                  <c:v>1.0566666666666666</c:v>
                </c:pt>
                <c:pt idx="1050">
                  <c:v>1.0550000000000002</c:v>
                </c:pt>
                <c:pt idx="1051">
                  <c:v>#N/A</c:v>
                </c:pt>
                <c:pt idx="1052">
                  <c:v>#N/A</c:v>
                </c:pt>
                <c:pt idx="1053">
                  <c:v>1.06</c:v>
                </c:pt>
                <c:pt idx="1054">
                  <c:v>1.02</c:v>
                </c:pt>
                <c:pt idx="1055">
                  <c:v>0.99</c:v>
                </c:pt>
                <c:pt idx="1056">
                  <c:v>0.99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1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0.97499999999999998</c:v>
                </c:pt>
                <c:pt idx="1068">
                  <c:v>1.0150000000000001</c:v>
                </c:pt>
                <c:pt idx="1069">
                  <c:v>0.98</c:v>
                </c:pt>
                <c:pt idx="1070">
                  <c:v>1.0166666666666666</c:v>
                </c:pt>
                <c:pt idx="1071">
                  <c:v>0.98</c:v>
                </c:pt>
                <c:pt idx="1072">
                  <c:v>#N/A</c:v>
                </c:pt>
                <c:pt idx="1073">
                  <c:v>#N/A</c:v>
                </c:pt>
                <c:pt idx="1074">
                  <c:v>1.01</c:v>
                </c:pt>
                <c:pt idx="1075">
                  <c:v>1.01</c:v>
                </c:pt>
                <c:pt idx="1076">
                  <c:v>1.0375000000000001</c:v>
                </c:pt>
                <c:pt idx="1077">
                  <c:v>1.0550000000000002</c:v>
                </c:pt>
                <c:pt idx="1078">
                  <c:v>1.05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1.1466666666666665</c:v>
                </c:pt>
                <c:pt idx="1082">
                  <c:v>1.2</c:v>
                </c:pt>
                <c:pt idx="1083">
                  <c:v>1.18</c:v>
                </c:pt>
                <c:pt idx="1084">
                  <c:v>1.1499999999999999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1.03</c:v>
                </c:pt>
                <c:pt idx="1096">
                  <c:v>1</c:v>
                </c:pt>
                <c:pt idx="1097">
                  <c:v>1.1000000000000001</c:v>
                </c:pt>
                <c:pt idx="1098">
                  <c:v>1.0649999999999999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1.1100000000000001</c:v>
                </c:pt>
                <c:pt idx="1103">
                  <c:v>1.1000000000000001</c:v>
                </c:pt>
                <c:pt idx="1104">
                  <c:v>1.105</c:v>
                </c:pt>
                <c:pt idx="1105">
                  <c:v>1.105</c:v>
                </c:pt>
                <c:pt idx="1106">
                  <c:v>1.06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1.1133333333333333</c:v>
                </c:pt>
                <c:pt idx="1110">
                  <c:v>1.105</c:v>
                </c:pt>
                <c:pt idx="1111">
                  <c:v>1.0350000000000001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1.0750000000000002</c:v>
                </c:pt>
                <c:pt idx="1118">
                  <c:v>1.0766666666666669</c:v>
                </c:pt>
                <c:pt idx="1119">
                  <c:v>1.0766666666666669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1.0750000000000002</c:v>
                </c:pt>
                <c:pt idx="1124">
                  <c:v>1.0750000000000002</c:v>
                </c:pt>
                <c:pt idx="1125">
                  <c:v>1.0766666666666669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1.05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1.0750000000000002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1.1200000000000001</c:v>
                </c:pt>
                <c:pt idx="1166">
                  <c:v>1.1033333333333335</c:v>
                </c:pt>
                <c:pt idx="1167">
                  <c:v>1.1200000000000001</c:v>
                </c:pt>
                <c:pt idx="1168">
                  <c:v>1.1033333333333335</c:v>
                </c:pt>
                <c:pt idx="1169">
                  <c:v>1.0950000000000002</c:v>
                </c:pt>
                <c:pt idx="1170">
                  <c:v>#N/A</c:v>
                </c:pt>
                <c:pt idx="1171">
                  <c:v>#N/A</c:v>
                </c:pt>
                <c:pt idx="1172">
                  <c:v>1.1749999999999998</c:v>
                </c:pt>
                <c:pt idx="1173">
                  <c:v>1.2</c:v>
                </c:pt>
                <c:pt idx="1174">
                  <c:v>1.1766666666666667</c:v>
                </c:pt>
                <c:pt idx="1175">
                  <c:v>#N/A</c:v>
                </c:pt>
                <c:pt idx="1176">
                  <c:v>1.1766666666666667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1.2466666666666668</c:v>
                </c:pt>
                <c:pt idx="1187">
                  <c:v>1.2533333333333332</c:v>
                </c:pt>
                <c:pt idx="1188">
                  <c:v>1.2533333333333332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1.25</c:v>
                </c:pt>
                <c:pt idx="1196">
                  <c:v>1.26</c:v>
                </c:pt>
                <c:pt idx="1197">
                  <c:v>1.1729500000000002</c:v>
                </c:pt>
                <c:pt idx="1198">
                  <c:v>#N/A</c:v>
                </c:pt>
                <c:pt idx="1199">
                  <c:v>#N/A</c:v>
                </c:pt>
                <c:pt idx="1200">
                  <c:v>1.25</c:v>
                </c:pt>
                <c:pt idx="1201">
                  <c:v>1.27</c:v>
                </c:pt>
                <c:pt idx="1202">
                  <c:v>1.2833333333333334</c:v>
                </c:pt>
                <c:pt idx="1203">
                  <c:v>1.3</c:v>
                </c:pt>
                <c:pt idx="1204">
                  <c:v>1.3</c:v>
                </c:pt>
                <c:pt idx="1205">
                  <c:v>#N/A</c:v>
                </c:pt>
                <c:pt idx="1206">
                  <c:v>#N/A</c:v>
                </c:pt>
                <c:pt idx="1207">
                  <c:v>1.25</c:v>
                </c:pt>
                <c:pt idx="1208">
                  <c:v>1.2833333333333334</c:v>
                </c:pt>
                <c:pt idx="1209">
                  <c:v>1.3</c:v>
                </c:pt>
                <c:pt idx="1210">
                  <c:v>1.2749999999999999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1.2833333333333334</c:v>
                </c:pt>
                <c:pt idx="1215">
                  <c:v>1.2833333333333334</c:v>
                </c:pt>
                <c:pt idx="1216">
                  <c:v>1.2749999999999999</c:v>
                </c:pt>
                <c:pt idx="1217">
                  <c:v>1.3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1.3</c:v>
                </c:pt>
                <c:pt idx="1222">
                  <c:v>1.2833333333333334</c:v>
                </c:pt>
                <c:pt idx="1223">
                  <c:v>1.3</c:v>
                </c:pt>
                <c:pt idx="1224">
                  <c:v>#N/A</c:v>
                </c:pt>
                <c:pt idx="1225">
                  <c:v>1.3</c:v>
                </c:pt>
                <c:pt idx="1226">
                  <c:v>#N/A</c:v>
                </c:pt>
                <c:pt idx="1227">
                  <c:v>#N/A</c:v>
                </c:pt>
                <c:pt idx="1228">
                  <c:v>1.2833333333333334</c:v>
                </c:pt>
                <c:pt idx="1229">
                  <c:v>1.2949999999999999</c:v>
                </c:pt>
                <c:pt idx="1230">
                  <c:v>1.29</c:v>
                </c:pt>
                <c:pt idx="1231">
                  <c:v>1.2666666666666666</c:v>
                </c:pt>
                <c:pt idx="1232">
                  <c:v>1.2633333333333334</c:v>
                </c:pt>
                <c:pt idx="1233">
                  <c:v>#N/A</c:v>
                </c:pt>
                <c:pt idx="1234">
                  <c:v>#N/A</c:v>
                </c:pt>
                <c:pt idx="1235">
                  <c:v>1.27</c:v>
                </c:pt>
                <c:pt idx="1236">
                  <c:v>1.27</c:v>
                </c:pt>
                <c:pt idx="1237">
                  <c:v>1.27</c:v>
                </c:pt>
                <c:pt idx="1238">
                  <c:v>1.27</c:v>
                </c:pt>
                <c:pt idx="1239">
                  <c:v>1.27</c:v>
                </c:pt>
                <c:pt idx="1240">
                  <c:v>#N/A</c:v>
                </c:pt>
                <c:pt idx="1241">
                  <c:v>#N/A</c:v>
                </c:pt>
                <c:pt idx="1242">
                  <c:v>1.26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1.2649999999999999</c:v>
                </c:pt>
                <c:pt idx="1250">
                  <c:v>1.27</c:v>
                </c:pt>
                <c:pt idx="1251">
                  <c:v>1.27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1.27</c:v>
                </c:pt>
                <c:pt idx="1257">
                  <c:v>1.27</c:v>
                </c:pt>
                <c:pt idx="1258">
                  <c:v>1.27</c:v>
                </c:pt>
                <c:pt idx="1259">
                  <c:v>1.27</c:v>
                </c:pt>
                <c:pt idx="1260">
                  <c:v>1.28</c:v>
                </c:pt>
                <c:pt idx="1261">
                  <c:v>#N/A</c:v>
                </c:pt>
                <c:pt idx="1262">
                  <c:v>#N/A</c:v>
                </c:pt>
                <c:pt idx="1263">
                  <c:v>1.2866666666666668</c:v>
                </c:pt>
                <c:pt idx="1264">
                  <c:v>1.2850000000000001</c:v>
                </c:pt>
                <c:pt idx="1265">
                  <c:v>1.2966666666666666</c:v>
                </c:pt>
                <c:pt idx="1266">
                  <c:v>1.28</c:v>
                </c:pt>
                <c:pt idx="1267">
                  <c:v>1.2666666666666666</c:v>
                </c:pt>
                <c:pt idx="1268">
                  <c:v>#N/A</c:v>
                </c:pt>
                <c:pt idx="1269">
                  <c:v>#N/A</c:v>
                </c:pt>
                <c:pt idx="1270">
                  <c:v>1.26</c:v>
                </c:pt>
                <c:pt idx="1271">
                  <c:v>1.2166666666666666</c:v>
                </c:pt>
                <c:pt idx="1272">
                  <c:v>1.22</c:v>
                </c:pt>
                <c:pt idx="1273">
                  <c:v>1.2066666666666668</c:v>
                </c:pt>
                <c:pt idx="1274">
                  <c:v>1.2033333333333334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1.2033333333333334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1.1766666666666665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1.0833333333333333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1.0833333333333333</c:v>
                </c:pt>
                <c:pt idx="1306">
                  <c:v>1.0750000000000002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1.0550000000000002</c:v>
                </c:pt>
                <c:pt idx="1310">
                  <c:v>#N/A</c:v>
                </c:pt>
                <c:pt idx="1311">
                  <c:v>#N/A</c:v>
                </c:pt>
                <c:pt idx="1312">
                  <c:v>1.0550000000000002</c:v>
                </c:pt>
                <c:pt idx="1313">
                  <c:v>1.0533333333333335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1.0550000000000002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0.98999999999999988</c:v>
                </c:pt>
                <c:pt idx="1327">
                  <c:v>0.98666666666666669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0.97000000000000008</c:v>
                </c:pt>
                <c:pt idx="1344">
                  <c:v>0.97000000000000008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0.96666666666666667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0.97666666666666657</c:v>
                </c:pt>
                <c:pt idx="1355">
                  <c:v>#N/A</c:v>
                </c:pt>
                <c:pt idx="1356">
                  <c:v>0.97</c:v>
                </c:pt>
                <c:pt idx="1357">
                  <c:v>0.97000000000000008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0.97153333333333336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0.96333333333333326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0.94999999999999984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1.01</c:v>
                </c:pt>
                <c:pt idx="1397">
                  <c:v>1.01</c:v>
                </c:pt>
                <c:pt idx="1398">
                  <c:v>1.0033333333333332</c:v>
                </c:pt>
                <c:pt idx="1399">
                  <c:v>1.0033333333333332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1.0066666666666666</c:v>
                </c:pt>
                <c:pt idx="1406">
                  <c:v>1.0066666666666666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1.0133333333333334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1.0166666666666668</c:v>
                </c:pt>
                <c:pt idx="1418">
                  <c:v>1.0150000000000001</c:v>
                </c:pt>
                <c:pt idx="1419">
                  <c:v>0.995</c:v>
                </c:pt>
                <c:pt idx="1420">
                  <c:v>0.99333333333333329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0.98</c:v>
                </c:pt>
                <c:pt idx="1425">
                  <c:v>0.95</c:v>
                </c:pt>
                <c:pt idx="1426">
                  <c:v>0.88</c:v>
                </c:pt>
                <c:pt idx="1427">
                  <c:v>0.87333333333333341</c:v>
                </c:pt>
                <c:pt idx="1428">
                  <c:v>0.87333333333333341</c:v>
                </c:pt>
                <c:pt idx="1429">
                  <c:v>#N/A</c:v>
                </c:pt>
                <c:pt idx="1430">
                  <c:v>#N/A</c:v>
                </c:pt>
                <c:pt idx="1431">
                  <c:v>0.86</c:v>
                </c:pt>
                <c:pt idx="1432">
                  <c:v>0.90500000000000003</c:v>
                </c:pt>
                <c:pt idx="1433">
                  <c:v>0.93</c:v>
                </c:pt>
                <c:pt idx="1434">
                  <c:v>0.86</c:v>
                </c:pt>
                <c:pt idx="1435">
                  <c:v>0.86</c:v>
                </c:pt>
                <c:pt idx="1436">
                  <c:v>#N/A</c:v>
                </c:pt>
                <c:pt idx="1437">
                  <c:v>#N/A</c:v>
                </c:pt>
                <c:pt idx="1438">
                  <c:v>0.90500000000000003</c:v>
                </c:pt>
                <c:pt idx="1439">
                  <c:v>0.85</c:v>
                </c:pt>
                <c:pt idx="1440">
                  <c:v>0.86</c:v>
                </c:pt>
                <c:pt idx="1441">
                  <c:v>0.86</c:v>
                </c:pt>
                <c:pt idx="1442">
                  <c:v>0.84499999999999997</c:v>
                </c:pt>
                <c:pt idx="1443">
                  <c:v>#N/A</c:v>
                </c:pt>
                <c:pt idx="1444">
                  <c:v>#N/A</c:v>
                </c:pt>
                <c:pt idx="1445">
                  <c:v>0.81</c:v>
                </c:pt>
                <c:pt idx="1446">
                  <c:v>0.80666666666666664</c:v>
                </c:pt>
                <c:pt idx="1447">
                  <c:v>0.8</c:v>
                </c:pt>
                <c:pt idx="1448">
                  <c:v>0.78</c:v>
                </c:pt>
                <c:pt idx="1449">
                  <c:v>0.80499999999999994</c:v>
                </c:pt>
                <c:pt idx="1450">
                  <c:v>#N/A</c:v>
                </c:pt>
                <c:pt idx="1451">
                  <c:v>#N/A</c:v>
                </c:pt>
                <c:pt idx="1452">
                  <c:v>0.78</c:v>
                </c:pt>
                <c:pt idx="1453">
                  <c:v>0.78</c:v>
                </c:pt>
                <c:pt idx="1454">
                  <c:v>0.78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0.78</c:v>
                </c:pt>
                <c:pt idx="1460">
                  <c:v>0.78</c:v>
                </c:pt>
                <c:pt idx="1461">
                  <c:v>#N/A</c:v>
                </c:pt>
                <c:pt idx="1462">
                  <c:v>#N/A</c:v>
                </c:pt>
                <c:pt idx="1463">
                  <c:v>0.76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0.84</c:v>
                </c:pt>
                <c:pt idx="1468">
                  <c:v>0.83499999999999996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23E-4D25-A486-AB4DA274F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in val="43497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098313214204E-2"/>
          <c:y val="0.8765096963776388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איור 5: הציפיות </a:t>
            </a:r>
            <a:r>
              <a:rPr lang="he-IL" sz="2000" b="1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פורוורד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לאינפלציה בטווחים שונים
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נתונים יומיים, מנוכי עונתיות, </a:t>
            </a:r>
            <a:r>
              <a:rPr lang="he-IL" sz="2000" b="0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פברואר 2019 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עד </a:t>
            </a:r>
            <a:r>
              <a:rPr lang="he-IL" sz="2000" b="0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ינואר 2020</a:t>
            </a:r>
            <a:endParaRPr lang="he-IL" sz="2000" b="0" i="0" u="none" strike="noStrike" baseline="0" dirty="0">
              <a:solidFill>
                <a:srgbClr val="000000"/>
              </a:solidFill>
              <a:latin typeface="David"/>
              <a:cs typeface="David"/>
            </a:endParaRP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  <c:pt idx="1190">
                  <c:v>1.636524699895</c:v>
                </c:pt>
                <c:pt idx="1191">
                  <c:v>1.636524699895</c:v>
                </c:pt>
                <c:pt idx="1192">
                  <c:v>1.6183306857069999</c:v>
                </c:pt>
                <c:pt idx="1193">
                  <c:v>1.6523177773140001</c:v>
                </c:pt>
                <c:pt idx="1194">
                  <c:v>1.6523177773140001</c:v>
                </c:pt>
                <c:pt idx="1195">
                  <c:v>1.6605446498330001</c:v>
                </c:pt>
                <c:pt idx="1196">
                  <c:v>1.641944113004</c:v>
                </c:pt>
                <c:pt idx="1197">
                  <c:v>1.641944113004</c:v>
                </c:pt>
                <c:pt idx="1198">
                  <c:v>1.641944113004</c:v>
                </c:pt>
                <c:pt idx="1199">
                  <c:v>1.6267100410449999</c:v>
                </c:pt>
                <c:pt idx="1200">
                  <c:v>1.630777944211</c:v>
                </c:pt>
                <c:pt idx="1201">
                  <c:v>1.5584816015809999</c:v>
                </c:pt>
                <c:pt idx="1202">
                  <c:v>1.5802950178620001</c:v>
                </c:pt>
                <c:pt idx="1203">
                  <c:v>1.568400949286</c:v>
                </c:pt>
                <c:pt idx="1204">
                  <c:v>1.568400949286</c:v>
                </c:pt>
                <c:pt idx="1205">
                  <c:v>1.568400949286</c:v>
                </c:pt>
                <c:pt idx="1206">
                  <c:v>1.5000383298790001</c:v>
                </c:pt>
                <c:pt idx="1207">
                  <c:v>1.569073314265</c:v>
                </c:pt>
                <c:pt idx="1208">
                  <c:v>1.600717613124</c:v>
                </c:pt>
                <c:pt idx="1209">
                  <c:v>1.620697999421</c:v>
                </c:pt>
                <c:pt idx="1210">
                  <c:v>1.620697999421</c:v>
                </c:pt>
                <c:pt idx="1211">
                  <c:v>1.620697999421</c:v>
                </c:pt>
                <c:pt idx="1212">
                  <c:v>1.620697999421</c:v>
                </c:pt>
                <c:pt idx="1213">
                  <c:v>1.5655420625100001</c:v>
                </c:pt>
                <c:pt idx="1214">
                  <c:v>1.540083635342</c:v>
                </c:pt>
                <c:pt idx="1215">
                  <c:v>1.6026761785429999</c:v>
                </c:pt>
                <c:pt idx="1216">
                  <c:v>1.6010067326549999</c:v>
                </c:pt>
                <c:pt idx="1217">
                  <c:v>1.564844599106</c:v>
                </c:pt>
                <c:pt idx="1218">
                  <c:v>1.564844599106</c:v>
                </c:pt>
                <c:pt idx="1219">
                  <c:v>1.564844599106</c:v>
                </c:pt>
                <c:pt idx="1220">
                  <c:v>1.3877980437699999</c:v>
                </c:pt>
                <c:pt idx="1221">
                  <c:v>1.379580097489</c:v>
                </c:pt>
                <c:pt idx="1222">
                  <c:v>1.3856586973130001</c:v>
                </c:pt>
                <c:pt idx="1223">
                  <c:v>1.3856586973130001</c:v>
                </c:pt>
                <c:pt idx="1224">
                  <c:v>1.3856586973130001</c:v>
                </c:pt>
                <c:pt idx="1225">
                  <c:v>1.3856586973130001</c:v>
                </c:pt>
                <c:pt idx="1226">
                  <c:v>1.3856586973130001</c:v>
                </c:pt>
                <c:pt idx="1227">
                  <c:v>1.371065323641</c:v>
                </c:pt>
                <c:pt idx="1228">
                  <c:v>1.3949309131409999</c:v>
                </c:pt>
                <c:pt idx="1229">
                  <c:v>1.4015863044479999</c:v>
                </c:pt>
                <c:pt idx="1230">
                  <c:v>1.3683327074339999</c:v>
                </c:pt>
                <c:pt idx="1231">
                  <c:v>1.326577995301</c:v>
                </c:pt>
                <c:pt idx="1232">
                  <c:v>1.326577995301</c:v>
                </c:pt>
                <c:pt idx="1233">
                  <c:v>1.326577995301</c:v>
                </c:pt>
                <c:pt idx="1234">
                  <c:v>1.3795793043319999</c:v>
                </c:pt>
                <c:pt idx="1235">
                  <c:v>1.350347041861</c:v>
                </c:pt>
                <c:pt idx="1236">
                  <c:v>1.375842865014</c:v>
                </c:pt>
                <c:pt idx="1237">
                  <c:v>1.4046220689310001</c:v>
                </c:pt>
                <c:pt idx="1238">
                  <c:v>1.417968027111</c:v>
                </c:pt>
                <c:pt idx="1239">
                  <c:v>1.417968027111</c:v>
                </c:pt>
                <c:pt idx="1240">
                  <c:v>1.417968027111</c:v>
                </c:pt>
                <c:pt idx="1241">
                  <c:v>1.544696695459</c:v>
                </c:pt>
                <c:pt idx="1242">
                  <c:v>1.4724406327890001</c:v>
                </c:pt>
                <c:pt idx="1243">
                  <c:v>1.492545579915</c:v>
                </c:pt>
                <c:pt idx="1244">
                  <c:v>1.454076093454</c:v>
                </c:pt>
                <c:pt idx="1245">
                  <c:v>1.4580602686840001</c:v>
                </c:pt>
                <c:pt idx="1246">
                  <c:v>1.4580602686840001</c:v>
                </c:pt>
                <c:pt idx="1247">
                  <c:v>1.4580602686840001</c:v>
                </c:pt>
                <c:pt idx="1248">
                  <c:v>1.3846516716220001</c:v>
                </c:pt>
                <c:pt idx="1249">
                  <c:v>1.4499514189639999</c:v>
                </c:pt>
                <c:pt idx="1250">
                  <c:v>1.4668492421679999</c:v>
                </c:pt>
                <c:pt idx="1251">
                  <c:v>1.620781911113</c:v>
                </c:pt>
                <c:pt idx="1252">
                  <c:v>1.705765074119</c:v>
                </c:pt>
                <c:pt idx="1253">
                  <c:v>1.705765074119</c:v>
                </c:pt>
                <c:pt idx="1254">
                  <c:v>1.705765074119</c:v>
                </c:pt>
                <c:pt idx="1255">
                  <c:v>1.705765074119</c:v>
                </c:pt>
                <c:pt idx="1256">
                  <c:v>1.646729622669</c:v>
                </c:pt>
                <c:pt idx="1257">
                  <c:v>1.611752041506</c:v>
                </c:pt>
                <c:pt idx="1258">
                  <c:v>1.5606218069890001</c:v>
                </c:pt>
                <c:pt idx="1259">
                  <c:v>1.519491886515</c:v>
                </c:pt>
                <c:pt idx="1260">
                  <c:v>1.519491886515</c:v>
                </c:pt>
                <c:pt idx="1261">
                  <c:v>1.519491886515</c:v>
                </c:pt>
                <c:pt idx="1262">
                  <c:v>1.4756726689440001</c:v>
                </c:pt>
                <c:pt idx="1263">
                  <c:v>1.5103943253059999</c:v>
                </c:pt>
                <c:pt idx="1264">
                  <c:v>1.494328083209</c:v>
                </c:pt>
                <c:pt idx="1265">
                  <c:v>1.5394667601380001</c:v>
                </c:pt>
                <c:pt idx="1266">
                  <c:v>1.5177529811329999</c:v>
                </c:pt>
                <c:pt idx="1267">
                  <c:v>1.5177529811329999</c:v>
                </c:pt>
                <c:pt idx="1268">
                  <c:v>1.5177529811329999</c:v>
                </c:pt>
                <c:pt idx="1269">
                  <c:v>1.5089178758420001</c:v>
                </c:pt>
                <c:pt idx="1270">
                  <c:v>1.4507250954069999</c:v>
                </c:pt>
                <c:pt idx="1271">
                  <c:v>1.4551318980879999</c:v>
                </c:pt>
                <c:pt idx="1272">
                  <c:v>1.45836824777</c:v>
                </c:pt>
                <c:pt idx="1273">
                  <c:v>1.4947218284449999</c:v>
                </c:pt>
                <c:pt idx="1274">
                  <c:v>1.4947218284449999</c:v>
                </c:pt>
                <c:pt idx="1275">
                  <c:v>1.4947218284449999</c:v>
                </c:pt>
                <c:pt idx="1276">
                  <c:v>1.500785073087</c:v>
                </c:pt>
                <c:pt idx="1277">
                  <c:v>1.4487838837110001</c:v>
                </c:pt>
                <c:pt idx="1278">
                  <c:v>1.397198604645</c:v>
                </c:pt>
                <c:pt idx="1279">
                  <c:v>1.3744194766560001</c:v>
                </c:pt>
                <c:pt idx="1280">
                  <c:v>1.3885692572699999</c:v>
                </c:pt>
                <c:pt idx="1281">
                  <c:v>1.3885692572699999</c:v>
                </c:pt>
                <c:pt idx="1282">
                  <c:v>1.3885692572699999</c:v>
                </c:pt>
                <c:pt idx="1283">
                  <c:v>1.4306920459929999</c:v>
                </c:pt>
                <c:pt idx="1284">
                  <c:v>1.477071213278</c:v>
                </c:pt>
                <c:pt idx="1285">
                  <c:v>1.5348809066439999</c:v>
                </c:pt>
                <c:pt idx="1286">
                  <c:v>1.535594200652</c:v>
                </c:pt>
                <c:pt idx="1287">
                  <c:v>1.506862225818</c:v>
                </c:pt>
                <c:pt idx="1288">
                  <c:v>1.506862225818</c:v>
                </c:pt>
                <c:pt idx="1289">
                  <c:v>1.506862225818</c:v>
                </c:pt>
                <c:pt idx="1290">
                  <c:v>1.5237656756869999</c:v>
                </c:pt>
                <c:pt idx="1291">
                  <c:v>1.511975378667</c:v>
                </c:pt>
                <c:pt idx="1292">
                  <c:v>1.5820925508020001</c:v>
                </c:pt>
                <c:pt idx="1293">
                  <c:v>1.4771042175960001</c:v>
                </c:pt>
                <c:pt idx="1294">
                  <c:v>1.430033277478</c:v>
                </c:pt>
                <c:pt idx="1295">
                  <c:v>1.430033277478</c:v>
                </c:pt>
                <c:pt idx="1296">
                  <c:v>1.430033277478</c:v>
                </c:pt>
                <c:pt idx="1297">
                  <c:v>1.4357770437270001</c:v>
                </c:pt>
                <c:pt idx="1298">
                  <c:v>1.3953494691149999</c:v>
                </c:pt>
                <c:pt idx="1299">
                  <c:v>1.4120993183920001</c:v>
                </c:pt>
                <c:pt idx="1300">
                  <c:v>1.368522090183</c:v>
                </c:pt>
                <c:pt idx="1301">
                  <c:v>1.425626058522</c:v>
                </c:pt>
                <c:pt idx="1302">
                  <c:v>1.425626058522</c:v>
                </c:pt>
                <c:pt idx="1303">
                  <c:v>1.425626058522</c:v>
                </c:pt>
                <c:pt idx="1304">
                  <c:v>1.4344501359720001</c:v>
                </c:pt>
                <c:pt idx="1305">
                  <c:v>1.415756649657</c:v>
                </c:pt>
                <c:pt idx="1306">
                  <c:v>1.44641546426</c:v>
                </c:pt>
                <c:pt idx="1307">
                  <c:v>1.4610011692580001</c:v>
                </c:pt>
                <c:pt idx="1308">
                  <c:v>1.3645360098029999</c:v>
                </c:pt>
                <c:pt idx="1309">
                  <c:v>1.3645360098029999</c:v>
                </c:pt>
                <c:pt idx="1310">
                  <c:v>1.3645360098029999</c:v>
                </c:pt>
                <c:pt idx="1311">
                  <c:v>1.305752216378</c:v>
                </c:pt>
                <c:pt idx="1312">
                  <c:v>1.238326392292</c:v>
                </c:pt>
                <c:pt idx="1313">
                  <c:v>1.288562853992</c:v>
                </c:pt>
                <c:pt idx="1314">
                  <c:v>1.236744433278</c:v>
                </c:pt>
                <c:pt idx="1315">
                  <c:v>1.250275441129</c:v>
                </c:pt>
                <c:pt idx="1316">
                  <c:v>1.250275441129</c:v>
                </c:pt>
                <c:pt idx="1317">
                  <c:v>1.250275441129</c:v>
                </c:pt>
                <c:pt idx="1318">
                  <c:v>1.250275441129</c:v>
                </c:pt>
                <c:pt idx="1319">
                  <c:v>1.262732905042</c:v>
                </c:pt>
                <c:pt idx="1320">
                  <c:v>1.311431336764</c:v>
                </c:pt>
                <c:pt idx="1321">
                  <c:v>1.2245299072039999</c:v>
                </c:pt>
                <c:pt idx="1322">
                  <c:v>1.213415580997</c:v>
                </c:pt>
                <c:pt idx="1323">
                  <c:v>1.213415580997</c:v>
                </c:pt>
                <c:pt idx="1324">
                  <c:v>1.213415580997</c:v>
                </c:pt>
                <c:pt idx="1325">
                  <c:v>1.2731604235109999</c:v>
                </c:pt>
                <c:pt idx="1326">
                  <c:v>1.2154667637059999</c:v>
                </c:pt>
                <c:pt idx="1327">
                  <c:v>1.2084929356980001</c:v>
                </c:pt>
                <c:pt idx="1328">
                  <c:v>1.1339495380419999</c:v>
                </c:pt>
                <c:pt idx="1329">
                  <c:v>1.191689180912</c:v>
                </c:pt>
                <c:pt idx="1330">
                  <c:v>1.191689180912</c:v>
                </c:pt>
                <c:pt idx="1331">
                  <c:v>1.191689180912</c:v>
                </c:pt>
                <c:pt idx="1332">
                  <c:v>1.1550192800350001</c:v>
                </c:pt>
                <c:pt idx="1333">
                  <c:v>1.222893403629</c:v>
                </c:pt>
                <c:pt idx="1334">
                  <c:v>1.261275333785</c:v>
                </c:pt>
                <c:pt idx="1335">
                  <c:v>1.264324302064</c:v>
                </c:pt>
                <c:pt idx="1336">
                  <c:v>1.3009291949370001</c:v>
                </c:pt>
                <c:pt idx="1337">
                  <c:v>1.3009291949370001</c:v>
                </c:pt>
                <c:pt idx="1338">
                  <c:v>1.3009291949370001</c:v>
                </c:pt>
                <c:pt idx="1339">
                  <c:v>1.3045724272250001</c:v>
                </c:pt>
                <c:pt idx="1340">
                  <c:v>1.209679391893</c:v>
                </c:pt>
                <c:pt idx="1341">
                  <c:v>1.238631719539</c:v>
                </c:pt>
                <c:pt idx="1342">
                  <c:v>1.240357336505</c:v>
                </c:pt>
                <c:pt idx="1343">
                  <c:v>1.338055038224</c:v>
                </c:pt>
                <c:pt idx="1344">
                  <c:v>1.338055038224</c:v>
                </c:pt>
                <c:pt idx="1345">
                  <c:v>1.338055038224</c:v>
                </c:pt>
                <c:pt idx="1346">
                  <c:v>1.300549077518</c:v>
                </c:pt>
                <c:pt idx="1347">
                  <c:v>1.341298513196</c:v>
                </c:pt>
                <c:pt idx="1348">
                  <c:v>1.4041135712999999</c:v>
                </c:pt>
                <c:pt idx="1349">
                  <c:v>1.373338217243</c:v>
                </c:pt>
                <c:pt idx="1350">
                  <c:v>1.4630495630389999</c:v>
                </c:pt>
                <c:pt idx="1351">
                  <c:v>1.4630495630389999</c:v>
                </c:pt>
                <c:pt idx="1352">
                  <c:v>1.4630495630389999</c:v>
                </c:pt>
                <c:pt idx="1353">
                  <c:v>1.408871666537</c:v>
                </c:pt>
                <c:pt idx="1354">
                  <c:v>1.53678362296</c:v>
                </c:pt>
                <c:pt idx="1355">
                  <c:v>1.53678362296</c:v>
                </c:pt>
                <c:pt idx="1356">
                  <c:v>1.487527628599</c:v>
                </c:pt>
                <c:pt idx="1357">
                  <c:v>1.5060828405660001</c:v>
                </c:pt>
                <c:pt idx="1358">
                  <c:v>1.5060828405660001</c:v>
                </c:pt>
                <c:pt idx="1359">
                  <c:v>1.5060828405660001</c:v>
                </c:pt>
                <c:pt idx="1360">
                  <c:v>1.511676186434</c:v>
                </c:pt>
                <c:pt idx="1361">
                  <c:v>1.4800689353330001</c:v>
                </c:pt>
                <c:pt idx="1362">
                  <c:v>1.518446333577</c:v>
                </c:pt>
                <c:pt idx="1363">
                  <c:v>1.509895779721</c:v>
                </c:pt>
                <c:pt idx="1364">
                  <c:v>1.523581403481</c:v>
                </c:pt>
                <c:pt idx="1365">
                  <c:v>1.523581403481</c:v>
                </c:pt>
                <c:pt idx="1366">
                  <c:v>1.523581403481</c:v>
                </c:pt>
                <c:pt idx="1367">
                  <c:v>1.523581403481</c:v>
                </c:pt>
                <c:pt idx="1368">
                  <c:v>1.523581403481</c:v>
                </c:pt>
                <c:pt idx="1369">
                  <c:v>1.523581403481</c:v>
                </c:pt>
                <c:pt idx="1370">
                  <c:v>1.521979417816</c:v>
                </c:pt>
                <c:pt idx="1371">
                  <c:v>1.545430025006</c:v>
                </c:pt>
                <c:pt idx="1372">
                  <c:v>1.545430025006</c:v>
                </c:pt>
                <c:pt idx="1373">
                  <c:v>1.545430025006</c:v>
                </c:pt>
                <c:pt idx="1374">
                  <c:v>1.5274784973260001</c:v>
                </c:pt>
                <c:pt idx="1375">
                  <c:v>1.456038275079</c:v>
                </c:pt>
                <c:pt idx="1376">
                  <c:v>1.456038275079</c:v>
                </c:pt>
                <c:pt idx="1377">
                  <c:v>1.456038275079</c:v>
                </c:pt>
                <c:pt idx="1378">
                  <c:v>1.4590382482499999</c:v>
                </c:pt>
                <c:pt idx="1379">
                  <c:v>1.4590382482499999</c:v>
                </c:pt>
                <c:pt idx="1380">
                  <c:v>1.4590382482499999</c:v>
                </c:pt>
                <c:pt idx="1381">
                  <c:v>1.4590382482499999</c:v>
                </c:pt>
                <c:pt idx="1382">
                  <c:v>1.4590382482499999</c:v>
                </c:pt>
                <c:pt idx="1383">
                  <c:v>1.509474751323</c:v>
                </c:pt>
                <c:pt idx="1384">
                  <c:v>1.2820775031239999</c:v>
                </c:pt>
                <c:pt idx="1385">
                  <c:v>1.4290371632329999</c:v>
                </c:pt>
                <c:pt idx="1386">
                  <c:v>1.4290371632329999</c:v>
                </c:pt>
                <c:pt idx="1387">
                  <c:v>1.4290371632329999</c:v>
                </c:pt>
                <c:pt idx="1388">
                  <c:v>1.4290371632329999</c:v>
                </c:pt>
                <c:pt idx="1389">
                  <c:v>1.4290371632329999</c:v>
                </c:pt>
                <c:pt idx="1390">
                  <c:v>1.3639544552980001</c:v>
                </c:pt>
                <c:pt idx="1391">
                  <c:v>1.3243407932160001</c:v>
                </c:pt>
                <c:pt idx="1392">
                  <c:v>1.3340519443179999</c:v>
                </c:pt>
                <c:pt idx="1393">
                  <c:v>1.3340519443179999</c:v>
                </c:pt>
                <c:pt idx="1394">
                  <c:v>1.3340519443179999</c:v>
                </c:pt>
                <c:pt idx="1395">
                  <c:v>1.3327842426209999</c:v>
                </c:pt>
                <c:pt idx="1396">
                  <c:v>1.3157201689119999</c:v>
                </c:pt>
                <c:pt idx="1397">
                  <c:v>1.3636427575450001</c:v>
                </c:pt>
                <c:pt idx="1398">
                  <c:v>1.3452570609059999</c:v>
                </c:pt>
                <c:pt idx="1399">
                  <c:v>1.347502870215</c:v>
                </c:pt>
                <c:pt idx="1400">
                  <c:v>1.347502870215</c:v>
                </c:pt>
                <c:pt idx="1401">
                  <c:v>1.347502870215</c:v>
                </c:pt>
                <c:pt idx="1402">
                  <c:v>1.3396079960439999</c:v>
                </c:pt>
                <c:pt idx="1403">
                  <c:v>1.327518391618</c:v>
                </c:pt>
                <c:pt idx="1404">
                  <c:v>1.3412865752900001</c:v>
                </c:pt>
                <c:pt idx="1405">
                  <c:v>1.3679792983750001</c:v>
                </c:pt>
                <c:pt idx="1406">
                  <c:v>1.3564550904399999</c:v>
                </c:pt>
                <c:pt idx="1407">
                  <c:v>1.3564550904399999</c:v>
                </c:pt>
                <c:pt idx="1408">
                  <c:v>1.3564550904399999</c:v>
                </c:pt>
                <c:pt idx="1409">
                  <c:v>1.3165641598869999</c:v>
                </c:pt>
                <c:pt idx="1410">
                  <c:v>1.374812952569</c:v>
                </c:pt>
                <c:pt idx="1411">
                  <c:v>1.3779491157129999</c:v>
                </c:pt>
                <c:pt idx="1412">
                  <c:v>1.402757009928</c:v>
                </c:pt>
                <c:pt idx="1413">
                  <c:v>1.436392818334</c:v>
                </c:pt>
                <c:pt idx="1414">
                  <c:v>1.436392818334</c:v>
                </c:pt>
                <c:pt idx="1415">
                  <c:v>1.436392818334</c:v>
                </c:pt>
                <c:pt idx="1416">
                  <c:v>1.409249885948</c:v>
                </c:pt>
                <c:pt idx="1417">
                  <c:v>1.391463276486</c:v>
                </c:pt>
                <c:pt idx="1418">
                  <c:v>1.3570987951160001</c:v>
                </c:pt>
                <c:pt idx="1419">
                  <c:v>1.329143387872</c:v>
                </c:pt>
                <c:pt idx="1420">
                  <c:v>1.270601015902</c:v>
                </c:pt>
                <c:pt idx="1421">
                  <c:v>1.270601015902</c:v>
                </c:pt>
                <c:pt idx="1422">
                  <c:v>1.270601015902</c:v>
                </c:pt>
                <c:pt idx="1423">
                  <c:v>1.21031228675</c:v>
                </c:pt>
                <c:pt idx="1424">
                  <c:v>1.2354728471250001</c:v>
                </c:pt>
                <c:pt idx="1425">
                  <c:v>1.1757869661160001</c:v>
                </c:pt>
                <c:pt idx="1426">
                  <c:v>1.1982861535639999</c:v>
                </c:pt>
                <c:pt idx="1427">
                  <c:v>1.2153383551350001</c:v>
                </c:pt>
                <c:pt idx="1428">
                  <c:v>1.2153383551350001</c:v>
                </c:pt>
                <c:pt idx="1429">
                  <c:v>1.2153383551350001</c:v>
                </c:pt>
                <c:pt idx="1430">
                  <c:v>1.1713635900620001</c:v>
                </c:pt>
                <c:pt idx="1431">
                  <c:v>1.1980094971190001</c:v>
                </c:pt>
                <c:pt idx="1432">
                  <c:v>1.252325458311</c:v>
                </c:pt>
                <c:pt idx="1433">
                  <c:v>1.2922589528940001</c:v>
                </c:pt>
                <c:pt idx="1434">
                  <c:v>1.224925229169</c:v>
                </c:pt>
                <c:pt idx="1435">
                  <c:v>1.224925229169</c:v>
                </c:pt>
                <c:pt idx="1436">
                  <c:v>1.224925229169</c:v>
                </c:pt>
                <c:pt idx="1437">
                  <c:v>1.1699997651909999</c:v>
                </c:pt>
                <c:pt idx="1438">
                  <c:v>1.199353091011</c:v>
                </c:pt>
                <c:pt idx="1439">
                  <c:v>1.2209233916110001</c:v>
                </c:pt>
                <c:pt idx="1440">
                  <c:v>1.1678704902149999</c:v>
                </c:pt>
                <c:pt idx="1441">
                  <c:v>1.2186225946189999</c:v>
                </c:pt>
                <c:pt idx="1442">
                  <c:v>1.2186225946189999</c:v>
                </c:pt>
                <c:pt idx="1443">
                  <c:v>1.2186225946189999</c:v>
                </c:pt>
                <c:pt idx="1444">
                  <c:v>1.205194379168</c:v>
                </c:pt>
                <c:pt idx="1445">
                  <c:v>1.241491213135</c:v>
                </c:pt>
                <c:pt idx="1446">
                  <c:v>1.228993855011</c:v>
                </c:pt>
                <c:pt idx="1447">
                  <c:v>1.1843454492729999</c:v>
                </c:pt>
                <c:pt idx="1448">
                  <c:v>1.1888691827889999</c:v>
                </c:pt>
                <c:pt idx="1449">
                  <c:v>1.1888691827889999</c:v>
                </c:pt>
                <c:pt idx="1450">
                  <c:v>1.1888691827889999</c:v>
                </c:pt>
                <c:pt idx="1451">
                  <c:v>1.221203927353</c:v>
                </c:pt>
                <c:pt idx="1452">
                  <c:v>1.209709337054</c:v>
                </c:pt>
                <c:pt idx="1453">
                  <c:v>1.214106693208</c:v>
                </c:pt>
                <c:pt idx="1454">
                  <c:v>1.190462961892</c:v>
                </c:pt>
                <c:pt idx="1455">
                  <c:v>1.1865852999719999</c:v>
                </c:pt>
                <c:pt idx="1456">
                  <c:v>1.1865852999719999</c:v>
                </c:pt>
                <c:pt idx="1457">
                  <c:v>1.1865852999719999</c:v>
                </c:pt>
                <c:pt idx="1458">
                  <c:v>1.2379121187640001</c:v>
                </c:pt>
                <c:pt idx="1459">
                  <c:v>1.230237152765</c:v>
                </c:pt>
                <c:pt idx="1460">
                  <c:v>1.2234297626799999</c:v>
                </c:pt>
                <c:pt idx="1461">
                  <c:v>1.253431230471</c:v>
                </c:pt>
                <c:pt idx="1462">
                  <c:v>1.3044010640149999</c:v>
                </c:pt>
                <c:pt idx="1463">
                  <c:v>1.3044010640149999</c:v>
                </c:pt>
                <c:pt idx="1464">
                  <c:v>1.3044010640149999</c:v>
                </c:pt>
                <c:pt idx="1465">
                  <c:v>1.3929678290280001</c:v>
                </c:pt>
                <c:pt idx="1466">
                  <c:v>1.406138273774</c:v>
                </c:pt>
                <c:pt idx="1467">
                  <c:v>1.4746487317650001</c:v>
                </c:pt>
                <c:pt idx="1468">
                  <c:v>1.4140458744810001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15-4A4F-8418-39A65F414948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  <c:pt idx="1190">
                  <c:v>1.5651516275849999</c:v>
                </c:pt>
                <c:pt idx="1191">
                  <c:v>1.5651516275849999</c:v>
                </c:pt>
                <c:pt idx="1192">
                  <c:v>1.6041881551420001</c:v>
                </c:pt>
                <c:pt idx="1193">
                  <c:v>1.573440937295</c:v>
                </c:pt>
                <c:pt idx="1194">
                  <c:v>1.573440937295</c:v>
                </c:pt>
                <c:pt idx="1195">
                  <c:v>1.5932236161169999</c:v>
                </c:pt>
                <c:pt idx="1196">
                  <c:v>1.613167150547</c:v>
                </c:pt>
                <c:pt idx="1197">
                  <c:v>1.613167150547</c:v>
                </c:pt>
                <c:pt idx="1198">
                  <c:v>1.613167150547</c:v>
                </c:pt>
                <c:pt idx="1199">
                  <c:v>1.66175612368</c:v>
                </c:pt>
                <c:pt idx="1200">
                  <c:v>1.580076638762</c:v>
                </c:pt>
                <c:pt idx="1201">
                  <c:v>1.5862434432320001</c:v>
                </c:pt>
                <c:pt idx="1202">
                  <c:v>1.5592525695770001</c:v>
                </c:pt>
                <c:pt idx="1203">
                  <c:v>1.5923007047560001</c:v>
                </c:pt>
                <c:pt idx="1204">
                  <c:v>1.5923007047560001</c:v>
                </c:pt>
                <c:pt idx="1205">
                  <c:v>1.5923007047560001</c:v>
                </c:pt>
                <c:pt idx="1206">
                  <c:v>1.612558415194</c:v>
                </c:pt>
                <c:pt idx="1207">
                  <c:v>1.6075558502159999</c:v>
                </c:pt>
                <c:pt idx="1208">
                  <c:v>1.6648123054020001</c:v>
                </c:pt>
                <c:pt idx="1209">
                  <c:v>1.680856613809</c:v>
                </c:pt>
                <c:pt idx="1210">
                  <c:v>1.680856613809</c:v>
                </c:pt>
                <c:pt idx="1211">
                  <c:v>1.680856613809</c:v>
                </c:pt>
                <c:pt idx="1212">
                  <c:v>1.680856613809</c:v>
                </c:pt>
                <c:pt idx="1213">
                  <c:v>1.672721894753</c:v>
                </c:pt>
                <c:pt idx="1214">
                  <c:v>1.6474562269619999</c:v>
                </c:pt>
                <c:pt idx="1215">
                  <c:v>1.6216024261290001</c:v>
                </c:pt>
                <c:pt idx="1216">
                  <c:v>1.619272797589</c:v>
                </c:pt>
                <c:pt idx="1217">
                  <c:v>1.599863017788</c:v>
                </c:pt>
                <c:pt idx="1218">
                  <c:v>1.599863017788</c:v>
                </c:pt>
                <c:pt idx="1219">
                  <c:v>1.599863017788</c:v>
                </c:pt>
                <c:pt idx="1220">
                  <c:v>1.5909864152690001</c:v>
                </c:pt>
                <c:pt idx="1221">
                  <c:v>1.6035013534789999</c:v>
                </c:pt>
                <c:pt idx="1222">
                  <c:v>1.629710813989</c:v>
                </c:pt>
                <c:pt idx="1223">
                  <c:v>1.629710813989</c:v>
                </c:pt>
                <c:pt idx="1224">
                  <c:v>1.629710813989</c:v>
                </c:pt>
                <c:pt idx="1225">
                  <c:v>1.629710813989</c:v>
                </c:pt>
                <c:pt idx="1226">
                  <c:v>1.629710813989</c:v>
                </c:pt>
                <c:pt idx="1227">
                  <c:v>1.637848019699</c:v>
                </c:pt>
                <c:pt idx="1228">
                  <c:v>1.652879551429</c:v>
                </c:pt>
                <c:pt idx="1229">
                  <c:v>1.6387151385280001</c:v>
                </c:pt>
                <c:pt idx="1230">
                  <c:v>1.636898296664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1.5383568325520001</c:v>
                </c:pt>
                <c:pt idx="1235">
                  <c:v>1.498998821067</c:v>
                </c:pt>
                <c:pt idx="1236">
                  <c:v>1.522367881496</c:v>
                </c:pt>
                <c:pt idx="1237">
                  <c:v>1.5862472530330001</c:v>
                </c:pt>
                <c:pt idx="1238">
                  <c:v>1.594520419692</c:v>
                </c:pt>
                <c:pt idx="1239">
                  <c:v>1.594520419692</c:v>
                </c:pt>
                <c:pt idx="1240">
                  <c:v>1.594520419692</c:v>
                </c:pt>
                <c:pt idx="1241">
                  <c:v>1.596802675678</c:v>
                </c:pt>
                <c:pt idx="1242">
                  <c:v>1.6262550903949999</c:v>
                </c:pt>
                <c:pt idx="1243">
                  <c:v>1.6488675649610001</c:v>
                </c:pt>
                <c:pt idx="1244">
                  <c:v>1.6777053596739999</c:v>
                </c:pt>
                <c:pt idx="1245">
                  <c:v>1.660312853572</c:v>
                </c:pt>
                <c:pt idx="1246">
                  <c:v>1.660312853572</c:v>
                </c:pt>
                <c:pt idx="1247">
                  <c:v>1.660312853572</c:v>
                </c:pt>
                <c:pt idx="1248">
                  <c:v>1.694574241507</c:v>
                </c:pt>
                <c:pt idx="1249">
                  <c:v>1.7098105767659999</c:v>
                </c:pt>
                <c:pt idx="1250">
                  <c:v>1.703263802495</c:v>
                </c:pt>
                <c:pt idx="1251">
                  <c:v>1.735476629096</c:v>
                </c:pt>
                <c:pt idx="1252">
                  <c:v>1.7322574934570001</c:v>
                </c:pt>
                <c:pt idx="1253">
                  <c:v>1.7322574934570001</c:v>
                </c:pt>
                <c:pt idx="1254">
                  <c:v>1.7322574934570001</c:v>
                </c:pt>
                <c:pt idx="1255">
                  <c:v>1.7322574934570001</c:v>
                </c:pt>
                <c:pt idx="1256">
                  <c:v>1.71428125557</c:v>
                </c:pt>
                <c:pt idx="1257">
                  <c:v>1.733347432283</c:v>
                </c:pt>
                <c:pt idx="1258">
                  <c:v>1.7400461689940001</c:v>
                </c:pt>
                <c:pt idx="1259">
                  <c:v>1.6812554224759999</c:v>
                </c:pt>
                <c:pt idx="1260">
                  <c:v>1.6812554224759999</c:v>
                </c:pt>
                <c:pt idx="1261">
                  <c:v>1.6812554224759999</c:v>
                </c:pt>
                <c:pt idx="1262">
                  <c:v>1.6779146954590001</c:v>
                </c:pt>
                <c:pt idx="1263">
                  <c:v>1.6837649651540001</c:v>
                </c:pt>
                <c:pt idx="1264">
                  <c:v>1.664414446563</c:v>
                </c:pt>
                <c:pt idx="1265">
                  <c:v>1.6347374870189999</c:v>
                </c:pt>
                <c:pt idx="1266">
                  <c:v>1.6194823204940001</c:v>
                </c:pt>
                <c:pt idx="1267">
                  <c:v>1.6194823204940001</c:v>
                </c:pt>
                <c:pt idx="1268">
                  <c:v>1.6194823204940001</c:v>
                </c:pt>
                <c:pt idx="1269">
                  <c:v>1.546043212139</c:v>
                </c:pt>
                <c:pt idx="1270">
                  <c:v>1.625627074544</c:v>
                </c:pt>
                <c:pt idx="1271">
                  <c:v>1.593282442679</c:v>
                </c:pt>
                <c:pt idx="1272">
                  <c:v>1.58199614282</c:v>
                </c:pt>
                <c:pt idx="1273">
                  <c:v>1.5792379525110001</c:v>
                </c:pt>
                <c:pt idx="1274">
                  <c:v>1.5792379525110001</c:v>
                </c:pt>
                <c:pt idx="1275">
                  <c:v>1.5792379525110001</c:v>
                </c:pt>
                <c:pt idx="1276">
                  <c:v>1.6165924329229999</c:v>
                </c:pt>
                <c:pt idx="1277">
                  <c:v>1.6015117204730001</c:v>
                </c:pt>
                <c:pt idx="1278">
                  <c:v>1.6257122949010001</c:v>
                </c:pt>
                <c:pt idx="1279">
                  <c:v>1.567727829007</c:v>
                </c:pt>
                <c:pt idx="1280">
                  <c:v>1.5099978637760001</c:v>
                </c:pt>
                <c:pt idx="1281">
                  <c:v>1.5099978637760001</c:v>
                </c:pt>
                <c:pt idx="1282">
                  <c:v>1.5099978637760001</c:v>
                </c:pt>
                <c:pt idx="1283">
                  <c:v>1.5104968523119999</c:v>
                </c:pt>
                <c:pt idx="1284">
                  <c:v>1.506773334492</c:v>
                </c:pt>
                <c:pt idx="1285">
                  <c:v>1.5670927621040001</c:v>
                </c:pt>
                <c:pt idx="1286">
                  <c:v>1.624413993603</c:v>
                </c:pt>
                <c:pt idx="1287">
                  <c:v>1.5937283819820001</c:v>
                </c:pt>
                <c:pt idx="1288">
                  <c:v>1.5937283819820001</c:v>
                </c:pt>
                <c:pt idx="1289">
                  <c:v>1.5937283819820001</c:v>
                </c:pt>
                <c:pt idx="1290">
                  <c:v>1.61982664398</c:v>
                </c:pt>
                <c:pt idx="1291">
                  <c:v>1.6195222636840001</c:v>
                </c:pt>
                <c:pt idx="1292">
                  <c:v>1.658256791149</c:v>
                </c:pt>
                <c:pt idx="1293">
                  <c:v>1.64660619011</c:v>
                </c:pt>
                <c:pt idx="1294">
                  <c:v>1.6822973836090001</c:v>
                </c:pt>
                <c:pt idx="1295">
                  <c:v>1.6822973836090001</c:v>
                </c:pt>
                <c:pt idx="1296">
                  <c:v>1.6822973836090001</c:v>
                </c:pt>
                <c:pt idx="1297">
                  <c:v>1.679188781446</c:v>
                </c:pt>
                <c:pt idx="1298">
                  <c:v>1.713787887671</c:v>
                </c:pt>
                <c:pt idx="1299">
                  <c:v>1.6233177260139999</c:v>
                </c:pt>
                <c:pt idx="1300">
                  <c:v>1.5621985702700001</c:v>
                </c:pt>
                <c:pt idx="1301">
                  <c:v>1.597694052025</c:v>
                </c:pt>
                <c:pt idx="1302">
                  <c:v>1.597694052025</c:v>
                </c:pt>
                <c:pt idx="1303">
                  <c:v>1.597694052025</c:v>
                </c:pt>
                <c:pt idx="1304">
                  <c:v>1.6287506365940001</c:v>
                </c:pt>
                <c:pt idx="1305">
                  <c:v>1.6693284566490001</c:v>
                </c:pt>
                <c:pt idx="1306">
                  <c:v>1.689349010376</c:v>
                </c:pt>
                <c:pt idx="1307">
                  <c:v>1.7687449316029999</c:v>
                </c:pt>
                <c:pt idx="1308">
                  <c:v>1.6437939189290001</c:v>
                </c:pt>
                <c:pt idx="1309">
                  <c:v>1.6437939189290001</c:v>
                </c:pt>
                <c:pt idx="1310">
                  <c:v>1.6437939189290001</c:v>
                </c:pt>
                <c:pt idx="1311">
                  <c:v>1.544754218045</c:v>
                </c:pt>
                <c:pt idx="1312">
                  <c:v>1.4443817048159999</c:v>
                </c:pt>
                <c:pt idx="1313">
                  <c:v>1.456371063408</c:v>
                </c:pt>
                <c:pt idx="1314">
                  <c:v>1.416053691388</c:v>
                </c:pt>
                <c:pt idx="1315">
                  <c:v>1.480089889234</c:v>
                </c:pt>
                <c:pt idx="1316">
                  <c:v>1.480089889234</c:v>
                </c:pt>
                <c:pt idx="1317">
                  <c:v>1.480089889234</c:v>
                </c:pt>
                <c:pt idx="1318">
                  <c:v>1.480089889234</c:v>
                </c:pt>
                <c:pt idx="1319">
                  <c:v>1.499246776301</c:v>
                </c:pt>
                <c:pt idx="1320">
                  <c:v>1.477253903467</c:v>
                </c:pt>
                <c:pt idx="1321">
                  <c:v>1.4033021962059999</c:v>
                </c:pt>
                <c:pt idx="1322">
                  <c:v>1.3579926925200001</c:v>
                </c:pt>
                <c:pt idx="1323">
                  <c:v>1.3579926925200001</c:v>
                </c:pt>
                <c:pt idx="1324">
                  <c:v>1.3579926925200001</c:v>
                </c:pt>
                <c:pt idx="1325">
                  <c:v>1.3427775049870001</c:v>
                </c:pt>
                <c:pt idx="1326">
                  <c:v>1.3582677936609999</c:v>
                </c:pt>
                <c:pt idx="1327">
                  <c:v>1.325678104294</c:v>
                </c:pt>
                <c:pt idx="1328">
                  <c:v>1.4450340960579999</c:v>
                </c:pt>
                <c:pt idx="1329">
                  <c:v>1.4017723693240001</c:v>
                </c:pt>
                <c:pt idx="1330">
                  <c:v>1.4017723693240001</c:v>
                </c:pt>
                <c:pt idx="1331">
                  <c:v>1.4017723693240001</c:v>
                </c:pt>
                <c:pt idx="1332">
                  <c:v>1.382960390294</c:v>
                </c:pt>
                <c:pt idx="1333">
                  <c:v>1.3427346334620001</c:v>
                </c:pt>
                <c:pt idx="1334">
                  <c:v>1.3347427449760001</c:v>
                </c:pt>
                <c:pt idx="1335">
                  <c:v>1.349552759249</c:v>
                </c:pt>
                <c:pt idx="1336">
                  <c:v>1.332761119225</c:v>
                </c:pt>
                <c:pt idx="1337">
                  <c:v>1.332761119225</c:v>
                </c:pt>
                <c:pt idx="1338">
                  <c:v>1.332761119225</c:v>
                </c:pt>
                <c:pt idx="1339">
                  <c:v>1.4030238057310001</c:v>
                </c:pt>
                <c:pt idx="1340">
                  <c:v>1.44769208111</c:v>
                </c:pt>
                <c:pt idx="1341">
                  <c:v>1.435182128418</c:v>
                </c:pt>
                <c:pt idx="1342">
                  <c:v>1.4486944915290001</c:v>
                </c:pt>
                <c:pt idx="1343">
                  <c:v>1.462144617578</c:v>
                </c:pt>
                <c:pt idx="1344">
                  <c:v>1.462144617578</c:v>
                </c:pt>
                <c:pt idx="1345">
                  <c:v>1.462144617578</c:v>
                </c:pt>
                <c:pt idx="1346">
                  <c:v>1.4874684697539999</c:v>
                </c:pt>
                <c:pt idx="1347">
                  <c:v>1.4287763207069999</c:v>
                </c:pt>
                <c:pt idx="1348">
                  <c:v>1.390880514889</c:v>
                </c:pt>
                <c:pt idx="1349">
                  <c:v>1.3254753507549999</c:v>
                </c:pt>
                <c:pt idx="1350">
                  <c:v>1.3264974651899999</c:v>
                </c:pt>
                <c:pt idx="1351">
                  <c:v>1.3264974651899999</c:v>
                </c:pt>
                <c:pt idx="1352">
                  <c:v>1.3264974651899999</c:v>
                </c:pt>
                <c:pt idx="1353">
                  <c:v>1.4029037938719999</c:v>
                </c:pt>
                <c:pt idx="1354">
                  <c:v>1.496716372741</c:v>
                </c:pt>
                <c:pt idx="1355">
                  <c:v>1.496716372741</c:v>
                </c:pt>
                <c:pt idx="1356">
                  <c:v>1.442280436283</c:v>
                </c:pt>
                <c:pt idx="1357">
                  <c:v>1.520162097517</c:v>
                </c:pt>
                <c:pt idx="1358">
                  <c:v>1.520162097517</c:v>
                </c:pt>
                <c:pt idx="1359">
                  <c:v>1.520162097517</c:v>
                </c:pt>
                <c:pt idx="1360">
                  <c:v>1.5579710147329999</c:v>
                </c:pt>
                <c:pt idx="1361">
                  <c:v>1.624161602514</c:v>
                </c:pt>
                <c:pt idx="1362">
                  <c:v>1.622060832781</c:v>
                </c:pt>
                <c:pt idx="1363">
                  <c:v>1.5441432615140001</c:v>
                </c:pt>
                <c:pt idx="1364">
                  <c:v>1.5641176811719999</c:v>
                </c:pt>
                <c:pt idx="1365">
                  <c:v>1.5641176811719999</c:v>
                </c:pt>
                <c:pt idx="1366">
                  <c:v>1.5641176811719999</c:v>
                </c:pt>
                <c:pt idx="1367">
                  <c:v>1.5641176811719999</c:v>
                </c:pt>
                <c:pt idx="1368">
                  <c:v>1.5641176811719999</c:v>
                </c:pt>
                <c:pt idx="1369">
                  <c:v>1.5641176811719999</c:v>
                </c:pt>
                <c:pt idx="1370">
                  <c:v>1.6224875413969999</c:v>
                </c:pt>
                <c:pt idx="1371">
                  <c:v>1.6360508286740001</c:v>
                </c:pt>
                <c:pt idx="1372">
                  <c:v>1.6360508286740001</c:v>
                </c:pt>
                <c:pt idx="1373">
                  <c:v>1.6360508286740001</c:v>
                </c:pt>
                <c:pt idx="1374">
                  <c:v>1.6125611854819999</c:v>
                </c:pt>
                <c:pt idx="1375">
                  <c:v>1.5762009284059999</c:v>
                </c:pt>
                <c:pt idx="1376">
                  <c:v>1.5762009284059999</c:v>
                </c:pt>
                <c:pt idx="1377">
                  <c:v>1.5762009284059999</c:v>
                </c:pt>
                <c:pt idx="1378">
                  <c:v>1.486020750944</c:v>
                </c:pt>
                <c:pt idx="1379">
                  <c:v>1.486020750944</c:v>
                </c:pt>
                <c:pt idx="1380">
                  <c:v>1.486020750944</c:v>
                </c:pt>
                <c:pt idx="1381">
                  <c:v>1.486020750944</c:v>
                </c:pt>
                <c:pt idx="1382">
                  <c:v>1.486020750944</c:v>
                </c:pt>
                <c:pt idx="1383">
                  <c:v>1.499252709813</c:v>
                </c:pt>
                <c:pt idx="1384">
                  <c:v>1.490735431729</c:v>
                </c:pt>
                <c:pt idx="1385">
                  <c:v>1.4686867433949999</c:v>
                </c:pt>
                <c:pt idx="1386">
                  <c:v>1.4686867433949999</c:v>
                </c:pt>
                <c:pt idx="1387">
                  <c:v>1.4686867433949999</c:v>
                </c:pt>
                <c:pt idx="1388">
                  <c:v>1.4686867433949999</c:v>
                </c:pt>
                <c:pt idx="1389">
                  <c:v>1.4686867433949999</c:v>
                </c:pt>
                <c:pt idx="1390">
                  <c:v>1.4810916400830001</c:v>
                </c:pt>
                <c:pt idx="1391">
                  <c:v>1.505831610377</c:v>
                </c:pt>
                <c:pt idx="1392">
                  <c:v>1.458746445377</c:v>
                </c:pt>
                <c:pt idx="1393">
                  <c:v>1.458746445377</c:v>
                </c:pt>
                <c:pt idx="1394">
                  <c:v>1.458746445377</c:v>
                </c:pt>
                <c:pt idx="1395">
                  <c:v>1.439346012983</c:v>
                </c:pt>
                <c:pt idx="1396">
                  <c:v>1.4638444206329999</c:v>
                </c:pt>
                <c:pt idx="1397">
                  <c:v>1.4769213924260001</c:v>
                </c:pt>
                <c:pt idx="1398">
                  <c:v>1.4951309614570001</c:v>
                </c:pt>
                <c:pt idx="1399">
                  <c:v>1.5054965705059999</c:v>
                </c:pt>
                <c:pt idx="1400">
                  <c:v>1.5054965705059999</c:v>
                </c:pt>
                <c:pt idx="1401">
                  <c:v>1.5054965705059999</c:v>
                </c:pt>
                <c:pt idx="1402">
                  <c:v>1.5213079506089999</c:v>
                </c:pt>
                <c:pt idx="1403">
                  <c:v>1.5323899091540001</c:v>
                </c:pt>
                <c:pt idx="1404">
                  <c:v>1.485266554054</c:v>
                </c:pt>
                <c:pt idx="1405">
                  <c:v>1.4886074530769999</c:v>
                </c:pt>
                <c:pt idx="1406">
                  <c:v>1.5084089988910001</c:v>
                </c:pt>
                <c:pt idx="1407">
                  <c:v>1.5084089988910001</c:v>
                </c:pt>
                <c:pt idx="1408">
                  <c:v>1.5084089988910001</c:v>
                </c:pt>
                <c:pt idx="1409">
                  <c:v>1.490378825384</c:v>
                </c:pt>
                <c:pt idx="1410">
                  <c:v>1.4934039754649999</c:v>
                </c:pt>
                <c:pt idx="1411">
                  <c:v>1.476424804821</c:v>
                </c:pt>
                <c:pt idx="1412">
                  <c:v>1.4658507906410001</c:v>
                </c:pt>
                <c:pt idx="1413">
                  <c:v>1.491859887153</c:v>
                </c:pt>
                <c:pt idx="1414">
                  <c:v>1.491859887153</c:v>
                </c:pt>
                <c:pt idx="1415">
                  <c:v>1.491859887153</c:v>
                </c:pt>
                <c:pt idx="1416">
                  <c:v>1.4874898304869999</c:v>
                </c:pt>
                <c:pt idx="1417">
                  <c:v>1.466614912626</c:v>
                </c:pt>
                <c:pt idx="1418">
                  <c:v>1.4404882049379999</c:v>
                </c:pt>
                <c:pt idx="1419">
                  <c:v>1.354223076846</c:v>
                </c:pt>
                <c:pt idx="1420">
                  <c:v>1.356508320381</c:v>
                </c:pt>
                <c:pt idx="1421">
                  <c:v>1.356508320381</c:v>
                </c:pt>
                <c:pt idx="1422">
                  <c:v>1.356508320381</c:v>
                </c:pt>
                <c:pt idx="1423">
                  <c:v>1.329826770093</c:v>
                </c:pt>
                <c:pt idx="1424">
                  <c:v>1.315486694254</c:v>
                </c:pt>
                <c:pt idx="1425">
                  <c:v>1.266203820608</c:v>
                </c:pt>
                <c:pt idx="1426">
                  <c:v>1.3519756496490001</c:v>
                </c:pt>
                <c:pt idx="1427">
                  <c:v>1.3481534498900001</c:v>
                </c:pt>
                <c:pt idx="1428">
                  <c:v>1.3481534498900001</c:v>
                </c:pt>
                <c:pt idx="1429">
                  <c:v>1.3481534498900001</c:v>
                </c:pt>
                <c:pt idx="1430">
                  <c:v>1.435264091928</c:v>
                </c:pt>
                <c:pt idx="1431">
                  <c:v>1.3699192255920001</c:v>
                </c:pt>
                <c:pt idx="1432">
                  <c:v>1.3581259946540001</c:v>
                </c:pt>
                <c:pt idx="1433">
                  <c:v>1.3207548335529999</c:v>
                </c:pt>
                <c:pt idx="1434">
                  <c:v>1.2951578253630001</c:v>
                </c:pt>
                <c:pt idx="1435">
                  <c:v>1.2951578253630001</c:v>
                </c:pt>
                <c:pt idx="1436">
                  <c:v>1.2951578253630001</c:v>
                </c:pt>
                <c:pt idx="1437">
                  <c:v>1.265315538694</c:v>
                </c:pt>
                <c:pt idx="1438">
                  <c:v>1.2633114064640001</c:v>
                </c:pt>
                <c:pt idx="1439">
                  <c:v>1.294621015208</c:v>
                </c:pt>
                <c:pt idx="1440">
                  <c:v>1.3336968950770001</c:v>
                </c:pt>
                <c:pt idx="1441">
                  <c:v>1.3521474796620001</c:v>
                </c:pt>
                <c:pt idx="1442">
                  <c:v>1.3521474796620001</c:v>
                </c:pt>
                <c:pt idx="1443">
                  <c:v>1.3521474796620001</c:v>
                </c:pt>
                <c:pt idx="1444">
                  <c:v>1.3797964972900001</c:v>
                </c:pt>
                <c:pt idx="1445">
                  <c:v>1.2994962090769999</c:v>
                </c:pt>
                <c:pt idx="1446">
                  <c:v>1.2835779038020001</c:v>
                </c:pt>
                <c:pt idx="1447">
                  <c:v>1.314013759179</c:v>
                </c:pt>
                <c:pt idx="1448">
                  <c:v>1.276043894716</c:v>
                </c:pt>
                <c:pt idx="1449">
                  <c:v>1.276043894716</c:v>
                </c:pt>
                <c:pt idx="1450">
                  <c:v>1.276043894716</c:v>
                </c:pt>
                <c:pt idx="1451">
                  <c:v>1.3069754568180001</c:v>
                </c:pt>
                <c:pt idx="1452">
                  <c:v>1.2792184906940001</c:v>
                </c:pt>
                <c:pt idx="1453">
                  <c:v>1.276251301821</c:v>
                </c:pt>
                <c:pt idx="1454">
                  <c:v>1.26100243788</c:v>
                </c:pt>
                <c:pt idx="1455">
                  <c:v>1.242618610986</c:v>
                </c:pt>
                <c:pt idx="1456">
                  <c:v>1.242618610986</c:v>
                </c:pt>
                <c:pt idx="1457">
                  <c:v>1.242618610986</c:v>
                </c:pt>
                <c:pt idx="1458">
                  <c:v>1.2826468102899999</c:v>
                </c:pt>
                <c:pt idx="1459">
                  <c:v>1.3349954856249999</c:v>
                </c:pt>
                <c:pt idx="1460">
                  <c:v>1.404127365336</c:v>
                </c:pt>
                <c:pt idx="1461">
                  <c:v>1.426991883341</c:v>
                </c:pt>
                <c:pt idx="1462">
                  <c:v>1.4042352659520001</c:v>
                </c:pt>
                <c:pt idx="1463">
                  <c:v>1.4042352659520001</c:v>
                </c:pt>
                <c:pt idx="1464">
                  <c:v>1.4042352659520001</c:v>
                </c:pt>
                <c:pt idx="1465">
                  <c:v>1.462312167436</c:v>
                </c:pt>
                <c:pt idx="1466">
                  <c:v>1.4531361198270001</c:v>
                </c:pt>
                <c:pt idx="1467">
                  <c:v>1.4341253512150001</c:v>
                </c:pt>
                <c:pt idx="1468">
                  <c:v>1.449954812836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15-4A4F-8418-39A65F414948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1.771265851428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  <c:pt idx="1190">
                  <c:v>1.6342726830780001</c:v>
                </c:pt>
                <c:pt idx="1191">
                  <c:v>1.6342726830780001</c:v>
                </c:pt>
                <c:pt idx="1192">
                  <c:v>1.6359240149550001</c:v>
                </c:pt>
                <c:pt idx="1193">
                  <c:v>1.632088659438</c:v>
                </c:pt>
                <c:pt idx="1194">
                  <c:v>1.632088659438</c:v>
                </c:pt>
                <c:pt idx="1195">
                  <c:v>1.6028258810110001</c:v>
                </c:pt>
                <c:pt idx="1196">
                  <c:v>1.6884349466449999</c:v>
                </c:pt>
                <c:pt idx="1197">
                  <c:v>1.6884349466449999</c:v>
                </c:pt>
                <c:pt idx="1198">
                  <c:v>1.6884349466449999</c:v>
                </c:pt>
                <c:pt idx="1199">
                  <c:v>1.7323595200490001</c:v>
                </c:pt>
                <c:pt idx="1200">
                  <c:v>1.7741873218419999</c:v>
                </c:pt>
                <c:pt idx="1201">
                  <c:v>1.828463148689</c:v>
                </c:pt>
                <c:pt idx="1202">
                  <c:v>1.8488281820270001</c:v>
                </c:pt>
                <c:pt idx="1203">
                  <c:v>1.821284506189</c:v>
                </c:pt>
                <c:pt idx="1204">
                  <c:v>1.821284506189</c:v>
                </c:pt>
                <c:pt idx="1205">
                  <c:v>1.821284506189</c:v>
                </c:pt>
                <c:pt idx="1206">
                  <c:v>1.8452360198919999</c:v>
                </c:pt>
                <c:pt idx="1207">
                  <c:v>1.8600693219719999</c:v>
                </c:pt>
                <c:pt idx="1208">
                  <c:v>1.8603662802130001</c:v>
                </c:pt>
                <c:pt idx="1209">
                  <c:v>1.7888444675120001</c:v>
                </c:pt>
                <c:pt idx="1210">
                  <c:v>1.7888444675120001</c:v>
                </c:pt>
                <c:pt idx="1211">
                  <c:v>1.7888444675120001</c:v>
                </c:pt>
                <c:pt idx="1212">
                  <c:v>1.7888444675120001</c:v>
                </c:pt>
                <c:pt idx="1213">
                  <c:v>1.8376118721320001</c:v>
                </c:pt>
                <c:pt idx="1214">
                  <c:v>1.8811842259280001</c:v>
                </c:pt>
                <c:pt idx="1215">
                  <c:v>1.8579549106090001</c:v>
                </c:pt>
                <c:pt idx="1216">
                  <c:v>1.8210065179679999</c:v>
                </c:pt>
                <c:pt idx="1217">
                  <c:v>1.80492175128</c:v>
                </c:pt>
                <c:pt idx="1218">
                  <c:v>1.80492175128</c:v>
                </c:pt>
                <c:pt idx="1219">
                  <c:v>1.80492175128</c:v>
                </c:pt>
                <c:pt idx="1220">
                  <c:v>1.8049351675650001</c:v>
                </c:pt>
                <c:pt idx="1221">
                  <c:v>1.8010384051570001</c:v>
                </c:pt>
                <c:pt idx="1222">
                  <c:v>1.7785426342549999</c:v>
                </c:pt>
                <c:pt idx="1223">
                  <c:v>1.7785426342549999</c:v>
                </c:pt>
                <c:pt idx="1224">
                  <c:v>1.7785426342549999</c:v>
                </c:pt>
                <c:pt idx="1225">
                  <c:v>1.7785426342549999</c:v>
                </c:pt>
                <c:pt idx="1226">
                  <c:v>1.7785426342549999</c:v>
                </c:pt>
                <c:pt idx="1227">
                  <c:v>1.7828809862499999</c:v>
                </c:pt>
                <c:pt idx="1228">
                  <c:v>1.734833185629</c:v>
                </c:pt>
                <c:pt idx="1229">
                  <c:v>1.7320201383360001</c:v>
                </c:pt>
                <c:pt idx="1230">
                  <c:v>1.754551860239</c:v>
                </c:pt>
                <c:pt idx="1231">
                  <c:v>1.7353139592310001</c:v>
                </c:pt>
                <c:pt idx="1232">
                  <c:v>1.7353139592310001</c:v>
                </c:pt>
                <c:pt idx="1233">
                  <c:v>1.7353139592310001</c:v>
                </c:pt>
                <c:pt idx="1234">
                  <c:v>1.7071025593239999</c:v>
                </c:pt>
                <c:pt idx="1235">
                  <c:v>1.685938694858</c:v>
                </c:pt>
                <c:pt idx="1236">
                  <c:v>1.6621777848620001</c:v>
                </c:pt>
                <c:pt idx="1237">
                  <c:v>1.6436701035429999</c:v>
                </c:pt>
                <c:pt idx="1238">
                  <c:v>1.6474262866210001</c:v>
                </c:pt>
                <c:pt idx="1239">
                  <c:v>1.6474262866210001</c:v>
                </c:pt>
                <c:pt idx="1240">
                  <c:v>1.6474262866210001</c:v>
                </c:pt>
                <c:pt idx="1241">
                  <c:v>1.615264294663</c:v>
                </c:pt>
                <c:pt idx="1242">
                  <c:v>1.6518196785670001</c:v>
                </c:pt>
                <c:pt idx="1243">
                  <c:v>1.645190150648</c:v>
                </c:pt>
                <c:pt idx="1244">
                  <c:v>1.6943370014629999</c:v>
                </c:pt>
                <c:pt idx="1245">
                  <c:v>1.731987455409</c:v>
                </c:pt>
                <c:pt idx="1246">
                  <c:v>1.731987455409</c:v>
                </c:pt>
                <c:pt idx="1247">
                  <c:v>1.731987455409</c:v>
                </c:pt>
                <c:pt idx="1248">
                  <c:v>1.6434522275979999</c:v>
                </c:pt>
                <c:pt idx="1249">
                  <c:v>1.70160078669</c:v>
                </c:pt>
                <c:pt idx="1250">
                  <c:v>1.720964798202</c:v>
                </c:pt>
                <c:pt idx="1251">
                  <c:v>1.731975985504</c:v>
                </c:pt>
                <c:pt idx="1252">
                  <c:v>1.7260393777159999</c:v>
                </c:pt>
                <c:pt idx="1253">
                  <c:v>1.7260393777159999</c:v>
                </c:pt>
                <c:pt idx="1254">
                  <c:v>1.7260393777159999</c:v>
                </c:pt>
                <c:pt idx="1255">
                  <c:v>1.7260393777159999</c:v>
                </c:pt>
                <c:pt idx="1256">
                  <c:v>1.7431919880560001</c:v>
                </c:pt>
                <c:pt idx="1257">
                  <c:v>1.755323624311</c:v>
                </c:pt>
                <c:pt idx="1258">
                  <c:v>1.804676050803</c:v>
                </c:pt>
                <c:pt idx="1259">
                  <c:v>1.83042369296</c:v>
                </c:pt>
                <c:pt idx="1260">
                  <c:v>1.83042369296</c:v>
                </c:pt>
                <c:pt idx="1261">
                  <c:v>1.83042369296</c:v>
                </c:pt>
                <c:pt idx="1262">
                  <c:v>1.811694443483</c:v>
                </c:pt>
                <c:pt idx="1263">
                  <c:v>1.7704481522790001</c:v>
                </c:pt>
                <c:pt idx="1264">
                  <c:v>1.7003443515579999</c:v>
                </c:pt>
                <c:pt idx="1265">
                  <c:v>1.6559311303769999</c:v>
                </c:pt>
                <c:pt idx="1266">
                  <c:v>1.6488384955199999</c:v>
                </c:pt>
                <c:pt idx="1267">
                  <c:v>1.6488384955199999</c:v>
                </c:pt>
                <c:pt idx="1268">
                  <c:v>1.6488384955199999</c:v>
                </c:pt>
                <c:pt idx="1269">
                  <c:v>1.6393009087949999</c:v>
                </c:pt>
                <c:pt idx="1270">
                  <c:v>1.655660440646</c:v>
                </c:pt>
                <c:pt idx="1271">
                  <c:v>1.646584479116</c:v>
                </c:pt>
                <c:pt idx="1272">
                  <c:v>1.6483203299539999</c:v>
                </c:pt>
                <c:pt idx="1273">
                  <c:v>1.634991416908</c:v>
                </c:pt>
                <c:pt idx="1274">
                  <c:v>1.634991416908</c:v>
                </c:pt>
                <c:pt idx="1275">
                  <c:v>1.634991416908</c:v>
                </c:pt>
                <c:pt idx="1276">
                  <c:v>1.679020462585</c:v>
                </c:pt>
                <c:pt idx="1277">
                  <c:v>1.6712060464339999</c:v>
                </c:pt>
                <c:pt idx="1278">
                  <c:v>1.647889371063</c:v>
                </c:pt>
                <c:pt idx="1279">
                  <c:v>1.6580208385740001</c:v>
                </c:pt>
                <c:pt idx="1280">
                  <c:v>1.6289894978570001</c:v>
                </c:pt>
                <c:pt idx="1281">
                  <c:v>1.6289894978570001</c:v>
                </c:pt>
                <c:pt idx="1282">
                  <c:v>1.6289894978570001</c:v>
                </c:pt>
                <c:pt idx="1283">
                  <c:v>1.6358436337190001</c:v>
                </c:pt>
                <c:pt idx="1284">
                  <c:v>1.5982597001729999</c:v>
                </c:pt>
                <c:pt idx="1285">
                  <c:v>1.6068881428299999</c:v>
                </c:pt>
                <c:pt idx="1286">
                  <c:v>1.6383947567349999</c:v>
                </c:pt>
                <c:pt idx="1287">
                  <c:v>1.664212848612</c:v>
                </c:pt>
                <c:pt idx="1288">
                  <c:v>1.664212848612</c:v>
                </c:pt>
                <c:pt idx="1289">
                  <c:v>1.664212848612</c:v>
                </c:pt>
                <c:pt idx="1290">
                  <c:v>1.6080894831029999</c:v>
                </c:pt>
                <c:pt idx="1291">
                  <c:v>1.638810275854</c:v>
                </c:pt>
                <c:pt idx="1292">
                  <c:v>1.6351560628920001</c:v>
                </c:pt>
                <c:pt idx="1293">
                  <c:v>1.7440391479070001</c:v>
                </c:pt>
                <c:pt idx="1294">
                  <c:v>1.7672725078489999</c:v>
                </c:pt>
                <c:pt idx="1295">
                  <c:v>1.7672725078489999</c:v>
                </c:pt>
                <c:pt idx="1296">
                  <c:v>1.7672725078489999</c:v>
                </c:pt>
                <c:pt idx="1297">
                  <c:v>1.7964866210829999</c:v>
                </c:pt>
                <c:pt idx="1298">
                  <c:v>1.7876747350940001</c:v>
                </c:pt>
                <c:pt idx="1299">
                  <c:v>1.7227079543220001</c:v>
                </c:pt>
                <c:pt idx="1300">
                  <c:v>1.7263953867920001</c:v>
                </c:pt>
                <c:pt idx="1301">
                  <c:v>1.678708854445</c:v>
                </c:pt>
                <c:pt idx="1302">
                  <c:v>1.678708854445</c:v>
                </c:pt>
                <c:pt idx="1303">
                  <c:v>1.678708854445</c:v>
                </c:pt>
                <c:pt idx="1304">
                  <c:v>1.769274801573</c:v>
                </c:pt>
                <c:pt idx="1305">
                  <c:v>1.801584840391</c:v>
                </c:pt>
                <c:pt idx="1306">
                  <c:v>1.8072106538279999</c:v>
                </c:pt>
                <c:pt idx="1307">
                  <c:v>1.854742357935</c:v>
                </c:pt>
                <c:pt idx="1308">
                  <c:v>1.750807993465</c:v>
                </c:pt>
                <c:pt idx="1309">
                  <c:v>1.750807993465</c:v>
                </c:pt>
                <c:pt idx="1310">
                  <c:v>1.750807993465</c:v>
                </c:pt>
                <c:pt idx="1311">
                  <c:v>1.7399899368209999</c:v>
                </c:pt>
                <c:pt idx="1312">
                  <c:v>1.71357691533</c:v>
                </c:pt>
                <c:pt idx="1313">
                  <c:v>1.608249339036</c:v>
                </c:pt>
                <c:pt idx="1314">
                  <c:v>1.731936309355</c:v>
                </c:pt>
                <c:pt idx="1315">
                  <c:v>1.708414510433</c:v>
                </c:pt>
                <c:pt idx="1316">
                  <c:v>1.708414510433</c:v>
                </c:pt>
                <c:pt idx="1317">
                  <c:v>1.708414510433</c:v>
                </c:pt>
                <c:pt idx="1318">
                  <c:v>1.708414510433</c:v>
                </c:pt>
                <c:pt idx="1319">
                  <c:v>1.7417948550190001</c:v>
                </c:pt>
                <c:pt idx="1320">
                  <c:v>1.6651975603239999</c:v>
                </c:pt>
                <c:pt idx="1321">
                  <c:v>1.5921466517980001</c:v>
                </c:pt>
                <c:pt idx="1322">
                  <c:v>1.5836088247060001</c:v>
                </c:pt>
                <c:pt idx="1323">
                  <c:v>1.5836088247060001</c:v>
                </c:pt>
                <c:pt idx="1324">
                  <c:v>1.5836088247060001</c:v>
                </c:pt>
                <c:pt idx="1325">
                  <c:v>1.5976323029970001</c:v>
                </c:pt>
                <c:pt idx="1326">
                  <c:v>1.5936498910250001</c:v>
                </c:pt>
                <c:pt idx="1327">
                  <c:v>1.5878132313719999</c:v>
                </c:pt>
                <c:pt idx="1328">
                  <c:v>1.588472364487</c:v>
                </c:pt>
                <c:pt idx="1329">
                  <c:v>1.6287325869880001</c:v>
                </c:pt>
                <c:pt idx="1330">
                  <c:v>1.6287325869880001</c:v>
                </c:pt>
                <c:pt idx="1331">
                  <c:v>1.6287325869880001</c:v>
                </c:pt>
                <c:pt idx="1332">
                  <c:v>1.541914253699</c:v>
                </c:pt>
                <c:pt idx="1333">
                  <c:v>1.5386855009530001</c:v>
                </c:pt>
                <c:pt idx="1334">
                  <c:v>1.4722342336309999</c:v>
                </c:pt>
                <c:pt idx="1335">
                  <c:v>1.5076814635419999</c:v>
                </c:pt>
                <c:pt idx="1336">
                  <c:v>1.505869594115</c:v>
                </c:pt>
                <c:pt idx="1337">
                  <c:v>1.505869594115</c:v>
                </c:pt>
                <c:pt idx="1338">
                  <c:v>1.505869594115</c:v>
                </c:pt>
                <c:pt idx="1339">
                  <c:v>1.424739984206</c:v>
                </c:pt>
                <c:pt idx="1340">
                  <c:v>1.4672012157559999</c:v>
                </c:pt>
                <c:pt idx="1341">
                  <c:v>1.4412836847220001</c:v>
                </c:pt>
                <c:pt idx="1342">
                  <c:v>1.506708934123</c:v>
                </c:pt>
                <c:pt idx="1343">
                  <c:v>1.5293249048840001</c:v>
                </c:pt>
                <c:pt idx="1344">
                  <c:v>1.5293249048840001</c:v>
                </c:pt>
                <c:pt idx="1345">
                  <c:v>1.5293249048840001</c:v>
                </c:pt>
                <c:pt idx="1346">
                  <c:v>1.487774069154</c:v>
                </c:pt>
                <c:pt idx="1347">
                  <c:v>1.514013190155</c:v>
                </c:pt>
                <c:pt idx="1348">
                  <c:v>1.521672434444</c:v>
                </c:pt>
                <c:pt idx="1349">
                  <c:v>1.5186003033240001</c:v>
                </c:pt>
                <c:pt idx="1350">
                  <c:v>1.4891293079900001</c:v>
                </c:pt>
                <c:pt idx="1351">
                  <c:v>1.4891293079900001</c:v>
                </c:pt>
                <c:pt idx="1352">
                  <c:v>1.4891293079900001</c:v>
                </c:pt>
                <c:pt idx="1353">
                  <c:v>1.512541748696</c:v>
                </c:pt>
                <c:pt idx="1354">
                  <c:v>1.5239834227710001</c:v>
                </c:pt>
                <c:pt idx="1355">
                  <c:v>1.5239834227710001</c:v>
                </c:pt>
                <c:pt idx="1356">
                  <c:v>1.5396839675330001</c:v>
                </c:pt>
                <c:pt idx="1357">
                  <c:v>1.5503850691959999</c:v>
                </c:pt>
                <c:pt idx="1358">
                  <c:v>1.5503850691959999</c:v>
                </c:pt>
                <c:pt idx="1359">
                  <c:v>1.5503850691959999</c:v>
                </c:pt>
                <c:pt idx="1360">
                  <c:v>1.550986481122</c:v>
                </c:pt>
                <c:pt idx="1361">
                  <c:v>1.571086003125</c:v>
                </c:pt>
                <c:pt idx="1362">
                  <c:v>1.562023645329</c:v>
                </c:pt>
                <c:pt idx="1363">
                  <c:v>1.53059924353</c:v>
                </c:pt>
                <c:pt idx="1364">
                  <c:v>1.525893077526</c:v>
                </c:pt>
                <c:pt idx="1365">
                  <c:v>1.525893077526</c:v>
                </c:pt>
                <c:pt idx="1366">
                  <c:v>1.525893077526</c:v>
                </c:pt>
                <c:pt idx="1367">
                  <c:v>1.525893077526</c:v>
                </c:pt>
                <c:pt idx="1368">
                  <c:v>1.525893077526</c:v>
                </c:pt>
                <c:pt idx="1369">
                  <c:v>1.525893077526</c:v>
                </c:pt>
                <c:pt idx="1370">
                  <c:v>1.5821196181699999</c:v>
                </c:pt>
                <c:pt idx="1371">
                  <c:v>1.619490210008</c:v>
                </c:pt>
                <c:pt idx="1372">
                  <c:v>1.619490210008</c:v>
                </c:pt>
                <c:pt idx="1373">
                  <c:v>1.619490210008</c:v>
                </c:pt>
                <c:pt idx="1374">
                  <c:v>1.6255215014619999</c:v>
                </c:pt>
                <c:pt idx="1375">
                  <c:v>1.619281657593</c:v>
                </c:pt>
                <c:pt idx="1376">
                  <c:v>1.619281657593</c:v>
                </c:pt>
                <c:pt idx="1377">
                  <c:v>1.619281657593</c:v>
                </c:pt>
                <c:pt idx="1378">
                  <c:v>1.7095140731859999</c:v>
                </c:pt>
                <c:pt idx="1379">
                  <c:v>1.7095140731859999</c:v>
                </c:pt>
                <c:pt idx="1380">
                  <c:v>1.7095140731859999</c:v>
                </c:pt>
                <c:pt idx="1381">
                  <c:v>1.7095140731859999</c:v>
                </c:pt>
                <c:pt idx="1382">
                  <c:v>1.7095140731859999</c:v>
                </c:pt>
                <c:pt idx="1383">
                  <c:v>1.6717725725370001</c:v>
                </c:pt>
                <c:pt idx="1384">
                  <c:v>1.6889335734540001</c:v>
                </c:pt>
                <c:pt idx="1385">
                  <c:v>1.676871474266</c:v>
                </c:pt>
                <c:pt idx="1386">
                  <c:v>1.676871474266</c:v>
                </c:pt>
                <c:pt idx="1387">
                  <c:v>1.676871474266</c:v>
                </c:pt>
                <c:pt idx="1388">
                  <c:v>1.676871474266</c:v>
                </c:pt>
                <c:pt idx="1389">
                  <c:v>1.676871474266</c:v>
                </c:pt>
                <c:pt idx="1390">
                  <c:v>1.6684897703349999</c:v>
                </c:pt>
                <c:pt idx="1391">
                  <c:v>1.6531778169539999</c:v>
                </c:pt>
                <c:pt idx="1392">
                  <c:v>1.598605687903</c:v>
                </c:pt>
                <c:pt idx="1393">
                  <c:v>1.598605687903</c:v>
                </c:pt>
                <c:pt idx="1394">
                  <c:v>1.598605687903</c:v>
                </c:pt>
                <c:pt idx="1395">
                  <c:v>1.5689875560619999</c:v>
                </c:pt>
                <c:pt idx="1396">
                  <c:v>1.5908472967730001</c:v>
                </c:pt>
                <c:pt idx="1397">
                  <c:v>1.567887251305</c:v>
                </c:pt>
                <c:pt idx="1398">
                  <c:v>1.5679498228269999</c:v>
                </c:pt>
                <c:pt idx="1399">
                  <c:v>1.5829137834760001</c:v>
                </c:pt>
                <c:pt idx="1400">
                  <c:v>1.5829137834760001</c:v>
                </c:pt>
                <c:pt idx="1401">
                  <c:v>1.5829137834760001</c:v>
                </c:pt>
                <c:pt idx="1402">
                  <c:v>1.5732582439589999</c:v>
                </c:pt>
                <c:pt idx="1403">
                  <c:v>1.6086115406379999</c:v>
                </c:pt>
                <c:pt idx="1404">
                  <c:v>1.6292469619709999</c:v>
                </c:pt>
                <c:pt idx="1405">
                  <c:v>1.587341694449</c:v>
                </c:pt>
                <c:pt idx="1406">
                  <c:v>1.597401152804</c:v>
                </c:pt>
                <c:pt idx="1407">
                  <c:v>1.597401152804</c:v>
                </c:pt>
                <c:pt idx="1408">
                  <c:v>1.597401152804</c:v>
                </c:pt>
                <c:pt idx="1409">
                  <c:v>1.613945035802</c:v>
                </c:pt>
                <c:pt idx="1410">
                  <c:v>1.578109617295</c:v>
                </c:pt>
                <c:pt idx="1411">
                  <c:v>1.5916982171909999</c:v>
                </c:pt>
                <c:pt idx="1412">
                  <c:v>1.574827244932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1.5707112747080001</c:v>
                </c:pt>
                <c:pt idx="1417">
                  <c:v>1.5299010526179999</c:v>
                </c:pt>
                <c:pt idx="1418">
                  <c:v>1.5360001890029999</c:v>
                </c:pt>
                <c:pt idx="1419">
                  <c:v>1.5190238284899999</c:v>
                </c:pt>
                <c:pt idx="1420">
                  <c:v>1.5306291995300001</c:v>
                </c:pt>
                <c:pt idx="1421">
                  <c:v>1.5306291995300001</c:v>
                </c:pt>
                <c:pt idx="1422">
                  <c:v>1.5306291995300001</c:v>
                </c:pt>
                <c:pt idx="1423">
                  <c:v>1.489659699435</c:v>
                </c:pt>
                <c:pt idx="1424">
                  <c:v>1.4989520128930001</c:v>
                </c:pt>
                <c:pt idx="1425">
                  <c:v>1.5150277760090001</c:v>
                </c:pt>
                <c:pt idx="1426">
                  <c:v>1.5890060107740001</c:v>
                </c:pt>
                <c:pt idx="1427">
                  <c:v>1.5657715038469999</c:v>
                </c:pt>
                <c:pt idx="1428">
                  <c:v>1.5657715038469999</c:v>
                </c:pt>
                <c:pt idx="1429">
                  <c:v>1.5657715038469999</c:v>
                </c:pt>
                <c:pt idx="1430">
                  <c:v>1.6102247796560001</c:v>
                </c:pt>
                <c:pt idx="1431">
                  <c:v>1.6154756057999999</c:v>
                </c:pt>
                <c:pt idx="1432">
                  <c:v>1.550255117379</c:v>
                </c:pt>
                <c:pt idx="1433">
                  <c:v>1.55377713978</c:v>
                </c:pt>
                <c:pt idx="1434">
                  <c:v>1.537262250583</c:v>
                </c:pt>
                <c:pt idx="1435">
                  <c:v>1.537262250583</c:v>
                </c:pt>
                <c:pt idx="1436">
                  <c:v>1.537262250583</c:v>
                </c:pt>
                <c:pt idx="1437">
                  <c:v>1.578201565406</c:v>
                </c:pt>
                <c:pt idx="1438">
                  <c:v>1.534679104339</c:v>
                </c:pt>
                <c:pt idx="1439">
                  <c:v>1.504664705802</c:v>
                </c:pt>
                <c:pt idx="1440">
                  <c:v>1.5341630392050001</c:v>
                </c:pt>
                <c:pt idx="1441">
                  <c:v>1.4887226509210001</c:v>
                </c:pt>
                <c:pt idx="1442">
                  <c:v>1.4887226509210001</c:v>
                </c:pt>
                <c:pt idx="1443">
                  <c:v>1.4887226509210001</c:v>
                </c:pt>
                <c:pt idx="1444">
                  <c:v>1.4872301743830001</c:v>
                </c:pt>
                <c:pt idx="1445">
                  <c:v>1.470086528195</c:v>
                </c:pt>
                <c:pt idx="1446">
                  <c:v>1.492015717506</c:v>
                </c:pt>
                <c:pt idx="1447">
                  <c:v>1.511362317186</c:v>
                </c:pt>
                <c:pt idx="1448">
                  <c:v>1.4917339960810001</c:v>
                </c:pt>
                <c:pt idx="1449">
                  <c:v>1.4917339960810001</c:v>
                </c:pt>
                <c:pt idx="1450">
                  <c:v>1.4917339960810001</c:v>
                </c:pt>
                <c:pt idx="1451">
                  <c:v>1.4632845663530001</c:v>
                </c:pt>
                <c:pt idx="1452">
                  <c:v>1.4045970242979999</c:v>
                </c:pt>
                <c:pt idx="1453">
                  <c:v>1.395117296454</c:v>
                </c:pt>
                <c:pt idx="1454">
                  <c:v>1.3999737131179999</c:v>
                </c:pt>
                <c:pt idx="1455">
                  <c:v>1.375586648394</c:v>
                </c:pt>
                <c:pt idx="1456">
                  <c:v>1.375586648394</c:v>
                </c:pt>
                <c:pt idx="1457">
                  <c:v>1.375586648394</c:v>
                </c:pt>
                <c:pt idx="1458">
                  <c:v>1.3756468769829999</c:v>
                </c:pt>
                <c:pt idx="1459">
                  <c:v>1.486758518302</c:v>
                </c:pt>
                <c:pt idx="1460">
                  <c:v>1.5234726987689999</c:v>
                </c:pt>
                <c:pt idx="1461">
                  <c:v>1.5309929294239999</c:v>
                </c:pt>
                <c:pt idx="1462">
                  <c:v>1.6317643056490001</c:v>
                </c:pt>
                <c:pt idx="1463">
                  <c:v>1.6317643056490001</c:v>
                </c:pt>
                <c:pt idx="1464">
                  <c:v>1.6317643056490001</c:v>
                </c:pt>
                <c:pt idx="1465">
                  <c:v>1.5891944114809999</c:v>
                </c:pt>
                <c:pt idx="1466">
                  <c:v>1.576437271538</c:v>
                </c:pt>
                <c:pt idx="1467">
                  <c:v>1.5212513334710001</c:v>
                </c:pt>
                <c:pt idx="1468">
                  <c:v>1.5418448103960001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15-4A4F-8418-39A65F414948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1.7548147151439999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1.8277299957440001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  <c:pt idx="1190">
                  <c:v>1.7650803099400001</c:v>
                </c:pt>
                <c:pt idx="1191">
                  <c:v>1.7650803099400001</c:v>
                </c:pt>
                <c:pt idx="1192">
                  <c:v>1.765985201778</c:v>
                </c:pt>
                <c:pt idx="1193">
                  <c:v>1.7694376452609999</c:v>
                </c:pt>
                <c:pt idx="1194">
                  <c:v>1.7694376452609999</c:v>
                </c:pt>
                <c:pt idx="1195">
                  <c:v>1.8307331102169999</c:v>
                </c:pt>
                <c:pt idx="1196">
                  <c:v>1.768339785157</c:v>
                </c:pt>
                <c:pt idx="1197">
                  <c:v>1.768339785157</c:v>
                </c:pt>
                <c:pt idx="1198">
                  <c:v>1.768339785157</c:v>
                </c:pt>
                <c:pt idx="1199">
                  <c:v>1.796371879946</c:v>
                </c:pt>
                <c:pt idx="1200">
                  <c:v>1.8281341816250001</c:v>
                </c:pt>
                <c:pt idx="1201">
                  <c:v>1.821944661037</c:v>
                </c:pt>
                <c:pt idx="1202">
                  <c:v>1.793760775642</c:v>
                </c:pt>
                <c:pt idx="1203">
                  <c:v>1.778776652306</c:v>
                </c:pt>
                <c:pt idx="1204">
                  <c:v>1.778776652306</c:v>
                </c:pt>
                <c:pt idx="1205">
                  <c:v>1.778776652306</c:v>
                </c:pt>
                <c:pt idx="1206">
                  <c:v>1.8110660427559999</c:v>
                </c:pt>
                <c:pt idx="1207">
                  <c:v>1.8200828054810001</c:v>
                </c:pt>
                <c:pt idx="1208">
                  <c:v>1.8030622432200001</c:v>
                </c:pt>
                <c:pt idx="1209">
                  <c:v>1.796991261866</c:v>
                </c:pt>
                <c:pt idx="1210">
                  <c:v>1.796991261866</c:v>
                </c:pt>
                <c:pt idx="1211">
                  <c:v>1.796991261866</c:v>
                </c:pt>
                <c:pt idx="1212">
                  <c:v>1.796991261866</c:v>
                </c:pt>
                <c:pt idx="1213">
                  <c:v>1.7734378452570001</c:v>
                </c:pt>
                <c:pt idx="1214">
                  <c:v>1.805083276063</c:v>
                </c:pt>
                <c:pt idx="1215">
                  <c:v>1.805753828886</c:v>
                </c:pt>
                <c:pt idx="1216">
                  <c:v>1.841204807877</c:v>
                </c:pt>
                <c:pt idx="1217">
                  <c:v>1.86526532487</c:v>
                </c:pt>
                <c:pt idx="1218">
                  <c:v>1.86526532487</c:v>
                </c:pt>
                <c:pt idx="1219">
                  <c:v>1.86526532487</c:v>
                </c:pt>
                <c:pt idx="1220">
                  <c:v>1.873611772559</c:v>
                </c:pt>
                <c:pt idx="1221">
                  <c:v>1.874676134407</c:v>
                </c:pt>
                <c:pt idx="1222">
                  <c:v>1.840426458499</c:v>
                </c:pt>
                <c:pt idx="1223">
                  <c:v>1.840426458499</c:v>
                </c:pt>
                <c:pt idx="1224">
                  <c:v>1.840426458499</c:v>
                </c:pt>
                <c:pt idx="1225">
                  <c:v>1.840426458499</c:v>
                </c:pt>
                <c:pt idx="1226">
                  <c:v>1.840426458499</c:v>
                </c:pt>
                <c:pt idx="1227">
                  <c:v>1.8394322217650001</c:v>
                </c:pt>
                <c:pt idx="1228">
                  <c:v>1.8545767646439999</c:v>
                </c:pt>
                <c:pt idx="1229">
                  <c:v>1.8587837954240001</c:v>
                </c:pt>
                <c:pt idx="1230">
                  <c:v>1.8531621404900001</c:v>
                </c:pt>
                <c:pt idx="1231">
                  <c:v>1.8405985887930001</c:v>
                </c:pt>
                <c:pt idx="1232">
                  <c:v>1.8405985887930001</c:v>
                </c:pt>
                <c:pt idx="1233">
                  <c:v>1.8405985887930001</c:v>
                </c:pt>
                <c:pt idx="1234">
                  <c:v>1.831261227021</c:v>
                </c:pt>
                <c:pt idx="1235">
                  <c:v>1.8590938061290001</c:v>
                </c:pt>
                <c:pt idx="1236">
                  <c:v>1.835180470754</c:v>
                </c:pt>
                <c:pt idx="1237">
                  <c:v>1.808757874459</c:v>
                </c:pt>
                <c:pt idx="1238">
                  <c:v>1.7799274759879999</c:v>
                </c:pt>
                <c:pt idx="1239">
                  <c:v>1.7799274759879999</c:v>
                </c:pt>
                <c:pt idx="1240">
                  <c:v>1.7799274759879999</c:v>
                </c:pt>
                <c:pt idx="1241">
                  <c:v>1.755712101471</c:v>
                </c:pt>
                <c:pt idx="1242">
                  <c:v>1.7917969235690001</c:v>
                </c:pt>
                <c:pt idx="1243">
                  <c:v>1.819067934522</c:v>
                </c:pt>
                <c:pt idx="1244">
                  <c:v>1.8243253061139999</c:v>
                </c:pt>
                <c:pt idx="1245">
                  <c:v>1.8639345628849999</c:v>
                </c:pt>
                <c:pt idx="1246">
                  <c:v>1.8639345628849999</c:v>
                </c:pt>
                <c:pt idx="1247">
                  <c:v>1.8639345628849999</c:v>
                </c:pt>
                <c:pt idx="1248">
                  <c:v>1.840016785592</c:v>
                </c:pt>
                <c:pt idx="1249">
                  <c:v>1.7963701084000001</c:v>
                </c:pt>
                <c:pt idx="1250">
                  <c:v>1.808226701188</c:v>
                </c:pt>
                <c:pt idx="1251">
                  <c:v>1.784405310955</c:v>
                </c:pt>
                <c:pt idx="1252">
                  <c:v>1.777970274409</c:v>
                </c:pt>
                <c:pt idx="1253">
                  <c:v>1.777970274409</c:v>
                </c:pt>
                <c:pt idx="1254">
                  <c:v>1.777970274409</c:v>
                </c:pt>
                <c:pt idx="1255">
                  <c:v>1.777970274409</c:v>
                </c:pt>
                <c:pt idx="1256">
                  <c:v>1.7861071609079999</c:v>
                </c:pt>
                <c:pt idx="1257">
                  <c:v>1.7966317101110001</c:v>
                </c:pt>
                <c:pt idx="1258">
                  <c:v>1.790206914189</c:v>
                </c:pt>
                <c:pt idx="1259">
                  <c:v>1.8098485271589999</c:v>
                </c:pt>
                <c:pt idx="1260">
                  <c:v>1.8098485271589999</c:v>
                </c:pt>
                <c:pt idx="1261">
                  <c:v>1.8098485271589999</c:v>
                </c:pt>
                <c:pt idx="1262">
                  <c:v>1.876100776658</c:v>
                </c:pt>
                <c:pt idx="1263">
                  <c:v>1.874334292631</c:v>
                </c:pt>
                <c:pt idx="1264">
                  <c:v>1.8456421653590001</c:v>
                </c:pt>
                <c:pt idx="1265">
                  <c:v>1.852894687756</c:v>
                </c:pt>
                <c:pt idx="1266">
                  <c:v>1.8464258657799999</c:v>
                </c:pt>
                <c:pt idx="1267">
                  <c:v>1.8464258657799999</c:v>
                </c:pt>
                <c:pt idx="1268">
                  <c:v>1.8464258657799999</c:v>
                </c:pt>
                <c:pt idx="1269">
                  <c:v>1.875720666299</c:v>
                </c:pt>
                <c:pt idx="1270">
                  <c:v>1.883227095816</c:v>
                </c:pt>
                <c:pt idx="1271">
                  <c:v>1.9305916262589999</c:v>
                </c:pt>
                <c:pt idx="1272">
                  <c:v>1.920549455008</c:v>
                </c:pt>
                <c:pt idx="1273">
                  <c:v>1.8771117320070001</c:v>
                </c:pt>
                <c:pt idx="1274">
                  <c:v>1.8771117320070001</c:v>
                </c:pt>
                <c:pt idx="1275">
                  <c:v>1.8771117320070001</c:v>
                </c:pt>
                <c:pt idx="1276">
                  <c:v>1.867780604612</c:v>
                </c:pt>
                <c:pt idx="1277">
                  <c:v>1.8405352707380001</c:v>
                </c:pt>
                <c:pt idx="1278">
                  <c:v>1.819444653021</c:v>
                </c:pt>
                <c:pt idx="1279">
                  <c:v>1.771849361501</c:v>
                </c:pt>
                <c:pt idx="1280">
                  <c:v>1.7876390659829999</c:v>
                </c:pt>
                <c:pt idx="1281">
                  <c:v>1.7876390659829999</c:v>
                </c:pt>
                <c:pt idx="1282">
                  <c:v>1.7876390659829999</c:v>
                </c:pt>
                <c:pt idx="1283">
                  <c:v>1.8296799715300001</c:v>
                </c:pt>
                <c:pt idx="1284">
                  <c:v>1.769005780471</c:v>
                </c:pt>
                <c:pt idx="1285">
                  <c:v>1.763271556346</c:v>
                </c:pt>
                <c:pt idx="1286">
                  <c:v>1.7268746523830001</c:v>
                </c:pt>
                <c:pt idx="1287">
                  <c:v>1.7555849857500001</c:v>
                </c:pt>
                <c:pt idx="1288">
                  <c:v>1.7555849857500001</c:v>
                </c:pt>
                <c:pt idx="1289">
                  <c:v>1.7555849857500001</c:v>
                </c:pt>
                <c:pt idx="1290">
                  <c:v>1.76120358092</c:v>
                </c:pt>
                <c:pt idx="1291">
                  <c:v>1.7460375093589999</c:v>
                </c:pt>
                <c:pt idx="1292">
                  <c:v>1.727395669811</c:v>
                </c:pt>
                <c:pt idx="1293">
                  <c:v>1.7582432432699999</c:v>
                </c:pt>
                <c:pt idx="1294">
                  <c:v>1.7367652902990001</c:v>
                </c:pt>
                <c:pt idx="1295">
                  <c:v>1.7367652902990001</c:v>
                </c:pt>
                <c:pt idx="1296">
                  <c:v>1.7367652902990001</c:v>
                </c:pt>
                <c:pt idx="1297">
                  <c:v>1.731791624874</c:v>
                </c:pt>
                <c:pt idx="1298">
                  <c:v>1.807371684187</c:v>
                </c:pt>
                <c:pt idx="1299">
                  <c:v>1.800677974221</c:v>
                </c:pt>
                <c:pt idx="1300">
                  <c:v>1.797315687145</c:v>
                </c:pt>
                <c:pt idx="1301">
                  <c:v>1.792230331886</c:v>
                </c:pt>
                <c:pt idx="1302">
                  <c:v>1.792230331886</c:v>
                </c:pt>
                <c:pt idx="1303">
                  <c:v>1.792230331886</c:v>
                </c:pt>
                <c:pt idx="1304">
                  <c:v>1.718738236031</c:v>
                </c:pt>
                <c:pt idx="1305">
                  <c:v>1.6918447493069999</c:v>
                </c:pt>
                <c:pt idx="1306">
                  <c:v>1.703418194613</c:v>
                </c:pt>
                <c:pt idx="1307">
                  <c:v>1.6668507857279999</c:v>
                </c:pt>
                <c:pt idx="1308">
                  <c:v>1.7266574641120001</c:v>
                </c:pt>
                <c:pt idx="1309">
                  <c:v>1.7266574641120001</c:v>
                </c:pt>
                <c:pt idx="1310">
                  <c:v>1.7266574641120001</c:v>
                </c:pt>
                <c:pt idx="1311">
                  <c:v>1.739678464142</c:v>
                </c:pt>
                <c:pt idx="1312">
                  <c:v>1.7690025375880001</c:v>
                </c:pt>
                <c:pt idx="1313">
                  <c:v>1.821403249199</c:v>
                </c:pt>
                <c:pt idx="1314">
                  <c:v>1.792648664903</c:v>
                </c:pt>
                <c:pt idx="1315">
                  <c:v>1.7544562261959999</c:v>
                </c:pt>
                <c:pt idx="1316">
                  <c:v>1.7544562261959999</c:v>
                </c:pt>
                <c:pt idx="1317">
                  <c:v>1.7544562261959999</c:v>
                </c:pt>
                <c:pt idx="1318">
                  <c:v>1.7544562261959999</c:v>
                </c:pt>
                <c:pt idx="1319">
                  <c:v>1.7412475392889999</c:v>
                </c:pt>
                <c:pt idx="1320">
                  <c:v>1.7482540033380001</c:v>
                </c:pt>
                <c:pt idx="1321">
                  <c:v>1.795668112942</c:v>
                </c:pt>
                <c:pt idx="1322">
                  <c:v>1.6948453757890001</c:v>
                </c:pt>
                <c:pt idx="1323">
                  <c:v>1.6948453757890001</c:v>
                </c:pt>
                <c:pt idx="1324">
                  <c:v>1.6948453757890001</c:v>
                </c:pt>
                <c:pt idx="1325">
                  <c:v>1.7195823911379999</c:v>
                </c:pt>
                <c:pt idx="1326">
                  <c:v>1.753842816578</c:v>
                </c:pt>
                <c:pt idx="1327">
                  <c:v>1.721113520569</c:v>
                </c:pt>
                <c:pt idx="1328">
                  <c:v>1.7717107480159999</c:v>
                </c:pt>
                <c:pt idx="1329">
                  <c:v>1.7145072893219999</c:v>
                </c:pt>
                <c:pt idx="1330">
                  <c:v>1.7145072893219999</c:v>
                </c:pt>
                <c:pt idx="1331">
                  <c:v>1.7145072893219999</c:v>
                </c:pt>
                <c:pt idx="1332">
                  <c:v>1.673090598208</c:v>
                </c:pt>
                <c:pt idx="1333">
                  <c:v>1.7158975373359999</c:v>
                </c:pt>
                <c:pt idx="1334">
                  <c:v>1.652943524024</c:v>
                </c:pt>
                <c:pt idx="1335">
                  <c:v>1.673869112345</c:v>
                </c:pt>
                <c:pt idx="1336">
                  <c:v>1.6627338267480001</c:v>
                </c:pt>
                <c:pt idx="1337">
                  <c:v>1.6627338267480001</c:v>
                </c:pt>
                <c:pt idx="1338">
                  <c:v>1.6627338267480001</c:v>
                </c:pt>
                <c:pt idx="1339">
                  <c:v>1.6482231225620001</c:v>
                </c:pt>
                <c:pt idx="1340">
                  <c:v>1.6273656361819999</c:v>
                </c:pt>
                <c:pt idx="1341">
                  <c:v>1.6622480720940001</c:v>
                </c:pt>
                <c:pt idx="1342">
                  <c:v>1.6724402957110001</c:v>
                </c:pt>
                <c:pt idx="1343">
                  <c:v>1.7103809612530001</c:v>
                </c:pt>
                <c:pt idx="1344">
                  <c:v>1.7103809612530001</c:v>
                </c:pt>
                <c:pt idx="1345">
                  <c:v>1.7103809612530001</c:v>
                </c:pt>
                <c:pt idx="1346">
                  <c:v>1.695082024333</c:v>
                </c:pt>
                <c:pt idx="1347">
                  <c:v>1.745276794592</c:v>
                </c:pt>
                <c:pt idx="1348">
                  <c:v>1.7536129639769999</c:v>
                </c:pt>
                <c:pt idx="1349">
                  <c:v>1.7355805065679999</c:v>
                </c:pt>
                <c:pt idx="1350">
                  <c:v>1.6231309258919999</c:v>
                </c:pt>
                <c:pt idx="1351">
                  <c:v>1.6231309258919999</c:v>
                </c:pt>
                <c:pt idx="1352">
                  <c:v>1.6231309258919999</c:v>
                </c:pt>
                <c:pt idx="1353">
                  <c:v>1.619620395771</c:v>
                </c:pt>
                <c:pt idx="1354">
                  <c:v>1.606900785268</c:v>
                </c:pt>
                <c:pt idx="1355">
                  <c:v>1.606900785268</c:v>
                </c:pt>
                <c:pt idx="1356">
                  <c:v>1.6447252152509999</c:v>
                </c:pt>
                <c:pt idx="1357">
                  <c:v>1.645004662352</c:v>
                </c:pt>
                <c:pt idx="1358">
                  <c:v>1.645004662352</c:v>
                </c:pt>
                <c:pt idx="1359">
                  <c:v>1.645004662352</c:v>
                </c:pt>
                <c:pt idx="1360">
                  <c:v>1.6109427999879999</c:v>
                </c:pt>
                <c:pt idx="1361">
                  <c:v>1.5900629682459999</c:v>
                </c:pt>
                <c:pt idx="1362">
                  <c:v>1.665185969755</c:v>
                </c:pt>
                <c:pt idx="1363">
                  <c:v>1.6296892641930001</c:v>
                </c:pt>
                <c:pt idx="1364">
                  <c:v>1.6727904778210001</c:v>
                </c:pt>
                <c:pt idx="1365">
                  <c:v>1.6727904778210001</c:v>
                </c:pt>
                <c:pt idx="1366">
                  <c:v>1.6727904778210001</c:v>
                </c:pt>
                <c:pt idx="1367">
                  <c:v>1.6727904778210001</c:v>
                </c:pt>
                <c:pt idx="1368">
                  <c:v>1.6727904778210001</c:v>
                </c:pt>
                <c:pt idx="1369">
                  <c:v>1.6727904778210001</c:v>
                </c:pt>
                <c:pt idx="1370">
                  <c:v>1.651694303662</c:v>
                </c:pt>
                <c:pt idx="1371">
                  <c:v>1.6777155772750001</c:v>
                </c:pt>
                <c:pt idx="1372">
                  <c:v>1.6777155772750001</c:v>
                </c:pt>
                <c:pt idx="1373">
                  <c:v>1.6777155772750001</c:v>
                </c:pt>
                <c:pt idx="1374">
                  <c:v>1.663267156634</c:v>
                </c:pt>
                <c:pt idx="1375">
                  <c:v>1.7054430324480001</c:v>
                </c:pt>
                <c:pt idx="1376">
                  <c:v>1.7054430324480001</c:v>
                </c:pt>
                <c:pt idx="1377">
                  <c:v>1.7054430324480001</c:v>
                </c:pt>
                <c:pt idx="1378">
                  <c:v>1.690860543056</c:v>
                </c:pt>
                <c:pt idx="1379">
                  <c:v>1.690860543056</c:v>
                </c:pt>
                <c:pt idx="1380">
                  <c:v>1.690860543056</c:v>
                </c:pt>
                <c:pt idx="1381">
                  <c:v>1.690860543056</c:v>
                </c:pt>
                <c:pt idx="1382">
                  <c:v>1.690860543056</c:v>
                </c:pt>
                <c:pt idx="1383">
                  <c:v>1.729903887274</c:v>
                </c:pt>
                <c:pt idx="1384">
                  <c:v>1.7437167015649999</c:v>
                </c:pt>
                <c:pt idx="1385">
                  <c:v>1.757984414239</c:v>
                </c:pt>
                <c:pt idx="1386">
                  <c:v>1.757984414239</c:v>
                </c:pt>
                <c:pt idx="1387">
                  <c:v>1.757984414239</c:v>
                </c:pt>
                <c:pt idx="1388">
                  <c:v>1.757984414239</c:v>
                </c:pt>
                <c:pt idx="1389">
                  <c:v>1.757984414239</c:v>
                </c:pt>
                <c:pt idx="1390">
                  <c:v>1.7429710471319999</c:v>
                </c:pt>
                <c:pt idx="1391">
                  <c:v>1.7349677198019999</c:v>
                </c:pt>
                <c:pt idx="1392">
                  <c:v>1.7275363238370001</c:v>
                </c:pt>
                <c:pt idx="1393">
                  <c:v>1.7275363238370001</c:v>
                </c:pt>
                <c:pt idx="1394">
                  <c:v>1.7275363238370001</c:v>
                </c:pt>
                <c:pt idx="1395">
                  <c:v>1.7547696668920001</c:v>
                </c:pt>
                <c:pt idx="1396">
                  <c:v>1.7215174455019999</c:v>
                </c:pt>
                <c:pt idx="1397">
                  <c:v>1.7257157918770001</c:v>
                </c:pt>
                <c:pt idx="1398">
                  <c:v>1.6905254356249999</c:v>
                </c:pt>
                <c:pt idx="1399">
                  <c:v>1.675468081962</c:v>
                </c:pt>
                <c:pt idx="1400">
                  <c:v>1.675468081962</c:v>
                </c:pt>
                <c:pt idx="1401">
                  <c:v>1.675468081962</c:v>
                </c:pt>
                <c:pt idx="1402">
                  <c:v>1.659308489347</c:v>
                </c:pt>
                <c:pt idx="1403">
                  <c:v>1.650473815991</c:v>
                </c:pt>
                <c:pt idx="1404">
                  <c:v>1.6651864090990001</c:v>
                </c:pt>
                <c:pt idx="1405">
                  <c:v>1.669419482149</c:v>
                </c:pt>
                <c:pt idx="1406">
                  <c:v>1.6434968287180001</c:v>
                </c:pt>
                <c:pt idx="1407">
                  <c:v>1.6434968287180001</c:v>
                </c:pt>
                <c:pt idx="1408">
                  <c:v>1.6434968287180001</c:v>
                </c:pt>
                <c:pt idx="1409">
                  <c:v>1.609619246649</c:v>
                </c:pt>
                <c:pt idx="1410">
                  <c:v>1.5881068351050001</c:v>
                </c:pt>
                <c:pt idx="1411">
                  <c:v>1.5821221174719999</c:v>
                </c:pt>
                <c:pt idx="1412">
                  <c:v>1.5285247182199999</c:v>
                </c:pt>
                <c:pt idx="1413">
                  <c:v>1.5730724589189999</c:v>
                </c:pt>
                <c:pt idx="1414">
                  <c:v>1.5730724589189999</c:v>
                </c:pt>
                <c:pt idx="1415">
                  <c:v>1.5730724589189999</c:v>
                </c:pt>
                <c:pt idx="1416">
                  <c:v>1.5420384239430001</c:v>
                </c:pt>
                <c:pt idx="1417">
                  <c:v>1.59651534953</c:v>
                </c:pt>
                <c:pt idx="1418">
                  <c:v>1.5938628482029999</c:v>
                </c:pt>
                <c:pt idx="1419">
                  <c:v>1.5992804190479999</c:v>
                </c:pt>
                <c:pt idx="1420">
                  <c:v>1.590206383617</c:v>
                </c:pt>
                <c:pt idx="1421">
                  <c:v>1.590206383617</c:v>
                </c:pt>
                <c:pt idx="1422">
                  <c:v>1.590206383617</c:v>
                </c:pt>
                <c:pt idx="1423">
                  <c:v>1.631745007286</c:v>
                </c:pt>
                <c:pt idx="1424">
                  <c:v>1.6229574658499999</c:v>
                </c:pt>
                <c:pt idx="1425">
                  <c:v>1.6223708807520001</c:v>
                </c:pt>
                <c:pt idx="1426">
                  <c:v>1.6045293175399999</c:v>
                </c:pt>
                <c:pt idx="1427">
                  <c:v>1.5774269647479999</c:v>
                </c:pt>
                <c:pt idx="1428">
                  <c:v>1.5774269647479999</c:v>
                </c:pt>
                <c:pt idx="1429">
                  <c:v>1.5774269647479999</c:v>
                </c:pt>
                <c:pt idx="1430">
                  <c:v>1.5522753490229999</c:v>
                </c:pt>
                <c:pt idx="1431">
                  <c:v>1.6061176439839999</c:v>
                </c:pt>
                <c:pt idx="1432">
                  <c:v>1.5834770348539999</c:v>
                </c:pt>
                <c:pt idx="1433">
                  <c:v>1.571297600022</c:v>
                </c:pt>
                <c:pt idx="1434">
                  <c:v>1.6310482417300001</c:v>
                </c:pt>
                <c:pt idx="1435">
                  <c:v>1.6310482417300001</c:v>
                </c:pt>
                <c:pt idx="1436">
                  <c:v>1.6310482417300001</c:v>
                </c:pt>
                <c:pt idx="1437">
                  <c:v>1.63209747352</c:v>
                </c:pt>
                <c:pt idx="1438">
                  <c:v>1.645196326347</c:v>
                </c:pt>
                <c:pt idx="1439">
                  <c:v>1.6356801732170001</c:v>
                </c:pt>
                <c:pt idx="1440">
                  <c:v>1.5968015726960001</c:v>
                </c:pt>
                <c:pt idx="1441">
                  <c:v>1.5899188177400001</c:v>
                </c:pt>
                <c:pt idx="1442">
                  <c:v>1.5899188177400001</c:v>
                </c:pt>
                <c:pt idx="1443">
                  <c:v>1.5899188177400001</c:v>
                </c:pt>
                <c:pt idx="1444">
                  <c:v>1.563858856368</c:v>
                </c:pt>
                <c:pt idx="1445">
                  <c:v>1.5987105342970001</c:v>
                </c:pt>
                <c:pt idx="1446">
                  <c:v>1.585042357521</c:v>
                </c:pt>
                <c:pt idx="1447">
                  <c:v>1.629501080239</c:v>
                </c:pt>
                <c:pt idx="1448">
                  <c:v>1.633909970982</c:v>
                </c:pt>
                <c:pt idx="1449">
                  <c:v>1.633909970982</c:v>
                </c:pt>
                <c:pt idx="1450">
                  <c:v>1.633909970982</c:v>
                </c:pt>
                <c:pt idx="1451">
                  <c:v>1.6243222020270001</c:v>
                </c:pt>
                <c:pt idx="1452">
                  <c:v>1.6244810049959999</c:v>
                </c:pt>
                <c:pt idx="1453">
                  <c:v>1.610355773994</c:v>
                </c:pt>
                <c:pt idx="1454">
                  <c:v>1.610341155188</c:v>
                </c:pt>
                <c:pt idx="1455">
                  <c:v>1.624119661161</c:v>
                </c:pt>
                <c:pt idx="1456">
                  <c:v>1.624119661161</c:v>
                </c:pt>
                <c:pt idx="1457">
                  <c:v>1.624119661161</c:v>
                </c:pt>
                <c:pt idx="1458">
                  <c:v>1.6196546344930001</c:v>
                </c:pt>
                <c:pt idx="1459">
                  <c:v>1.5953444082149999</c:v>
                </c:pt>
                <c:pt idx="1460">
                  <c:v>1.563680098569</c:v>
                </c:pt>
                <c:pt idx="1461">
                  <c:v>1.5398922926980001</c:v>
                </c:pt>
                <c:pt idx="1462">
                  <c:v>1.533899055484</c:v>
                </c:pt>
                <c:pt idx="1463">
                  <c:v>1.533899055484</c:v>
                </c:pt>
                <c:pt idx="1464">
                  <c:v>1.533899055484</c:v>
                </c:pt>
                <c:pt idx="1465">
                  <c:v>1.5120944335299999</c:v>
                </c:pt>
                <c:pt idx="1466">
                  <c:v>1.544408929746</c:v>
                </c:pt>
                <c:pt idx="1467">
                  <c:v>1.551719747385</c:v>
                </c:pt>
                <c:pt idx="1468">
                  <c:v>1.5561264277289999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15-4A4F-8418-39A65F414948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15-4A4F-8418-39A65F414948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15-4A4F-8418-39A65F414948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200</c:v>
                </c:pt>
                <c:pt idx="1425">
                  <c:v>-100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15-4A4F-8418-39A65F414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in val="43497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3600"/>
        <c:crosses val="autoZero"/>
        <c:auto val="0"/>
        <c:lblOffset val="100"/>
        <c:baseTimeUnit val="days"/>
      </c:dateAx>
      <c:valAx>
        <c:axId val="220953600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206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6: שערי החליפין שקל-דולר, שקל-אירו והשער הנומינלי האפקטיבי
</a:t>
            </a:r>
            <a:r>
              <a:rPr lang="he-IL" sz="2000" b="0" dirty="0"/>
              <a:t>1/1/2010 = 100, ספטמבר 2018 עד </a:t>
            </a:r>
            <a:r>
              <a:rPr lang="he-IL" sz="2000" b="0" i="0" u="none" strike="noStrike" baseline="0" dirty="0" smtClean="0">
                <a:effectLst/>
              </a:rPr>
              <a:t>ינואר</a:t>
            </a:r>
            <a:r>
              <a:rPr lang="he-IL" sz="2000" b="0" dirty="0" smtClean="0"/>
              <a:t> 2020</a:t>
            </a:r>
            <a:endParaRPr lang="he-IL" sz="2000" b="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43339</c:v>
                </c:pt>
                <c:pt idx="1">
                  <c:v>43340</c:v>
                </c:pt>
                <c:pt idx="2">
                  <c:v>43341</c:v>
                </c:pt>
                <c:pt idx="3">
                  <c:v>43342</c:v>
                </c:pt>
                <c:pt idx="4">
                  <c:v>43343</c:v>
                </c:pt>
                <c:pt idx="5">
                  <c:v>43344</c:v>
                </c:pt>
                <c:pt idx="6">
                  <c:v>43345</c:v>
                </c:pt>
                <c:pt idx="7">
                  <c:v>43346</c:v>
                </c:pt>
                <c:pt idx="8">
                  <c:v>43347</c:v>
                </c:pt>
                <c:pt idx="9">
                  <c:v>43348</c:v>
                </c:pt>
                <c:pt idx="10">
                  <c:v>43349</c:v>
                </c:pt>
                <c:pt idx="11">
                  <c:v>43350</c:v>
                </c:pt>
                <c:pt idx="12">
                  <c:v>43351</c:v>
                </c:pt>
                <c:pt idx="13">
                  <c:v>43352</c:v>
                </c:pt>
                <c:pt idx="14">
                  <c:v>43353</c:v>
                </c:pt>
                <c:pt idx="15">
                  <c:v>43354</c:v>
                </c:pt>
                <c:pt idx="16">
                  <c:v>43355</c:v>
                </c:pt>
                <c:pt idx="17">
                  <c:v>43356</c:v>
                </c:pt>
                <c:pt idx="18">
                  <c:v>43357</c:v>
                </c:pt>
                <c:pt idx="19">
                  <c:v>43358</c:v>
                </c:pt>
                <c:pt idx="20">
                  <c:v>43359</c:v>
                </c:pt>
                <c:pt idx="21">
                  <c:v>43360</c:v>
                </c:pt>
                <c:pt idx="22">
                  <c:v>43361</c:v>
                </c:pt>
                <c:pt idx="23">
                  <c:v>43362</c:v>
                </c:pt>
                <c:pt idx="24">
                  <c:v>43363</c:v>
                </c:pt>
                <c:pt idx="25">
                  <c:v>43364</c:v>
                </c:pt>
                <c:pt idx="26">
                  <c:v>43365</c:v>
                </c:pt>
                <c:pt idx="27">
                  <c:v>43366</c:v>
                </c:pt>
                <c:pt idx="28">
                  <c:v>43367</c:v>
                </c:pt>
                <c:pt idx="29">
                  <c:v>43368</c:v>
                </c:pt>
                <c:pt idx="30">
                  <c:v>43369</c:v>
                </c:pt>
                <c:pt idx="31">
                  <c:v>43370</c:v>
                </c:pt>
                <c:pt idx="32">
                  <c:v>43371</c:v>
                </c:pt>
                <c:pt idx="33">
                  <c:v>43372</c:v>
                </c:pt>
                <c:pt idx="34">
                  <c:v>43373</c:v>
                </c:pt>
                <c:pt idx="35">
                  <c:v>43374</c:v>
                </c:pt>
                <c:pt idx="36">
                  <c:v>43375</c:v>
                </c:pt>
                <c:pt idx="37">
                  <c:v>43376</c:v>
                </c:pt>
                <c:pt idx="38">
                  <c:v>43377</c:v>
                </c:pt>
                <c:pt idx="39">
                  <c:v>43378</c:v>
                </c:pt>
                <c:pt idx="40">
                  <c:v>43379</c:v>
                </c:pt>
                <c:pt idx="41">
                  <c:v>43380</c:v>
                </c:pt>
                <c:pt idx="42">
                  <c:v>43381</c:v>
                </c:pt>
                <c:pt idx="43">
                  <c:v>43382</c:v>
                </c:pt>
                <c:pt idx="44">
                  <c:v>43383</c:v>
                </c:pt>
                <c:pt idx="45">
                  <c:v>43384</c:v>
                </c:pt>
                <c:pt idx="46">
                  <c:v>43385</c:v>
                </c:pt>
                <c:pt idx="47">
                  <c:v>43386</c:v>
                </c:pt>
                <c:pt idx="48">
                  <c:v>43387</c:v>
                </c:pt>
                <c:pt idx="49">
                  <c:v>43388</c:v>
                </c:pt>
                <c:pt idx="50">
                  <c:v>43389</c:v>
                </c:pt>
                <c:pt idx="51">
                  <c:v>43390</c:v>
                </c:pt>
                <c:pt idx="52">
                  <c:v>43391</c:v>
                </c:pt>
                <c:pt idx="53">
                  <c:v>43392</c:v>
                </c:pt>
                <c:pt idx="54">
                  <c:v>43393</c:v>
                </c:pt>
                <c:pt idx="55">
                  <c:v>43394</c:v>
                </c:pt>
                <c:pt idx="56">
                  <c:v>43395</c:v>
                </c:pt>
                <c:pt idx="57">
                  <c:v>43396</c:v>
                </c:pt>
                <c:pt idx="58">
                  <c:v>43397</c:v>
                </c:pt>
                <c:pt idx="59">
                  <c:v>43398</c:v>
                </c:pt>
                <c:pt idx="60">
                  <c:v>43399</c:v>
                </c:pt>
                <c:pt idx="61">
                  <c:v>43400</c:v>
                </c:pt>
                <c:pt idx="62">
                  <c:v>43401</c:v>
                </c:pt>
                <c:pt idx="63">
                  <c:v>43402</c:v>
                </c:pt>
                <c:pt idx="64">
                  <c:v>43403</c:v>
                </c:pt>
                <c:pt idx="65">
                  <c:v>43404</c:v>
                </c:pt>
                <c:pt idx="66">
                  <c:v>43405</c:v>
                </c:pt>
                <c:pt idx="67">
                  <c:v>43406</c:v>
                </c:pt>
                <c:pt idx="68">
                  <c:v>43407</c:v>
                </c:pt>
                <c:pt idx="69">
                  <c:v>43408</c:v>
                </c:pt>
                <c:pt idx="70">
                  <c:v>43409</c:v>
                </c:pt>
                <c:pt idx="71">
                  <c:v>43410</c:v>
                </c:pt>
                <c:pt idx="72">
                  <c:v>43411</c:v>
                </c:pt>
                <c:pt idx="73">
                  <c:v>43412</c:v>
                </c:pt>
                <c:pt idx="74">
                  <c:v>43413</c:v>
                </c:pt>
                <c:pt idx="75">
                  <c:v>43414</c:v>
                </c:pt>
                <c:pt idx="76">
                  <c:v>43415</c:v>
                </c:pt>
                <c:pt idx="77">
                  <c:v>43416</c:v>
                </c:pt>
                <c:pt idx="78">
                  <c:v>43417</c:v>
                </c:pt>
                <c:pt idx="79">
                  <c:v>43418</c:v>
                </c:pt>
                <c:pt idx="80">
                  <c:v>43419</c:v>
                </c:pt>
                <c:pt idx="81">
                  <c:v>43420</c:v>
                </c:pt>
                <c:pt idx="82">
                  <c:v>43421</c:v>
                </c:pt>
                <c:pt idx="83">
                  <c:v>43422</c:v>
                </c:pt>
                <c:pt idx="84">
                  <c:v>43423</c:v>
                </c:pt>
                <c:pt idx="85">
                  <c:v>43424</c:v>
                </c:pt>
                <c:pt idx="86">
                  <c:v>43425</c:v>
                </c:pt>
                <c:pt idx="87">
                  <c:v>43426</c:v>
                </c:pt>
                <c:pt idx="88">
                  <c:v>43427</c:v>
                </c:pt>
                <c:pt idx="89">
                  <c:v>43428</c:v>
                </c:pt>
                <c:pt idx="90">
                  <c:v>43429</c:v>
                </c:pt>
                <c:pt idx="91">
                  <c:v>43430</c:v>
                </c:pt>
                <c:pt idx="92">
                  <c:v>43431</c:v>
                </c:pt>
                <c:pt idx="93">
                  <c:v>43432</c:v>
                </c:pt>
                <c:pt idx="94">
                  <c:v>43433</c:v>
                </c:pt>
                <c:pt idx="95">
                  <c:v>43434</c:v>
                </c:pt>
                <c:pt idx="96">
                  <c:v>43435</c:v>
                </c:pt>
                <c:pt idx="97">
                  <c:v>43436</c:v>
                </c:pt>
                <c:pt idx="98">
                  <c:v>43437</c:v>
                </c:pt>
                <c:pt idx="99">
                  <c:v>43438</c:v>
                </c:pt>
                <c:pt idx="100">
                  <c:v>43439</c:v>
                </c:pt>
                <c:pt idx="101">
                  <c:v>43440</c:v>
                </c:pt>
                <c:pt idx="102">
                  <c:v>43441</c:v>
                </c:pt>
                <c:pt idx="103">
                  <c:v>43442</c:v>
                </c:pt>
                <c:pt idx="104">
                  <c:v>43443</c:v>
                </c:pt>
                <c:pt idx="105">
                  <c:v>43444</c:v>
                </c:pt>
                <c:pt idx="106">
                  <c:v>43445</c:v>
                </c:pt>
                <c:pt idx="107">
                  <c:v>43446</c:v>
                </c:pt>
                <c:pt idx="108">
                  <c:v>43447</c:v>
                </c:pt>
                <c:pt idx="109">
                  <c:v>43448</c:v>
                </c:pt>
                <c:pt idx="110">
                  <c:v>43449</c:v>
                </c:pt>
                <c:pt idx="111">
                  <c:v>43450</c:v>
                </c:pt>
                <c:pt idx="112">
                  <c:v>43451</c:v>
                </c:pt>
                <c:pt idx="113">
                  <c:v>43452</c:v>
                </c:pt>
                <c:pt idx="114">
                  <c:v>43453</c:v>
                </c:pt>
                <c:pt idx="115">
                  <c:v>43454</c:v>
                </c:pt>
                <c:pt idx="116">
                  <c:v>43455</c:v>
                </c:pt>
                <c:pt idx="117">
                  <c:v>43456</c:v>
                </c:pt>
                <c:pt idx="118">
                  <c:v>43457</c:v>
                </c:pt>
                <c:pt idx="119">
                  <c:v>43458</c:v>
                </c:pt>
                <c:pt idx="120">
                  <c:v>43459</c:v>
                </c:pt>
                <c:pt idx="121">
                  <c:v>43460</c:v>
                </c:pt>
                <c:pt idx="122">
                  <c:v>43461</c:v>
                </c:pt>
                <c:pt idx="123">
                  <c:v>43462</c:v>
                </c:pt>
                <c:pt idx="124">
                  <c:v>43463</c:v>
                </c:pt>
                <c:pt idx="125">
                  <c:v>43464</c:v>
                </c:pt>
                <c:pt idx="126">
                  <c:v>43465</c:v>
                </c:pt>
                <c:pt idx="127">
                  <c:v>43466</c:v>
                </c:pt>
                <c:pt idx="128">
                  <c:v>43467</c:v>
                </c:pt>
                <c:pt idx="129">
                  <c:v>43468</c:v>
                </c:pt>
                <c:pt idx="130">
                  <c:v>43469</c:v>
                </c:pt>
                <c:pt idx="131">
                  <c:v>43470</c:v>
                </c:pt>
                <c:pt idx="132">
                  <c:v>43471</c:v>
                </c:pt>
                <c:pt idx="133">
                  <c:v>43472</c:v>
                </c:pt>
                <c:pt idx="134">
                  <c:v>43473</c:v>
                </c:pt>
                <c:pt idx="135">
                  <c:v>43474</c:v>
                </c:pt>
                <c:pt idx="136">
                  <c:v>43475</c:v>
                </c:pt>
                <c:pt idx="137">
                  <c:v>43476</c:v>
                </c:pt>
                <c:pt idx="138">
                  <c:v>43477</c:v>
                </c:pt>
                <c:pt idx="139">
                  <c:v>43478</c:v>
                </c:pt>
                <c:pt idx="140">
                  <c:v>43479</c:v>
                </c:pt>
                <c:pt idx="141">
                  <c:v>43480</c:v>
                </c:pt>
                <c:pt idx="142">
                  <c:v>43481</c:v>
                </c:pt>
                <c:pt idx="143">
                  <c:v>43482</c:v>
                </c:pt>
                <c:pt idx="144">
                  <c:v>43483</c:v>
                </c:pt>
                <c:pt idx="145">
                  <c:v>43484</c:v>
                </c:pt>
                <c:pt idx="146">
                  <c:v>43485</c:v>
                </c:pt>
                <c:pt idx="147">
                  <c:v>43486</c:v>
                </c:pt>
                <c:pt idx="148">
                  <c:v>43487</c:v>
                </c:pt>
                <c:pt idx="149">
                  <c:v>43488</c:v>
                </c:pt>
                <c:pt idx="150">
                  <c:v>43489</c:v>
                </c:pt>
                <c:pt idx="151">
                  <c:v>43490</c:v>
                </c:pt>
                <c:pt idx="152">
                  <c:v>43491</c:v>
                </c:pt>
                <c:pt idx="153">
                  <c:v>43492</c:v>
                </c:pt>
                <c:pt idx="154">
                  <c:v>43493</c:v>
                </c:pt>
                <c:pt idx="155">
                  <c:v>43494</c:v>
                </c:pt>
                <c:pt idx="156">
                  <c:v>43495</c:v>
                </c:pt>
                <c:pt idx="157">
                  <c:v>43496</c:v>
                </c:pt>
                <c:pt idx="158">
                  <c:v>43497</c:v>
                </c:pt>
                <c:pt idx="159">
                  <c:v>43498</c:v>
                </c:pt>
                <c:pt idx="160">
                  <c:v>43499</c:v>
                </c:pt>
                <c:pt idx="161">
                  <c:v>43500</c:v>
                </c:pt>
                <c:pt idx="162">
                  <c:v>43501</c:v>
                </c:pt>
                <c:pt idx="163">
                  <c:v>43502</c:v>
                </c:pt>
                <c:pt idx="164">
                  <c:v>43503</c:v>
                </c:pt>
                <c:pt idx="165">
                  <c:v>43504</c:v>
                </c:pt>
                <c:pt idx="166">
                  <c:v>43505</c:v>
                </c:pt>
                <c:pt idx="167">
                  <c:v>43506</c:v>
                </c:pt>
                <c:pt idx="168">
                  <c:v>43507</c:v>
                </c:pt>
                <c:pt idx="169">
                  <c:v>43508</c:v>
                </c:pt>
                <c:pt idx="170">
                  <c:v>43509</c:v>
                </c:pt>
                <c:pt idx="171">
                  <c:v>43510</c:v>
                </c:pt>
                <c:pt idx="172">
                  <c:v>43511</c:v>
                </c:pt>
                <c:pt idx="173">
                  <c:v>43512</c:v>
                </c:pt>
                <c:pt idx="174">
                  <c:v>43513</c:v>
                </c:pt>
                <c:pt idx="175">
                  <c:v>43514</c:v>
                </c:pt>
                <c:pt idx="176">
                  <c:v>43515</c:v>
                </c:pt>
                <c:pt idx="177">
                  <c:v>43516</c:v>
                </c:pt>
                <c:pt idx="178">
                  <c:v>43517</c:v>
                </c:pt>
                <c:pt idx="179">
                  <c:v>43518</c:v>
                </c:pt>
                <c:pt idx="180">
                  <c:v>43519</c:v>
                </c:pt>
                <c:pt idx="181">
                  <c:v>43520</c:v>
                </c:pt>
                <c:pt idx="182">
                  <c:v>43521</c:v>
                </c:pt>
                <c:pt idx="183">
                  <c:v>43522</c:v>
                </c:pt>
                <c:pt idx="184">
                  <c:v>43523</c:v>
                </c:pt>
                <c:pt idx="185">
                  <c:v>43524</c:v>
                </c:pt>
                <c:pt idx="186">
                  <c:v>43525</c:v>
                </c:pt>
                <c:pt idx="187">
                  <c:v>43526</c:v>
                </c:pt>
                <c:pt idx="188">
                  <c:v>43527</c:v>
                </c:pt>
                <c:pt idx="189">
                  <c:v>43528</c:v>
                </c:pt>
                <c:pt idx="190">
                  <c:v>43529</c:v>
                </c:pt>
                <c:pt idx="191">
                  <c:v>43530</c:v>
                </c:pt>
                <c:pt idx="192">
                  <c:v>43531</c:v>
                </c:pt>
                <c:pt idx="193">
                  <c:v>43532</c:v>
                </c:pt>
                <c:pt idx="194">
                  <c:v>43533</c:v>
                </c:pt>
                <c:pt idx="195">
                  <c:v>43534</c:v>
                </c:pt>
                <c:pt idx="196">
                  <c:v>43535</c:v>
                </c:pt>
                <c:pt idx="197">
                  <c:v>43536</c:v>
                </c:pt>
                <c:pt idx="198">
                  <c:v>43537</c:v>
                </c:pt>
                <c:pt idx="199">
                  <c:v>43538</c:v>
                </c:pt>
                <c:pt idx="200">
                  <c:v>43539</c:v>
                </c:pt>
                <c:pt idx="201">
                  <c:v>43540</c:v>
                </c:pt>
                <c:pt idx="202">
                  <c:v>43541</c:v>
                </c:pt>
                <c:pt idx="203">
                  <c:v>43542</c:v>
                </c:pt>
                <c:pt idx="204">
                  <c:v>43543</c:v>
                </c:pt>
                <c:pt idx="205">
                  <c:v>43544</c:v>
                </c:pt>
                <c:pt idx="206">
                  <c:v>43545</c:v>
                </c:pt>
                <c:pt idx="207">
                  <c:v>43546</c:v>
                </c:pt>
                <c:pt idx="208">
                  <c:v>43547</c:v>
                </c:pt>
                <c:pt idx="209">
                  <c:v>43548</c:v>
                </c:pt>
                <c:pt idx="210">
                  <c:v>43549</c:v>
                </c:pt>
                <c:pt idx="211">
                  <c:v>43550</c:v>
                </c:pt>
                <c:pt idx="212">
                  <c:v>43551</c:v>
                </c:pt>
                <c:pt idx="213">
                  <c:v>43552</c:v>
                </c:pt>
                <c:pt idx="214">
                  <c:v>43553</c:v>
                </c:pt>
                <c:pt idx="215">
                  <c:v>43554</c:v>
                </c:pt>
                <c:pt idx="216">
                  <c:v>43555</c:v>
                </c:pt>
                <c:pt idx="217">
                  <c:v>43556</c:v>
                </c:pt>
                <c:pt idx="218">
                  <c:v>43557</c:v>
                </c:pt>
                <c:pt idx="219">
                  <c:v>43558</c:v>
                </c:pt>
                <c:pt idx="220">
                  <c:v>43559</c:v>
                </c:pt>
                <c:pt idx="221">
                  <c:v>43560</c:v>
                </c:pt>
                <c:pt idx="222">
                  <c:v>43561</c:v>
                </c:pt>
                <c:pt idx="223">
                  <c:v>43562</c:v>
                </c:pt>
                <c:pt idx="224">
                  <c:v>43563</c:v>
                </c:pt>
                <c:pt idx="225">
                  <c:v>43564</c:v>
                </c:pt>
                <c:pt idx="226">
                  <c:v>43565</c:v>
                </c:pt>
                <c:pt idx="227">
                  <c:v>43566</c:v>
                </c:pt>
                <c:pt idx="228">
                  <c:v>43567</c:v>
                </c:pt>
                <c:pt idx="229">
                  <c:v>43568</c:v>
                </c:pt>
                <c:pt idx="230">
                  <c:v>43569</c:v>
                </c:pt>
                <c:pt idx="231">
                  <c:v>43570</c:v>
                </c:pt>
                <c:pt idx="232">
                  <c:v>43571</c:v>
                </c:pt>
                <c:pt idx="233">
                  <c:v>43572</c:v>
                </c:pt>
                <c:pt idx="234">
                  <c:v>43573</c:v>
                </c:pt>
                <c:pt idx="235">
                  <c:v>43574</c:v>
                </c:pt>
                <c:pt idx="236">
                  <c:v>43575</c:v>
                </c:pt>
                <c:pt idx="237">
                  <c:v>43576</c:v>
                </c:pt>
                <c:pt idx="238">
                  <c:v>43577</c:v>
                </c:pt>
                <c:pt idx="239">
                  <c:v>43578</c:v>
                </c:pt>
                <c:pt idx="240">
                  <c:v>43579</c:v>
                </c:pt>
                <c:pt idx="241">
                  <c:v>43580</c:v>
                </c:pt>
                <c:pt idx="242">
                  <c:v>43581</c:v>
                </c:pt>
                <c:pt idx="243">
                  <c:v>43582</c:v>
                </c:pt>
                <c:pt idx="244">
                  <c:v>43583</c:v>
                </c:pt>
                <c:pt idx="245">
                  <c:v>43584</c:v>
                </c:pt>
                <c:pt idx="246">
                  <c:v>43585</c:v>
                </c:pt>
                <c:pt idx="247">
                  <c:v>43586</c:v>
                </c:pt>
                <c:pt idx="248">
                  <c:v>43587</c:v>
                </c:pt>
                <c:pt idx="249">
                  <c:v>43588</c:v>
                </c:pt>
                <c:pt idx="250">
                  <c:v>43589</c:v>
                </c:pt>
                <c:pt idx="251">
                  <c:v>43590</c:v>
                </c:pt>
                <c:pt idx="252">
                  <c:v>43591</c:v>
                </c:pt>
                <c:pt idx="253">
                  <c:v>43592</c:v>
                </c:pt>
                <c:pt idx="254">
                  <c:v>43593</c:v>
                </c:pt>
                <c:pt idx="255">
                  <c:v>43594</c:v>
                </c:pt>
                <c:pt idx="256">
                  <c:v>43595</c:v>
                </c:pt>
                <c:pt idx="257">
                  <c:v>43596</c:v>
                </c:pt>
                <c:pt idx="258">
                  <c:v>43597</c:v>
                </c:pt>
                <c:pt idx="259">
                  <c:v>43598</c:v>
                </c:pt>
                <c:pt idx="260">
                  <c:v>43599</c:v>
                </c:pt>
                <c:pt idx="261">
                  <c:v>43600</c:v>
                </c:pt>
                <c:pt idx="262">
                  <c:v>43601</c:v>
                </c:pt>
                <c:pt idx="263">
                  <c:v>43602</c:v>
                </c:pt>
                <c:pt idx="264">
                  <c:v>43603</c:v>
                </c:pt>
                <c:pt idx="265">
                  <c:v>43604</c:v>
                </c:pt>
                <c:pt idx="266">
                  <c:v>43605</c:v>
                </c:pt>
                <c:pt idx="267">
                  <c:v>43606</c:v>
                </c:pt>
                <c:pt idx="268">
                  <c:v>43607</c:v>
                </c:pt>
                <c:pt idx="269">
                  <c:v>43608</c:v>
                </c:pt>
                <c:pt idx="270">
                  <c:v>43609</c:v>
                </c:pt>
                <c:pt idx="271">
                  <c:v>43610</c:v>
                </c:pt>
                <c:pt idx="272">
                  <c:v>43611</c:v>
                </c:pt>
                <c:pt idx="273">
                  <c:v>43612</c:v>
                </c:pt>
                <c:pt idx="274">
                  <c:v>43613</c:v>
                </c:pt>
                <c:pt idx="275">
                  <c:v>43614</c:v>
                </c:pt>
                <c:pt idx="276">
                  <c:v>43615</c:v>
                </c:pt>
                <c:pt idx="277">
                  <c:v>43616</c:v>
                </c:pt>
                <c:pt idx="278">
                  <c:v>43617</c:v>
                </c:pt>
                <c:pt idx="279">
                  <c:v>43618</c:v>
                </c:pt>
                <c:pt idx="280">
                  <c:v>43619</c:v>
                </c:pt>
                <c:pt idx="281">
                  <c:v>43620</c:v>
                </c:pt>
                <c:pt idx="282">
                  <c:v>43621</c:v>
                </c:pt>
                <c:pt idx="283">
                  <c:v>43622</c:v>
                </c:pt>
                <c:pt idx="284">
                  <c:v>43623</c:v>
                </c:pt>
                <c:pt idx="285">
                  <c:v>43624</c:v>
                </c:pt>
                <c:pt idx="286">
                  <c:v>43625</c:v>
                </c:pt>
                <c:pt idx="287">
                  <c:v>43626</c:v>
                </c:pt>
                <c:pt idx="288">
                  <c:v>43627</c:v>
                </c:pt>
                <c:pt idx="289">
                  <c:v>43628</c:v>
                </c:pt>
                <c:pt idx="290">
                  <c:v>43629</c:v>
                </c:pt>
                <c:pt idx="291">
                  <c:v>43630</c:v>
                </c:pt>
                <c:pt idx="292">
                  <c:v>43631</c:v>
                </c:pt>
                <c:pt idx="293">
                  <c:v>43632</c:v>
                </c:pt>
                <c:pt idx="294">
                  <c:v>43633</c:v>
                </c:pt>
                <c:pt idx="295">
                  <c:v>43634</c:v>
                </c:pt>
                <c:pt idx="296">
                  <c:v>43635</c:v>
                </c:pt>
                <c:pt idx="297">
                  <c:v>43636</c:v>
                </c:pt>
                <c:pt idx="298">
                  <c:v>43637</c:v>
                </c:pt>
                <c:pt idx="299">
                  <c:v>43638</c:v>
                </c:pt>
                <c:pt idx="300">
                  <c:v>43639</c:v>
                </c:pt>
                <c:pt idx="301">
                  <c:v>43640</c:v>
                </c:pt>
                <c:pt idx="302">
                  <c:v>43641</c:v>
                </c:pt>
                <c:pt idx="303">
                  <c:v>43642</c:v>
                </c:pt>
                <c:pt idx="304">
                  <c:v>43643</c:v>
                </c:pt>
                <c:pt idx="305">
                  <c:v>43644</c:v>
                </c:pt>
                <c:pt idx="306">
                  <c:v>43645</c:v>
                </c:pt>
                <c:pt idx="307">
                  <c:v>43646</c:v>
                </c:pt>
                <c:pt idx="308">
                  <c:v>43647</c:v>
                </c:pt>
                <c:pt idx="309">
                  <c:v>43648</c:v>
                </c:pt>
                <c:pt idx="310">
                  <c:v>43649</c:v>
                </c:pt>
                <c:pt idx="311">
                  <c:v>43650</c:v>
                </c:pt>
                <c:pt idx="312">
                  <c:v>43651</c:v>
                </c:pt>
                <c:pt idx="313">
                  <c:v>43652</c:v>
                </c:pt>
                <c:pt idx="314">
                  <c:v>43653</c:v>
                </c:pt>
                <c:pt idx="315">
                  <c:v>43654</c:v>
                </c:pt>
                <c:pt idx="316">
                  <c:v>43655</c:v>
                </c:pt>
                <c:pt idx="317">
                  <c:v>43656</c:v>
                </c:pt>
                <c:pt idx="318">
                  <c:v>43657</c:v>
                </c:pt>
                <c:pt idx="319">
                  <c:v>43658</c:v>
                </c:pt>
                <c:pt idx="320">
                  <c:v>43659</c:v>
                </c:pt>
                <c:pt idx="321">
                  <c:v>43660</c:v>
                </c:pt>
                <c:pt idx="322">
                  <c:v>43661</c:v>
                </c:pt>
                <c:pt idx="323">
                  <c:v>43662</c:v>
                </c:pt>
                <c:pt idx="324">
                  <c:v>43663</c:v>
                </c:pt>
                <c:pt idx="325">
                  <c:v>43664</c:v>
                </c:pt>
                <c:pt idx="326">
                  <c:v>43665</c:v>
                </c:pt>
                <c:pt idx="327">
                  <c:v>43666</c:v>
                </c:pt>
                <c:pt idx="328">
                  <c:v>43667</c:v>
                </c:pt>
                <c:pt idx="329">
                  <c:v>43668</c:v>
                </c:pt>
                <c:pt idx="330">
                  <c:v>43669</c:v>
                </c:pt>
                <c:pt idx="331">
                  <c:v>43670</c:v>
                </c:pt>
                <c:pt idx="332">
                  <c:v>43671</c:v>
                </c:pt>
                <c:pt idx="333">
                  <c:v>43672</c:v>
                </c:pt>
                <c:pt idx="334">
                  <c:v>43673</c:v>
                </c:pt>
                <c:pt idx="335">
                  <c:v>43674</c:v>
                </c:pt>
                <c:pt idx="336">
                  <c:v>43675</c:v>
                </c:pt>
                <c:pt idx="337">
                  <c:v>43676</c:v>
                </c:pt>
                <c:pt idx="338">
                  <c:v>43677</c:v>
                </c:pt>
                <c:pt idx="339">
                  <c:v>43678</c:v>
                </c:pt>
                <c:pt idx="340">
                  <c:v>43679</c:v>
                </c:pt>
                <c:pt idx="341">
                  <c:v>43680</c:v>
                </c:pt>
                <c:pt idx="342">
                  <c:v>43681</c:v>
                </c:pt>
                <c:pt idx="343">
                  <c:v>43682</c:v>
                </c:pt>
                <c:pt idx="344">
                  <c:v>43683</c:v>
                </c:pt>
                <c:pt idx="345">
                  <c:v>43684</c:v>
                </c:pt>
                <c:pt idx="346">
                  <c:v>43685</c:v>
                </c:pt>
                <c:pt idx="347">
                  <c:v>43686</c:v>
                </c:pt>
                <c:pt idx="348">
                  <c:v>43687</c:v>
                </c:pt>
                <c:pt idx="349">
                  <c:v>43688</c:v>
                </c:pt>
                <c:pt idx="350">
                  <c:v>43689</c:v>
                </c:pt>
                <c:pt idx="351">
                  <c:v>43690</c:v>
                </c:pt>
                <c:pt idx="352">
                  <c:v>43691</c:v>
                </c:pt>
                <c:pt idx="353">
                  <c:v>43692</c:v>
                </c:pt>
                <c:pt idx="354">
                  <c:v>43693</c:v>
                </c:pt>
                <c:pt idx="355">
                  <c:v>43694</c:v>
                </c:pt>
                <c:pt idx="356">
                  <c:v>43695</c:v>
                </c:pt>
                <c:pt idx="357">
                  <c:v>43696</c:v>
                </c:pt>
                <c:pt idx="358">
                  <c:v>43697</c:v>
                </c:pt>
                <c:pt idx="359">
                  <c:v>43698</c:v>
                </c:pt>
                <c:pt idx="360">
                  <c:v>43699</c:v>
                </c:pt>
                <c:pt idx="361">
                  <c:v>43700</c:v>
                </c:pt>
                <c:pt idx="362">
                  <c:v>43701</c:v>
                </c:pt>
                <c:pt idx="363">
                  <c:v>43702</c:v>
                </c:pt>
                <c:pt idx="364">
                  <c:v>43703</c:v>
                </c:pt>
                <c:pt idx="365">
                  <c:v>43704</c:v>
                </c:pt>
                <c:pt idx="366">
                  <c:v>43705</c:v>
                </c:pt>
                <c:pt idx="367">
                  <c:v>43706</c:v>
                </c:pt>
                <c:pt idx="368">
                  <c:v>43707</c:v>
                </c:pt>
                <c:pt idx="369">
                  <c:v>43708</c:v>
                </c:pt>
                <c:pt idx="370">
                  <c:v>43709</c:v>
                </c:pt>
                <c:pt idx="371">
                  <c:v>43710</c:v>
                </c:pt>
                <c:pt idx="372">
                  <c:v>43711</c:v>
                </c:pt>
                <c:pt idx="373">
                  <c:v>43712</c:v>
                </c:pt>
                <c:pt idx="374">
                  <c:v>43713</c:v>
                </c:pt>
                <c:pt idx="375">
                  <c:v>43714</c:v>
                </c:pt>
                <c:pt idx="376">
                  <c:v>43715</c:v>
                </c:pt>
                <c:pt idx="377">
                  <c:v>43716</c:v>
                </c:pt>
                <c:pt idx="378">
                  <c:v>43717</c:v>
                </c:pt>
                <c:pt idx="379">
                  <c:v>43718</c:v>
                </c:pt>
                <c:pt idx="380">
                  <c:v>43719</c:v>
                </c:pt>
                <c:pt idx="381">
                  <c:v>43720</c:v>
                </c:pt>
                <c:pt idx="382">
                  <c:v>43721</c:v>
                </c:pt>
                <c:pt idx="383">
                  <c:v>43722</c:v>
                </c:pt>
                <c:pt idx="384">
                  <c:v>43723</c:v>
                </c:pt>
                <c:pt idx="385">
                  <c:v>43724</c:v>
                </c:pt>
                <c:pt idx="386">
                  <c:v>43725</c:v>
                </c:pt>
                <c:pt idx="387">
                  <c:v>43726</c:v>
                </c:pt>
                <c:pt idx="388">
                  <c:v>43727</c:v>
                </c:pt>
                <c:pt idx="389">
                  <c:v>43728</c:v>
                </c:pt>
                <c:pt idx="390">
                  <c:v>43729</c:v>
                </c:pt>
                <c:pt idx="391">
                  <c:v>43730</c:v>
                </c:pt>
                <c:pt idx="392">
                  <c:v>43731</c:v>
                </c:pt>
                <c:pt idx="393">
                  <c:v>43732</c:v>
                </c:pt>
                <c:pt idx="394">
                  <c:v>43733</c:v>
                </c:pt>
                <c:pt idx="395">
                  <c:v>43734</c:v>
                </c:pt>
                <c:pt idx="396">
                  <c:v>43735</c:v>
                </c:pt>
                <c:pt idx="397">
                  <c:v>43736</c:v>
                </c:pt>
                <c:pt idx="398">
                  <c:v>43737</c:v>
                </c:pt>
                <c:pt idx="399">
                  <c:v>43738</c:v>
                </c:pt>
                <c:pt idx="400">
                  <c:v>43739</c:v>
                </c:pt>
                <c:pt idx="401">
                  <c:v>43740</c:v>
                </c:pt>
                <c:pt idx="402">
                  <c:v>43741</c:v>
                </c:pt>
                <c:pt idx="403">
                  <c:v>43742</c:v>
                </c:pt>
                <c:pt idx="404">
                  <c:v>43743</c:v>
                </c:pt>
                <c:pt idx="405">
                  <c:v>43744</c:v>
                </c:pt>
                <c:pt idx="406">
                  <c:v>43745</c:v>
                </c:pt>
                <c:pt idx="407">
                  <c:v>43746</c:v>
                </c:pt>
                <c:pt idx="408">
                  <c:v>43747</c:v>
                </c:pt>
                <c:pt idx="409">
                  <c:v>43748</c:v>
                </c:pt>
                <c:pt idx="410">
                  <c:v>43749</c:v>
                </c:pt>
                <c:pt idx="411">
                  <c:v>43750</c:v>
                </c:pt>
                <c:pt idx="412">
                  <c:v>43751</c:v>
                </c:pt>
                <c:pt idx="413">
                  <c:v>43752</c:v>
                </c:pt>
                <c:pt idx="414">
                  <c:v>43753</c:v>
                </c:pt>
                <c:pt idx="415">
                  <c:v>43754</c:v>
                </c:pt>
                <c:pt idx="416">
                  <c:v>43755</c:v>
                </c:pt>
                <c:pt idx="417">
                  <c:v>43756</c:v>
                </c:pt>
                <c:pt idx="418">
                  <c:v>43757</c:v>
                </c:pt>
                <c:pt idx="419">
                  <c:v>43758</c:v>
                </c:pt>
                <c:pt idx="420">
                  <c:v>43759</c:v>
                </c:pt>
                <c:pt idx="421">
                  <c:v>43760</c:v>
                </c:pt>
                <c:pt idx="422">
                  <c:v>43761</c:v>
                </c:pt>
                <c:pt idx="423">
                  <c:v>43762</c:v>
                </c:pt>
                <c:pt idx="424">
                  <c:v>43763</c:v>
                </c:pt>
                <c:pt idx="425">
                  <c:v>43764</c:v>
                </c:pt>
                <c:pt idx="426">
                  <c:v>43765</c:v>
                </c:pt>
                <c:pt idx="427">
                  <c:v>43766</c:v>
                </c:pt>
                <c:pt idx="428">
                  <c:v>43767</c:v>
                </c:pt>
                <c:pt idx="429">
                  <c:v>43768</c:v>
                </c:pt>
                <c:pt idx="430">
                  <c:v>43769</c:v>
                </c:pt>
                <c:pt idx="431">
                  <c:v>43770</c:v>
                </c:pt>
                <c:pt idx="432">
                  <c:v>43771</c:v>
                </c:pt>
                <c:pt idx="433">
                  <c:v>43772</c:v>
                </c:pt>
                <c:pt idx="434">
                  <c:v>43773</c:v>
                </c:pt>
                <c:pt idx="435">
                  <c:v>43774</c:v>
                </c:pt>
                <c:pt idx="436">
                  <c:v>43775</c:v>
                </c:pt>
                <c:pt idx="437">
                  <c:v>43776</c:v>
                </c:pt>
                <c:pt idx="438">
                  <c:v>43777</c:v>
                </c:pt>
                <c:pt idx="439">
                  <c:v>43778</c:v>
                </c:pt>
                <c:pt idx="440">
                  <c:v>43779</c:v>
                </c:pt>
                <c:pt idx="441">
                  <c:v>43780</c:v>
                </c:pt>
                <c:pt idx="442">
                  <c:v>43781</c:v>
                </c:pt>
                <c:pt idx="443">
                  <c:v>43782</c:v>
                </c:pt>
                <c:pt idx="444">
                  <c:v>43783</c:v>
                </c:pt>
                <c:pt idx="445">
                  <c:v>43784</c:v>
                </c:pt>
                <c:pt idx="446">
                  <c:v>43785</c:v>
                </c:pt>
                <c:pt idx="447">
                  <c:v>43786</c:v>
                </c:pt>
                <c:pt idx="448">
                  <c:v>43787</c:v>
                </c:pt>
                <c:pt idx="449">
                  <c:v>43788</c:v>
                </c:pt>
                <c:pt idx="450">
                  <c:v>43789</c:v>
                </c:pt>
                <c:pt idx="451">
                  <c:v>43790</c:v>
                </c:pt>
                <c:pt idx="452">
                  <c:v>43791</c:v>
                </c:pt>
                <c:pt idx="453">
                  <c:v>43792</c:v>
                </c:pt>
                <c:pt idx="454">
                  <c:v>43793</c:v>
                </c:pt>
                <c:pt idx="455">
                  <c:v>43794</c:v>
                </c:pt>
                <c:pt idx="456">
                  <c:v>43795</c:v>
                </c:pt>
                <c:pt idx="457">
                  <c:v>43796</c:v>
                </c:pt>
                <c:pt idx="458">
                  <c:v>43797</c:v>
                </c:pt>
                <c:pt idx="459">
                  <c:v>43798</c:v>
                </c:pt>
                <c:pt idx="460">
                  <c:v>43799</c:v>
                </c:pt>
                <c:pt idx="461">
                  <c:v>43800</c:v>
                </c:pt>
                <c:pt idx="462">
                  <c:v>43801</c:v>
                </c:pt>
                <c:pt idx="463">
                  <c:v>43802</c:v>
                </c:pt>
                <c:pt idx="464">
                  <c:v>43803</c:v>
                </c:pt>
                <c:pt idx="465">
                  <c:v>43804</c:v>
                </c:pt>
                <c:pt idx="466">
                  <c:v>43805</c:v>
                </c:pt>
                <c:pt idx="467">
                  <c:v>43806</c:v>
                </c:pt>
                <c:pt idx="468">
                  <c:v>43807</c:v>
                </c:pt>
                <c:pt idx="469">
                  <c:v>43808</c:v>
                </c:pt>
                <c:pt idx="470">
                  <c:v>43809</c:v>
                </c:pt>
                <c:pt idx="471">
                  <c:v>43810</c:v>
                </c:pt>
                <c:pt idx="472">
                  <c:v>43811</c:v>
                </c:pt>
                <c:pt idx="473">
                  <c:v>43812</c:v>
                </c:pt>
                <c:pt idx="474">
                  <c:v>43813</c:v>
                </c:pt>
                <c:pt idx="475">
                  <c:v>43814</c:v>
                </c:pt>
                <c:pt idx="476">
                  <c:v>43815</c:v>
                </c:pt>
                <c:pt idx="477">
                  <c:v>43816</c:v>
                </c:pt>
                <c:pt idx="478">
                  <c:v>43817</c:v>
                </c:pt>
                <c:pt idx="479">
                  <c:v>43818</c:v>
                </c:pt>
                <c:pt idx="480">
                  <c:v>43819</c:v>
                </c:pt>
                <c:pt idx="481">
                  <c:v>43820</c:v>
                </c:pt>
                <c:pt idx="482">
                  <c:v>43821</c:v>
                </c:pt>
                <c:pt idx="483">
                  <c:v>43822</c:v>
                </c:pt>
                <c:pt idx="484">
                  <c:v>43823</c:v>
                </c:pt>
                <c:pt idx="485">
                  <c:v>43824</c:v>
                </c:pt>
                <c:pt idx="486">
                  <c:v>43825</c:v>
                </c:pt>
                <c:pt idx="487">
                  <c:v>43826</c:v>
                </c:pt>
                <c:pt idx="488">
                  <c:v>43827</c:v>
                </c:pt>
                <c:pt idx="489">
                  <c:v>43828</c:v>
                </c:pt>
                <c:pt idx="490">
                  <c:v>43829</c:v>
                </c:pt>
                <c:pt idx="491">
                  <c:v>43830</c:v>
                </c:pt>
                <c:pt idx="492">
                  <c:v>43831</c:v>
                </c:pt>
                <c:pt idx="493">
                  <c:v>43832</c:v>
                </c:pt>
                <c:pt idx="494">
                  <c:v>43833</c:v>
                </c:pt>
                <c:pt idx="495">
                  <c:v>43834</c:v>
                </c:pt>
                <c:pt idx="496">
                  <c:v>43835</c:v>
                </c:pt>
                <c:pt idx="497">
                  <c:v>43836</c:v>
                </c:pt>
                <c:pt idx="498">
                  <c:v>43837</c:v>
                </c:pt>
                <c:pt idx="499">
                  <c:v>43838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78.200666850900006</c:v>
                </c:pt>
                <c:pt idx="1">
                  <c:v>78.072637008200005</c:v>
                </c:pt>
                <c:pt idx="2">
                  <c:v>78.230372515100001</c:v>
                </c:pt>
                <c:pt idx="3">
                  <c:v>77.489180371000003</c:v>
                </c:pt>
                <c:pt idx="4">
                  <c:v>77.338692439499994</c:v>
                </c:pt>
                <c:pt idx="5">
                  <c:v>77.338692439499994</c:v>
                </c:pt>
                <c:pt idx="6">
                  <c:v>77.338692439499994</c:v>
                </c:pt>
                <c:pt idx="7">
                  <c:v>77.368325016599997</c:v>
                </c:pt>
                <c:pt idx="8">
                  <c:v>77.275685026800005</c:v>
                </c:pt>
                <c:pt idx="9">
                  <c:v>77.181279849000006</c:v>
                </c:pt>
                <c:pt idx="10">
                  <c:v>76.865393147000006</c:v>
                </c:pt>
                <c:pt idx="11">
                  <c:v>76.662175308499997</c:v>
                </c:pt>
                <c:pt idx="12">
                  <c:v>76.662175308499997</c:v>
                </c:pt>
                <c:pt idx="13">
                  <c:v>76.662175308499997</c:v>
                </c:pt>
                <c:pt idx="14">
                  <c:v>76.662175308499997</c:v>
                </c:pt>
                <c:pt idx="15">
                  <c:v>76.662175308499997</c:v>
                </c:pt>
                <c:pt idx="16">
                  <c:v>76.741897457199997</c:v>
                </c:pt>
                <c:pt idx="17">
                  <c:v>76.652987066199998</c:v>
                </c:pt>
                <c:pt idx="18">
                  <c:v>76.7520859153</c:v>
                </c:pt>
                <c:pt idx="19">
                  <c:v>76.7520859153</c:v>
                </c:pt>
                <c:pt idx="20">
                  <c:v>76.7520859153</c:v>
                </c:pt>
                <c:pt idx="21">
                  <c:v>76.917052865100004</c:v>
                </c:pt>
                <c:pt idx="22">
                  <c:v>76.917052865100004</c:v>
                </c:pt>
                <c:pt idx="23">
                  <c:v>76.917052865100004</c:v>
                </c:pt>
                <c:pt idx="24">
                  <c:v>77.193047357099999</c:v>
                </c:pt>
                <c:pt idx="25">
                  <c:v>77.1559214631</c:v>
                </c:pt>
                <c:pt idx="26">
                  <c:v>77.1559214631</c:v>
                </c:pt>
                <c:pt idx="27">
                  <c:v>77.1559214631</c:v>
                </c:pt>
                <c:pt idx="28">
                  <c:v>77.1559214631</c:v>
                </c:pt>
                <c:pt idx="29">
                  <c:v>77.255915595499999</c:v>
                </c:pt>
                <c:pt idx="30">
                  <c:v>77.226842252500006</c:v>
                </c:pt>
                <c:pt idx="31">
                  <c:v>77.539370250199994</c:v>
                </c:pt>
                <c:pt idx="32">
                  <c:v>78.040833046000003</c:v>
                </c:pt>
                <c:pt idx="33">
                  <c:v>78.040833046000003</c:v>
                </c:pt>
                <c:pt idx="34">
                  <c:v>78.040833046000003</c:v>
                </c:pt>
                <c:pt idx="35">
                  <c:v>78.040833046000003</c:v>
                </c:pt>
                <c:pt idx="36">
                  <c:v>78.238758810700006</c:v>
                </c:pt>
                <c:pt idx="37">
                  <c:v>78.087726703499996</c:v>
                </c:pt>
                <c:pt idx="38">
                  <c:v>77.846662768300007</c:v>
                </c:pt>
                <c:pt idx="39">
                  <c:v>77.693301183800003</c:v>
                </c:pt>
                <c:pt idx="40">
                  <c:v>77.693301183800003</c:v>
                </c:pt>
                <c:pt idx="41">
                  <c:v>77.693301183800003</c:v>
                </c:pt>
                <c:pt idx="42">
                  <c:v>77.311086545600006</c:v>
                </c:pt>
                <c:pt idx="43">
                  <c:v>77.734839851399997</c:v>
                </c:pt>
                <c:pt idx="44">
                  <c:v>77.590340236399996</c:v>
                </c:pt>
                <c:pt idx="45">
                  <c:v>78.016636893599994</c:v>
                </c:pt>
                <c:pt idx="46">
                  <c:v>77.965595220899999</c:v>
                </c:pt>
                <c:pt idx="47">
                  <c:v>77.965595220899999</c:v>
                </c:pt>
                <c:pt idx="48">
                  <c:v>77.965595220899999</c:v>
                </c:pt>
                <c:pt idx="49">
                  <c:v>78.037580650500004</c:v>
                </c:pt>
                <c:pt idx="50">
                  <c:v>78.473093369400004</c:v>
                </c:pt>
                <c:pt idx="51">
                  <c:v>78.498214110000006</c:v>
                </c:pt>
                <c:pt idx="52">
                  <c:v>78.5222018109</c:v>
                </c:pt>
                <c:pt idx="53">
                  <c:v>78.583784247200001</c:v>
                </c:pt>
                <c:pt idx="54">
                  <c:v>78.583784247200001</c:v>
                </c:pt>
                <c:pt idx="55">
                  <c:v>78.583784247200001</c:v>
                </c:pt>
                <c:pt idx="56">
                  <c:v>78.387962658800006</c:v>
                </c:pt>
                <c:pt idx="57">
                  <c:v>78.650191840600002</c:v>
                </c:pt>
                <c:pt idx="58">
                  <c:v>78.645412330200003</c:v>
                </c:pt>
                <c:pt idx="59">
                  <c:v>78.950085738499993</c:v>
                </c:pt>
                <c:pt idx="60">
                  <c:v>79.042463550500003</c:v>
                </c:pt>
                <c:pt idx="61">
                  <c:v>79.042463550500003</c:v>
                </c:pt>
                <c:pt idx="62">
                  <c:v>79.042463550500003</c:v>
                </c:pt>
                <c:pt idx="63">
                  <c:v>79.233691757200006</c:v>
                </c:pt>
                <c:pt idx="64">
                  <c:v>79.233691757200006</c:v>
                </c:pt>
                <c:pt idx="65">
                  <c:v>79.351446883700007</c:v>
                </c:pt>
                <c:pt idx="66">
                  <c:v>79.241869706299994</c:v>
                </c:pt>
                <c:pt idx="67">
                  <c:v>79.317430930300006</c:v>
                </c:pt>
                <c:pt idx="68">
                  <c:v>79.317430930300006</c:v>
                </c:pt>
                <c:pt idx="69">
                  <c:v>79.317430930300006</c:v>
                </c:pt>
                <c:pt idx="70">
                  <c:v>79.239707865100002</c:v>
                </c:pt>
                <c:pt idx="71">
                  <c:v>79.215079035599999</c:v>
                </c:pt>
                <c:pt idx="72">
                  <c:v>79.037499241999996</c:v>
                </c:pt>
                <c:pt idx="73">
                  <c:v>78.872276188800001</c:v>
                </c:pt>
                <c:pt idx="74">
                  <c:v>78.733308132000005</c:v>
                </c:pt>
                <c:pt idx="75">
                  <c:v>78.733308132000005</c:v>
                </c:pt>
                <c:pt idx="76">
                  <c:v>78.733308132000005</c:v>
                </c:pt>
                <c:pt idx="77">
                  <c:v>78.334436838200006</c:v>
                </c:pt>
                <c:pt idx="78">
                  <c:v>78.577345162599997</c:v>
                </c:pt>
                <c:pt idx="79">
                  <c:v>78.834371789200006</c:v>
                </c:pt>
                <c:pt idx="80">
                  <c:v>78.916549507400006</c:v>
                </c:pt>
                <c:pt idx="81">
                  <c:v>79.516925522299999</c:v>
                </c:pt>
                <c:pt idx="82">
                  <c:v>79.516925522299999</c:v>
                </c:pt>
                <c:pt idx="83">
                  <c:v>79.516925522299999</c:v>
                </c:pt>
                <c:pt idx="84">
                  <c:v>79.610466103299999</c:v>
                </c:pt>
                <c:pt idx="85">
                  <c:v>79.787286454799997</c:v>
                </c:pt>
                <c:pt idx="86">
                  <c:v>80.216055670299994</c:v>
                </c:pt>
                <c:pt idx="87">
                  <c:v>80.039053424299993</c:v>
                </c:pt>
                <c:pt idx="88">
                  <c:v>80.1214472833</c:v>
                </c:pt>
                <c:pt idx="89">
                  <c:v>80.1214472833</c:v>
                </c:pt>
                <c:pt idx="90">
                  <c:v>80.1214472833</c:v>
                </c:pt>
                <c:pt idx="91">
                  <c:v>79.932366052999996</c:v>
                </c:pt>
                <c:pt idx="92">
                  <c:v>79.706808064900002</c:v>
                </c:pt>
                <c:pt idx="93">
                  <c:v>79.750607610700001</c:v>
                </c:pt>
                <c:pt idx="94">
                  <c:v>79.631965276000003</c:v>
                </c:pt>
                <c:pt idx="95">
                  <c:v>79.411571491100005</c:v>
                </c:pt>
                <c:pt idx="96">
                  <c:v>79.411571491100005</c:v>
                </c:pt>
                <c:pt idx="97">
                  <c:v>79.411571491100005</c:v>
                </c:pt>
                <c:pt idx="98">
                  <c:v>79.720499423899994</c:v>
                </c:pt>
                <c:pt idx="99">
                  <c:v>80.164313800000002</c:v>
                </c:pt>
                <c:pt idx="100">
                  <c:v>79.845454399999994</c:v>
                </c:pt>
                <c:pt idx="101">
                  <c:v>79.8407974</c:v>
                </c:pt>
                <c:pt idx="102">
                  <c:v>80.114702300000005</c:v>
                </c:pt>
                <c:pt idx="103">
                  <c:v>80.114702300000005</c:v>
                </c:pt>
                <c:pt idx="104">
                  <c:v>80.114702300000005</c:v>
                </c:pt>
                <c:pt idx="105">
                  <c:v>79.943626399999999</c:v>
                </c:pt>
                <c:pt idx="106">
                  <c:v>80.246207600000005</c:v>
                </c:pt>
                <c:pt idx="107">
                  <c:v>80.059609399999999</c:v>
                </c:pt>
                <c:pt idx="108">
                  <c:v>80.391316799999998</c:v>
                </c:pt>
                <c:pt idx="109">
                  <c:v>80.472291600000005</c:v>
                </c:pt>
                <c:pt idx="110">
                  <c:v>80.472291600000005</c:v>
                </c:pt>
                <c:pt idx="111">
                  <c:v>80.472291600000005</c:v>
                </c:pt>
                <c:pt idx="112">
                  <c:v>80.765268500000005</c:v>
                </c:pt>
                <c:pt idx="113">
                  <c:v>80.635665799999998</c:v>
                </c:pt>
                <c:pt idx="114">
                  <c:v>80.515820300000001</c:v>
                </c:pt>
                <c:pt idx="115">
                  <c:v>80.782920899999993</c:v>
                </c:pt>
                <c:pt idx="116">
                  <c:v>81.091803100000007</c:v>
                </c:pt>
                <c:pt idx="117">
                  <c:v>81.091803100000007</c:v>
                </c:pt>
                <c:pt idx="118">
                  <c:v>81.091803100000007</c:v>
                </c:pt>
                <c:pt idx="119">
                  <c:v>80.903486099999995</c:v>
                </c:pt>
                <c:pt idx="120">
                  <c:v>80.903486099999995</c:v>
                </c:pt>
                <c:pt idx="121">
                  <c:v>80.882994701599998</c:v>
                </c:pt>
                <c:pt idx="122">
                  <c:v>81.065050045899994</c:v>
                </c:pt>
                <c:pt idx="123">
                  <c:v>81.023168472799995</c:v>
                </c:pt>
                <c:pt idx="124">
                  <c:v>81.023168472799995</c:v>
                </c:pt>
                <c:pt idx="125">
                  <c:v>81.023168472799995</c:v>
                </c:pt>
                <c:pt idx="126">
                  <c:v>80.610694179600003</c:v>
                </c:pt>
                <c:pt idx="127">
                  <c:v>80.610694179600003</c:v>
                </c:pt>
                <c:pt idx="128">
                  <c:v>80.465363564100002</c:v>
                </c:pt>
                <c:pt idx="129">
                  <c:v>80.111864452099994</c:v>
                </c:pt>
                <c:pt idx="130">
                  <c:v>79.889945245199996</c:v>
                </c:pt>
                <c:pt idx="131">
                  <c:v>79.889945245199996</c:v>
                </c:pt>
                <c:pt idx="132">
                  <c:v>79.889945245199996</c:v>
                </c:pt>
                <c:pt idx="133">
                  <c:v>79.583276831099994</c:v>
                </c:pt>
                <c:pt idx="134">
                  <c:v>79.608961235899997</c:v>
                </c:pt>
                <c:pt idx="135">
                  <c:v>79.243009959999995</c:v>
                </c:pt>
                <c:pt idx="136">
                  <c:v>79.170186135099996</c:v>
                </c:pt>
                <c:pt idx="137">
                  <c:v>79.399738492599994</c:v>
                </c:pt>
                <c:pt idx="138">
                  <c:v>79.399738492599994</c:v>
                </c:pt>
                <c:pt idx="139">
                  <c:v>79.399738492599994</c:v>
                </c:pt>
                <c:pt idx="140">
                  <c:v>78.842603706700004</c:v>
                </c:pt>
                <c:pt idx="141">
                  <c:v>79.111824800400001</c:v>
                </c:pt>
                <c:pt idx="142">
                  <c:v>79.2290400973</c:v>
                </c:pt>
                <c:pt idx="143">
                  <c:v>79.486398471100003</c:v>
                </c:pt>
                <c:pt idx="144">
                  <c:v>79.558083234899996</c:v>
                </c:pt>
                <c:pt idx="145">
                  <c:v>79.558083234899996</c:v>
                </c:pt>
                <c:pt idx="146">
                  <c:v>79.558083234899996</c:v>
                </c:pt>
                <c:pt idx="147">
                  <c:v>79.551358588599996</c:v>
                </c:pt>
                <c:pt idx="148">
                  <c:v>79.350876217800007</c:v>
                </c:pt>
                <c:pt idx="149">
                  <c:v>79.301545332399996</c:v>
                </c:pt>
                <c:pt idx="150">
                  <c:v>79.296720830300004</c:v>
                </c:pt>
                <c:pt idx="151">
                  <c:v>79.370956742999994</c:v>
                </c:pt>
                <c:pt idx="152">
                  <c:v>79.370956742999994</c:v>
                </c:pt>
                <c:pt idx="153">
                  <c:v>79.370956742999994</c:v>
                </c:pt>
                <c:pt idx="154">
                  <c:v>79.530785052200002</c:v>
                </c:pt>
                <c:pt idx="155">
                  <c:v>79.4883124025</c:v>
                </c:pt>
                <c:pt idx="156">
                  <c:v>79.381561224699993</c:v>
                </c:pt>
                <c:pt idx="157">
                  <c:v>79.061357664100001</c:v>
                </c:pt>
                <c:pt idx="158">
                  <c:v>78.696982613399996</c:v>
                </c:pt>
                <c:pt idx="159">
                  <c:v>78.696982613399996</c:v>
                </c:pt>
                <c:pt idx="160">
                  <c:v>78.696982613399996</c:v>
                </c:pt>
                <c:pt idx="161">
                  <c:v>78.498872080400005</c:v>
                </c:pt>
                <c:pt idx="162">
                  <c:v>78.089861400399997</c:v>
                </c:pt>
                <c:pt idx="163">
                  <c:v>78.154663492799997</c:v>
                </c:pt>
                <c:pt idx="164">
                  <c:v>78.147540039700004</c:v>
                </c:pt>
                <c:pt idx="165">
                  <c:v>78.279153296399997</c:v>
                </c:pt>
                <c:pt idx="166">
                  <c:v>78.279153296399997</c:v>
                </c:pt>
                <c:pt idx="167">
                  <c:v>78.279153296399997</c:v>
                </c:pt>
                <c:pt idx="168">
                  <c:v>78.364414678100005</c:v>
                </c:pt>
                <c:pt idx="169">
                  <c:v>78.331763706700002</c:v>
                </c:pt>
                <c:pt idx="170">
                  <c:v>78.294844267299993</c:v>
                </c:pt>
                <c:pt idx="171">
                  <c:v>78.576337016799997</c:v>
                </c:pt>
                <c:pt idx="172">
                  <c:v>78.166555948199999</c:v>
                </c:pt>
                <c:pt idx="173">
                  <c:v>78.166555948199999</c:v>
                </c:pt>
                <c:pt idx="174">
                  <c:v>78.166555948199999</c:v>
                </c:pt>
                <c:pt idx="175">
                  <c:v>77.9082603672</c:v>
                </c:pt>
                <c:pt idx="176">
                  <c:v>77.993859761500005</c:v>
                </c:pt>
                <c:pt idx="177">
                  <c:v>77.988443951400001</c:v>
                </c:pt>
                <c:pt idx="178">
                  <c:v>78.004457025799994</c:v>
                </c:pt>
                <c:pt idx="179">
                  <c:v>77.859172598599997</c:v>
                </c:pt>
                <c:pt idx="180">
                  <c:v>77.859172598599997</c:v>
                </c:pt>
                <c:pt idx="181">
                  <c:v>77.859172598599997</c:v>
                </c:pt>
                <c:pt idx="182">
                  <c:v>77.862037017199995</c:v>
                </c:pt>
                <c:pt idx="183">
                  <c:v>78.269157985500001</c:v>
                </c:pt>
                <c:pt idx="184">
                  <c:v>78.320007099999998</c:v>
                </c:pt>
                <c:pt idx="185">
                  <c:v>78.020058528700005</c:v>
                </c:pt>
                <c:pt idx="186">
                  <c:v>78.241934784899996</c:v>
                </c:pt>
                <c:pt idx="187">
                  <c:v>78.241934784899996</c:v>
                </c:pt>
                <c:pt idx="188">
                  <c:v>78.241934784899996</c:v>
                </c:pt>
                <c:pt idx="189">
                  <c:v>78.119803641700003</c:v>
                </c:pt>
                <c:pt idx="190">
                  <c:v>77.938402858200007</c:v>
                </c:pt>
                <c:pt idx="191">
                  <c:v>77.813881145400003</c:v>
                </c:pt>
                <c:pt idx="192">
                  <c:v>77.751539164500002</c:v>
                </c:pt>
                <c:pt idx="193">
                  <c:v>77.782512414199999</c:v>
                </c:pt>
                <c:pt idx="194">
                  <c:v>77.782512414199999</c:v>
                </c:pt>
                <c:pt idx="195">
                  <c:v>77.782512414199999</c:v>
                </c:pt>
                <c:pt idx="196">
                  <c:v>77.680262546700007</c:v>
                </c:pt>
                <c:pt idx="197">
                  <c:v>77.817547523599998</c:v>
                </c:pt>
                <c:pt idx="198">
                  <c:v>77.800382909299998</c:v>
                </c:pt>
                <c:pt idx="199">
                  <c:v>77.463453777200002</c:v>
                </c:pt>
                <c:pt idx="200">
                  <c:v>77.611783748999997</c:v>
                </c:pt>
                <c:pt idx="201">
                  <c:v>77.611783748999997</c:v>
                </c:pt>
                <c:pt idx="202">
                  <c:v>77.611783748999997</c:v>
                </c:pt>
                <c:pt idx="203">
                  <c:v>77.688686455600006</c:v>
                </c:pt>
                <c:pt idx="204">
                  <c:v>77.795324187999995</c:v>
                </c:pt>
                <c:pt idx="205">
                  <c:v>77.8772828285</c:v>
                </c:pt>
                <c:pt idx="206">
                  <c:v>77.8772828285</c:v>
                </c:pt>
                <c:pt idx="207">
                  <c:v>77.8772828285</c:v>
                </c:pt>
                <c:pt idx="208">
                  <c:v>77.8772828285</c:v>
                </c:pt>
                <c:pt idx="209">
                  <c:v>77.8772828285</c:v>
                </c:pt>
                <c:pt idx="210">
                  <c:v>77.925717215500001</c:v>
                </c:pt>
                <c:pt idx="211">
                  <c:v>77.923238492600007</c:v>
                </c:pt>
                <c:pt idx="212">
                  <c:v>78.168870712100002</c:v>
                </c:pt>
                <c:pt idx="213">
                  <c:v>77.950994394399999</c:v>
                </c:pt>
                <c:pt idx="214">
                  <c:v>77.811944522700003</c:v>
                </c:pt>
                <c:pt idx="215">
                  <c:v>77.811944522700003</c:v>
                </c:pt>
                <c:pt idx="216">
                  <c:v>77.811944522700003</c:v>
                </c:pt>
                <c:pt idx="217">
                  <c:v>77.799735585500002</c:v>
                </c:pt>
                <c:pt idx="218">
                  <c:v>77.633652659600003</c:v>
                </c:pt>
                <c:pt idx="219">
                  <c:v>77.288056215400005</c:v>
                </c:pt>
                <c:pt idx="220">
                  <c:v>77.259585717600004</c:v>
                </c:pt>
                <c:pt idx="221">
                  <c:v>76.880116831899997</c:v>
                </c:pt>
                <c:pt idx="222">
                  <c:v>76.880116831899997</c:v>
                </c:pt>
                <c:pt idx="223">
                  <c:v>76.880116831899997</c:v>
                </c:pt>
                <c:pt idx="224">
                  <c:v>76.709593833100001</c:v>
                </c:pt>
                <c:pt idx="225">
                  <c:v>76.709593833100001</c:v>
                </c:pt>
                <c:pt idx="226">
                  <c:v>76.808686641199998</c:v>
                </c:pt>
                <c:pt idx="227">
                  <c:v>76.904012444000003</c:v>
                </c:pt>
                <c:pt idx="228">
                  <c:v>76.791780333600002</c:v>
                </c:pt>
                <c:pt idx="229">
                  <c:v>76.791780333600002</c:v>
                </c:pt>
                <c:pt idx="230">
                  <c:v>76.791780333600002</c:v>
                </c:pt>
                <c:pt idx="231">
                  <c:v>76.445569895999995</c:v>
                </c:pt>
                <c:pt idx="232">
                  <c:v>76.306833385700003</c:v>
                </c:pt>
                <c:pt idx="233">
                  <c:v>76.765687081099998</c:v>
                </c:pt>
                <c:pt idx="234">
                  <c:v>76.825012615999995</c:v>
                </c:pt>
                <c:pt idx="235">
                  <c:v>76.825012615999995</c:v>
                </c:pt>
                <c:pt idx="236">
                  <c:v>76.825012615999995</c:v>
                </c:pt>
                <c:pt idx="237">
                  <c:v>76.825012615999995</c:v>
                </c:pt>
                <c:pt idx="238">
                  <c:v>76.825012615999995</c:v>
                </c:pt>
                <c:pt idx="239">
                  <c:v>76.850079558499999</c:v>
                </c:pt>
                <c:pt idx="240">
                  <c:v>77.1974075806</c:v>
                </c:pt>
                <c:pt idx="241">
                  <c:v>77.202487273700001</c:v>
                </c:pt>
                <c:pt idx="242">
                  <c:v>77.202487273700001</c:v>
                </c:pt>
                <c:pt idx="243">
                  <c:v>77.202487273700001</c:v>
                </c:pt>
                <c:pt idx="244">
                  <c:v>77.202487273700001</c:v>
                </c:pt>
                <c:pt idx="245">
                  <c:v>77.0357161373</c:v>
                </c:pt>
                <c:pt idx="246">
                  <c:v>76.940722062399999</c:v>
                </c:pt>
                <c:pt idx="247">
                  <c:v>76.577616567099994</c:v>
                </c:pt>
                <c:pt idx="248">
                  <c:v>76.728205750599997</c:v>
                </c:pt>
                <c:pt idx="249">
                  <c:v>76.658728248399996</c:v>
                </c:pt>
                <c:pt idx="250">
                  <c:v>76.658728248399996</c:v>
                </c:pt>
                <c:pt idx="251">
                  <c:v>76.658728248399996</c:v>
                </c:pt>
                <c:pt idx="252">
                  <c:v>76.509708866500006</c:v>
                </c:pt>
                <c:pt idx="253">
                  <c:v>76.299856476299993</c:v>
                </c:pt>
                <c:pt idx="254">
                  <c:v>76.259540261699996</c:v>
                </c:pt>
                <c:pt idx="255">
                  <c:v>76.259540261699996</c:v>
                </c:pt>
                <c:pt idx="256">
                  <c:v>75.898576833700005</c:v>
                </c:pt>
                <c:pt idx="257">
                  <c:v>75.898576833700005</c:v>
                </c:pt>
                <c:pt idx="258">
                  <c:v>75.898576833700005</c:v>
                </c:pt>
                <c:pt idx="259">
                  <c:v>75.835926365500001</c:v>
                </c:pt>
                <c:pt idx="260">
                  <c:v>75.988918434499993</c:v>
                </c:pt>
                <c:pt idx="261">
                  <c:v>75.770310109799993</c:v>
                </c:pt>
                <c:pt idx="262">
                  <c:v>75.722227028000006</c:v>
                </c:pt>
                <c:pt idx="263">
                  <c:v>75.758474685300001</c:v>
                </c:pt>
                <c:pt idx="264">
                  <c:v>75.758474685300001</c:v>
                </c:pt>
                <c:pt idx="265">
                  <c:v>75.758474685300001</c:v>
                </c:pt>
                <c:pt idx="266">
                  <c:v>75.649124095700003</c:v>
                </c:pt>
                <c:pt idx="267">
                  <c:v>76.134567271700007</c:v>
                </c:pt>
                <c:pt idx="268">
                  <c:v>76.445187202100001</c:v>
                </c:pt>
                <c:pt idx="269">
                  <c:v>76.391259121700003</c:v>
                </c:pt>
                <c:pt idx="270">
                  <c:v>76.351543599500005</c:v>
                </c:pt>
                <c:pt idx="271">
                  <c:v>76.351543599500005</c:v>
                </c:pt>
                <c:pt idx="272">
                  <c:v>76.351543599500005</c:v>
                </c:pt>
                <c:pt idx="273">
                  <c:v>76.351543599500005</c:v>
                </c:pt>
                <c:pt idx="274">
                  <c:v>76.581150559199997</c:v>
                </c:pt>
                <c:pt idx="275">
                  <c:v>76.535837944799994</c:v>
                </c:pt>
                <c:pt idx="276">
                  <c:v>76.639469066499998</c:v>
                </c:pt>
                <c:pt idx="277">
                  <c:v>76.962642208399998</c:v>
                </c:pt>
                <c:pt idx="278">
                  <c:v>76.962642208399998</c:v>
                </c:pt>
                <c:pt idx="279">
                  <c:v>76.962642208399998</c:v>
                </c:pt>
                <c:pt idx="280">
                  <c:v>77.112858604400003</c:v>
                </c:pt>
                <c:pt idx="281">
                  <c:v>76.903307981699996</c:v>
                </c:pt>
                <c:pt idx="282">
                  <c:v>76.984679310100006</c:v>
                </c:pt>
                <c:pt idx="283">
                  <c:v>76.731515444099998</c:v>
                </c:pt>
                <c:pt idx="284">
                  <c:v>76.791100686999997</c:v>
                </c:pt>
                <c:pt idx="285">
                  <c:v>76.791100686999997</c:v>
                </c:pt>
                <c:pt idx="286">
                  <c:v>76.791100686999997</c:v>
                </c:pt>
                <c:pt idx="287">
                  <c:v>76.457323164800002</c:v>
                </c:pt>
                <c:pt idx="288">
                  <c:v>76.439408524300006</c:v>
                </c:pt>
                <c:pt idx="289">
                  <c:v>76.482902294400006</c:v>
                </c:pt>
                <c:pt idx="290">
                  <c:v>76.579249846099998</c:v>
                </c:pt>
                <c:pt idx="291">
                  <c:v>76.697935273900001</c:v>
                </c:pt>
                <c:pt idx="292">
                  <c:v>76.697935273900001</c:v>
                </c:pt>
                <c:pt idx="293">
                  <c:v>76.697935273900001</c:v>
                </c:pt>
                <c:pt idx="294">
                  <c:v>76.747997002299996</c:v>
                </c:pt>
                <c:pt idx="295">
                  <c:v>76.7118434068</c:v>
                </c:pt>
                <c:pt idx="296">
                  <c:v>76.751387629999996</c:v>
                </c:pt>
                <c:pt idx="297">
                  <c:v>76.489992249500006</c:v>
                </c:pt>
                <c:pt idx="298">
                  <c:v>76.823599443999996</c:v>
                </c:pt>
                <c:pt idx="299">
                  <c:v>76.823599443999996</c:v>
                </c:pt>
                <c:pt idx="300">
                  <c:v>76.823599443999996</c:v>
                </c:pt>
                <c:pt idx="301">
                  <c:v>77.373148235499997</c:v>
                </c:pt>
                <c:pt idx="302">
                  <c:v>77.302368780699993</c:v>
                </c:pt>
                <c:pt idx="303">
                  <c:v>76.999793697200005</c:v>
                </c:pt>
                <c:pt idx="304">
                  <c:v>76.8545955126</c:v>
                </c:pt>
                <c:pt idx="305">
                  <c:v>76.580459832299994</c:v>
                </c:pt>
                <c:pt idx="306">
                  <c:v>76.580459832299994</c:v>
                </c:pt>
                <c:pt idx="307">
                  <c:v>76.580459832299994</c:v>
                </c:pt>
                <c:pt idx="308">
                  <c:v>76.656657426199999</c:v>
                </c:pt>
                <c:pt idx="309">
                  <c:v>76.559888952199998</c:v>
                </c:pt>
                <c:pt idx="310">
                  <c:v>76.480570431199993</c:v>
                </c:pt>
                <c:pt idx="311">
                  <c:v>76.447025560399993</c:v>
                </c:pt>
                <c:pt idx="312">
                  <c:v>76.262107766200003</c:v>
                </c:pt>
                <c:pt idx="313">
                  <c:v>76.262107766200003</c:v>
                </c:pt>
                <c:pt idx="314">
                  <c:v>76.262107766200003</c:v>
                </c:pt>
                <c:pt idx="315">
                  <c:v>76.257874619199995</c:v>
                </c:pt>
                <c:pt idx="316">
                  <c:v>76.083537109000005</c:v>
                </c:pt>
                <c:pt idx="317">
                  <c:v>76.199218568000006</c:v>
                </c:pt>
                <c:pt idx="318">
                  <c:v>75.925710082400002</c:v>
                </c:pt>
                <c:pt idx="319">
                  <c:v>75.960189052299995</c:v>
                </c:pt>
                <c:pt idx="320">
                  <c:v>75.960189052299995</c:v>
                </c:pt>
                <c:pt idx="321">
                  <c:v>75.960189052299995</c:v>
                </c:pt>
                <c:pt idx="322">
                  <c:v>75.763513198400005</c:v>
                </c:pt>
                <c:pt idx="323">
                  <c:v>75.6581934381</c:v>
                </c:pt>
                <c:pt idx="324">
                  <c:v>75.606208289400001</c:v>
                </c:pt>
                <c:pt idx="325">
                  <c:v>75.677798534299995</c:v>
                </c:pt>
                <c:pt idx="326">
                  <c:v>75.703707776599998</c:v>
                </c:pt>
                <c:pt idx="327">
                  <c:v>75.703707776599998</c:v>
                </c:pt>
                <c:pt idx="328">
                  <c:v>75.703707776599998</c:v>
                </c:pt>
                <c:pt idx="329">
                  <c:v>75.537455375199997</c:v>
                </c:pt>
                <c:pt idx="330">
                  <c:v>75.476409150099997</c:v>
                </c:pt>
                <c:pt idx="331">
                  <c:v>75.0412216215</c:v>
                </c:pt>
                <c:pt idx="332">
                  <c:v>75.103851237900003</c:v>
                </c:pt>
                <c:pt idx="333">
                  <c:v>75.082669409000005</c:v>
                </c:pt>
                <c:pt idx="334">
                  <c:v>75.082669409000005</c:v>
                </c:pt>
                <c:pt idx="335">
                  <c:v>75.082669409000005</c:v>
                </c:pt>
                <c:pt idx="336">
                  <c:v>75.022384494299999</c:v>
                </c:pt>
                <c:pt idx="337">
                  <c:v>74.532318852100005</c:v>
                </c:pt>
                <c:pt idx="338">
                  <c:v>74.530910008600003</c:v>
                </c:pt>
                <c:pt idx="339">
                  <c:v>74.681120347499999</c:v>
                </c:pt>
                <c:pt idx="340">
                  <c:v>74.389234134399999</c:v>
                </c:pt>
                <c:pt idx="341">
                  <c:v>74.389234134399999</c:v>
                </c:pt>
                <c:pt idx="342">
                  <c:v>74.389234134399999</c:v>
                </c:pt>
                <c:pt idx="343">
                  <c:v>74.080740484499998</c:v>
                </c:pt>
                <c:pt idx="344">
                  <c:v>74.133425485900005</c:v>
                </c:pt>
                <c:pt idx="345">
                  <c:v>73.971765926900005</c:v>
                </c:pt>
                <c:pt idx="346">
                  <c:v>73.966434961499999</c:v>
                </c:pt>
                <c:pt idx="347">
                  <c:v>73.876669369499993</c:v>
                </c:pt>
                <c:pt idx="348">
                  <c:v>73.876669369499993</c:v>
                </c:pt>
                <c:pt idx="349">
                  <c:v>73.876669369499993</c:v>
                </c:pt>
                <c:pt idx="350">
                  <c:v>73.870935266399997</c:v>
                </c:pt>
                <c:pt idx="351">
                  <c:v>74.068785320499998</c:v>
                </c:pt>
                <c:pt idx="352">
                  <c:v>73.970440213700002</c:v>
                </c:pt>
                <c:pt idx="353">
                  <c:v>74.468009215400002</c:v>
                </c:pt>
                <c:pt idx="354">
                  <c:v>74.860282378199997</c:v>
                </c:pt>
                <c:pt idx="355">
                  <c:v>74.860282378199997</c:v>
                </c:pt>
                <c:pt idx="356">
                  <c:v>74.860282378199997</c:v>
                </c:pt>
                <c:pt idx="357">
                  <c:v>74.895900064200006</c:v>
                </c:pt>
                <c:pt idx="358">
                  <c:v>74.288923679899995</c:v>
                </c:pt>
                <c:pt idx="359">
                  <c:v>74.470335891600001</c:v>
                </c:pt>
                <c:pt idx="360">
                  <c:v>74.280048717300005</c:v>
                </c:pt>
                <c:pt idx="361">
                  <c:v>73.994565088800002</c:v>
                </c:pt>
                <c:pt idx="362">
                  <c:v>73.994565088800002</c:v>
                </c:pt>
                <c:pt idx="363">
                  <c:v>73.994565088800002</c:v>
                </c:pt>
                <c:pt idx="364">
                  <c:v>74.150160327500004</c:v>
                </c:pt>
                <c:pt idx="365">
                  <c:v>74.147557379999995</c:v>
                </c:pt>
                <c:pt idx="366">
                  <c:v>74.172492018699998</c:v>
                </c:pt>
                <c:pt idx="367">
                  <c:v>74.039690110199999</c:v>
                </c:pt>
                <c:pt idx="368">
                  <c:v>74.245133369100003</c:v>
                </c:pt>
                <c:pt idx="369">
                  <c:v>74.245133369100003</c:v>
                </c:pt>
                <c:pt idx="370">
                  <c:v>74.245133369100003</c:v>
                </c:pt>
                <c:pt idx="371">
                  <c:v>74.112701641399994</c:v>
                </c:pt>
                <c:pt idx="372">
                  <c:v>74.244860166099997</c:v>
                </c:pt>
                <c:pt idx="373">
                  <c:v>74.177305357799995</c:v>
                </c:pt>
                <c:pt idx="374">
                  <c:v>74.065927297299993</c:v>
                </c:pt>
                <c:pt idx="375">
                  <c:v>74.118342567400006</c:v>
                </c:pt>
                <c:pt idx="376">
                  <c:v>74.118342567400006</c:v>
                </c:pt>
                <c:pt idx="377">
                  <c:v>74.118342567400006</c:v>
                </c:pt>
                <c:pt idx="378">
                  <c:v>74.369594132000003</c:v>
                </c:pt>
                <c:pt idx="379">
                  <c:v>74.554946940700006</c:v>
                </c:pt>
                <c:pt idx="380">
                  <c:v>74.617499945299997</c:v>
                </c:pt>
                <c:pt idx="381">
                  <c:v>74.736684902999997</c:v>
                </c:pt>
                <c:pt idx="382">
                  <c:v>74.637104084200004</c:v>
                </c:pt>
                <c:pt idx="383">
                  <c:v>74.637104084200004</c:v>
                </c:pt>
                <c:pt idx="384">
                  <c:v>74.637104084200004</c:v>
                </c:pt>
                <c:pt idx="385">
                  <c:v>74.744344956299997</c:v>
                </c:pt>
                <c:pt idx="386">
                  <c:v>74.744344956299997</c:v>
                </c:pt>
                <c:pt idx="387">
                  <c:v>74.796169589100003</c:v>
                </c:pt>
                <c:pt idx="388">
                  <c:v>74.379530765499993</c:v>
                </c:pt>
                <c:pt idx="389">
                  <c:v>74.267923282699996</c:v>
                </c:pt>
                <c:pt idx="390">
                  <c:v>74.267923282699996</c:v>
                </c:pt>
                <c:pt idx="391">
                  <c:v>74.267923282699996</c:v>
                </c:pt>
                <c:pt idx="392">
                  <c:v>74.100398116999997</c:v>
                </c:pt>
                <c:pt idx="393">
                  <c:v>73.976995050900001</c:v>
                </c:pt>
                <c:pt idx="394">
                  <c:v>73.769878689799995</c:v>
                </c:pt>
                <c:pt idx="395">
                  <c:v>73.967220923400006</c:v>
                </c:pt>
                <c:pt idx="396">
                  <c:v>73.200752145899997</c:v>
                </c:pt>
                <c:pt idx="397">
                  <c:v>73.200752145899997</c:v>
                </c:pt>
                <c:pt idx="398">
                  <c:v>73.200752145899997</c:v>
                </c:pt>
                <c:pt idx="399">
                  <c:v>73.200752145899997</c:v>
                </c:pt>
                <c:pt idx="400">
                  <c:v>73.200752145899997</c:v>
                </c:pt>
                <c:pt idx="401">
                  <c:v>73.079255728899994</c:v>
                </c:pt>
                <c:pt idx="402">
                  <c:v>73.451445772300005</c:v>
                </c:pt>
                <c:pt idx="403">
                  <c:v>73.258625462599994</c:v>
                </c:pt>
                <c:pt idx="404">
                  <c:v>73.258625462599994</c:v>
                </c:pt>
                <c:pt idx="405">
                  <c:v>73.258625462599994</c:v>
                </c:pt>
                <c:pt idx="406">
                  <c:v>73.471460881100001</c:v>
                </c:pt>
                <c:pt idx="407">
                  <c:v>73.471460881100001</c:v>
                </c:pt>
                <c:pt idx="408">
                  <c:v>73.471460881100001</c:v>
                </c:pt>
                <c:pt idx="409">
                  <c:v>73.7406093078</c:v>
                </c:pt>
                <c:pt idx="410">
                  <c:v>73.981886216600003</c:v>
                </c:pt>
                <c:pt idx="411">
                  <c:v>73.981886216600003</c:v>
                </c:pt>
                <c:pt idx="412">
                  <c:v>73.981886216600003</c:v>
                </c:pt>
                <c:pt idx="413">
                  <c:v>73.981886216600003</c:v>
                </c:pt>
                <c:pt idx="414">
                  <c:v>74.095810413300001</c:v>
                </c:pt>
                <c:pt idx="415">
                  <c:v>74.556792228299997</c:v>
                </c:pt>
                <c:pt idx="416">
                  <c:v>74.942514685999996</c:v>
                </c:pt>
                <c:pt idx="417">
                  <c:v>74.942865337900002</c:v>
                </c:pt>
                <c:pt idx="418">
                  <c:v>74.942865337900002</c:v>
                </c:pt>
                <c:pt idx="419">
                  <c:v>74.942865337900002</c:v>
                </c:pt>
                <c:pt idx="420">
                  <c:v>74.942865337900002</c:v>
                </c:pt>
                <c:pt idx="421">
                  <c:v>75.093695391500006</c:v>
                </c:pt>
                <c:pt idx="422">
                  <c:v>75.045134064500004</c:v>
                </c:pt>
                <c:pt idx="423">
                  <c:v>74.797416618200003</c:v>
                </c:pt>
                <c:pt idx="424">
                  <c:v>75.083665312199997</c:v>
                </c:pt>
                <c:pt idx="425">
                  <c:v>75.083665312199997</c:v>
                </c:pt>
                <c:pt idx="426">
                  <c:v>75.083665312199997</c:v>
                </c:pt>
                <c:pt idx="427">
                  <c:v>74.903661881000005</c:v>
                </c:pt>
                <c:pt idx="428">
                  <c:v>74.898376712599998</c:v>
                </c:pt>
                <c:pt idx="429">
                  <c:v>74.950787734000002</c:v>
                </c:pt>
                <c:pt idx="430">
                  <c:v>75.115413444599994</c:v>
                </c:pt>
                <c:pt idx="431">
                  <c:v>74.933289714699995</c:v>
                </c:pt>
                <c:pt idx="432">
                  <c:v>74.933289714699995</c:v>
                </c:pt>
                <c:pt idx="433">
                  <c:v>74.933289714699995</c:v>
                </c:pt>
                <c:pt idx="434">
                  <c:v>75.058108174400004</c:v>
                </c:pt>
                <c:pt idx="435">
                  <c:v>74.485511947199996</c:v>
                </c:pt>
                <c:pt idx="436">
                  <c:v>74.170685030100003</c:v>
                </c:pt>
                <c:pt idx="437">
                  <c:v>74.075759503800001</c:v>
                </c:pt>
                <c:pt idx="438">
                  <c:v>74.130623105200002</c:v>
                </c:pt>
                <c:pt idx="439">
                  <c:v>74.130623105200002</c:v>
                </c:pt>
                <c:pt idx="440">
                  <c:v>74.130623105200002</c:v>
                </c:pt>
                <c:pt idx="441">
                  <c:v>74.1076140901</c:v>
                </c:pt>
                <c:pt idx="442">
                  <c:v>74.331809557599996</c:v>
                </c:pt>
                <c:pt idx="443">
                  <c:v>73.957487207699998</c:v>
                </c:pt>
                <c:pt idx="444">
                  <c:v>73.776652624799993</c:v>
                </c:pt>
                <c:pt idx="445">
                  <c:v>73.656942683500006</c:v>
                </c:pt>
                <c:pt idx="446">
                  <c:v>73.656942683500006</c:v>
                </c:pt>
                <c:pt idx="447">
                  <c:v>73.656942683500006</c:v>
                </c:pt>
                <c:pt idx="448">
                  <c:v>73.460797181800004</c:v>
                </c:pt>
                <c:pt idx="449">
                  <c:v>73.365945710399998</c:v>
                </c:pt>
                <c:pt idx="450">
                  <c:v>73.597803123700004</c:v>
                </c:pt>
                <c:pt idx="451">
                  <c:v>73.331893073399996</c:v>
                </c:pt>
                <c:pt idx="452">
                  <c:v>73.403784748099994</c:v>
                </c:pt>
                <c:pt idx="453">
                  <c:v>73.403784748099994</c:v>
                </c:pt>
                <c:pt idx="454">
                  <c:v>73.403784748099994</c:v>
                </c:pt>
                <c:pt idx="455">
                  <c:v>73.251864901100006</c:v>
                </c:pt>
                <c:pt idx="456">
                  <c:v>73.275139102400004</c:v>
                </c:pt>
                <c:pt idx="457">
                  <c:v>73.430162760399995</c:v>
                </c:pt>
                <c:pt idx="458">
                  <c:v>73.410134864699998</c:v>
                </c:pt>
                <c:pt idx="459">
                  <c:v>73.540679009800002</c:v>
                </c:pt>
                <c:pt idx="460">
                  <c:v>73.540679009800002</c:v>
                </c:pt>
                <c:pt idx="461">
                  <c:v>73.540679009800002</c:v>
                </c:pt>
                <c:pt idx="462">
                  <c:v>73.481350619300002</c:v>
                </c:pt>
                <c:pt idx="463">
                  <c:v>73.807361332699998</c:v>
                </c:pt>
                <c:pt idx="464">
                  <c:v>73.676589577399994</c:v>
                </c:pt>
                <c:pt idx="465">
                  <c:v>73.642612734500005</c:v>
                </c:pt>
                <c:pt idx="466">
                  <c:v>73.594443039799998</c:v>
                </c:pt>
                <c:pt idx="467">
                  <c:v>73.594443039799998</c:v>
                </c:pt>
                <c:pt idx="468">
                  <c:v>73.594443039799998</c:v>
                </c:pt>
                <c:pt idx="469">
                  <c:v>73.698353848500005</c:v>
                </c:pt>
                <c:pt idx="470">
                  <c:v>73.600110864800001</c:v>
                </c:pt>
                <c:pt idx="471">
                  <c:v>73.864287546400007</c:v>
                </c:pt>
                <c:pt idx="472">
                  <c:v>74.117641003299994</c:v>
                </c:pt>
                <c:pt idx="473">
                  <c:v>74.302769528900001</c:v>
                </c:pt>
                <c:pt idx="474">
                  <c:v>74.302769528900001</c:v>
                </c:pt>
                <c:pt idx="475">
                  <c:v>74.302769528900001</c:v>
                </c:pt>
                <c:pt idx="476">
                  <c:v>74.613314108500006</c:v>
                </c:pt>
                <c:pt idx="477">
                  <c:v>74.501938678299993</c:v>
                </c:pt>
                <c:pt idx="478">
                  <c:v>74.548675372800005</c:v>
                </c:pt>
                <c:pt idx="479">
                  <c:v>74.333453069000001</c:v>
                </c:pt>
                <c:pt idx="480">
                  <c:v>74.0204880175</c:v>
                </c:pt>
                <c:pt idx="481">
                  <c:v>74.0204880175</c:v>
                </c:pt>
                <c:pt idx="482">
                  <c:v>74.0204880175</c:v>
                </c:pt>
                <c:pt idx="483">
                  <c:v>73.780700248000002</c:v>
                </c:pt>
                <c:pt idx="484">
                  <c:v>73.651643649500002</c:v>
                </c:pt>
                <c:pt idx="485">
                  <c:v>73.651643649500002</c:v>
                </c:pt>
                <c:pt idx="486">
                  <c:v>73.840370950899995</c:v>
                </c:pt>
                <c:pt idx="487">
                  <c:v>73.871614600399994</c:v>
                </c:pt>
                <c:pt idx="488">
                  <c:v>73.871614600399994</c:v>
                </c:pt>
                <c:pt idx="489">
                  <c:v>73.871614600399994</c:v>
                </c:pt>
                <c:pt idx="490">
                  <c:v>73.957726300600001</c:v>
                </c:pt>
                <c:pt idx="491">
                  <c:v>73.949331255199994</c:v>
                </c:pt>
                <c:pt idx="492">
                  <c:v>73.949331255199994</c:v>
                </c:pt>
                <c:pt idx="493">
                  <c:v>73.796965717600003</c:v>
                </c:pt>
                <c:pt idx="494">
                  <c:v>73.899951463700006</c:v>
                </c:pt>
                <c:pt idx="495">
                  <c:v>73.899951463700006</c:v>
                </c:pt>
                <c:pt idx="496">
                  <c:v>73.899951463700006</c:v>
                </c:pt>
                <c:pt idx="497">
                  <c:v>74.2183175941</c:v>
                </c:pt>
                <c:pt idx="498">
                  <c:v>74.034474138799993</c:v>
                </c:pt>
                <c:pt idx="499">
                  <c:v>73.873482890800005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5A-41E0-B7EC-4164DB35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43339</c:v>
                </c:pt>
                <c:pt idx="1">
                  <c:v>43340</c:v>
                </c:pt>
                <c:pt idx="2">
                  <c:v>43341</c:v>
                </c:pt>
                <c:pt idx="3">
                  <c:v>43342</c:v>
                </c:pt>
                <c:pt idx="4">
                  <c:v>43343</c:v>
                </c:pt>
                <c:pt idx="5">
                  <c:v>43344</c:v>
                </c:pt>
                <c:pt idx="6">
                  <c:v>43345</c:v>
                </c:pt>
                <c:pt idx="7">
                  <c:v>43346</c:v>
                </c:pt>
                <c:pt idx="8">
                  <c:v>43347</c:v>
                </c:pt>
                <c:pt idx="9">
                  <c:v>43348</c:v>
                </c:pt>
                <c:pt idx="10">
                  <c:v>43349</c:v>
                </c:pt>
                <c:pt idx="11">
                  <c:v>43350</c:v>
                </c:pt>
                <c:pt idx="12">
                  <c:v>43351</c:v>
                </c:pt>
                <c:pt idx="13">
                  <c:v>43352</c:v>
                </c:pt>
                <c:pt idx="14">
                  <c:v>43353</c:v>
                </c:pt>
                <c:pt idx="15">
                  <c:v>43354</c:v>
                </c:pt>
                <c:pt idx="16">
                  <c:v>43355</c:v>
                </c:pt>
                <c:pt idx="17">
                  <c:v>43356</c:v>
                </c:pt>
                <c:pt idx="18">
                  <c:v>43357</c:v>
                </c:pt>
                <c:pt idx="19">
                  <c:v>43358</c:v>
                </c:pt>
                <c:pt idx="20">
                  <c:v>43359</c:v>
                </c:pt>
                <c:pt idx="21">
                  <c:v>43360</c:v>
                </c:pt>
                <c:pt idx="22">
                  <c:v>43361</c:v>
                </c:pt>
                <c:pt idx="23">
                  <c:v>43362</c:v>
                </c:pt>
                <c:pt idx="24">
                  <c:v>43363</c:v>
                </c:pt>
                <c:pt idx="25">
                  <c:v>43364</c:v>
                </c:pt>
                <c:pt idx="26">
                  <c:v>43365</c:v>
                </c:pt>
                <c:pt idx="27">
                  <c:v>43366</c:v>
                </c:pt>
                <c:pt idx="28">
                  <c:v>43367</c:v>
                </c:pt>
                <c:pt idx="29">
                  <c:v>43368</c:v>
                </c:pt>
                <c:pt idx="30">
                  <c:v>43369</c:v>
                </c:pt>
                <c:pt idx="31">
                  <c:v>43370</c:v>
                </c:pt>
                <c:pt idx="32">
                  <c:v>43371</c:v>
                </c:pt>
                <c:pt idx="33">
                  <c:v>43372</c:v>
                </c:pt>
                <c:pt idx="34">
                  <c:v>43373</c:v>
                </c:pt>
                <c:pt idx="35">
                  <c:v>43374</c:v>
                </c:pt>
                <c:pt idx="36">
                  <c:v>43375</c:v>
                </c:pt>
                <c:pt idx="37">
                  <c:v>43376</c:v>
                </c:pt>
                <c:pt idx="38">
                  <c:v>43377</c:v>
                </c:pt>
                <c:pt idx="39">
                  <c:v>43378</c:v>
                </c:pt>
                <c:pt idx="40">
                  <c:v>43379</c:v>
                </c:pt>
                <c:pt idx="41">
                  <c:v>43380</c:v>
                </c:pt>
                <c:pt idx="42">
                  <c:v>43381</c:v>
                </c:pt>
                <c:pt idx="43">
                  <c:v>43382</c:v>
                </c:pt>
                <c:pt idx="44">
                  <c:v>43383</c:v>
                </c:pt>
                <c:pt idx="45">
                  <c:v>43384</c:v>
                </c:pt>
                <c:pt idx="46">
                  <c:v>43385</c:v>
                </c:pt>
                <c:pt idx="47">
                  <c:v>43386</c:v>
                </c:pt>
                <c:pt idx="48">
                  <c:v>43387</c:v>
                </c:pt>
                <c:pt idx="49">
                  <c:v>43388</c:v>
                </c:pt>
                <c:pt idx="50">
                  <c:v>43389</c:v>
                </c:pt>
                <c:pt idx="51">
                  <c:v>43390</c:v>
                </c:pt>
                <c:pt idx="52">
                  <c:v>43391</c:v>
                </c:pt>
                <c:pt idx="53">
                  <c:v>43392</c:v>
                </c:pt>
                <c:pt idx="54">
                  <c:v>43393</c:v>
                </c:pt>
                <c:pt idx="55">
                  <c:v>43394</c:v>
                </c:pt>
                <c:pt idx="56">
                  <c:v>43395</c:v>
                </c:pt>
                <c:pt idx="57">
                  <c:v>43396</c:v>
                </c:pt>
                <c:pt idx="58">
                  <c:v>43397</c:v>
                </c:pt>
                <c:pt idx="59">
                  <c:v>43398</c:v>
                </c:pt>
                <c:pt idx="60">
                  <c:v>43399</c:v>
                </c:pt>
                <c:pt idx="61">
                  <c:v>43400</c:v>
                </c:pt>
                <c:pt idx="62">
                  <c:v>43401</c:v>
                </c:pt>
                <c:pt idx="63">
                  <c:v>43402</c:v>
                </c:pt>
                <c:pt idx="64">
                  <c:v>43403</c:v>
                </c:pt>
                <c:pt idx="65">
                  <c:v>43404</c:v>
                </c:pt>
                <c:pt idx="66">
                  <c:v>43405</c:v>
                </c:pt>
                <c:pt idx="67">
                  <c:v>43406</c:v>
                </c:pt>
                <c:pt idx="68">
                  <c:v>43407</c:v>
                </c:pt>
                <c:pt idx="69">
                  <c:v>43408</c:v>
                </c:pt>
                <c:pt idx="70">
                  <c:v>43409</c:v>
                </c:pt>
                <c:pt idx="71">
                  <c:v>43410</c:v>
                </c:pt>
                <c:pt idx="72">
                  <c:v>43411</c:v>
                </c:pt>
                <c:pt idx="73">
                  <c:v>43412</c:v>
                </c:pt>
                <c:pt idx="74">
                  <c:v>43413</c:v>
                </c:pt>
                <c:pt idx="75">
                  <c:v>43414</c:v>
                </c:pt>
                <c:pt idx="76">
                  <c:v>43415</c:v>
                </c:pt>
                <c:pt idx="77">
                  <c:v>43416</c:v>
                </c:pt>
                <c:pt idx="78">
                  <c:v>43417</c:v>
                </c:pt>
                <c:pt idx="79">
                  <c:v>43418</c:v>
                </c:pt>
                <c:pt idx="80">
                  <c:v>43419</c:v>
                </c:pt>
                <c:pt idx="81">
                  <c:v>43420</c:v>
                </c:pt>
                <c:pt idx="82">
                  <c:v>43421</c:v>
                </c:pt>
                <c:pt idx="83">
                  <c:v>43422</c:v>
                </c:pt>
                <c:pt idx="84">
                  <c:v>43423</c:v>
                </c:pt>
                <c:pt idx="85">
                  <c:v>43424</c:v>
                </c:pt>
                <c:pt idx="86">
                  <c:v>43425</c:v>
                </c:pt>
                <c:pt idx="87">
                  <c:v>43426</c:v>
                </c:pt>
                <c:pt idx="88">
                  <c:v>43427</c:v>
                </c:pt>
                <c:pt idx="89">
                  <c:v>43428</c:v>
                </c:pt>
                <c:pt idx="90">
                  <c:v>43429</c:v>
                </c:pt>
                <c:pt idx="91">
                  <c:v>43430</c:v>
                </c:pt>
                <c:pt idx="92">
                  <c:v>43431</c:v>
                </c:pt>
                <c:pt idx="93">
                  <c:v>43432</c:v>
                </c:pt>
                <c:pt idx="94">
                  <c:v>43433</c:v>
                </c:pt>
                <c:pt idx="95">
                  <c:v>43434</c:v>
                </c:pt>
                <c:pt idx="96">
                  <c:v>43435</c:v>
                </c:pt>
                <c:pt idx="97">
                  <c:v>43436</c:v>
                </c:pt>
                <c:pt idx="98">
                  <c:v>43437</c:v>
                </c:pt>
                <c:pt idx="99">
                  <c:v>43438</c:v>
                </c:pt>
                <c:pt idx="100">
                  <c:v>43439</c:v>
                </c:pt>
                <c:pt idx="101">
                  <c:v>43440</c:v>
                </c:pt>
                <c:pt idx="102">
                  <c:v>43441</c:v>
                </c:pt>
                <c:pt idx="103">
                  <c:v>43442</c:v>
                </c:pt>
                <c:pt idx="104">
                  <c:v>43443</c:v>
                </c:pt>
                <c:pt idx="105">
                  <c:v>43444</c:v>
                </c:pt>
                <c:pt idx="106">
                  <c:v>43445</c:v>
                </c:pt>
                <c:pt idx="107">
                  <c:v>43446</c:v>
                </c:pt>
                <c:pt idx="108">
                  <c:v>43447</c:v>
                </c:pt>
                <c:pt idx="109">
                  <c:v>43448</c:v>
                </c:pt>
                <c:pt idx="110">
                  <c:v>43449</c:v>
                </c:pt>
                <c:pt idx="111">
                  <c:v>43450</c:v>
                </c:pt>
                <c:pt idx="112">
                  <c:v>43451</c:v>
                </c:pt>
                <c:pt idx="113">
                  <c:v>43452</c:v>
                </c:pt>
                <c:pt idx="114">
                  <c:v>43453</c:v>
                </c:pt>
                <c:pt idx="115">
                  <c:v>43454</c:v>
                </c:pt>
                <c:pt idx="116">
                  <c:v>43455</c:v>
                </c:pt>
                <c:pt idx="117">
                  <c:v>43456</c:v>
                </c:pt>
                <c:pt idx="118">
                  <c:v>43457</c:v>
                </c:pt>
                <c:pt idx="119">
                  <c:v>43458</c:v>
                </c:pt>
                <c:pt idx="120">
                  <c:v>43459</c:v>
                </c:pt>
                <c:pt idx="121">
                  <c:v>43460</c:v>
                </c:pt>
                <c:pt idx="122">
                  <c:v>43461</c:v>
                </c:pt>
                <c:pt idx="123">
                  <c:v>43462</c:v>
                </c:pt>
                <c:pt idx="124">
                  <c:v>43463</c:v>
                </c:pt>
                <c:pt idx="125">
                  <c:v>43464</c:v>
                </c:pt>
                <c:pt idx="126">
                  <c:v>43465</c:v>
                </c:pt>
                <c:pt idx="127">
                  <c:v>43466</c:v>
                </c:pt>
                <c:pt idx="128">
                  <c:v>43467</c:v>
                </c:pt>
                <c:pt idx="129">
                  <c:v>43468</c:v>
                </c:pt>
                <c:pt idx="130">
                  <c:v>43469</c:v>
                </c:pt>
                <c:pt idx="131">
                  <c:v>43470</c:v>
                </c:pt>
                <c:pt idx="132">
                  <c:v>43471</c:v>
                </c:pt>
                <c:pt idx="133">
                  <c:v>43472</c:v>
                </c:pt>
                <c:pt idx="134">
                  <c:v>43473</c:v>
                </c:pt>
                <c:pt idx="135">
                  <c:v>43474</c:v>
                </c:pt>
                <c:pt idx="136">
                  <c:v>43475</c:v>
                </c:pt>
                <c:pt idx="137">
                  <c:v>43476</c:v>
                </c:pt>
                <c:pt idx="138">
                  <c:v>43477</c:v>
                </c:pt>
                <c:pt idx="139">
                  <c:v>43478</c:v>
                </c:pt>
                <c:pt idx="140">
                  <c:v>43479</c:v>
                </c:pt>
                <c:pt idx="141">
                  <c:v>43480</c:v>
                </c:pt>
                <c:pt idx="142">
                  <c:v>43481</c:v>
                </c:pt>
                <c:pt idx="143">
                  <c:v>43482</c:v>
                </c:pt>
                <c:pt idx="144">
                  <c:v>43483</c:v>
                </c:pt>
                <c:pt idx="145">
                  <c:v>43484</c:v>
                </c:pt>
                <c:pt idx="146">
                  <c:v>43485</c:v>
                </c:pt>
                <c:pt idx="147">
                  <c:v>43486</c:v>
                </c:pt>
                <c:pt idx="148">
                  <c:v>43487</c:v>
                </c:pt>
                <c:pt idx="149">
                  <c:v>43488</c:v>
                </c:pt>
                <c:pt idx="150">
                  <c:v>43489</c:v>
                </c:pt>
                <c:pt idx="151">
                  <c:v>43490</c:v>
                </c:pt>
                <c:pt idx="152">
                  <c:v>43491</c:v>
                </c:pt>
                <c:pt idx="153">
                  <c:v>43492</c:v>
                </c:pt>
                <c:pt idx="154">
                  <c:v>43493</c:v>
                </c:pt>
                <c:pt idx="155">
                  <c:v>43494</c:v>
                </c:pt>
                <c:pt idx="156">
                  <c:v>43495</c:v>
                </c:pt>
                <c:pt idx="157">
                  <c:v>43496</c:v>
                </c:pt>
                <c:pt idx="158">
                  <c:v>43497</c:v>
                </c:pt>
                <c:pt idx="159">
                  <c:v>43498</c:v>
                </c:pt>
                <c:pt idx="160">
                  <c:v>43499</c:v>
                </c:pt>
                <c:pt idx="161">
                  <c:v>43500</c:v>
                </c:pt>
                <c:pt idx="162">
                  <c:v>43501</c:v>
                </c:pt>
                <c:pt idx="163">
                  <c:v>43502</c:v>
                </c:pt>
                <c:pt idx="164">
                  <c:v>43503</c:v>
                </c:pt>
                <c:pt idx="165">
                  <c:v>43504</c:v>
                </c:pt>
                <c:pt idx="166">
                  <c:v>43505</c:v>
                </c:pt>
                <c:pt idx="167">
                  <c:v>43506</c:v>
                </c:pt>
                <c:pt idx="168">
                  <c:v>43507</c:v>
                </c:pt>
                <c:pt idx="169">
                  <c:v>43508</c:v>
                </c:pt>
                <c:pt idx="170">
                  <c:v>43509</c:v>
                </c:pt>
                <c:pt idx="171">
                  <c:v>43510</c:v>
                </c:pt>
                <c:pt idx="172">
                  <c:v>43511</c:v>
                </c:pt>
                <c:pt idx="173">
                  <c:v>43512</c:v>
                </c:pt>
                <c:pt idx="174">
                  <c:v>43513</c:v>
                </c:pt>
                <c:pt idx="175">
                  <c:v>43514</c:v>
                </c:pt>
                <c:pt idx="176">
                  <c:v>43515</c:v>
                </c:pt>
                <c:pt idx="177">
                  <c:v>43516</c:v>
                </c:pt>
                <c:pt idx="178">
                  <c:v>43517</c:v>
                </c:pt>
                <c:pt idx="179">
                  <c:v>43518</c:v>
                </c:pt>
                <c:pt idx="180">
                  <c:v>43519</c:v>
                </c:pt>
                <c:pt idx="181">
                  <c:v>43520</c:v>
                </c:pt>
                <c:pt idx="182">
                  <c:v>43521</c:v>
                </c:pt>
                <c:pt idx="183">
                  <c:v>43522</c:v>
                </c:pt>
                <c:pt idx="184">
                  <c:v>43523</c:v>
                </c:pt>
                <c:pt idx="185">
                  <c:v>43524</c:v>
                </c:pt>
                <c:pt idx="186">
                  <c:v>43525</c:v>
                </c:pt>
                <c:pt idx="187">
                  <c:v>43526</c:v>
                </c:pt>
                <c:pt idx="188">
                  <c:v>43527</c:v>
                </c:pt>
                <c:pt idx="189">
                  <c:v>43528</c:v>
                </c:pt>
                <c:pt idx="190">
                  <c:v>43529</c:v>
                </c:pt>
                <c:pt idx="191">
                  <c:v>43530</c:v>
                </c:pt>
                <c:pt idx="192">
                  <c:v>43531</c:v>
                </c:pt>
                <c:pt idx="193">
                  <c:v>43532</c:v>
                </c:pt>
                <c:pt idx="194">
                  <c:v>43533</c:v>
                </c:pt>
                <c:pt idx="195">
                  <c:v>43534</c:v>
                </c:pt>
                <c:pt idx="196">
                  <c:v>43535</c:v>
                </c:pt>
                <c:pt idx="197">
                  <c:v>43536</c:v>
                </c:pt>
                <c:pt idx="198">
                  <c:v>43537</c:v>
                </c:pt>
                <c:pt idx="199">
                  <c:v>43538</c:v>
                </c:pt>
                <c:pt idx="200">
                  <c:v>43539</c:v>
                </c:pt>
                <c:pt idx="201">
                  <c:v>43540</c:v>
                </c:pt>
                <c:pt idx="202">
                  <c:v>43541</c:v>
                </c:pt>
                <c:pt idx="203">
                  <c:v>43542</c:v>
                </c:pt>
                <c:pt idx="204">
                  <c:v>43543</c:v>
                </c:pt>
                <c:pt idx="205">
                  <c:v>43544</c:v>
                </c:pt>
                <c:pt idx="206">
                  <c:v>43545</c:v>
                </c:pt>
                <c:pt idx="207">
                  <c:v>43546</c:v>
                </c:pt>
                <c:pt idx="208">
                  <c:v>43547</c:v>
                </c:pt>
                <c:pt idx="209">
                  <c:v>43548</c:v>
                </c:pt>
                <c:pt idx="210">
                  <c:v>43549</c:v>
                </c:pt>
                <c:pt idx="211">
                  <c:v>43550</c:v>
                </c:pt>
                <c:pt idx="212">
                  <c:v>43551</c:v>
                </c:pt>
                <c:pt idx="213">
                  <c:v>43552</c:v>
                </c:pt>
                <c:pt idx="214">
                  <c:v>43553</c:v>
                </c:pt>
                <c:pt idx="215">
                  <c:v>43554</c:v>
                </c:pt>
                <c:pt idx="216">
                  <c:v>43555</c:v>
                </c:pt>
                <c:pt idx="217">
                  <c:v>43556</c:v>
                </c:pt>
                <c:pt idx="218">
                  <c:v>43557</c:v>
                </c:pt>
                <c:pt idx="219">
                  <c:v>43558</c:v>
                </c:pt>
                <c:pt idx="220">
                  <c:v>43559</c:v>
                </c:pt>
                <c:pt idx="221">
                  <c:v>43560</c:v>
                </c:pt>
                <c:pt idx="222">
                  <c:v>43561</c:v>
                </c:pt>
                <c:pt idx="223">
                  <c:v>43562</c:v>
                </c:pt>
                <c:pt idx="224">
                  <c:v>43563</c:v>
                </c:pt>
                <c:pt idx="225">
                  <c:v>43564</c:v>
                </c:pt>
                <c:pt idx="226">
                  <c:v>43565</c:v>
                </c:pt>
                <c:pt idx="227">
                  <c:v>43566</c:v>
                </c:pt>
                <c:pt idx="228">
                  <c:v>43567</c:v>
                </c:pt>
                <c:pt idx="229">
                  <c:v>43568</c:v>
                </c:pt>
                <c:pt idx="230">
                  <c:v>43569</c:v>
                </c:pt>
                <c:pt idx="231">
                  <c:v>43570</c:v>
                </c:pt>
                <c:pt idx="232">
                  <c:v>43571</c:v>
                </c:pt>
                <c:pt idx="233">
                  <c:v>43572</c:v>
                </c:pt>
                <c:pt idx="234">
                  <c:v>43573</c:v>
                </c:pt>
                <c:pt idx="235">
                  <c:v>43574</c:v>
                </c:pt>
                <c:pt idx="236">
                  <c:v>43575</c:v>
                </c:pt>
                <c:pt idx="237">
                  <c:v>43576</c:v>
                </c:pt>
                <c:pt idx="238">
                  <c:v>43577</c:v>
                </c:pt>
                <c:pt idx="239">
                  <c:v>43578</c:v>
                </c:pt>
                <c:pt idx="240">
                  <c:v>43579</c:v>
                </c:pt>
                <c:pt idx="241">
                  <c:v>43580</c:v>
                </c:pt>
                <c:pt idx="242">
                  <c:v>43581</c:v>
                </c:pt>
                <c:pt idx="243">
                  <c:v>43582</c:v>
                </c:pt>
                <c:pt idx="244">
                  <c:v>43583</c:v>
                </c:pt>
                <c:pt idx="245">
                  <c:v>43584</c:v>
                </c:pt>
                <c:pt idx="246">
                  <c:v>43585</c:v>
                </c:pt>
                <c:pt idx="247">
                  <c:v>43586</c:v>
                </c:pt>
                <c:pt idx="248">
                  <c:v>43587</c:v>
                </c:pt>
                <c:pt idx="249">
                  <c:v>43588</c:v>
                </c:pt>
                <c:pt idx="250">
                  <c:v>43589</c:v>
                </c:pt>
                <c:pt idx="251">
                  <c:v>43590</c:v>
                </c:pt>
                <c:pt idx="252">
                  <c:v>43591</c:v>
                </c:pt>
                <c:pt idx="253">
                  <c:v>43592</c:v>
                </c:pt>
                <c:pt idx="254">
                  <c:v>43593</c:v>
                </c:pt>
                <c:pt idx="255">
                  <c:v>43594</c:v>
                </c:pt>
                <c:pt idx="256">
                  <c:v>43595</c:v>
                </c:pt>
                <c:pt idx="257">
                  <c:v>43596</c:v>
                </c:pt>
                <c:pt idx="258">
                  <c:v>43597</c:v>
                </c:pt>
                <c:pt idx="259">
                  <c:v>43598</c:v>
                </c:pt>
                <c:pt idx="260">
                  <c:v>43599</c:v>
                </c:pt>
                <c:pt idx="261">
                  <c:v>43600</c:v>
                </c:pt>
                <c:pt idx="262">
                  <c:v>43601</c:v>
                </c:pt>
                <c:pt idx="263">
                  <c:v>43602</c:v>
                </c:pt>
                <c:pt idx="264">
                  <c:v>43603</c:v>
                </c:pt>
                <c:pt idx="265">
                  <c:v>43604</c:v>
                </c:pt>
                <c:pt idx="266">
                  <c:v>43605</c:v>
                </c:pt>
                <c:pt idx="267">
                  <c:v>43606</c:v>
                </c:pt>
                <c:pt idx="268">
                  <c:v>43607</c:v>
                </c:pt>
                <c:pt idx="269">
                  <c:v>43608</c:v>
                </c:pt>
                <c:pt idx="270">
                  <c:v>43609</c:v>
                </c:pt>
                <c:pt idx="271">
                  <c:v>43610</c:v>
                </c:pt>
                <c:pt idx="272">
                  <c:v>43611</c:v>
                </c:pt>
                <c:pt idx="273">
                  <c:v>43612</c:v>
                </c:pt>
                <c:pt idx="274">
                  <c:v>43613</c:v>
                </c:pt>
                <c:pt idx="275">
                  <c:v>43614</c:v>
                </c:pt>
                <c:pt idx="276">
                  <c:v>43615</c:v>
                </c:pt>
                <c:pt idx="277">
                  <c:v>43616</c:v>
                </c:pt>
                <c:pt idx="278">
                  <c:v>43617</c:v>
                </c:pt>
                <c:pt idx="279">
                  <c:v>43618</c:v>
                </c:pt>
                <c:pt idx="280">
                  <c:v>43619</c:v>
                </c:pt>
                <c:pt idx="281">
                  <c:v>43620</c:v>
                </c:pt>
                <c:pt idx="282">
                  <c:v>43621</c:v>
                </c:pt>
                <c:pt idx="283">
                  <c:v>43622</c:v>
                </c:pt>
                <c:pt idx="284">
                  <c:v>43623</c:v>
                </c:pt>
                <c:pt idx="285">
                  <c:v>43624</c:v>
                </c:pt>
                <c:pt idx="286">
                  <c:v>43625</c:v>
                </c:pt>
                <c:pt idx="287">
                  <c:v>43626</c:v>
                </c:pt>
                <c:pt idx="288">
                  <c:v>43627</c:v>
                </c:pt>
                <c:pt idx="289">
                  <c:v>43628</c:v>
                </c:pt>
                <c:pt idx="290">
                  <c:v>43629</c:v>
                </c:pt>
                <c:pt idx="291">
                  <c:v>43630</c:v>
                </c:pt>
                <c:pt idx="292">
                  <c:v>43631</c:v>
                </c:pt>
                <c:pt idx="293">
                  <c:v>43632</c:v>
                </c:pt>
                <c:pt idx="294">
                  <c:v>43633</c:v>
                </c:pt>
                <c:pt idx="295">
                  <c:v>43634</c:v>
                </c:pt>
                <c:pt idx="296">
                  <c:v>43635</c:v>
                </c:pt>
                <c:pt idx="297">
                  <c:v>43636</c:v>
                </c:pt>
                <c:pt idx="298">
                  <c:v>43637</c:v>
                </c:pt>
                <c:pt idx="299">
                  <c:v>43638</c:v>
                </c:pt>
                <c:pt idx="300">
                  <c:v>43639</c:v>
                </c:pt>
                <c:pt idx="301">
                  <c:v>43640</c:v>
                </c:pt>
                <c:pt idx="302">
                  <c:v>43641</c:v>
                </c:pt>
                <c:pt idx="303">
                  <c:v>43642</c:v>
                </c:pt>
                <c:pt idx="304">
                  <c:v>43643</c:v>
                </c:pt>
                <c:pt idx="305">
                  <c:v>43644</c:v>
                </c:pt>
                <c:pt idx="306">
                  <c:v>43645</c:v>
                </c:pt>
                <c:pt idx="307">
                  <c:v>43646</c:v>
                </c:pt>
                <c:pt idx="308">
                  <c:v>43647</c:v>
                </c:pt>
                <c:pt idx="309">
                  <c:v>43648</c:v>
                </c:pt>
                <c:pt idx="310">
                  <c:v>43649</c:v>
                </c:pt>
                <c:pt idx="311">
                  <c:v>43650</c:v>
                </c:pt>
                <c:pt idx="312">
                  <c:v>43651</c:v>
                </c:pt>
                <c:pt idx="313">
                  <c:v>43652</c:v>
                </c:pt>
                <c:pt idx="314">
                  <c:v>43653</c:v>
                </c:pt>
                <c:pt idx="315">
                  <c:v>43654</c:v>
                </c:pt>
                <c:pt idx="316">
                  <c:v>43655</c:v>
                </c:pt>
                <c:pt idx="317">
                  <c:v>43656</c:v>
                </c:pt>
                <c:pt idx="318">
                  <c:v>43657</c:v>
                </c:pt>
                <c:pt idx="319">
                  <c:v>43658</c:v>
                </c:pt>
                <c:pt idx="320">
                  <c:v>43659</c:v>
                </c:pt>
                <c:pt idx="321">
                  <c:v>43660</c:v>
                </c:pt>
                <c:pt idx="322">
                  <c:v>43661</c:v>
                </c:pt>
                <c:pt idx="323">
                  <c:v>43662</c:v>
                </c:pt>
                <c:pt idx="324">
                  <c:v>43663</c:v>
                </c:pt>
                <c:pt idx="325">
                  <c:v>43664</c:v>
                </c:pt>
                <c:pt idx="326">
                  <c:v>43665</c:v>
                </c:pt>
                <c:pt idx="327">
                  <c:v>43666</c:v>
                </c:pt>
                <c:pt idx="328">
                  <c:v>43667</c:v>
                </c:pt>
                <c:pt idx="329">
                  <c:v>43668</c:v>
                </c:pt>
                <c:pt idx="330">
                  <c:v>43669</c:v>
                </c:pt>
                <c:pt idx="331">
                  <c:v>43670</c:v>
                </c:pt>
                <c:pt idx="332">
                  <c:v>43671</c:v>
                </c:pt>
                <c:pt idx="333">
                  <c:v>43672</c:v>
                </c:pt>
                <c:pt idx="334">
                  <c:v>43673</c:v>
                </c:pt>
                <c:pt idx="335">
                  <c:v>43674</c:v>
                </c:pt>
                <c:pt idx="336">
                  <c:v>43675</c:v>
                </c:pt>
                <c:pt idx="337">
                  <c:v>43676</c:v>
                </c:pt>
                <c:pt idx="338">
                  <c:v>43677</c:v>
                </c:pt>
                <c:pt idx="339">
                  <c:v>43678</c:v>
                </c:pt>
                <c:pt idx="340">
                  <c:v>43679</c:v>
                </c:pt>
                <c:pt idx="341">
                  <c:v>43680</c:v>
                </c:pt>
                <c:pt idx="342">
                  <c:v>43681</c:v>
                </c:pt>
                <c:pt idx="343">
                  <c:v>43682</c:v>
                </c:pt>
                <c:pt idx="344">
                  <c:v>43683</c:v>
                </c:pt>
                <c:pt idx="345">
                  <c:v>43684</c:v>
                </c:pt>
                <c:pt idx="346">
                  <c:v>43685</c:v>
                </c:pt>
                <c:pt idx="347">
                  <c:v>43686</c:v>
                </c:pt>
                <c:pt idx="348">
                  <c:v>43687</c:v>
                </c:pt>
                <c:pt idx="349">
                  <c:v>43688</c:v>
                </c:pt>
                <c:pt idx="350">
                  <c:v>43689</c:v>
                </c:pt>
                <c:pt idx="351">
                  <c:v>43690</c:v>
                </c:pt>
                <c:pt idx="352">
                  <c:v>43691</c:v>
                </c:pt>
                <c:pt idx="353">
                  <c:v>43692</c:v>
                </c:pt>
                <c:pt idx="354">
                  <c:v>43693</c:v>
                </c:pt>
                <c:pt idx="355">
                  <c:v>43694</c:v>
                </c:pt>
                <c:pt idx="356">
                  <c:v>43695</c:v>
                </c:pt>
                <c:pt idx="357">
                  <c:v>43696</c:v>
                </c:pt>
                <c:pt idx="358">
                  <c:v>43697</c:v>
                </c:pt>
                <c:pt idx="359">
                  <c:v>43698</c:v>
                </c:pt>
                <c:pt idx="360">
                  <c:v>43699</c:v>
                </c:pt>
                <c:pt idx="361">
                  <c:v>43700</c:v>
                </c:pt>
                <c:pt idx="362">
                  <c:v>43701</c:v>
                </c:pt>
                <c:pt idx="363">
                  <c:v>43702</c:v>
                </c:pt>
                <c:pt idx="364">
                  <c:v>43703</c:v>
                </c:pt>
                <c:pt idx="365">
                  <c:v>43704</c:v>
                </c:pt>
                <c:pt idx="366">
                  <c:v>43705</c:v>
                </c:pt>
                <c:pt idx="367">
                  <c:v>43706</c:v>
                </c:pt>
                <c:pt idx="368">
                  <c:v>43707</c:v>
                </c:pt>
                <c:pt idx="369">
                  <c:v>43708</c:v>
                </c:pt>
                <c:pt idx="370">
                  <c:v>43709</c:v>
                </c:pt>
                <c:pt idx="371">
                  <c:v>43710</c:v>
                </c:pt>
                <c:pt idx="372">
                  <c:v>43711</c:v>
                </c:pt>
                <c:pt idx="373">
                  <c:v>43712</c:v>
                </c:pt>
                <c:pt idx="374">
                  <c:v>43713</c:v>
                </c:pt>
                <c:pt idx="375">
                  <c:v>43714</c:v>
                </c:pt>
                <c:pt idx="376">
                  <c:v>43715</c:v>
                </c:pt>
                <c:pt idx="377">
                  <c:v>43716</c:v>
                </c:pt>
                <c:pt idx="378">
                  <c:v>43717</c:v>
                </c:pt>
                <c:pt idx="379">
                  <c:v>43718</c:v>
                </c:pt>
                <c:pt idx="380">
                  <c:v>43719</c:v>
                </c:pt>
                <c:pt idx="381">
                  <c:v>43720</c:v>
                </c:pt>
                <c:pt idx="382">
                  <c:v>43721</c:v>
                </c:pt>
                <c:pt idx="383">
                  <c:v>43722</c:v>
                </c:pt>
                <c:pt idx="384">
                  <c:v>43723</c:v>
                </c:pt>
                <c:pt idx="385">
                  <c:v>43724</c:v>
                </c:pt>
                <c:pt idx="386">
                  <c:v>43725</c:v>
                </c:pt>
                <c:pt idx="387">
                  <c:v>43726</c:v>
                </c:pt>
                <c:pt idx="388">
                  <c:v>43727</c:v>
                </c:pt>
                <c:pt idx="389">
                  <c:v>43728</c:v>
                </c:pt>
                <c:pt idx="390">
                  <c:v>43729</c:v>
                </c:pt>
                <c:pt idx="391">
                  <c:v>43730</c:v>
                </c:pt>
                <c:pt idx="392">
                  <c:v>43731</c:v>
                </c:pt>
                <c:pt idx="393">
                  <c:v>43732</c:v>
                </c:pt>
                <c:pt idx="394">
                  <c:v>43733</c:v>
                </c:pt>
                <c:pt idx="395">
                  <c:v>43734</c:v>
                </c:pt>
                <c:pt idx="396">
                  <c:v>43735</c:v>
                </c:pt>
                <c:pt idx="397">
                  <c:v>43736</c:v>
                </c:pt>
                <c:pt idx="398">
                  <c:v>43737</c:v>
                </c:pt>
                <c:pt idx="399">
                  <c:v>43738</c:v>
                </c:pt>
                <c:pt idx="400">
                  <c:v>43739</c:v>
                </c:pt>
                <c:pt idx="401">
                  <c:v>43740</c:v>
                </c:pt>
                <c:pt idx="402">
                  <c:v>43741</c:v>
                </c:pt>
                <c:pt idx="403">
                  <c:v>43742</c:v>
                </c:pt>
                <c:pt idx="404">
                  <c:v>43743</c:v>
                </c:pt>
                <c:pt idx="405">
                  <c:v>43744</c:v>
                </c:pt>
                <c:pt idx="406">
                  <c:v>43745</c:v>
                </c:pt>
                <c:pt idx="407">
                  <c:v>43746</c:v>
                </c:pt>
                <c:pt idx="408">
                  <c:v>43747</c:v>
                </c:pt>
                <c:pt idx="409">
                  <c:v>43748</c:v>
                </c:pt>
                <c:pt idx="410">
                  <c:v>43749</c:v>
                </c:pt>
                <c:pt idx="411">
                  <c:v>43750</c:v>
                </c:pt>
                <c:pt idx="412">
                  <c:v>43751</c:v>
                </c:pt>
                <c:pt idx="413">
                  <c:v>43752</c:v>
                </c:pt>
                <c:pt idx="414">
                  <c:v>43753</c:v>
                </c:pt>
                <c:pt idx="415">
                  <c:v>43754</c:v>
                </c:pt>
                <c:pt idx="416">
                  <c:v>43755</c:v>
                </c:pt>
                <c:pt idx="417">
                  <c:v>43756</c:v>
                </c:pt>
                <c:pt idx="418">
                  <c:v>43757</c:v>
                </c:pt>
                <c:pt idx="419">
                  <c:v>43758</c:v>
                </c:pt>
                <c:pt idx="420">
                  <c:v>43759</c:v>
                </c:pt>
                <c:pt idx="421">
                  <c:v>43760</c:v>
                </c:pt>
                <c:pt idx="422">
                  <c:v>43761</c:v>
                </c:pt>
                <c:pt idx="423">
                  <c:v>43762</c:v>
                </c:pt>
                <c:pt idx="424">
                  <c:v>43763</c:v>
                </c:pt>
                <c:pt idx="425">
                  <c:v>43764</c:v>
                </c:pt>
                <c:pt idx="426">
                  <c:v>43765</c:v>
                </c:pt>
                <c:pt idx="427">
                  <c:v>43766</c:v>
                </c:pt>
                <c:pt idx="428">
                  <c:v>43767</c:v>
                </c:pt>
                <c:pt idx="429">
                  <c:v>43768</c:v>
                </c:pt>
                <c:pt idx="430">
                  <c:v>43769</c:v>
                </c:pt>
                <c:pt idx="431">
                  <c:v>43770</c:v>
                </c:pt>
                <c:pt idx="432">
                  <c:v>43771</c:v>
                </c:pt>
                <c:pt idx="433">
                  <c:v>43772</c:v>
                </c:pt>
                <c:pt idx="434">
                  <c:v>43773</c:v>
                </c:pt>
                <c:pt idx="435">
                  <c:v>43774</c:v>
                </c:pt>
                <c:pt idx="436">
                  <c:v>43775</c:v>
                </c:pt>
                <c:pt idx="437">
                  <c:v>43776</c:v>
                </c:pt>
                <c:pt idx="438">
                  <c:v>43777</c:v>
                </c:pt>
                <c:pt idx="439">
                  <c:v>43778</c:v>
                </c:pt>
                <c:pt idx="440">
                  <c:v>43779</c:v>
                </c:pt>
                <c:pt idx="441">
                  <c:v>43780</c:v>
                </c:pt>
                <c:pt idx="442">
                  <c:v>43781</c:v>
                </c:pt>
                <c:pt idx="443">
                  <c:v>43782</c:v>
                </c:pt>
                <c:pt idx="444">
                  <c:v>43783</c:v>
                </c:pt>
                <c:pt idx="445">
                  <c:v>43784</c:v>
                </c:pt>
                <c:pt idx="446">
                  <c:v>43785</c:v>
                </c:pt>
                <c:pt idx="447">
                  <c:v>43786</c:v>
                </c:pt>
                <c:pt idx="448">
                  <c:v>43787</c:v>
                </c:pt>
                <c:pt idx="449">
                  <c:v>43788</c:v>
                </c:pt>
                <c:pt idx="450">
                  <c:v>43789</c:v>
                </c:pt>
                <c:pt idx="451">
                  <c:v>43790</c:v>
                </c:pt>
                <c:pt idx="452">
                  <c:v>43791</c:v>
                </c:pt>
                <c:pt idx="453">
                  <c:v>43792</c:v>
                </c:pt>
                <c:pt idx="454">
                  <c:v>43793</c:v>
                </c:pt>
                <c:pt idx="455">
                  <c:v>43794</c:v>
                </c:pt>
                <c:pt idx="456">
                  <c:v>43795</c:v>
                </c:pt>
                <c:pt idx="457">
                  <c:v>43796</c:v>
                </c:pt>
                <c:pt idx="458">
                  <c:v>43797</c:v>
                </c:pt>
                <c:pt idx="459">
                  <c:v>43798</c:v>
                </c:pt>
                <c:pt idx="460">
                  <c:v>43799</c:v>
                </c:pt>
                <c:pt idx="461">
                  <c:v>43800</c:v>
                </c:pt>
                <c:pt idx="462">
                  <c:v>43801</c:v>
                </c:pt>
                <c:pt idx="463">
                  <c:v>43802</c:v>
                </c:pt>
                <c:pt idx="464">
                  <c:v>43803</c:v>
                </c:pt>
                <c:pt idx="465">
                  <c:v>43804</c:v>
                </c:pt>
                <c:pt idx="466">
                  <c:v>43805</c:v>
                </c:pt>
                <c:pt idx="467">
                  <c:v>43806</c:v>
                </c:pt>
                <c:pt idx="468">
                  <c:v>43807</c:v>
                </c:pt>
                <c:pt idx="469">
                  <c:v>43808</c:v>
                </c:pt>
                <c:pt idx="470">
                  <c:v>43809</c:v>
                </c:pt>
                <c:pt idx="471">
                  <c:v>43810</c:v>
                </c:pt>
                <c:pt idx="472">
                  <c:v>43811</c:v>
                </c:pt>
                <c:pt idx="473">
                  <c:v>43812</c:v>
                </c:pt>
                <c:pt idx="474">
                  <c:v>43813</c:v>
                </c:pt>
                <c:pt idx="475">
                  <c:v>43814</c:v>
                </c:pt>
                <c:pt idx="476">
                  <c:v>43815</c:v>
                </c:pt>
                <c:pt idx="477">
                  <c:v>43816</c:v>
                </c:pt>
                <c:pt idx="478">
                  <c:v>43817</c:v>
                </c:pt>
                <c:pt idx="479">
                  <c:v>43818</c:v>
                </c:pt>
                <c:pt idx="480">
                  <c:v>43819</c:v>
                </c:pt>
                <c:pt idx="481">
                  <c:v>43820</c:v>
                </c:pt>
                <c:pt idx="482">
                  <c:v>43821</c:v>
                </c:pt>
                <c:pt idx="483">
                  <c:v>43822</c:v>
                </c:pt>
                <c:pt idx="484">
                  <c:v>43823</c:v>
                </c:pt>
                <c:pt idx="485">
                  <c:v>43824</c:v>
                </c:pt>
                <c:pt idx="486">
                  <c:v>43825</c:v>
                </c:pt>
                <c:pt idx="487">
                  <c:v>43826</c:v>
                </c:pt>
                <c:pt idx="488">
                  <c:v>43827</c:v>
                </c:pt>
                <c:pt idx="489">
                  <c:v>43828</c:v>
                </c:pt>
                <c:pt idx="490">
                  <c:v>43829</c:v>
                </c:pt>
                <c:pt idx="491">
                  <c:v>43830</c:v>
                </c:pt>
                <c:pt idx="492">
                  <c:v>43831</c:v>
                </c:pt>
                <c:pt idx="493">
                  <c:v>43832</c:v>
                </c:pt>
                <c:pt idx="494">
                  <c:v>43833</c:v>
                </c:pt>
                <c:pt idx="495">
                  <c:v>43834</c:v>
                </c:pt>
                <c:pt idx="496">
                  <c:v>43835</c:v>
                </c:pt>
                <c:pt idx="497">
                  <c:v>43836</c:v>
                </c:pt>
                <c:pt idx="498">
                  <c:v>43837</c:v>
                </c:pt>
                <c:pt idx="499">
                  <c:v>43838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4.2271999999999998</c:v>
                </c:pt>
                <c:pt idx="1">
                  <c:v>4.24</c:v>
                </c:pt>
                <c:pt idx="2">
                  <c:v>4.2526000000000002</c:v>
                </c:pt>
                <c:pt idx="3">
                  <c:v>4.2225000000000001</c:v>
                </c:pt>
                <c:pt idx="4">
                  <c:v>4.2119</c:v>
                </c:pt>
                <c:pt idx="5">
                  <c:v>4.2119</c:v>
                </c:pt>
                <c:pt idx="6">
                  <c:v>4.2119</c:v>
                </c:pt>
                <c:pt idx="7">
                  <c:v>4.1987000000000005</c:v>
                </c:pt>
                <c:pt idx="8">
                  <c:v>4.1898</c:v>
                </c:pt>
                <c:pt idx="9">
                  <c:v>4.1953000000000005</c:v>
                </c:pt>
                <c:pt idx="10">
                  <c:v>4.1787999999999998</c:v>
                </c:pt>
                <c:pt idx="11">
                  <c:v>4.1684999999999999</c:v>
                </c:pt>
                <c:pt idx="12">
                  <c:v>4.1684999999999999</c:v>
                </c:pt>
                <c:pt idx="13">
                  <c:v>4.1684999999999999</c:v>
                </c:pt>
                <c:pt idx="14">
                  <c:v>4.1684999999999999</c:v>
                </c:pt>
                <c:pt idx="15">
                  <c:v>4.1684999999999999</c:v>
                </c:pt>
                <c:pt idx="16">
                  <c:v>4.1595000000000004</c:v>
                </c:pt>
                <c:pt idx="17">
                  <c:v>4.1574</c:v>
                </c:pt>
                <c:pt idx="18">
                  <c:v>4.1710000000000003</c:v>
                </c:pt>
                <c:pt idx="19">
                  <c:v>4.1710000000000003</c:v>
                </c:pt>
                <c:pt idx="20">
                  <c:v>4.1710000000000003</c:v>
                </c:pt>
                <c:pt idx="21">
                  <c:v>4.1772</c:v>
                </c:pt>
                <c:pt idx="22">
                  <c:v>4.1772</c:v>
                </c:pt>
                <c:pt idx="23">
                  <c:v>4.1772</c:v>
                </c:pt>
                <c:pt idx="24">
                  <c:v>4.1970000000000001</c:v>
                </c:pt>
                <c:pt idx="25">
                  <c:v>4.2109000000000005</c:v>
                </c:pt>
                <c:pt idx="26">
                  <c:v>4.2109000000000005</c:v>
                </c:pt>
                <c:pt idx="27">
                  <c:v>4.2109000000000005</c:v>
                </c:pt>
                <c:pt idx="28">
                  <c:v>4.2109000000000005</c:v>
                </c:pt>
                <c:pt idx="29">
                  <c:v>4.21</c:v>
                </c:pt>
                <c:pt idx="30">
                  <c:v>4.2124000000000006</c:v>
                </c:pt>
                <c:pt idx="31">
                  <c:v>4.2153999999999998</c:v>
                </c:pt>
                <c:pt idx="32">
                  <c:v>4.2156000000000002</c:v>
                </c:pt>
                <c:pt idx="33">
                  <c:v>4.2156000000000002</c:v>
                </c:pt>
                <c:pt idx="34">
                  <c:v>4.2156000000000002</c:v>
                </c:pt>
                <c:pt idx="35">
                  <c:v>4.2156000000000002</c:v>
                </c:pt>
                <c:pt idx="36">
                  <c:v>4.2015000000000002</c:v>
                </c:pt>
                <c:pt idx="37">
                  <c:v>4.2076000000000002</c:v>
                </c:pt>
                <c:pt idx="38">
                  <c:v>4.1880000000000006</c:v>
                </c:pt>
                <c:pt idx="39">
                  <c:v>4.1816000000000004</c:v>
                </c:pt>
                <c:pt idx="40">
                  <c:v>4.1816000000000004</c:v>
                </c:pt>
                <c:pt idx="41">
                  <c:v>4.1816000000000004</c:v>
                </c:pt>
                <c:pt idx="42">
                  <c:v>4.1539999999999999</c:v>
                </c:pt>
                <c:pt idx="43">
                  <c:v>4.1695000000000002</c:v>
                </c:pt>
                <c:pt idx="44">
                  <c:v>4.1678000000000006</c:v>
                </c:pt>
                <c:pt idx="45">
                  <c:v>4.2069000000000001</c:v>
                </c:pt>
                <c:pt idx="46">
                  <c:v>4.2035999999999998</c:v>
                </c:pt>
                <c:pt idx="47">
                  <c:v>4.2035999999999998</c:v>
                </c:pt>
                <c:pt idx="48">
                  <c:v>4.2035999999999998</c:v>
                </c:pt>
                <c:pt idx="49">
                  <c:v>4.2021000000000006</c:v>
                </c:pt>
                <c:pt idx="50">
                  <c:v>4.2227000000000006</c:v>
                </c:pt>
                <c:pt idx="51">
                  <c:v>4.2140000000000004</c:v>
                </c:pt>
                <c:pt idx="52">
                  <c:v>4.2037000000000004</c:v>
                </c:pt>
                <c:pt idx="53">
                  <c:v>4.1930000000000005</c:v>
                </c:pt>
                <c:pt idx="54">
                  <c:v>4.1930000000000005</c:v>
                </c:pt>
                <c:pt idx="55">
                  <c:v>4.1930000000000005</c:v>
                </c:pt>
                <c:pt idx="56">
                  <c:v>4.2022000000000004</c:v>
                </c:pt>
                <c:pt idx="57">
                  <c:v>4.2130000000000001</c:v>
                </c:pt>
                <c:pt idx="58">
                  <c:v>4.1915000000000004</c:v>
                </c:pt>
                <c:pt idx="59">
                  <c:v>4.2132000000000005</c:v>
                </c:pt>
                <c:pt idx="60">
                  <c:v>4.2103000000000002</c:v>
                </c:pt>
                <c:pt idx="61">
                  <c:v>4.2103000000000002</c:v>
                </c:pt>
                <c:pt idx="62">
                  <c:v>4.2103000000000002</c:v>
                </c:pt>
                <c:pt idx="63">
                  <c:v>4.2157999999999998</c:v>
                </c:pt>
                <c:pt idx="64">
                  <c:v>4.2157999999999998</c:v>
                </c:pt>
                <c:pt idx="65">
                  <c:v>4.2114000000000003</c:v>
                </c:pt>
                <c:pt idx="66">
                  <c:v>4.2172999999999998</c:v>
                </c:pt>
                <c:pt idx="67">
                  <c:v>4.2229000000000001</c:v>
                </c:pt>
                <c:pt idx="68">
                  <c:v>4.2229000000000001</c:v>
                </c:pt>
                <c:pt idx="69">
                  <c:v>4.2229000000000001</c:v>
                </c:pt>
                <c:pt idx="70">
                  <c:v>4.2056000000000004</c:v>
                </c:pt>
                <c:pt idx="71">
                  <c:v>4.2065999999999999</c:v>
                </c:pt>
                <c:pt idx="72">
                  <c:v>4.2172000000000001</c:v>
                </c:pt>
                <c:pt idx="73">
                  <c:v>4.1947999999999999</c:v>
                </c:pt>
                <c:pt idx="74">
                  <c:v>4.1755000000000004</c:v>
                </c:pt>
                <c:pt idx="75">
                  <c:v>4.1755000000000004</c:v>
                </c:pt>
                <c:pt idx="76">
                  <c:v>4.1755000000000004</c:v>
                </c:pt>
                <c:pt idx="77">
                  <c:v>4.1427000000000005</c:v>
                </c:pt>
                <c:pt idx="78">
                  <c:v>4.1505000000000001</c:v>
                </c:pt>
                <c:pt idx="79">
                  <c:v>4.1694000000000004</c:v>
                </c:pt>
                <c:pt idx="80">
                  <c:v>4.1783000000000001</c:v>
                </c:pt>
                <c:pt idx="81">
                  <c:v>4.2168999999999999</c:v>
                </c:pt>
                <c:pt idx="82">
                  <c:v>4.2168999999999999</c:v>
                </c:pt>
                <c:pt idx="83">
                  <c:v>4.2168999999999999</c:v>
                </c:pt>
                <c:pt idx="84">
                  <c:v>4.2359</c:v>
                </c:pt>
                <c:pt idx="85">
                  <c:v>4.2488999999999999</c:v>
                </c:pt>
                <c:pt idx="86">
                  <c:v>4.2643000000000004</c:v>
                </c:pt>
                <c:pt idx="87">
                  <c:v>4.2559000000000005</c:v>
                </c:pt>
                <c:pt idx="88">
                  <c:v>4.2495000000000003</c:v>
                </c:pt>
                <c:pt idx="89">
                  <c:v>4.2495000000000003</c:v>
                </c:pt>
                <c:pt idx="90">
                  <c:v>4.2495000000000003</c:v>
                </c:pt>
                <c:pt idx="91">
                  <c:v>4.2374999999999998</c:v>
                </c:pt>
                <c:pt idx="92">
                  <c:v>4.2191000000000001</c:v>
                </c:pt>
                <c:pt idx="93">
                  <c:v>4.2132000000000005</c:v>
                </c:pt>
                <c:pt idx="94">
                  <c:v>4.2243000000000004</c:v>
                </c:pt>
                <c:pt idx="95">
                  <c:v>4.2109000000000005</c:v>
                </c:pt>
                <c:pt idx="96">
                  <c:v>4.2109000000000005</c:v>
                </c:pt>
                <c:pt idx="97">
                  <c:v>4.2109000000000005</c:v>
                </c:pt>
                <c:pt idx="98">
                  <c:v>4.2115999999999998</c:v>
                </c:pt>
                <c:pt idx="99">
                  <c:v>4.2518000000000002</c:v>
                </c:pt>
                <c:pt idx="100">
                  <c:v>4.2289000000000003</c:v>
                </c:pt>
                <c:pt idx="101">
                  <c:v>4.2316000000000003</c:v>
                </c:pt>
                <c:pt idx="102">
                  <c:v>4.2511000000000001</c:v>
                </c:pt>
                <c:pt idx="103">
                  <c:v>4.2511000000000001</c:v>
                </c:pt>
                <c:pt idx="104">
                  <c:v>4.2511000000000001</c:v>
                </c:pt>
                <c:pt idx="105">
                  <c:v>4.2551000000000005</c:v>
                </c:pt>
                <c:pt idx="106">
                  <c:v>4.2671999999999999</c:v>
                </c:pt>
                <c:pt idx="107">
                  <c:v>4.2477</c:v>
                </c:pt>
                <c:pt idx="108">
                  <c:v>4.2696000000000005</c:v>
                </c:pt>
                <c:pt idx="109">
                  <c:v>4.2586000000000004</c:v>
                </c:pt>
                <c:pt idx="110">
                  <c:v>4.2586000000000004</c:v>
                </c:pt>
                <c:pt idx="111">
                  <c:v>4.2586000000000004</c:v>
                </c:pt>
                <c:pt idx="112">
                  <c:v>4.2843</c:v>
                </c:pt>
                <c:pt idx="113">
                  <c:v>4.2846000000000002</c:v>
                </c:pt>
                <c:pt idx="114">
                  <c:v>4.2839999999999998</c:v>
                </c:pt>
                <c:pt idx="115">
                  <c:v>4.3045</c:v>
                </c:pt>
                <c:pt idx="116">
                  <c:v>4.3226000000000004</c:v>
                </c:pt>
                <c:pt idx="117">
                  <c:v>4.3226000000000004</c:v>
                </c:pt>
                <c:pt idx="118">
                  <c:v>4.3226000000000004</c:v>
                </c:pt>
                <c:pt idx="119">
                  <c:v>4.3018999999999998</c:v>
                </c:pt>
                <c:pt idx="120">
                  <c:v>4.3018999999999998</c:v>
                </c:pt>
                <c:pt idx="121">
                  <c:v>4.2934999999999999</c:v>
                </c:pt>
                <c:pt idx="122">
                  <c:v>4.3071000000000002</c:v>
                </c:pt>
                <c:pt idx="123">
                  <c:v>4.3140000000000001</c:v>
                </c:pt>
                <c:pt idx="124">
                  <c:v>4.3140000000000001</c:v>
                </c:pt>
                <c:pt idx="125">
                  <c:v>4.3140000000000001</c:v>
                </c:pt>
                <c:pt idx="126">
                  <c:v>4.2915999999999999</c:v>
                </c:pt>
                <c:pt idx="127">
                  <c:v>4.2915999999999999</c:v>
                </c:pt>
                <c:pt idx="128">
                  <c:v>4.2846000000000002</c:v>
                </c:pt>
                <c:pt idx="129">
                  <c:v>4.2496</c:v>
                </c:pt>
                <c:pt idx="130">
                  <c:v>4.2422000000000004</c:v>
                </c:pt>
                <c:pt idx="131">
                  <c:v>4.2422000000000004</c:v>
                </c:pt>
                <c:pt idx="132">
                  <c:v>4.2422000000000004</c:v>
                </c:pt>
                <c:pt idx="133">
                  <c:v>4.2274000000000003</c:v>
                </c:pt>
                <c:pt idx="134">
                  <c:v>4.2345000000000006</c:v>
                </c:pt>
                <c:pt idx="135">
                  <c:v>4.2156000000000002</c:v>
                </c:pt>
                <c:pt idx="136">
                  <c:v>4.2273000000000005</c:v>
                </c:pt>
                <c:pt idx="137">
                  <c:v>4.2317999999999998</c:v>
                </c:pt>
                <c:pt idx="138">
                  <c:v>4.2317999999999998</c:v>
                </c:pt>
                <c:pt idx="139">
                  <c:v>4.2317999999999998</c:v>
                </c:pt>
                <c:pt idx="140">
                  <c:v>4.1922000000000006</c:v>
                </c:pt>
                <c:pt idx="141">
                  <c:v>4.1953000000000005</c:v>
                </c:pt>
                <c:pt idx="142">
                  <c:v>4.1894</c:v>
                </c:pt>
                <c:pt idx="143">
                  <c:v>4.2050999999999998</c:v>
                </c:pt>
                <c:pt idx="144">
                  <c:v>4.2079000000000004</c:v>
                </c:pt>
                <c:pt idx="145">
                  <c:v>4.2079000000000004</c:v>
                </c:pt>
                <c:pt idx="146">
                  <c:v>4.2079000000000004</c:v>
                </c:pt>
                <c:pt idx="147">
                  <c:v>4.2033000000000005</c:v>
                </c:pt>
                <c:pt idx="148">
                  <c:v>4.1932</c:v>
                </c:pt>
                <c:pt idx="149">
                  <c:v>4.1867999999999999</c:v>
                </c:pt>
                <c:pt idx="150">
                  <c:v>4.1802000000000001</c:v>
                </c:pt>
                <c:pt idx="151">
                  <c:v>4.1745000000000001</c:v>
                </c:pt>
                <c:pt idx="152">
                  <c:v>4.1745000000000001</c:v>
                </c:pt>
                <c:pt idx="153">
                  <c:v>4.1745000000000001</c:v>
                </c:pt>
                <c:pt idx="154">
                  <c:v>4.2016999999999998</c:v>
                </c:pt>
                <c:pt idx="155">
                  <c:v>4.2057000000000002</c:v>
                </c:pt>
                <c:pt idx="156">
                  <c:v>4.1968000000000005</c:v>
                </c:pt>
                <c:pt idx="157">
                  <c:v>4.1856</c:v>
                </c:pt>
                <c:pt idx="158">
                  <c:v>4.1588000000000003</c:v>
                </c:pt>
                <c:pt idx="159">
                  <c:v>4.1588000000000003</c:v>
                </c:pt>
                <c:pt idx="160">
                  <c:v>4.1588000000000003</c:v>
                </c:pt>
                <c:pt idx="161">
                  <c:v>4.1531000000000002</c:v>
                </c:pt>
                <c:pt idx="162">
                  <c:v>4.1249000000000002</c:v>
                </c:pt>
                <c:pt idx="163">
                  <c:v>4.1213000000000006</c:v>
                </c:pt>
                <c:pt idx="164">
                  <c:v>4.1113</c:v>
                </c:pt>
                <c:pt idx="165">
                  <c:v>4.1168000000000005</c:v>
                </c:pt>
                <c:pt idx="166">
                  <c:v>4.1168000000000005</c:v>
                </c:pt>
                <c:pt idx="167">
                  <c:v>4.1168000000000005</c:v>
                </c:pt>
                <c:pt idx="168">
                  <c:v>4.1207000000000003</c:v>
                </c:pt>
                <c:pt idx="169">
                  <c:v>4.1146000000000003</c:v>
                </c:pt>
                <c:pt idx="170">
                  <c:v>4.1152000000000006</c:v>
                </c:pt>
                <c:pt idx="171">
                  <c:v>4.1269999999999998</c:v>
                </c:pt>
                <c:pt idx="172">
                  <c:v>4.1059999999999999</c:v>
                </c:pt>
                <c:pt idx="173">
                  <c:v>4.1059999999999999</c:v>
                </c:pt>
                <c:pt idx="174">
                  <c:v>4.1059999999999999</c:v>
                </c:pt>
                <c:pt idx="175">
                  <c:v>4.1006</c:v>
                </c:pt>
                <c:pt idx="176">
                  <c:v>4.0954000000000006</c:v>
                </c:pt>
                <c:pt idx="177">
                  <c:v>4.1027000000000005</c:v>
                </c:pt>
                <c:pt idx="178">
                  <c:v>4.1057000000000006</c:v>
                </c:pt>
                <c:pt idx="179">
                  <c:v>4.0986000000000002</c:v>
                </c:pt>
                <c:pt idx="180">
                  <c:v>4.0986000000000002</c:v>
                </c:pt>
                <c:pt idx="181">
                  <c:v>4.0986000000000002</c:v>
                </c:pt>
                <c:pt idx="182">
                  <c:v>4.0970000000000004</c:v>
                </c:pt>
                <c:pt idx="183">
                  <c:v>4.1181000000000001</c:v>
                </c:pt>
                <c:pt idx="184">
                  <c:v>4.1263000000000005</c:v>
                </c:pt>
                <c:pt idx="185">
                  <c:v>4.1142000000000003</c:v>
                </c:pt>
                <c:pt idx="186">
                  <c:v>4.1154999999999999</c:v>
                </c:pt>
                <c:pt idx="187">
                  <c:v>4.1154999999999999</c:v>
                </c:pt>
                <c:pt idx="188">
                  <c:v>4.1154999999999999</c:v>
                </c:pt>
                <c:pt idx="189">
                  <c:v>4.1092000000000004</c:v>
                </c:pt>
                <c:pt idx="190">
                  <c:v>4.0991</c:v>
                </c:pt>
                <c:pt idx="191">
                  <c:v>4.0876999999999999</c:v>
                </c:pt>
                <c:pt idx="192">
                  <c:v>4.0794000000000006</c:v>
                </c:pt>
                <c:pt idx="193">
                  <c:v>4.0682999999999998</c:v>
                </c:pt>
                <c:pt idx="194">
                  <c:v>4.0682999999999998</c:v>
                </c:pt>
                <c:pt idx="195">
                  <c:v>4.0682999999999998</c:v>
                </c:pt>
                <c:pt idx="196">
                  <c:v>4.0723000000000003</c:v>
                </c:pt>
                <c:pt idx="197">
                  <c:v>4.0809000000000006</c:v>
                </c:pt>
                <c:pt idx="198">
                  <c:v>4.0846999999999998</c:v>
                </c:pt>
                <c:pt idx="199">
                  <c:v>4.0705999999999998</c:v>
                </c:pt>
                <c:pt idx="200">
                  <c:v>4.0821000000000005</c:v>
                </c:pt>
                <c:pt idx="201">
                  <c:v>4.0821000000000005</c:v>
                </c:pt>
                <c:pt idx="202">
                  <c:v>4.0821000000000005</c:v>
                </c:pt>
                <c:pt idx="203">
                  <c:v>4.0890000000000004</c:v>
                </c:pt>
                <c:pt idx="204">
                  <c:v>4.0926999999999998</c:v>
                </c:pt>
                <c:pt idx="205">
                  <c:v>4.0993000000000004</c:v>
                </c:pt>
                <c:pt idx="206">
                  <c:v>4.0993000000000004</c:v>
                </c:pt>
                <c:pt idx="207">
                  <c:v>4.0993000000000004</c:v>
                </c:pt>
                <c:pt idx="208">
                  <c:v>4.0993000000000004</c:v>
                </c:pt>
                <c:pt idx="209">
                  <c:v>4.0993000000000004</c:v>
                </c:pt>
                <c:pt idx="210">
                  <c:v>4.1017999999999999</c:v>
                </c:pt>
                <c:pt idx="211">
                  <c:v>4.0947000000000005</c:v>
                </c:pt>
                <c:pt idx="212">
                  <c:v>4.0968999999999998</c:v>
                </c:pt>
                <c:pt idx="213">
                  <c:v>4.0875000000000004</c:v>
                </c:pt>
                <c:pt idx="214">
                  <c:v>4.0781999999999998</c:v>
                </c:pt>
                <c:pt idx="215">
                  <c:v>4.0781999999999998</c:v>
                </c:pt>
                <c:pt idx="216">
                  <c:v>4.0781999999999998</c:v>
                </c:pt>
                <c:pt idx="217">
                  <c:v>4.0734000000000004</c:v>
                </c:pt>
                <c:pt idx="218">
                  <c:v>4.0594000000000001</c:v>
                </c:pt>
                <c:pt idx="219">
                  <c:v>4.0488</c:v>
                </c:pt>
                <c:pt idx="220">
                  <c:v>4.0467000000000004</c:v>
                </c:pt>
                <c:pt idx="221">
                  <c:v>4.0276000000000005</c:v>
                </c:pt>
                <c:pt idx="222">
                  <c:v>4.0276000000000005</c:v>
                </c:pt>
                <c:pt idx="223">
                  <c:v>4.0276000000000005</c:v>
                </c:pt>
                <c:pt idx="224">
                  <c:v>4.0255000000000001</c:v>
                </c:pt>
                <c:pt idx="225">
                  <c:v>4.0255000000000001</c:v>
                </c:pt>
                <c:pt idx="226">
                  <c:v>4.0358999999999998</c:v>
                </c:pt>
                <c:pt idx="227">
                  <c:v>4.0414000000000003</c:v>
                </c:pt>
                <c:pt idx="228">
                  <c:v>4.0396999999999998</c:v>
                </c:pt>
                <c:pt idx="229">
                  <c:v>4.0396999999999998</c:v>
                </c:pt>
                <c:pt idx="230">
                  <c:v>4.0396999999999998</c:v>
                </c:pt>
                <c:pt idx="231">
                  <c:v>4.0277000000000003</c:v>
                </c:pt>
                <c:pt idx="232">
                  <c:v>4.0202999999999998</c:v>
                </c:pt>
                <c:pt idx="233">
                  <c:v>4.0436000000000005</c:v>
                </c:pt>
                <c:pt idx="234">
                  <c:v>4.0396000000000001</c:v>
                </c:pt>
                <c:pt idx="235">
                  <c:v>4.0396000000000001</c:v>
                </c:pt>
                <c:pt idx="236">
                  <c:v>4.0396000000000001</c:v>
                </c:pt>
                <c:pt idx="237">
                  <c:v>4.0396000000000001</c:v>
                </c:pt>
                <c:pt idx="238">
                  <c:v>4.0396000000000001</c:v>
                </c:pt>
                <c:pt idx="239">
                  <c:v>4.0404</c:v>
                </c:pt>
                <c:pt idx="240">
                  <c:v>4.0537000000000001</c:v>
                </c:pt>
                <c:pt idx="241">
                  <c:v>4.0472999999999999</c:v>
                </c:pt>
                <c:pt idx="242">
                  <c:v>4.0472999999999999</c:v>
                </c:pt>
                <c:pt idx="243">
                  <c:v>4.0472999999999999</c:v>
                </c:pt>
                <c:pt idx="244">
                  <c:v>4.0472999999999999</c:v>
                </c:pt>
                <c:pt idx="245">
                  <c:v>4.0356000000000005</c:v>
                </c:pt>
                <c:pt idx="246">
                  <c:v>4.0438000000000001</c:v>
                </c:pt>
                <c:pt idx="247">
                  <c:v>4.0297999999999998</c:v>
                </c:pt>
                <c:pt idx="248">
                  <c:v>4.0324</c:v>
                </c:pt>
                <c:pt idx="249">
                  <c:v>4.0185000000000004</c:v>
                </c:pt>
                <c:pt idx="250">
                  <c:v>4.0185000000000004</c:v>
                </c:pt>
                <c:pt idx="251">
                  <c:v>4.0185000000000004</c:v>
                </c:pt>
                <c:pt idx="252">
                  <c:v>4.0206</c:v>
                </c:pt>
                <c:pt idx="253">
                  <c:v>4.0148999999999999</c:v>
                </c:pt>
                <c:pt idx="254">
                  <c:v>4.0141999999999998</c:v>
                </c:pt>
                <c:pt idx="255">
                  <c:v>4.0141999999999998</c:v>
                </c:pt>
                <c:pt idx="256">
                  <c:v>4.0061999999999998</c:v>
                </c:pt>
                <c:pt idx="257">
                  <c:v>4.0061999999999998</c:v>
                </c:pt>
                <c:pt idx="258">
                  <c:v>4.0061999999999998</c:v>
                </c:pt>
                <c:pt idx="259">
                  <c:v>4.0089000000000006</c:v>
                </c:pt>
                <c:pt idx="260">
                  <c:v>4.0179999999999998</c:v>
                </c:pt>
                <c:pt idx="261">
                  <c:v>3.9936000000000003</c:v>
                </c:pt>
                <c:pt idx="262">
                  <c:v>3.9964000000000004</c:v>
                </c:pt>
                <c:pt idx="263">
                  <c:v>3.9956</c:v>
                </c:pt>
                <c:pt idx="264">
                  <c:v>3.9956</c:v>
                </c:pt>
                <c:pt idx="265">
                  <c:v>3.9956</c:v>
                </c:pt>
                <c:pt idx="266">
                  <c:v>3.9871000000000003</c:v>
                </c:pt>
                <c:pt idx="267">
                  <c:v>4.0116000000000005</c:v>
                </c:pt>
                <c:pt idx="268">
                  <c:v>4.0323000000000002</c:v>
                </c:pt>
                <c:pt idx="269">
                  <c:v>4.0261000000000005</c:v>
                </c:pt>
                <c:pt idx="270">
                  <c:v>4.0343999999999998</c:v>
                </c:pt>
                <c:pt idx="271">
                  <c:v>4.0343999999999998</c:v>
                </c:pt>
                <c:pt idx="272">
                  <c:v>4.0343999999999998</c:v>
                </c:pt>
                <c:pt idx="273">
                  <c:v>4.0343999999999998</c:v>
                </c:pt>
                <c:pt idx="274">
                  <c:v>4.0440000000000005</c:v>
                </c:pt>
                <c:pt idx="275">
                  <c:v>4.0343</c:v>
                </c:pt>
                <c:pt idx="276">
                  <c:v>4.0316000000000001</c:v>
                </c:pt>
                <c:pt idx="277">
                  <c:v>4.0489000000000006</c:v>
                </c:pt>
                <c:pt idx="278">
                  <c:v>4.0489000000000006</c:v>
                </c:pt>
                <c:pt idx="279">
                  <c:v>4.0489000000000006</c:v>
                </c:pt>
                <c:pt idx="280">
                  <c:v>4.0615000000000006</c:v>
                </c:pt>
                <c:pt idx="281">
                  <c:v>4.0646000000000004</c:v>
                </c:pt>
                <c:pt idx="282">
                  <c:v>4.0640000000000001</c:v>
                </c:pt>
                <c:pt idx="283">
                  <c:v>4.0463000000000005</c:v>
                </c:pt>
                <c:pt idx="284">
                  <c:v>4.0563000000000002</c:v>
                </c:pt>
                <c:pt idx="285">
                  <c:v>4.0563000000000002</c:v>
                </c:pt>
                <c:pt idx="286">
                  <c:v>4.0563000000000002</c:v>
                </c:pt>
                <c:pt idx="287">
                  <c:v>4.0518999999999998</c:v>
                </c:pt>
                <c:pt idx="288">
                  <c:v>4.0513000000000003</c:v>
                </c:pt>
                <c:pt idx="289">
                  <c:v>4.0545999999999998</c:v>
                </c:pt>
                <c:pt idx="290">
                  <c:v>4.0558000000000005</c:v>
                </c:pt>
                <c:pt idx="291">
                  <c:v>4.0583999999999998</c:v>
                </c:pt>
                <c:pt idx="292">
                  <c:v>4.0583999999999998</c:v>
                </c:pt>
                <c:pt idx="293">
                  <c:v>4.0583999999999998</c:v>
                </c:pt>
                <c:pt idx="294">
                  <c:v>4.0548000000000002</c:v>
                </c:pt>
                <c:pt idx="295">
                  <c:v>4.0413000000000006</c:v>
                </c:pt>
                <c:pt idx="296">
                  <c:v>4.0438999999999998</c:v>
                </c:pt>
                <c:pt idx="297">
                  <c:v>4.0456000000000003</c:v>
                </c:pt>
                <c:pt idx="298">
                  <c:v>4.0655000000000001</c:v>
                </c:pt>
                <c:pt idx="299">
                  <c:v>4.0655000000000001</c:v>
                </c:pt>
                <c:pt idx="300">
                  <c:v>4.0655000000000001</c:v>
                </c:pt>
                <c:pt idx="301">
                  <c:v>4.1051000000000002</c:v>
                </c:pt>
                <c:pt idx="302">
                  <c:v>4.0991</c:v>
                </c:pt>
                <c:pt idx="303">
                  <c:v>4.0788000000000002</c:v>
                </c:pt>
                <c:pt idx="304">
                  <c:v>4.0752000000000006</c:v>
                </c:pt>
                <c:pt idx="305">
                  <c:v>4.0616000000000003</c:v>
                </c:pt>
                <c:pt idx="306">
                  <c:v>4.0616000000000003</c:v>
                </c:pt>
                <c:pt idx="307">
                  <c:v>4.0616000000000003</c:v>
                </c:pt>
                <c:pt idx="308">
                  <c:v>4.0514000000000001</c:v>
                </c:pt>
                <c:pt idx="309">
                  <c:v>4.0392999999999999</c:v>
                </c:pt>
                <c:pt idx="310">
                  <c:v>4.0327000000000002</c:v>
                </c:pt>
                <c:pt idx="311">
                  <c:v>4.0263999999999998</c:v>
                </c:pt>
                <c:pt idx="312">
                  <c:v>4.0133999999999999</c:v>
                </c:pt>
                <c:pt idx="313">
                  <c:v>4.0133999999999999</c:v>
                </c:pt>
                <c:pt idx="314">
                  <c:v>4.0133999999999999</c:v>
                </c:pt>
                <c:pt idx="315">
                  <c:v>4.0087999999999999</c:v>
                </c:pt>
                <c:pt idx="316">
                  <c:v>3.9970000000000003</c:v>
                </c:pt>
                <c:pt idx="317">
                  <c:v>4.0091999999999999</c:v>
                </c:pt>
                <c:pt idx="318">
                  <c:v>3.9974000000000003</c:v>
                </c:pt>
                <c:pt idx="319">
                  <c:v>4</c:v>
                </c:pt>
                <c:pt idx="320">
                  <c:v>4</c:v>
                </c:pt>
                <c:pt idx="321">
                  <c:v>4</c:v>
                </c:pt>
                <c:pt idx="322">
                  <c:v>3.9904000000000002</c:v>
                </c:pt>
                <c:pt idx="323">
                  <c:v>3.9756</c:v>
                </c:pt>
                <c:pt idx="324">
                  <c:v>3.9732000000000003</c:v>
                </c:pt>
                <c:pt idx="325">
                  <c:v>3.9752000000000001</c:v>
                </c:pt>
                <c:pt idx="326">
                  <c:v>3.9801000000000002</c:v>
                </c:pt>
                <c:pt idx="327">
                  <c:v>3.9801000000000002</c:v>
                </c:pt>
                <c:pt idx="328">
                  <c:v>3.9801000000000002</c:v>
                </c:pt>
                <c:pt idx="329">
                  <c:v>3.9670000000000001</c:v>
                </c:pt>
                <c:pt idx="330">
                  <c:v>3.9544000000000001</c:v>
                </c:pt>
                <c:pt idx="331">
                  <c:v>3.9229000000000003</c:v>
                </c:pt>
                <c:pt idx="332">
                  <c:v>3.9259000000000004</c:v>
                </c:pt>
                <c:pt idx="333">
                  <c:v>3.9258000000000002</c:v>
                </c:pt>
                <c:pt idx="334">
                  <c:v>3.9258000000000002</c:v>
                </c:pt>
                <c:pt idx="335">
                  <c:v>3.9258000000000002</c:v>
                </c:pt>
                <c:pt idx="336">
                  <c:v>3.9224000000000001</c:v>
                </c:pt>
                <c:pt idx="337">
                  <c:v>3.9015</c:v>
                </c:pt>
                <c:pt idx="338">
                  <c:v>3.8997000000000002</c:v>
                </c:pt>
                <c:pt idx="339">
                  <c:v>3.8885000000000001</c:v>
                </c:pt>
                <c:pt idx="340">
                  <c:v>3.8908</c:v>
                </c:pt>
                <c:pt idx="341">
                  <c:v>3.8908</c:v>
                </c:pt>
                <c:pt idx="342">
                  <c:v>3.8908</c:v>
                </c:pt>
                <c:pt idx="343">
                  <c:v>3.9001000000000001</c:v>
                </c:pt>
                <c:pt idx="344">
                  <c:v>3.9075000000000002</c:v>
                </c:pt>
                <c:pt idx="345">
                  <c:v>3.8988</c:v>
                </c:pt>
                <c:pt idx="346">
                  <c:v>3.9032</c:v>
                </c:pt>
                <c:pt idx="347">
                  <c:v>3.8929</c:v>
                </c:pt>
                <c:pt idx="348">
                  <c:v>3.8929</c:v>
                </c:pt>
                <c:pt idx="349">
                  <c:v>3.8929</c:v>
                </c:pt>
                <c:pt idx="350">
                  <c:v>3.9008000000000003</c:v>
                </c:pt>
                <c:pt idx="351">
                  <c:v>3.9202000000000004</c:v>
                </c:pt>
                <c:pt idx="352">
                  <c:v>3.9015</c:v>
                </c:pt>
                <c:pt idx="353">
                  <c:v>3.9231000000000003</c:v>
                </c:pt>
                <c:pt idx="354">
                  <c:v>3.9248000000000003</c:v>
                </c:pt>
                <c:pt idx="355">
                  <c:v>3.9248000000000003</c:v>
                </c:pt>
                <c:pt idx="356">
                  <c:v>3.9248000000000003</c:v>
                </c:pt>
                <c:pt idx="357">
                  <c:v>3.9345000000000003</c:v>
                </c:pt>
                <c:pt idx="358">
                  <c:v>3.9045000000000001</c:v>
                </c:pt>
                <c:pt idx="359">
                  <c:v>3.9167000000000001</c:v>
                </c:pt>
                <c:pt idx="360">
                  <c:v>3.9018000000000002</c:v>
                </c:pt>
                <c:pt idx="361">
                  <c:v>3.8854000000000002</c:v>
                </c:pt>
                <c:pt idx="362">
                  <c:v>3.8854000000000002</c:v>
                </c:pt>
                <c:pt idx="363">
                  <c:v>3.8854000000000002</c:v>
                </c:pt>
                <c:pt idx="364">
                  <c:v>3.9116</c:v>
                </c:pt>
                <c:pt idx="365">
                  <c:v>3.9099000000000004</c:v>
                </c:pt>
                <c:pt idx="366">
                  <c:v>3.9099000000000004</c:v>
                </c:pt>
                <c:pt idx="367">
                  <c:v>3.9001000000000001</c:v>
                </c:pt>
                <c:pt idx="368">
                  <c:v>3.9029000000000003</c:v>
                </c:pt>
                <c:pt idx="369">
                  <c:v>3.9029000000000003</c:v>
                </c:pt>
                <c:pt idx="370">
                  <c:v>3.9029000000000003</c:v>
                </c:pt>
                <c:pt idx="371">
                  <c:v>3.8815000000000004</c:v>
                </c:pt>
                <c:pt idx="372">
                  <c:v>3.8812000000000002</c:v>
                </c:pt>
                <c:pt idx="373">
                  <c:v>3.8867000000000003</c:v>
                </c:pt>
                <c:pt idx="374">
                  <c:v>3.8851</c:v>
                </c:pt>
                <c:pt idx="375">
                  <c:v>3.8835000000000002</c:v>
                </c:pt>
                <c:pt idx="376">
                  <c:v>3.8835000000000002</c:v>
                </c:pt>
                <c:pt idx="377">
                  <c:v>3.8835000000000002</c:v>
                </c:pt>
                <c:pt idx="378">
                  <c:v>3.8927</c:v>
                </c:pt>
                <c:pt idx="379">
                  <c:v>3.9046000000000003</c:v>
                </c:pt>
                <c:pt idx="380">
                  <c:v>3.8985000000000003</c:v>
                </c:pt>
                <c:pt idx="381">
                  <c:v>3.9032</c:v>
                </c:pt>
                <c:pt idx="382">
                  <c:v>3.9109000000000003</c:v>
                </c:pt>
                <c:pt idx="383">
                  <c:v>3.9109000000000003</c:v>
                </c:pt>
                <c:pt idx="384">
                  <c:v>3.9109000000000003</c:v>
                </c:pt>
                <c:pt idx="385">
                  <c:v>3.9039000000000001</c:v>
                </c:pt>
                <c:pt idx="386">
                  <c:v>3.9039000000000001</c:v>
                </c:pt>
                <c:pt idx="387">
                  <c:v>3.9111000000000002</c:v>
                </c:pt>
                <c:pt idx="388">
                  <c:v>3.8963000000000001</c:v>
                </c:pt>
                <c:pt idx="389">
                  <c:v>3.8842000000000003</c:v>
                </c:pt>
                <c:pt idx="390">
                  <c:v>3.8842000000000003</c:v>
                </c:pt>
                <c:pt idx="391">
                  <c:v>3.8842000000000003</c:v>
                </c:pt>
                <c:pt idx="392">
                  <c:v>3.8644000000000003</c:v>
                </c:pt>
                <c:pt idx="393">
                  <c:v>3.8566000000000003</c:v>
                </c:pt>
                <c:pt idx="394">
                  <c:v>3.8485</c:v>
                </c:pt>
                <c:pt idx="395">
                  <c:v>3.8438000000000003</c:v>
                </c:pt>
                <c:pt idx="396">
                  <c:v>3.8050000000000002</c:v>
                </c:pt>
                <c:pt idx="397">
                  <c:v>3.8050000000000002</c:v>
                </c:pt>
                <c:pt idx="398">
                  <c:v>3.8050000000000002</c:v>
                </c:pt>
                <c:pt idx="399">
                  <c:v>3.8050000000000002</c:v>
                </c:pt>
                <c:pt idx="400">
                  <c:v>3.8050000000000002</c:v>
                </c:pt>
                <c:pt idx="401">
                  <c:v>3.8049000000000004</c:v>
                </c:pt>
                <c:pt idx="402">
                  <c:v>3.8316000000000003</c:v>
                </c:pt>
                <c:pt idx="403">
                  <c:v>3.8198000000000003</c:v>
                </c:pt>
                <c:pt idx="404">
                  <c:v>3.8198000000000003</c:v>
                </c:pt>
                <c:pt idx="405">
                  <c:v>3.8198000000000003</c:v>
                </c:pt>
                <c:pt idx="406">
                  <c:v>3.8335000000000004</c:v>
                </c:pt>
                <c:pt idx="407">
                  <c:v>3.8335000000000004</c:v>
                </c:pt>
                <c:pt idx="408">
                  <c:v>3.8335000000000004</c:v>
                </c:pt>
                <c:pt idx="409">
                  <c:v>3.8647</c:v>
                </c:pt>
                <c:pt idx="410">
                  <c:v>3.8640000000000003</c:v>
                </c:pt>
                <c:pt idx="411">
                  <c:v>3.8640000000000003</c:v>
                </c:pt>
                <c:pt idx="412">
                  <c:v>3.8640000000000003</c:v>
                </c:pt>
                <c:pt idx="413">
                  <c:v>3.8640000000000003</c:v>
                </c:pt>
                <c:pt idx="414">
                  <c:v>3.8720000000000003</c:v>
                </c:pt>
                <c:pt idx="415">
                  <c:v>3.9002000000000003</c:v>
                </c:pt>
                <c:pt idx="416">
                  <c:v>3.9268000000000001</c:v>
                </c:pt>
                <c:pt idx="417">
                  <c:v>3.9325000000000001</c:v>
                </c:pt>
                <c:pt idx="418">
                  <c:v>3.9325000000000001</c:v>
                </c:pt>
                <c:pt idx="419">
                  <c:v>3.9325000000000001</c:v>
                </c:pt>
                <c:pt idx="420">
                  <c:v>3.9325000000000001</c:v>
                </c:pt>
                <c:pt idx="421">
                  <c:v>3.9423000000000004</c:v>
                </c:pt>
                <c:pt idx="422">
                  <c:v>3.9303000000000003</c:v>
                </c:pt>
                <c:pt idx="423">
                  <c:v>3.9192</c:v>
                </c:pt>
                <c:pt idx="424">
                  <c:v>3.9339000000000004</c:v>
                </c:pt>
                <c:pt idx="425">
                  <c:v>3.9339000000000004</c:v>
                </c:pt>
                <c:pt idx="426">
                  <c:v>3.9339000000000004</c:v>
                </c:pt>
                <c:pt idx="427">
                  <c:v>3.9169</c:v>
                </c:pt>
                <c:pt idx="428">
                  <c:v>3.9133</c:v>
                </c:pt>
                <c:pt idx="429">
                  <c:v>3.9209000000000001</c:v>
                </c:pt>
                <c:pt idx="430">
                  <c:v>3.9365000000000001</c:v>
                </c:pt>
                <c:pt idx="431">
                  <c:v>3.9267000000000003</c:v>
                </c:pt>
                <c:pt idx="432">
                  <c:v>3.9267000000000003</c:v>
                </c:pt>
                <c:pt idx="433">
                  <c:v>3.9267000000000003</c:v>
                </c:pt>
                <c:pt idx="434">
                  <c:v>3.9329000000000001</c:v>
                </c:pt>
                <c:pt idx="435">
                  <c:v>3.8901000000000003</c:v>
                </c:pt>
                <c:pt idx="436">
                  <c:v>3.8703000000000003</c:v>
                </c:pt>
                <c:pt idx="437">
                  <c:v>3.8621000000000003</c:v>
                </c:pt>
                <c:pt idx="438">
                  <c:v>3.8616000000000001</c:v>
                </c:pt>
                <c:pt idx="439">
                  <c:v>3.8616000000000001</c:v>
                </c:pt>
                <c:pt idx="440">
                  <c:v>3.8616000000000001</c:v>
                </c:pt>
                <c:pt idx="441">
                  <c:v>3.8597000000000001</c:v>
                </c:pt>
                <c:pt idx="442">
                  <c:v>3.8681000000000001</c:v>
                </c:pt>
                <c:pt idx="443">
                  <c:v>3.8483000000000001</c:v>
                </c:pt>
                <c:pt idx="444">
                  <c:v>3.8337000000000003</c:v>
                </c:pt>
                <c:pt idx="445">
                  <c:v>3.8323</c:v>
                </c:pt>
                <c:pt idx="446">
                  <c:v>3.8323</c:v>
                </c:pt>
                <c:pt idx="447">
                  <c:v>3.8323</c:v>
                </c:pt>
                <c:pt idx="448">
                  <c:v>3.8293000000000004</c:v>
                </c:pt>
                <c:pt idx="449">
                  <c:v>3.8291000000000004</c:v>
                </c:pt>
                <c:pt idx="450">
                  <c:v>3.8384</c:v>
                </c:pt>
                <c:pt idx="451">
                  <c:v>3.8292000000000002</c:v>
                </c:pt>
                <c:pt idx="452">
                  <c:v>3.8320000000000003</c:v>
                </c:pt>
                <c:pt idx="453">
                  <c:v>3.8320000000000003</c:v>
                </c:pt>
                <c:pt idx="454">
                  <c:v>3.8320000000000003</c:v>
                </c:pt>
                <c:pt idx="455">
                  <c:v>3.8121</c:v>
                </c:pt>
                <c:pt idx="456">
                  <c:v>3.8146</c:v>
                </c:pt>
                <c:pt idx="457">
                  <c:v>3.8196000000000003</c:v>
                </c:pt>
                <c:pt idx="458">
                  <c:v>3.8203</c:v>
                </c:pt>
                <c:pt idx="459">
                  <c:v>3.8241000000000001</c:v>
                </c:pt>
                <c:pt idx="460">
                  <c:v>3.8241000000000001</c:v>
                </c:pt>
                <c:pt idx="461">
                  <c:v>3.8241000000000001</c:v>
                </c:pt>
                <c:pt idx="462">
                  <c:v>3.8269000000000002</c:v>
                </c:pt>
                <c:pt idx="463">
                  <c:v>3.8558000000000003</c:v>
                </c:pt>
                <c:pt idx="464">
                  <c:v>3.8468</c:v>
                </c:pt>
                <c:pt idx="465">
                  <c:v>3.8464</c:v>
                </c:pt>
                <c:pt idx="466">
                  <c:v>3.8434000000000004</c:v>
                </c:pt>
                <c:pt idx="467">
                  <c:v>3.8434000000000004</c:v>
                </c:pt>
                <c:pt idx="468">
                  <c:v>3.8434000000000004</c:v>
                </c:pt>
                <c:pt idx="469">
                  <c:v>3.843</c:v>
                </c:pt>
                <c:pt idx="470">
                  <c:v>3.8380000000000001</c:v>
                </c:pt>
                <c:pt idx="471">
                  <c:v>3.8531</c:v>
                </c:pt>
                <c:pt idx="472">
                  <c:v>3.8745000000000003</c:v>
                </c:pt>
                <c:pt idx="473">
                  <c:v>3.8857000000000004</c:v>
                </c:pt>
                <c:pt idx="474">
                  <c:v>3.8857000000000004</c:v>
                </c:pt>
                <c:pt idx="475">
                  <c:v>3.8857000000000004</c:v>
                </c:pt>
                <c:pt idx="476">
                  <c:v>3.8960000000000004</c:v>
                </c:pt>
                <c:pt idx="477">
                  <c:v>3.8992</c:v>
                </c:pt>
                <c:pt idx="478">
                  <c:v>3.8942000000000001</c:v>
                </c:pt>
                <c:pt idx="479">
                  <c:v>3.8827000000000003</c:v>
                </c:pt>
                <c:pt idx="480">
                  <c:v>3.8663000000000003</c:v>
                </c:pt>
                <c:pt idx="481">
                  <c:v>3.8663000000000003</c:v>
                </c:pt>
                <c:pt idx="482">
                  <c:v>3.8663000000000003</c:v>
                </c:pt>
                <c:pt idx="483">
                  <c:v>3.8457000000000003</c:v>
                </c:pt>
                <c:pt idx="484">
                  <c:v>3.8385000000000002</c:v>
                </c:pt>
                <c:pt idx="485">
                  <c:v>3.8385000000000002</c:v>
                </c:pt>
                <c:pt idx="486">
                  <c:v>3.8515000000000001</c:v>
                </c:pt>
                <c:pt idx="487">
                  <c:v>3.8616000000000001</c:v>
                </c:pt>
                <c:pt idx="488">
                  <c:v>3.8616000000000001</c:v>
                </c:pt>
                <c:pt idx="489">
                  <c:v>3.8616000000000001</c:v>
                </c:pt>
                <c:pt idx="490">
                  <c:v>3.8758000000000004</c:v>
                </c:pt>
                <c:pt idx="491">
                  <c:v>3.8782000000000001</c:v>
                </c:pt>
                <c:pt idx="492">
                  <c:v>3.8782000000000001</c:v>
                </c:pt>
                <c:pt idx="493">
                  <c:v>3.8655000000000004</c:v>
                </c:pt>
                <c:pt idx="494">
                  <c:v>3.8605</c:v>
                </c:pt>
                <c:pt idx="495">
                  <c:v>3.8605</c:v>
                </c:pt>
                <c:pt idx="496">
                  <c:v>3.8605</c:v>
                </c:pt>
                <c:pt idx="497">
                  <c:v>3.8914</c:v>
                </c:pt>
                <c:pt idx="498">
                  <c:v>3.8763000000000001</c:v>
                </c:pt>
                <c:pt idx="499">
                  <c:v>3.8557999999999999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5A-41E0-B7EC-4164DB351FC2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43339</c:v>
                </c:pt>
                <c:pt idx="1">
                  <c:v>43340</c:v>
                </c:pt>
                <c:pt idx="2">
                  <c:v>43341</c:v>
                </c:pt>
                <c:pt idx="3">
                  <c:v>43342</c:v>
                </c:pt>
                <c:pt idx="4">
                  <c:v>43343</c:v>
                </c:pt>
                <c:pt idx="5">
                  <c:v>43344</c:v>
                </c:pt>
                <c:pt idx="6">
                  <c:v>43345</c:v>
                </c:pt>
                <c:pt idx="7">
                  <c:v>43346</c:v>
                </c:pt>
                <c:pt idx="8">
                  <c:v>43347</c:v>
                </c:pt>
                <c:pt idx="9">
                  <c:v>43348</c:v>
                </c:pt>
                <c:pt idx="10">
                  <c:v>43349</c:v>
                </c:pt>
                <c:pt idx="11">
                  <c:v>43350</c:v>
                </c:pt>
                <c:pt idx="12">
                  <c:v>43351</c:v>
                </c:pt>
                <c:pt idx="13">
                  <c:v>43352</c:v>
                </c:pt>
                <c:pt idx="14">
                  <c:v>43353</c:v>
                </c:pt>
                <c:pt idx="15">
                  <c:v>43354</c:v>
                </c:pt>
                <c:pt idx="16">
                  <c:v>43355</c:v>
                </c:pt>
                <c:pt idx="17">
                  <c:v>43356</c:v>
                </c:pt>
                <c:pt idx="18">
                  <c:v>43357</c:v>
                </c:pt>
                <c:pt idx="19">
                  <c:v>43358</c:v>
                </c:pt>
                <c:pt idx="20">
                  <c:v>43359</c:v>
                </c:pt>
                <c:pt idx="21">
                  <c:v>43360</c:v>
                </c:pt>
                <c:pt idx="22">
                  <c:v>43361</c:v>
                </c:pt>
                <c:pt idx="23">
                  <c:v>43362</c:v>
                </c:pt>
                <c:pt idx="24">
                  <c:v>43363</c:v>
                </c:pt>
                <c:pt idx="25">
                  <c:v>43364</c:v>
                </c:pt>
                <c:pt idx="26">
                  <c:v>43365</c:v>
                </c:pt>
                <c:pt idx="27">
                  <c:v>43366</c:v>
                </c:pt>
                <c:pt idx="28">
                  <c:v>43367</c:v>
                </c:pt>
                <c:pt idx="29">
                  <c:v>43368</c:v>
                </c:pt>
                <c:pt idx="30">
                  <c:v>43369</c:v>
                </c:pt>
                <c:pt idx="31">
                  <c:v>43370</c:v>
                </c:pt>
                <c:pt idx="32">
                  <c:v>43371</c:v>
                </c:pt>
                <c:pt idx="33">
                  <c:v>43372</c:v>
                </c:pt>
                <c:pt idx="34">
                  <c:v>43373</c:v>
                </c:pt>
                <c:pt idx="35">
                  <c:v>43374</c:v>
                </c:pt>
                <c:pt idx="36">
                  <c:v>43375</c:v>
                </c:pt>
                <c:pt idx="37">
                  <c:v>43376</c:v>
                </c:pt>
                <c:pt idx="38">
                  <c:v>43377</c:v>
                </c:pt>
                <c:pt idx="39">
                  <c:v>43378</c:v>
                </c:pt>
                <c:pt idx="40">
                  <c:v>43379</c:v>
                </c:pt>
                <c:pt idx="41">
                  <c:v>43380</c:v>
                </c:pt>
                <c:pt idx="42">
                  <c:v>43381</c:v>
                </c:pt>
                <c:pt idx="43">
                  <c:v>43382</c:v>
                </c:pt>
                <c:pt idx="44">
                  <c:v>43383</c:v>
                </c:pt>
                <c:pt idx="45">
                  <c:v>43384</c:v>
                </c:pt>
                <c:pt idx="46">
                  <c:v>43385</c:v>
                </c:pt>
                <c:pt idx="47">
                  <c:v>43386</c:v>
                </c:pt>
                <c:pt idx="48">
                  <c:v>43387</c:v>
                </c:pt>
                <c:pt idx="49">
                  <c:v>43388</c:v>
                </c:pt>
                <c:pt idx="50">
                  <c:v>43389</c:v>
                </c:pt>
                <c:pt idx="51">
                  <c:v>43390</c:v>
                </c:pt>
                <c:pt idx="52">
                  <c:v>43391</c:v>
                </c:pt>
                <c:pt idx="53">
                  <c:v>43392</c:v>
                </c:pt>
                <c:pt idx="54">
                  <c:v>43393</c:v>
                </c:pt>
                <c:pt idx="55">
                  <c:v>43394</c:v>
                </c:pt>
                <c:pt idx="56">
                  <c:v>43395</c:v>
                </c:pt>
                <c:pt idx="57">
                  <c:v>43396</c:v>
                </c:pt>
                <c:pt idx="58">
                  <c:v>43397</c:v>
                </c:pt>
                <c:pt idx="59">
                  <c:v>43398</c:v>
                </c:pt>
                <c:pt idx="60">
                  <c:v>43399</c:v>
                </c:pt>
                <c:pt idx="61">
                  <c:v>43400</c:v>
                </c:pt>
                <c:pt idx="62">
                  <c:v>43401</c:v>
                </c:pt>
                <c:pt idx="63">
                  <c:v>43402</c:v>
                </c:pt>
                <c:pt idx="64">
                  <c:v>43403</c:v>
                </c:pt>
                <c:pt idx="65">
                  <c:v>43404</c:v>
                </c:pt>
                <c:pt idx="66">
                  <c:v>43405</c:v>
                </c:pt>
                <c:pt idx="67">
                  <c:v>43406</c:v>
                </c:pt>
                <c:pt idx="68">
                  <c:v>43407</c:v>
                </c:pt>
                <c:pt idx="69">
                  <c:v>43408</c:v>
                </c:pt>
                <c:pt idx="70">
                  <c:v>43409</c:v>
                </c:pt>
                <c:pt idx="71">
                  <c:v>43410</c:v>
                </c:pt>
                <c:pt idx="72">
                  <c:v>43411</c:v>
                </c:pt>
                <c:pt idx="73">
                  <c:v>43412</c:v>
                </c:pt>
                <c:pt idx="74">
                  <c:v>43413</c:v>
                </c:pt>
                <c:pt idx="75">
                  <c:v>43414</c:v>
                </c:pt>
                <c:pt idx="76">
                  <c:v>43415</c:v>
                </c:pt>
                <c:pt idx="77">
                  <c:v>43416</c:v>
                </c:pt>
                <c:pt idx="78">
                  <c:v>43417</c:v>
                </c:pt>
                <c:pt idx="79">
                  <c:v>43418</c:v>
                </c:pt>
                <c:pt idx="80">
                  <c:v>43419</c:v>
                </c:pt>
                <c:pt idx="81">
                  <c:v>43420</c:v>
                </c:pt>
                <c:pt idx="82">
                  <c:v>43421</c:v>
                </c:pt>
                <c:pt idx="83">
                  <c:v>43422</c:v>
                </c:pt>
                <c:pt idx="84">
                  <c:v>43423</c:v>
                </c:pt>
                <c:pt idx="85">
                  <c:v>43424</c:v>
                </c:pt>
                <c:pt idx="86">
                  <c:v>43425</c:v>
                </c:pt>
                <c:pt idx="87">
                  <c:v>43426</c:v>
                </c:pt>
                <c:pt idx="88">
                  <c:v>43427</c:v>
                </c:pt>
                <c:pt idx="89">
                  <c:v>43428</c:v>
                </c:pt>
                <c:pt idx="90">
                  <c:v>43429</c:v>
                </c:pt>
                <c:pt idx="91">
                  <c:v>43430</c:v>
                </c:pt>
                <c:pt idx="92">
                  <c:v>43431</c:v>
                </c:pt>
                <c:pt idx="93">
                  <c:v>43432</c:v>
                </c:pt>
                <c:pt idx="94">
                  <c:v>43433</c:v>
                </c:pt>
                <c:pt idx="95">
                  <c:v>43434</c:v>
                </c:pt>
                <c:pt idx="96">
                  <c:v>43435</c:v>
                </c:pt>
                <c:pt idx="97">
                  <c:v>43436</c:v>
                </c:pt>
                <c:pt idx="98">
                  <c:v>43437</c:v>
                </c:pt>
                <c:pt idx="99">
                  <c:v>43438</c:v>
                </c:pt>
                <c:pt idx="100">
                  <c:v>43439</c:v>
                </c:pt>
                <c:pt idx="101">
                  <c:v>43440</c:v>
                </c:pt>
                <c:pt idx="102">
                  <c:v>43441</c:v>
                </c:pt>
                <c:pt idx="103">
                  <c:v>43442</c:v>
                </c:pt>
                <c:pt idx="104">
                  <c:v>43443</c:v>
                </c:pt>
                <c:pt idx="105">
                  <c:v>43444</c:v>
                </c:pt>
                <c:pt idx="106">
                  <c:v>43445</c:v>
                </c:pt>
                <c:pt idx="107">
                  <c:v>43446</c:v>
                </c:pt>
                <c:pt idx="108">
                  <c:v>43447</c:v>
                </c:pt>
                <c:pt idx="109">
                  <c:v>43448</c:v>
                </c:pt>
                <c:pt idx="110">
                  <c:v>43449</c:v>
                </c:pt>
                <c:pt idx="111">
                  <c:v>43450</c:v>
                </c:pt>
                <c:pt idx="112">
                  <c:v>43451</c:v>
                </c:pt>
                <c:pt idx="113">
                  <c:v>43452</c:v>
                </c:pt>
                <c:pt idx="114">
                  <c:v>43453</c:v>
                </c:pt>
                <c:pt idx="115">
                  <c:v>43454</c:v>
                </c:pt>
                <c:pt idx="116">
                  <c:v>43455</c:v>
                </c:pt>
                <c:pt idx="117">
                  <c:v>43456</c:v>
                </c:pt>
                <c:pt idx="118">
                  <c:v>43457</c:v>
                </c:pt>
                <c:pt idx="119">
                  <c:v>43458</c:v>
                </c:pt>
                <c:pt idx="120">
                  <c:v>43459</c:v>
                </c:pt>
                <c:pt idx="121">
                  <c:v>43460</c:v>
                </c:pt>
                <c:pt idx="122">
                  <c:v>43461</c:v>
                </c:pt>
                <c:pt idx="123">
                  <c:v>43462</c:v>
                </c:pt>
                <c:pt idx="124">
                  <c:v>43463</c:v>
                </c:pt>
                <c:pt idx="125">
                  <c:v>43464</c:v>
                </c:pt>
                <c:pt idx="126">
                  <c:v>43465</c:v>
                </c:pt>
                <c:pt idx="127">
                  <c:v>43466</c:v>
                </c:pt>
                <c:pt idx="128">
                  <c:v>43467</c:v>
                </c:pt>
                <c:pt idx="129">
                  <c:v>43468</c:v>
                </c:pt>
                <c:pt idx="130">
                  <c:v>43469</c:v>
                </c:pt>
                <c:pt idx="131">
                  <c:v>43470</c:v>
                </c:pt>
                <c:pt idx="132">
                  <c:v>43471</c:v>
                </c:pt>
                <c:pt idx="133">
                  <c:v>43472</c:v>
                </c:pt>
                <c:pt idx="134">
                  <c:v>43473</c:v>
                </c:pt>
                <c:pt idx="135">
                  <c:v>43474</c:v>
                </c:pt>
                <c:pt idx="136">
                  <c:v>43475</c:v>
                </c:pt>
                <c:pt idx="137">
                  <c:v>43476</c:v>
                </c:pt>
                <c:pt idx="138">
                  <c:v>43477</c:v>
                </c:pt>
                <c:pt idx="139">
                  <c:v>43478</c:v>
                </c:pt>
                <c:pt idx="140">
                  <c:v>43479</c:v>
                </c:pt>
                <c:pt idx="141">
                  <c:v>43480</c:v>
                </c:pt>
                <c:pt idx="142">
                  <c:v>43481</c:v>
                </c:pt>
                <c:pt idx="143">
                  <c:v>43482</c:v>
                </c:pt>
                <c:pt idx="144">
                  <c:v>43483</c:v>
                </c:pt>
                <c:pt idx="145">
                  <c:v>43484</c:v>
                </c:pt>
                <c:pt idx="146">
                  <c:v>43485</c:v>
                </c:pt>
                <c:pt idx="147">
                  <c:v>43486</c:v>
                </c:pt>
                <c:pt idx="148">
                  <c:v>43487</c:v>
                </c:pt>
                <c:pt idx="149">
                  <c:v>43488</c:v>
                </c:pt>
                <c:pt idx="150">
                  <c:v>43489</c:v>
                </c:pt>
                <c:pt idx="151">
                  <c:v>43490</c:v>
                </c:pt>
                <c:pt idx="152">
                  <c:v>43491</c:v>
                </c:pt>
                <c:pt idx="153">
                  <c:v>43492</c:v>
                </c:pt>
                <c:pt idx="154">
                  <c:v>43493</c:v>
                </c:pt>
                <c:pt idx="155">
                  <c:v>43494</c:v>
                </c:pt>
                <c:pt idx="156">
                  <c:v>43495</c:v>
                </c:pt>
                <c:pt idx="157">
                  <c:v>43496</c:v>
                </c:pt>
                <c:pt idx="158">
                  <c:v>43497</c:v>
                </c:pt>
                <c:pt idx="159">
                  <c:v>43498</c:v>
                </c:pt>
                <c:pt idx="160">
                  <c:v>43499</c:v>
                </c:pt>
                <c:pt idx="161">
                  <c:v>43500</c:v>
                </c:pt>
                <c:pt idx="162">
                  <c:v>43501</c:v>
                </c:pt>
                <c:pt idx="163">
                  <c:v>43502</c:v>
                </c:pt>
                <c:pt idx="164">
                  <c:v>43503</c:v>
                </c:pt>
                <c:pt idx="165">
                  <c:v>43504</c:v>
                </c:pt>
                <c:pt idx="166">
                  <c:v>43505</c:v>
                </c:pt>
                <c:pt idx="167">
                  <c:v>43506</c:v>
                </c:pt>
                <c:pt idx="168">
                  <c:v>43507</c:v>
                </c:pt>
                <c:pt idx="169">
                  <c:v>43508</c:v>
                </c:pt>
                <c:pt idx="170">
                  <c:v>43509</c:v>
                </c:pt>
                <c:pt idx="171">
                  <c:v>43510</c:v>
                </c:pt>
                <c:pt idx="172">
                  <c:v>43511</c:v>
                </c:pt>
                <c:pt idx="173">
                  <c:v>43512</c:v>
                </c:pt>
                <c:pt idx="174">
                  <c:v>43513</c:v>
                </c:pt>
                <c:pt idx="175">
                  <c:v>43514</c:v>
                </c:pt>
                <c:pt idx="176">
                  <c:v>43515</c:v>
                </c:pt>
                <c:pt idx="177">
                  <c:v>43516</c:v>
                </c:pt>
                <c:pt idx="178">
                  <c:v>43517</c:v>
                </c:pt>
                <c:pt idx="179">
                  <c:v>43518</c:v>
                </c:pt>
                <c:pt idx="180">
                  <c:v>43519</c:v>
                </c:pt>
                <c:pt idx="181">
                  <c:v>43520</c:v>
                </c:pt>
                <c:pt idx="182">
                  <c:v>43521</c:v>
                </c:pt>
                <c:pt idx="183">
                  <c:v>43522</c:v>
                </c:pt>
                <c:pt idx="184">
                  <c:v>43523</c:v>
                </c:pt>
                <c:pt idx="185">
                  <c:v>43524</c:v>
                </c:pt>
                <c:pt idx="186">
                  <c:v>43525</c:v>
                </c:pt>
                <c:pt idx="187">
                  <c:v>43526</c:v>
                </c:pt>
                <c:pt idx="188">
                  <c:v>43527</c:v>
                </c:pt>
                <c:pt idx="189">
                  <c:v>43528</c:v>
                </c:pt>
                <c:pt idx="190">
                  <c:v>43529</c:v>
                </c:pt>
                <c:pt idx="191">
                  <c:v>43530</c:v>
                </c:pt>
                <c:pt idx="192">
                  <c:v>43531</c:v>
                </c:pt>
                <c:pt idx="193">
                  <c:v>43532</c:v>
                </c:pt>
                <c:pt idx="194">
                  <c:v>43533</c:v>
                </c:pt>
                <c:pt idx="195">
                  <c:v>43534</c:v>
                </c:pt>
                <c:pt idx="196">
                  <c:v>43535</c:v>
                </c:pt>
                <c:pt idx="197">
                  <c:v>43536</c:v>
                </c:pt>
                <c:pt idx="198">
                  <c:v>43537</c:v>
                </c:pt>
                <c:pt idx="199">
                  <c:v>43538</c:v>
                </c:pt>
                <c:pt idx="200">
                  <c:v>43539</c:v>
                </c:pt>
                <c:pt idx="201">
                  <c:v>43540</c:v>
                </c:pt>
                <c:pt idx="202">
                  <c:v>43541</c:v>
                </c:pt>
                <c:pt idx="203">
                  <c:v>43542</c:v>
                </c:pt>
                <c:pt idx="204">
                  <c:v>43543</c:v>
                </c:pt>
                <c:pt idx="205">
                  <c:v>43544</c:v>
                </c:pt>
                <c:pt idx="206">
                  <c:v>43545</c:v>
                </c:pt>
                <c:pt idx="207">
                  <c:v>43546</c:v>
                </c:pt>
                <c:pt idx="208">
                  <c:v>43547</c:v>
                </c:pt>
                <c:pt idx="209">
                  <c:v>43548</c:v>
                </c:pt>
                <c:pt idx="210">
                  <c:v>43549</c:v>
                </c:pt>
                <c:pt idx="211">
                  <c:v>43550</c:v>
                </c:pt>
                <c:pt idx="212">
                  <c:v>43551</c:v>
                </c:pt>
                <c:pt idx="213">
                  <c:v>43552</c:v>
                </c:pt>
                <c:pt idx="214">
                  <c:v>43553</c:v>
                </c:pt>
                <c:pt idx="215">
                  <c:v>43554</c:v>
                </c:pt>
                <c:pt idx="216">
                  <c:v>43555</c:v>
                </c:pt>
                <c:pt idx="217">
                  <c:v>43556</c:v>
                </c:pt>
                <c:pt idx="218">
                  <c:v>43557</c:v>
                </c:pt>
                <c:pt idx="219">
                  <c:v>43558</c:v>
                </c:pt>
                <c:pt idx="220">
                  <c:v>43559</c:v>
                </c:pt>
                <c:pt idx="221">
                  <c:v>43560</c:v>
                </c:pt>
                <c:pt idx="222">
                  <c:v>43561</c:v>
                </c:pt>
                <c:pt idx="223">
                  <c:v>43562</c:v>
                </c:pt>
                <c:pt idx="224">
                  <c:v>43563</c:v>
                </c:pt>
                <c:pt idx="225">
                  <c:v>43564</c:v>
                </c:pt>
                <c:pt idx="226">
                  <c:v>43565</c:v>
                </c:pt>
                <c:pt idx="227">
                  <c:v>43566</c:v>
                </c:pt>
                <c:pt idx="228">
                  <c:v>43567</c:v>
                </c:pt>
                <c:pt idx="229">
                  <c:v>43568</c:v>
                </c:pt>
                <c:pt idx="230">
                  <c:v>43569</c:v>
                </c:pt>
                <c:pt idx="231">
                  <c:v>43570</c:v>
                </c:pt>
                <c:pt idx="232">
                  <c:v>43571</c:v>
                </c:pt>
                <c:pt idx="233">
                  <c:v>43572</c:v>
                </c:pt>
                <c:pt idx="234">
                  <c:v>43573</c:v>
                </c:pt>
                <c:pt idx="235">
                  <c:v>43574</c:v>
                </c:pt>
                <c:pt idx="236">
                  <c:v>43575</c:v>
                </c:pt>
                <c:pt idx="237">
                  <c:v>43576</c:v>
                </c:pt>
                <c:pt idx="238">
                  <c:v>43577</c:v>
                </c:pt>
                <c:pt idx="239">
                  <c:v>43578</c:v>
                </c:pt>
                <c:pt idx="240">
                  <c:v>43579</c:v>
                </c:pt>
                <c:pt idx="241">
                  <c:v>43580</c:v>
                </c:pt>
                <c:pt idx="242">
                  <c:v>43581</c:v>
                </c:pt>
                <c:pt idx="243">
                  <c:v>43582</c:v>
                </c:pt>
                <c:pt idx="244">
                  <c:v>43583</c:v>
                </c:pt>
                <c:pt idx="245">
                  <c:v>43584</c:v>
                </c:pt>
                <c:pt idx="246">
                  <c:v>43585</c:v>
                </c:pt>
                <c:pt idx="247">
                  <c:v>43586</c:v>
                </c:pt>
                <c:pt idx="248">
                  <c:v>43587</c:v>
                </c:pt>
                <c:pt idx="249">
                  <c:v>43588</c:v>
                </c:pt>
                <c:pt idx="250">
                  <c:v>43589</c:v>
                </c:pt>
                <c:pt idx="251">
                  <c:v>43590</c:v>
                </c:pt>
                <c:pt idx="252">
                  <c:v>43591</c:v>
                </c:pt>
                <c:pt idx="253">
                  <c:v>43592</c:v>
                </c:pt>
                <c:pt idx="254">
                  <c:v>43593</c:v>
                </c:pt>
                <c:pt idx="255">
                  <c:v>43594</c:v>
                </c:pt>
                <c:pt idx="256">
                  <c:v>43595</c:v>
                </c:pt>
                <c:pt idx="257">
                  <c:v>43596</c:v>
                </c:pt>
                <c:pt idx="258">
                  <c:v>43597</c:v>
                </c:pt>
                <c:pt idx="259">
                  <c:v>43598</c:v>
                </c:pt>
                <c:pt idx="260">
                  <c:v>43599</c:v>
                </c:pt>
                <c:pt idx="261">
                  <c:v>43600</c:v>
                </c:pt>
                <c:pt idx="262">
                  <c:v>43601</c:v>
                </c:pt>
                <c:pt idx="263">
                  <c:v>43602</c:v>
                </c:pt>
                <c:pt idx="264">
                  <c:v>43603</c:v>
                </c:pt>
                <c:pt idx="265">
                  <c:v>43604</c:v>
                </c:pt>
                <c:pt idx="266">
                  <c:v>43605</c:v>
                </c:pt>
                <c:pt idx="267">
                  <c:v>43606</c:v>
                </c:pt>
                <c:pt idx="268">
                  <c:v>43607</c:v>
                </c:pt>
                <c:pt idx="269">
                  <c:v>43608</c:v>
                </c:pt>
                <c:pt idx="270">
                  <c:v>43609</c:v>
                </c:pt>
                <c:pt idx="271">
                  <c:v>43610</c:v>
                </c:pt>
                <c:pt idx="272">
                  <c:v>43611</c:v>
                </c:pt>
                <c:pt idx="273">
                  <c:v>43612</c:v>
                </c:pt>
                <c:pt idx="274">
                  <c:v>43613</c:v>
                </c:pt>
                <c:pt idx="275">
                  <c:v>43614</c:v>
                </c:pt>
                <c:pt idx="276">
                  <c:v>43615</c:v>
                </c:pt>
                <c:pt idx="277">
                  <c:v>43616</c:v>
                </c:pt>
                <c:pt idx="278">
                  <c:v>43617</c:v>
                </c:pt>
                <c:pt idx="279">
                  <c:v>43618</c:v>
                </c:pt>
                <c:pt idx="280">
                  <c:v>43619</c:v>
                </c:pt>
                <c:pt idx="281">
                  <c:v>43620</c:v>
                </c:pt>
                <c:pt idx="282">
                  <c:v>43621</c:v>
                </c:pt>
                <c:pt idx="283">
                  <c:v>43622</c:v>
                </c:pt>
                <c:pt idx="284">
                  <c:v>43623</c:v>
                </c:pt>
                <c:pt idx="285">
                  <c:v>43624</c:v>
                </c:pt>
                <c:pt idx="286">
                  <c:v>43625</c:v>
                </c:pt>
                <c:pt idx="287">
                  <c:v>43626</c:v>
                </c:pt>
                <c:pt idx="288">
                  <c:v>43627</c:v>
                </c:pt>
                <c:pt idx="289">
                  <c:v>43628</c:v>
                </c:pt>
                <c:pt idx="290">
                  <c:v>43629</c:v>
                </c:pt>
                <c:pt idx="291">
                  <c:v>43630</c:v>
                </c:pt>
                <c:pt idx="292">
                  <c:v>43631</c:v>
                </c:pt>
                <c:pt idx="293">
                  <c:v>43632</c:v>
                </c:pt>
                <c:pt idx="294">
                  <c:v>43633</c:v>
                </c:pt>
                <c:pt idx="295">
                  <c:v>43634</c:v>
                </c:pt>
                <c:pt idx="296">
                  <c:v>43635</c:v>
                </c:pt>
                <c:pt idx="297">
                  <c:v>43636</c:v>
                </c:pt>
                <c:pt idx="298">
                  <c:v>43637</c:v>
                </c:pt>
                <c:pt idx="299">
                  <c:v>43638</c:v>
                </c:pt>
                <c:pt idx="300">
                  <c:v>43639</c:v>
                </c:pt>
                <c:pt idx="301">
                  <c:v>43640</c:v>
                </c:pt>
                <c:pt idx="302">
                  <c:v>43641</c:v>
                </c:pt>
                <c:pt idx="303">
                  <c:v>43642</c:v>
                </c:pt>
                <c:pt idx="304">
                  <c:v>43643</c:v>
                </c:pt>
                <c:pt idx="305">
                  <c:v>43644</c:v>
                </c:pt>
                <c:pt idx="306">
                  <c:v>43645</c:v>
                </c:pt>
                <c:pt idx="307">
                  <c:v>43646</c:v>
                </c:pt>
                <c:pt idx="308">
                  <c:v>43647</c:v>
                </c:pt>
                <c:pt idx="309">
                  <c:v>43648</c:v>
                </c:pt>
                <c:pt idx="310">
                  <c:v>43649</c:v>
                </c:pt>
                <c:pt idx="311">
                  <c:v>43650</c:v>
                </c:pt>
                <c:pt idx="312">
                  <c:v>43651</c:v>
                </c:pt>
                <c:pt idx="313">
                  <c:v>43652</c:v>
                </c:pt>
                <c:pt idx="314">
                  <c:v>43653</c:v>
                </c:pt>
                <c:pt idx="315">
                  <c:v>43654</c:v>
                </c:pt>
                <c:pt idx="316">
                  <c:v>43655</c:v>
                </c:pt>
                <c:pt idx="317">
                  <c:v>43656</c:v>
                </c:pt>
                <c:pt idx="318">
                  <c:v>43657</c:v>
                </c:pt>
                <c:pt idx="319">
                  <c:v>43658</c:v>
                </c:pt>
                <c:pt idx="320">
                  <c:v>43659</c:v>
                </c:pt>
                <c:pt idx="321">
                  <c:v>43660</c:v>
                </c:pt>
                <c:pt idx="322">
                  <c:v>43661</c:v>
                </c:pt>
                <c:pt idx="323">
                  <c:v>43662</c:v>
                </c:pt>
                <c:pt idx="324">
                  <c:v>43663</c:v>
                </c:pt>
                <c:pt idx="325">
                  <c:v>43664</c:v>
                </c:pt>
                <c:pt idx="326">
                  <c:v>43665</c:v>
                </c:pt>
                <c:pt idx="327">
                  <c:v>43666</c:v>
                </c:pt>
                <c:pt idx="328">
                  <c:v>43667</c:v>
                </c:pt>
                <c:pt idx="329">
                  <c:v>43668</c:v>
                </c:pt>
                <c:pt idx="330">
                  <c:v>43669</c:v>
                </c:pt>
                <c:pt idx="331">
                  <c:v>43670</c:v>
                </c:pt>
                <c:pt idx="332">
                  <c:v>43671</c:v>
                </c:pt>
                <c:pt idx="333">
                  <c:v>43672</c:v>
                </c:pt>
                <c:pt idx="334">
                  <c:v>43673</c:v>
                </c:pt>
                <c:pt idx="335">
                  <c:v>43674</c:v>
                </c:pt>
                <c:pt idx="336">
                  <c:v>43675</c:v>
                </c:pt>
                <c:pt idx="337">
                  <c:v>43676</c:v>
                </c:pt>
                <c:pt idx="338">
                  <c:v>43677</c:v>
                </c:pt>
                <c:pt idx="339">
                  <c:v>43678</c:v>
                </c:pt>
                <c:pt idx="340">
                  <c:v>43679</c:v>
                </c:pt>
                <c:pt idx="341">
                  <c:v>43680</c:v>
                </c:pt>
                <c:pt idx="342">
                  <c:v>43681</c:v>
                </c:pt>
                <c:pt idx="343">
                  <c:v>43682</c:v>
                </c:pt>
                <c:pt idx="344">
                  <c:v>43683</c:v>
                </c:pt>
                <c:pt idx="345">
                  <c:v>43684</c:v>
                </c:pt>
                <c:pt idx="346">
                  <c:v>43685</c:v>
                </c:pt>
                <c:pt idx="347">
                  <c:v>43686</c:v>
                </c:pt>
                <c:pt idx="348">
                  <c:v>43687</c:v>
                </c:pt>
                <c:pt idx="349">
                  <c:v>43688</c:v>
                </c:pt>
                <c:pt idx="350">
                  <c:v>43689</c:v>
                </c:pt>
                <c:pt idx="351">
                  <c:v>43690</c:v>
                </c:pt>
                <c:pt idx="352">
                  <c:v>43691</c:v>
                </c:pt>
                <c:pt idx="353">
                  <c:v>43692</c:v>
                </c:pt>
                <c:pt idx="354">
                  <c:v>43693</c:v>
                </c:pt>
                <c:pt idx="355">
                  <c:v>43694</c:v>
                </c:pt>
                <c:pt idx="356">
                  <c:v>43695</c:v>
                </c:pt>
                <c:pt idx="357">
                  <c:v>43696</c:v>
                </c:pt>
                <c:pt idx="358">
                  <c:v>43697</c:v>
                </c:pt>
                <c:pt idx="359">
                  <c:v>43698</c:v>
                </c:pt>
                <c:pt idx="360">
                  <c:v>43699</c:v>
                </c:pt>
                <c:pt idx="361">
                  <c:v>43700</c:v>
                </c:pt>
                <c:pt idx="362">
                  <c:v>43701</c:v>
                </c:pt>
                <c:pt idx="363">
                  <c:v>43702</c:v>
                </c:pt>
                <c:pt idx="364">
                  <c:v>43703</c:v>
                </c:pt>
                <c:pt idx="365">
                  <c:v>43704</c:v>
                </c:pt>
                <c:pt idx="366">
                  <c:v>43705</c:v>
                </c:pt>
                <c:pt idx="367">
                  <c:v>43706</c:v>
                </c:pt>
                <c:pt idx="368">
                  <c:v>43707</c:v>
                </c:pt>
                <c:pt idx="369">
                  <c:v>43708</c:v>
                </c:pt>
                <c:pt idx="370">
                  <c:v>43709</c:v>
                </c:pt>
                <c:pt idx="371">
                  <c:v>43710</c:v>
                </c:pt>
                <c:pt idx="372">
                  <c:v>43711</c:v>
                </c:pt>
                <c:pt idx="373">
                  <c:v>43712</c:v>
                </c:pt>
                <c:pt idx="374">
                  <c:v>43713</c:v>
                </c:pt>
                <c:pt idx="375">
                  <c:v>43714</c:v>
                </c:pt>
                <c:pt idx="376">
                  <c:v>43715</c:v>
                </c:pt>
                <c:pt idx="377">
                  <c:v>43716</c:v>
                </c:pt>
                <c:pt idx="378">
                  <c:v>43717</c:v>
                </c:pt>
                <c:pt idx="379">
                  <c:v>43718</c:v>
                </c:pt>
                <c:pt idx="380">
                  <c:v>43719</c:v>
                </c:pt>
                <c:pt idx="381">
                  <c:v>43720</c:v>
                </c:pt>
                <c:pt idx="382">
                  <c:v>43721</c:v>
                </c:pt>
                <c:pt idx="383">
                  <c:v>43722</c:v>
                </c:pt>
                <c:pt idx="384">
                  <c:v>43723</c:v>
                </c:pt>
                <c:pt idx="385">
                  <c:v>43724</c:v>
                </c:pt>
                <c:pt idx="386">
                  <c:v>43725</c:v>
                </c:pt>
                <c:pt idx="387">
                  <c:v>43726</c:v>
                </c:pt>
                <c:pt idx="388">
                  <c:v>43727</c:v>
                </c:pt>
                <c:pt idx="389">
                  <c:v>43728</c:v>
                </c:pt>
                <c:pt idx="390">
                  <c:v>43729</c:v>
                </c:pt>
                <c:pt idx="391">
                  <c:v>43730</c:v>
                </c:pt>
                <c:pt idx="392">
                  <c:v>43731</c:v>
                </c:pt>
                <c:pt idx="393">
                  <c:v>43732</c:v>
                </c:pt>
                <c:pt idx="394">
                  <c:v>43733</c:v>
                </c:pt>
                <c:pt idx="395">
                  <c:v>43734</c:v>
                </c:pt>
                <c:pt idx="396">
                  <c:v>43735</c:v>
                </c:pt>
                <c:pt idx="397">
                  <c:v>43736</c:v>
                </c:pt>
                <c:pt idx="398">
                  <c:v>43737</c:v>
                </c:pt>
                <c:pt idx="399">
                  <c:v>43738</c:v>
                </c:pt>
                <c:pt idx="400">
                  <c:v>43739</c:v>
                </c:pt>
                <c:pt idx="401">
                  <c:v>43740</c:v>
                </c:pt>
                <c:pt idx="402">
                  <c:v>43741</c:v>
                </c:pt>
                <c:pt idx="403">
                  <c:v>43742</c:v>
                </c:pt>
                <c:pt idx="404">
                  <c:v>43743</c:v>
                </c:pt>
                <c:pt idx="405">
                  <c:v>43744</c:v>
                </c:pt>
                <c:pt idx="406">
                  <c:v>43745</c:v>
                </c:pt>
                <c:pt idx="407">
                  <c:v>43746</c:v>
                </c:pt>
                <c:pt idx="408">
                  <c:v>43747</c:v>
                </c:pt>
                <c:pt idx="409">
                  <c:v>43748</c:v>
                </c:pt>
                <c:pt idx="410">
                  <c:v>43749</c:v>
                </c:pt>
                <c:pt idx="411">
                  <c:v>43750</c:v>
                </c:pt>
                <c:pt idx="412">
                  <c:v>43751</c:v>
                </c:pt>
                <c:pt idx="413">
                  <c:v>43752</c:v>
                </c:pt>
                <c:pt idx="414">
                  <c:v>43753</c:v>
                </c:pt>
                <c:pt idx="415">
                  <c:v>43754</c:v>
                </c:pt>
                <c:pt idx="416">
                  <c:v>43755</c:v>
                </c:pt>
                <c:pt idx="417">
                  <c:v>43756</c:v>
                </c:pt>
                <c:pt idx="418">
                  <c:v>43757</c:v>
                </c:pt>
                <c:pt idx="419">
                  <c:v>43758</c:v>
                </c:pt>
                <c:pt idx="420">
                  <c:v>43759</c:v>
                </c:pt>
                <c:pt idx="421">
                  <c:v>43760</c:v>
                </c:pt>
                <c:pt idx="422">
                  <c:v>43761</c:v>
                </c:pt>
                <c:pt idx="423">
                  <c:v>43762</c:v>
                </c:pt>
                <c:pt idx="424">
                  <c:v>43763</c:v>
                </c:pt>
                <c:pt idx="425">
                  <c:v>43764</c:v>
                </c:pt>
                <c:pt idx="426">
                  <c:v>43765</c:v>
                </c:pt>
                <c:pt idx="427">
                  <c:v>43766</c:v>
                </c:pt>
                <c:pt idx="428">
                  <c:v>43767</c:v>
                </c:pt>
                <c:pt idx="429">
                  <c:v>43768</c:v>
                </c:pt>
                <c:pt idx="430">
                  <c:v>43769</c:v>
                </c:pt>
                <c:pt idx="431">
                  <c:v>43770</c:v>
                </c:pt>
                <c:pt idx="432">
                  <c:v>43771</c:v>
                </c:pt>
                <c:pt idx="433">
                  <c:v>43772</c:v>
                </c:pt>
                <c:pt idx="434">
                  <c:v>43773</c:v>
                </c:pt>
                <c:pt idx="435">
                  <c:v>43774</c:v>
                </c:pt>
                <c:pt idx="436">
                  <c:v>43775</c:v>
                </c:pt>
                <c:pt idx="437">
                  <c:v>43776</c:v>
                </c:pt>
                <c:pt idx="438">
                  <c:v>43777</c:v>
                </c:pt>
                <c:pt idx="439">
                  <c:v>43778</c:v>
                </c:pt>
                <c:pt idx="440">
                  <c:v>43779</c:v>
                </c:pt>
                <c:pt idx="441">
                  <c:v>43780</c:v>
                </c:pt>
                <c:pt idx="442">
                  <c:v>43781</c:v>
                </c:pt>
                <c:pt idx="443">
                  <c:v>43782</c:v>
                </c:pt>
                <c:pt idx="444">
                  <c:v>43783</c:v>
                </c:pt>
                <c:pt idx="445">
                  <c:v>43784</c:v>
                </c:pt>
                <c:pt idx="446">
                  <c:v>43785</c:v>
                </c:pt>
                <c:pt idx="447">
                  <c:v>43786</c:v>
                </c:pt>
                <c:pt idx="448">
                  <c:v>43787</c:v>
                </c:pt>
                <c:pt idx="449">
                  <c:v>43788</c:v>
                </c:pt>
                <c:pt idx="450">
                  <c:v>43789</c:v>
                </c:pt>
                <c:pt idx="451">
                  <c:v>43790</c:v>
                </c:pt>
                <c:pt idx="452">
                  <c:v>43791</c:v>
                </c:pt>
                <c:pt idx="453">
                  <c:v>43792</c:v>
                </c:pt>
                <c:pt idx="454">
                  <c:v>43793</c:v>
                </c:pt>
                <c:pt idx="455">
                  <c:v>43794</c:v>
                </c:pt>
                <c:pt idx="456">
                  <c:v>43795</c:v>
                </c:pt>
                <c:pt idx="457">
                  <c:v>43796</c:v>
                </c:pt>
                <c:pt idx="458">
                  <c:v>43797</c:v>
                </c:pt>
                <c:pt idx="459">
                  <c:v>43798</c:v>
                </c:pt>
                <c:pt idx="460">
                  <c:v>43799</c:v>
                </c:pt>
                <c:pt idx="461">
                  <c:v>43800</c:v>
                </c:pt>
                <c:pt idx="462">
                  <c:v>43801</c:v>
                </c:pt>
                <c:pt idx="463">
                  <c:v>43802</c:v>
                </c:pt>
                <c:pt idx="464">
                  <c:v>43803</c:v>
                </c:pt>
                <c:pt idx="465">
                  <c:v>43804</c:v>
                </c:pt>
                <c:pt idx="466">
                  <c:v>43805</c:v>
                </c:pt>
                <c:pt idx="467">
                  <c:v>43806</c:v>
                </c:pt>
                <c:pt idx="468">
                  <c:v>43807</c:v>
                </c:pt>
                <c:pt idx="469">
                  <c:v>43808</c:v>
                </c:pt>
                <c:pt idx="470">
                  <c:v>43809</c:v>
                </c:pt>
                <c:pt idx="471">
                  <c:v>43810</c:v>
                </c:pt>
                <c:pt idx="472">
                  <c:v>43811</c:v>
                </c:pt>
                <c:pt idx="473">
                  <c:v>43812</c:v>
                </c:pt>
                <c:pt idx="474">
                  <c:v>43813</c:v>
                </c:pt>
                <c:pt idx="475">
                  <c:v>43814</c:v>
                </c:pt>
                <c:pt idx="476">
                  <c:v>43815</c:v>
                </c:pt>
                <c:pt idx="477">
                  <c:v>43816</c:v>
                </c:pt>
                <c:pt idx="478">
                  <c:v>43817</c:v>
                </c:pt>
                <c:pt idx="479">
                  <c:v>43818</c:v>
                </c:pt>
                <c:pt idx="480">
                  <c:v>43819</c:v>
                </c:pt>
                <c:pt idx="481">
                  <c:v>43820</c:v>
                </c:pt>
                <c:pt idx="482">
                  <c:v>43821</c:v>
                </c:pt>
                <c:pt idx="483">
                  <c:v>43822</c:v>
                </c:pt>
                <c:pt idx="484">
                  <c:v>43823</c:v>
                </c:pt>
                <c:pt idx="485">
                  <c:v>43824</c:v>
                </c:pt>
                <c:pt idx="486">
                  <c:v>43825</c:v>
                </c:pt>
                <c:pt idx="487">
                  <c:v>43826</c:v>
                </c:pt>
                <c:pt idx="488">
                  <c:v>43827</c:v>
                </c:pt>
                <c:pt idx="489">
                  <c:v>43828</c:v>
                </c:pt>
                <c:pt idx="490">
                  <c:v>43829</c:v>
                </c:pt>
                <c:pt idx="491">
                  <c:v>43830</c:v>
                </c:pt>
                <c:pt idx="492">
                  <c:v>43831</c:v>
                </c:pt>
                <c:pt idx="493">
                  <c:v>43832</c:v>
                </c:pt>
                <c:pt idx="494">
                  <c:v>43833</c:v>
                </c:pt>
                <c:pt idx="495">
                  <c:v>43834</c:v>
                </c:pt>
                <c:pt idx="496">
                  <c:v>43835</c:v>
                </c:pt>
                <c:pt idx="497">
                  <c:v>43836</c:v>
                </c:pt>
                <c:pt idx="498">
                  <c:v>43837</c:v>
                </c:pt>
                <c:pt idx="499">
                  <c:v>43838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3.6390000000000002</c:v>
                </c:pt>
                <c:pt idx="1">
                  <c:v>3.6240000000000001</c:v>
                </c:pt>
                <c:pt idx="2">
                  <c:v>3.6430000000000002</c:v>
                </c:pt>
                <c:pt idx="3">
                  <c:v>3.61</c:v>
                </c:pt>
                <c:pt idx="4">
                  <c:v>3.6040000000000001</c:v>
                </c:pt>
                <c:pt idx="5">
                  <c:v>3.6040000000000001</c:v>
                </c:pt>
                <c:pt idx="6">
                  <c:v>3.6040000000000001</c:v>
                </c:pt>
                <c:pt idx="7">
                  <c:v>3.6150000000000002</c:v>
                </c:pt>
                <c:pt idx="8">
                  <c:v>3.625</c:v>
                </c:pt>
                <c:pt idx="9">
                  <c:v>3.6190000000000002</c:v>
                </c:pt>
                <c:pt idx="10">
                  <c:v>3.5950000000000002</c:v>
                </c:pt>
                <c:pt idx="11">
                  <c:v>3.581</c:v>
                </c:pt>
                <c:pt idx="12">
                  <c:v>3.581</c:v>
                </c:pt>
                <c:pt idx="13">
                  <c:v>3.581</c:v>
                </c:pt>
                <c:pt idx="14">
                  <c:v>3.581</c:v>
                </c:pt>
                <c:pt idx="15">
                  <c:v>3.581</c:v>
                </c:pt>
                <c:pt idx="16">
                  <c:v>3.5880000000000001</c:v>
                </c:pt>
                <c:pt idx="17">
                  <c:v>3.5750000000000002</c:v>
                </c:pt>
                <c:pt idx="18">
                  <c:v>3.5640000000000001</c:v>
                </c:pt>
                <c:pt idx="19">
                  <c:v>3.5640000000000001</c:v>
                </c:pt>
                <c:pt idx="20">
                  <c:v>3.5640000000000001</c:v>
                </c:pt>
                <c:pt idx="21">
                  <c:v>3.5830000000000002</c:v>
                </c:pt>
                <c:pt idx="22">
                  <c:v>3.5830000000000002</c:v>
                </c:pt>
                <c:pt idx="23">
                  <c:v>3.5830000000000002</c:v>
                </c:pt>
                <c:pt idx="24">
                  <c:v>3.5830000000000002</c:v>
                </c:pt>
                <c:pt idx="25">
                  <c:v>3.573</c:v>
                </c:pt>
                <c:pt idx="26">
                  <c:v>3.573</c:v>
                </c:pt>
                <c:pt idx="27">
                  <c:v>3.573</c:v>
                </c:pt>
                <c:pt idx="28">
                  <c:v>3.573</c:v>
                </c:pt>
                <c:pt idx="29">
                  <c:v>3.5820000000000003</c:v>
                </c:pt>
                <c:pt idx="30">
                  <c:v>3.5790000000000002</c:v>
                </c:pt>
                <c:pt idx="31">
                  <c:v>3.5990000000000002</c:v>
                </c:pt>
                <c:pt idx="32">
                  <c:v>3.6270000000000002</c:v>
                </c:pt>
                <c:pt idx="33">
                  <c:v>3.6270000000000002</c:v>
                </c:pt>
                <c:pt idx="34">
                  <c:v>3.6270000000000002</c:v>
                </c:pt>
                <c:pt idx="35">
                  <c:v>3.6270000000000002</c:v>
                </c:pt>
                <c:pt idx="36">
                  <c:v>3.65</c:v>
                </c:pt>
                <c:pt idx="37">
                  <c:v>3.64</c:v>
                </c:pt>
                <c:pt idx="38">
                  <c:v>3.64</c:v>
                </c:pt>
                <c:pt idx="39">
                  <c:v>3.633</c:v>
                </c:pt>
                <c:pt idx="40">
                  <c:v>3.633</c:v>
                </c:pt>
                <c:pt idx="41">
                  <c:v>3.633</c:v>
                </c:pt>
                <c:pt idx="42">
                  <c:v>3.62</c:v>
                </c:pt>
                <c:pt idx="43">
                  <c:v>3.6420000000000003</c:v>
                </c:pt>
                <c:pt idx="44">
                  <c:v>3.6260000000000003</c:v>
                </c:pt>
                <c:pt idx="45">
                  <c:v>3.6350000000000002</c:v>
                </c:pt>
                <c:pt idx="46">
                  <c:v>3.6280000000000001</c:v>
                </c:pt>
                <c:pt idx="47">
                  <c:v>3.6280000000000001</c:v>
                </c:pt>
                <c:pt idx="48">
                  <c:v>3.6280000000000001</c:v>
                </c:pt>
                <c:pt idx="49">
                  <c:v>3.6280000000000001</c:v>
                </c:pt>
                <c:pt idx="50">
                  <c:v>3.645</c:v>
                </c:pt>
                <c:pt idx="51">
                  <c:v>3.649</c:v>
                </c:pt>
                <c:pt idx="52">
                  <c:v>3.6520000000000001</c:v>
                </c:pt>
                <c:pt idx="53">
                  <c:v>3.6670000000000003</c:v>
                </c:pt>
                <c:pt idx="54">
                  <c:v>3.6670000000000003</c:v>
                </c:pt>
                <c:pt idx="55">
                  <c:v>3.6670000000000003</c:v>
                </c:pt>
                <c:pt idx="56">
                  <c:v>3.6510000000000002</c:v>
                </c:pt>
                <c:pt idx="57">
                  <c:v>3.67</c:v>
                </c:pt>
                <c:pt idx="58">
                  <c:v>3.68</c:v>
                </c:pt>
                <c:pt idx="59">
                  <c:v>3.6930000000000001</c:v>
                </c:pt>
                <c:pt idx="60">
                  <c:v>3.7010000000000001</c:v>
                </c:pt>
                <c:pt idx="61">
                  <c:v>3.7010000000000001</c:v>
                </c:pt>
                <c:pt idx="62">
                  <c:v>3.7010000000000001</c:v>
                </c:pt>
                <c:pt idx="63">
                  <c:v>3.7040000000000002</c:v>
                </c:pt>
                <c:pt idx="64">
                  <c:v>3.7040000000000002</c:v>
                </c:pt>
                <c:pt idx="65">
                  <c:v>3.7210000000000001</c:v>
                </c:pt>
                <c:pt idx="66">
                  <c:v>3.706</c:v>
                </c:pt>
                <c:pt idx="67">
                  <c:v>3.6910000000000003</c:v>
                </c:pt>
                <c:pt idx="68">
                  <c:v>3.6910000000000003</c:v>
                </c:pt>
                <c:pt idx="69">
                  <c:v>3.6910000000000003</c:v>
                </c:pt>
                <c:pt idx="70">
                  <c:v>3.7</c:v>
                </c:pt>
                <c:pt idx="71">
                  <c:v>3.6910000000000003</c:v>
                </c:pt>
                <c:pt idx="72">
                  <c:v>3.6680000000000001</c:v>
                </c:pt>
                <c:pt idx="73">
                  <c:v>3.673</c:v>
                </c:pt>
                <c:pt idx="74">
                  <c:v>3.6830000000000003</c:v>
                </c:pt>
                <c:pt idx="75">
                  <c:v>3.6830000000000003</c:v>
                </c:pt>
                <c:pt idx="76">
                  <c:v>3.6830000000000003</c:v>
                </c:pt>
                <c:pt idx="77">
                  <c:v>3.6760000000000002</c:v>
                </c:pt>
                <c:pt idx="78">
                  <c:v>3.6890000000000001</c:v>
                </c:pt>
                <c:pt idx="79">
                  <c:v>3.6980000000000004</c:v>
                </c:pt>
                <c:pt idx="80">
                  <c:v>3.6950000000000003</c:v>
                </c:pt>
                <c:pt idx="81">
                  <c:v>3.7170000000000001</c:v>
                </c:pt>
                <c:pt idx="82">
                  <c:v>3.7170000000000001</c:v>
                </c:pt>
                <c:pt idx="83">
                  <c:v>3.7170000000000001</c:v>
                </c:pt>
                <c:pt idx="84">
                  <c:v>3.7080000000000002</c:v>
                </c:pt>
                <c:pt idx="85">
                  <c:v>3.7160000000000002</c:v>
                </c:pt>
                <c:pt idx="86">
                  <c:v>3.7430000000000003</c:v>
                </c:pt>
                <c:pt idx="87">
                  <c:v>3.7280000000000002</c:v>
                </c:pt>
                <c:pt idx="88">
                  <c:v>3.7370000000000001</c:v>
                </c:pt>
                <c:pt idx="89">
                  <c:v>3.7370000000000001</c:v>
                </c:pt>
                <c:pt idx="90">
                  <c:v>3.7370000000000001</c:v>
                </c:pt>
                <c:pt idx="91">
                  <c:v>3.7290000000000001</c:v>
                </c:pt>
                <c:pt idx="92">
                  <c:v>3.7280000000000002</c:v>
                </c:pt>
                <c:pt idx="93">
                  <c:v>3.7330000000000001</c:v>
                </c:pt>
                <c:pt idx="94">
                  <c:v>3.71</c:v>
                </c:pt>
                <c:pt idx="95">
                  <c:v>3.7010000000000001</c:v>
                </c:pt>
                <c:pt idx="96">
                  <c:v>3.7010000000000001</c:v>
                </c:pt>
                <c:pt idx="97">
                  <c:v>3.7010000000000001</c:v>
                </c:pt>
                <c:pt idx="98">
                  <c:v>3.718</c:v>
                </c:pt>
                <c:pt idx="99">
                  <c:v>3.7270000000000003</c:v>
                </c:pt>
                <c:pt idx="100">
                  <c:v>3.7240000000000002</c:v>
                </c:pt>
                <c:pt idx="101">
                  <c:v>3.7310000000000003</c:v>
                </c:pt>
                <c:pt idx="102">
                  <c:v>3.738</c:v>
                </c:pt>
                <c:pt idx="103">
                  <c:v>3.738</c:v>
                </c:pt>
                <c:pt idx="104">
                  <c:v>3.738</c:v>
                </c:pt>
                <c:pt idx="105">
                  <c:v>3.7270000000000003</c:v>
                </c:pt>
                <c:pt idx="106">
                  <c:v>3.7480000000000002</c:v>
                </c:pt>
                <c:pt idx="107">
                  <c:v>3.746</c:v>
                </c:pt>
                <c:pt idx="108">
                  <c:v>3.7530000000000001</c:v>
                </c:pt>
                <c:pt idx="109">
                  <c:v>3.7710000000000004</c:v>
                </c:pt>
                <c:pt idx="110">
                  <c:v>3.7710000000000004</c:v>
                </c:pt>
                <c:pt idx="111">
                  <c:v>3.7710000000000004</c:v>
                </c:pt>
                <c:pt idx="112">
                  <c:v>3.778</c:v>
                </c:pt>
                <c:pt idx="113">
                  <c:v>3.7630000000000003</c:v>
                </c:pt>
                <c:pt idx="114">
                  <c:v>3.7560000000000002</c:v>
                </c:pt>
                <c:pt idx="115">
                  <c:v>3.7570000000000001</c:v>
                </c:pt>
                <c:pt idx="116">
                  <c:v>3.7730000000000001</c:v>
                </c:pt>
                <c:pt idx="117">
                  <c:v>3.7730000000000001</c:v>
                </c:pt>
                <c:pt idx="118">
                  <c:v>3.7730000000000001</c:v>
                </c:pt>
                <c:pt idx="119">
                  <c:v>3.774</c:v>
                </c:pt>
                <c:pt idx="120">
                  <c:v>3.774</c:v>
                </c:pt>
                <c:pt idx="121">
                  <c:v>3.774</c:v>
                </c:pt>
                <c:pt idx="122">
                  <c:v>3.7810000000000001</c:v>
                </c:pt>
                <c:pt idx="123">
                  <c:v>3.7710000000000004</c:v>
                </c:pt>
                <c:pt idx="124">
                  <c:v>3.7710000000000004</c:v>
                </c:pt>
                <c:pt idx="125">
                  <c:v>3.7710000000000004</c:v>
                </c:pt>
                <c:pt idx="126">
                  <c:v>3.7480000000000002</c:v>
                </c:pt>
                <c:pt idx="127">
                  <c:v>3.7480000000000002</c:v>
                </c:pt>
                <c:pt idx="128">
                  <c:v>3.746</c:v>
                </c:pt>
                <c:pt idx="129">
                  <c:v>3.742</c:v>
                </c:pt>
                <c:pt idx="130">
                  <c:v>3.72</c:v>
                </c:pt>
                <c:pt idx="131">
                  <c:v>3.72</c:v>
                </c:pt>
                <c:pt idx="132">
                  <c:v>3.72</c:v>
                </c:pt>
                <c:pt idx="133">
                  <c:v>3.6940000000000004</c:v>
                </c:pt>
                <c:pt idx="134">
                  <c:v>3.6990000000000003</c:v>
                </c:pt>
                <c:pt idx="135">
                  <c:v>3.6820000000000004</c:v>
                </c:pt>
                <c:pt idx="136">
                  <c:v>3.6640000000000001</c:v>
                </c:pt>
                <c:pt idx="137">
                  <c:v>3.673</c:v>
                </c:pt>
                <c:pt idx="138">
                  <c:v>3.673</c:v>
                </c:pt>
                <c:pt idx="139">
                  <c:v>3.673</c:v>
                </c:pt>
                <c:pt idx="140">
                  <c:v>3.657</c:v>
                </c:pt>
                <c:pt idx="141">
                  <c:v>3.67</c:v>
                </c:pt>
                <c:pt idx="142">
                  <c:v>3.6780000000000004</c:v>
                </c:pt>
                <c:pt idx="143">
                  <c:v>3.6880000000000002</c:v>
                </c:pt>
                <c:pt idx="144">
                  <c:v>3.6920000000000002</c:v>
                </c:pt>
                <c:pt idx="145">
                  <c:v>3.6920000000000002</c:v>
                </c:pt>
                <c:pt idx="146">
                  <c:v>3.6920000000000002</c:v>
                </c:pt>
                <c:pt idx="147">
                  <c:v>3.6980000000000004</c:v>
                </c:pt>
                <c:pt idx="148">
                  <c:v>3.69</c:v>
                </c:pt>
                <c:pt idx="149">
                  <c:v>3.6830000000000003</c:v>
                </c:pt>
                <c:pt idx="150">
                  <c:v>3.6830000000000003</c:v>
                </c:pt>
                <c:pt idx="151">
                  <c:v>3.6850000000000001</c:v>
                </c:pt>
                <c:pt idx="152">
                  <c:v>3.6850000000000001</c:v>
                </c:pt>
                <c:pt idx="153">
                  <c:v>3.6850000000000001</c:v>
                </c:pt>
                <c:pt idx="154">
                  <c:v>3.68</c:v>
                </c:pt>
                <c:pt idx="155">
                  <c:v>3.6780000000000004</c:v>
                </c:pt>
                <c:pt idx="156">
                  <c:v>3.6710000000000003</c:v>
                </c:pt>
                <c:pt idx="157">
                  <c:v>3.6420000000000003</c:v>
                </c:pt>
                <c:pt idx="158">
                  <c:v>3.633</c:v>
                </c:pt>
                <c:pt idx="159">
                  <c:v>3.633</c:v>
                </c:pt>
                <c:pt idx="160">
                  <c:v>3.633</c:v>
                </c:pt>
                <c:pt idx="161">
                  <c:v>3.6270000000000002</c:v>
                </c:pt>
                <c:pt idx="162">
                  <c:v>3.61</c:v>
                </c:pt>
                <c:pt idx="163">
                  <c:v>3.6190000000000002</c:v>
                </c:pt>
                <c:pt idx="164">
                  <c:v>3.6270000000000002</c:v>
                </c:pt>
                <c:pt idx="165">
                  <c:v>3.6340000000000003</c:v>
                </c:pt>
                <c:pt idx="166">
                  <c:v>3.6340000000000003</c:v>
                </c:pt>
                <c:pt idx="167">
                  <c:v>3.6340000000000003</c:v>
                </c:pt>
                <c:pt idx="168">
                  <c:v>3.6430000000000002</c:v>
                </c:pt>
                <c:pt idx="169">
                  <c:v>3.6430000000000002</c:v>
                </c:pt>
                <c:pt idx="170">
                  <c:v>3.637</c:v>
                </c:pt>
                <c:pt idx="171">
                  <c:v>3.6620000000000004</c:v>
                </c:pt>
                <c:pt idx="172">
                  <c:v>3.641</c:v>
                </c:pt>
                <c:pt idx="173">
                  <c:v>3.641</c:v>
                </c:pt>
                <c:pt idx="174">
                  <c:v>3.641</c:v>
                </c:pt>
                <c:pt idx="175">
                  <c:v>3.62</c:v>
                </c:pt>
                <c:pt idx="176">
                  <c:v>3.6310000000000002</c:v>
                </c:pt>
                <c:pt idx="177">
                  <c:v>3.617</c:v>
                </c:pt>
                <c:pt idx="178">
                  <c:v>3.617</c:v>
                </c:pt>
                <c:pt idx="179">
                  <c:v>3.613</c:v>
                </c:pt>
                <c:pt idx="180">
                  <c:v>3.613</c:v>
                </c:pt>
                <c:pt idx="181">
                  <c:v>3.613</c:v>
                </c:pt>
                <c:pt idx="182">
                  <c:v>3.605</c:v>
                </c:pt>
                <c:pt idx="183">
                  <c:v>3.6240000000000001</c:v>
                </c:pt>
                <c:pt idx="184">
                  <c:v>3.6190000000000002</c:v>
                </c:pt>
                <c:pt idx="185">
                  <c:v>3.6040000000000001</c:v>
                </c:pt>
                <c:pt idx="186">
                  <c:v>3.6240000000000001</c:v>
                </c:pt>
                <c:pt idx="187">
                  <c:v>3.6240000000000001</c:v>
                </c:pt>
                <c:pt idx="188">
                  <c:v>3.6240000000000001</c:v>
                </c:pt>
                <c:pt idx="189">
                  <c:v>3.625</c:v>
                </c:pt>
                <c:pt idx="190">
                  <c:v>3.6190000000000002</c:v>
                </c:pt>
                <c:pt idx="191">
                  <c:v>3.6160000000000001</c:v>
                </c:pt>
                <c:pt idx="192">
                  <c:v>3.6160000000000001</c:v>
                </c:pt>
                <c:pt idx="193">
                  <c:v>3.6310000000000002</c:v>
                </c:pt>
                <c:pt idx="194">
                  <c:v>3.6310000000000002</c:v>
                </c:pt>
                <c:pt idx="195">
                  <c:v>3.6310000000000002</c:v>
                </c:pt>
                <c:pt idx="196">
                  <c:v>3.621</c:v>
                </c:pt>
                <c:pt idx="197">
                  <c:v>3.6230000000000002</c:v>
                </c:pt>
                <c:pt idx="198">
                  <c:v>3.617</c:v>
                </c:pt>
                <c:pt idx="199">
                  <c:v>3.6</c:v>
                </c:pt>
                <c:pt idx="200">
                  <c:v>3.6040000000000001</c:v>
                </c:pt>
                <c:pt idx="201">
                  <c:v>3.6040000000000001</c:v>
                </c:pt>
                <c:pt idx="202">
                  <c:v>3.6040000000000001</c:v>
                </c:pt>
                <c:pt idx="203">
                  <c:v>3.601</c:v>
                </c:pt>
                <c:pt idx="204">
                  <c:v>3.6060000000000003</c:v>
                </c:pt>
                <c:pt idx="205">
                  <c:v>3.6080000000000001</c:v>
                </c:pt>
                <c:pt idx="206">
                  <c:v>3.6080000000000001</c:v>
                </c:pt>
                <c:pt idx="207">
                  <c:v>3.6080000000000001</c:v>
                </c:pt>
                <c:pt idx="208">
                  <c:v>3.6080000000000001</c:v>
                </c:pt>
                <c:pt idx="209">
                  <c:v>3.6080000000000001</c:v>
                </c:pt>
                <c:pt idx="210">
                  <c:v>3.6230000000000002</c:v>
                </c:pt>
                <c:pt idx="211">
                  <c:v>3.617</c:v>
                </c:pt>
                <c:pt idx="212">
                  <c:v>3.6350000000000002</c:v>
                </c:pt>
                <c:pt idx="213">
                  <c:v>3.6360000000000001</c:v>
                </c:pt>
                <c:pt idx="214">
                  <c:v>3.6320000000000001</c:v>
                </c:pt>
                <c:pt idx="215">
                  <c:v>3.6320000000000001</c:v>
                </c:pt>
                <c:pt idx="216">
                  <c:v>3.6320000000000001</c:v>
                </c:pt>
                <c:pt idx="217">
                  <c:v>3.6260000000000003</c:v>
                </c:pt>
                <c:pt idx="218">
                  <c:v>3.6240000000000001</c:v>
                </c:pt>
                <c:pt idx="219">
                  <c:v>3.6</c:v>
                </c:pt>
                <c:pt idx="220">
                  <c:v>3.6030000000000002</c:v>
                </c:pt>
                <c:pt idx="221">
                  <c:v>3.5870000000000002</c:v>
                </c:pt>
                <c:pt idx="222">
                  <c:v>3.5870000000000002</c:v>
                </c:pt>
                <c:pt idx="223">
                  <c:v>3.5870000000000002</c:v>
                </c:pt>
                <c:pt idx="224">
                  <c:v>3.58</c:v>
                </c:pt>
                <c:pt idx="225">
                  <c:v>3.58</c:v>
                </c:pt>
                <c:pt idx="226">
                  <c:v>3.5780000000000003</c:v>
                </c:pt>
                <c:pt idx="227">
                  <c:v>3.5830000000000002</c:v>
                </c:pt>
                <c:pt idx="228">
                  <c:v>3.5780000000000003</c:v>
                </c:pt>
                <c:pt idx="229">
                  <c:v>3.5780000000000003</c:v>
                </c:pt>
                <c:pt idx="230">
                  <c:v>3.5780000000000003</c:v>
                </c:pt>
                <c:pt idx="231">
                  <c:v>3.5610000000000004</c:v>
                </c:pt>
                <c:pt idx="232">
                  <c:v>3.5580000000000003</c:v>
                </c:pt>
                <c:pt idx="233">
                  <c:v>3.5750000000000002</c:v>
                </c:pt>
                <c:pt idx="234">
                  <c:v>3.589</c:v>
                </c:pt>
                <c:pt idx="235">
                  <c:v>3.589</c:v>
                </c:pt>
                <c:pt idx="236">
                  <c:v>3.589</c:v>
                </c:pt>
                <c:pt idx="237">
                  <c:v>3.589</c:v>
                </c:pt>
                <c:pt idx="238">
                  <c:v>3.589</c:v>
                </c:pt>
                <c:pt idx="239">
                  <c:v>3.593</c:v>
                </c:pt>
                <c:pt idx="240">
                  <c:v>3.6140000000000003</c:v>
                </c:pt>
                <c:pt idx="241">
                  <c:v>3.6280000000000001</c:v>
                </c:pt>
                <c:pt idx="242">
                  <c:v>3.6280000000000001</c:v>
                </c:pt>
                <c:pt idx="243">
                  <c:v>3.6280000000000001</c:v>
                </c:pt>
                <c:pt idx="244">
                  <c:v>3.6280000000000001</c:v>
                </c:pt>
                <c:pt idx="245">
                  <c:v>3.6180000000000003</c:v>
                </c:pt>
                <c:pt idx="246">
                  <c:v>3.6080000000000001</c:v>
                </c:pt>
                <c:pt idx="247">
                  <c:v>3.5860000000000003</c:v>
                </c:pt>
                <c:pt idx="248">
                  <c:v>3.5980000000000003</c:v>
                </c:pt>
                <c:pt idx="249">
                  <c:v>3.601</c:v>
                </c:pt>
                <c:pt idx="250">
                  <c:v>3.601</c:v>
                </c:pt>
                <c:pt idx="251">
                  <c:v>3.601</c:v>
                </c:pt>
                <c:pt idx="252">
                  <c:v>3.5910000000000002</c:v>
                </c:pt>
                <c:pt idx="253">
                  <c:v>3.585</c:v>
                </c:pt>
                <c:pt idx="254">
                  <c:v>3.5840000000000001</c:v>
                </c:pt>
                <c:pt idx="255">
                  <c:v>3.5840000000000001</c:v>
                </c:pt>
                <c:pt idx="256">
                  <c:v>3.5670000000000002</c:v>
                </c:pt>
                <c:pt idx="257">
                  <c:v>3.5670000000000002</c:v>
                </c:pt>
                <c:pt idx="258">
                  <c:v>3.5670000000000002</c:v>
                </c:pt>
                <c:pt idx="259">
                  <c:v>3.5680000000000001</c:v>
                </c:pt>
                <c:pt idx="260">
                  <c:v>3.577</c:v>
                </c:pt>
                <c:pt idx="261">
                  <c:v>3.5710000000000002</c:v>
                </c:pt>
                <c:pt idx="262">
                  <c:v>3.5680000000000001</c:v>
                </c:pt>
                <c:pt idx="263">
                  <c:v>3.5750000000000002</c:v>
                </c:pt>
                <c:pt idx="264">
                  <c:v>3.5750000000000002</c:v>
                </c:pt>
                <c:pt idx="265">
                  <c:v>3.5750000000000002</c:v>
                </c:pt>
                <c:pt idx="266">
                  <c:v>3.573</c:v>
                </c:pt>
                <c:pt idx="267">
                  <c:v>3.5980000000000003</c:v>
                </c:pt>
                <c:pt idx="268">
                  <c:v>3.6110000000000002</c:v>
                </c:pt>
                <c:pt idx="269">
                  <c:v>3.6150000000000002</c:v>
                </c:pt>
                <c:pt idx="270">
                  <c:v>3.605</c:v>
                </c:pt>
                <c:pt idx="271">
                  <c:v>3.605</c:v>
                </c:pt>
                <c:pt idx="272">
                  <c:v>3.605</c:v>
                </c:pt>
                <c:pt idx="273">
                  <c:v>3.605</c:v>
                </c:pt>
                <c:pt idx="274">
                  <c:v>3.6140000000000003</c:v>
                </c:pt>
                <c:pt idx="275">
                  <c:v>3.617</c:v>
                </c:pt>
                <c:pt idx="276">
                  <c:v>3.62</c:v>
                </c:pt>
                <c:pt idx="277">
                  <c:v>3.6340000000000003</c:v>
                </c:pt>
                <c:pt idx="278">
                  <c:v>3.6340000000000003</c:v>
                </c:pt>
                <c:pt idx="279">
                  <c:v>3.6340000000000003</c:v>
                </c:pt>
                <c:pt idx="280">
                  <c:v>3.633</c:v>
                </c:pt>
                <c:pt idx="281">
                  <c:v>3.6120000000000001</c:v>
                </c:pt>
                <c:pt idx="282">
                  <c:v>3.61</c:v>
                </c:pt>
                <c:pt idx="283">
                  <c:v>3.601</c:v>
                </c:pt>
                <c:pt idx="284">
                  <c:v>3.601</c:v>
                </c:pt>
                <c:pt idx="285">
                  <c:v>3.601</c:v>
                </c:pt>
                <c:pt idx="286">
                  <c:v>3.601</c:v>
                </c:pt>
                <c:pt idx="287">
                  <c:v>3.585</c:v>
                </c:pt>
                <c:pt idx="288">
                  <c:v>3.581</c:v>
                </c:pt>
                <c:pt idx="289">
                  <c:v>3.5820000000000003</c:v>
                </c:pt>
                <c:pt idx="290">
                  <c:v>3.5920000000000001</c:v>
                </c:pt>
                <c:pt idx="291">
                  <c:v>3.6</c:v>
                </c:pt>
                <c:pt idx="292">
                  <c:v>3.6</c:v>
                </c:pt>
                <c:pt idx="293">
                  <c:v>3.6</c:v>
                </c:pt>
                <c:pt idx="294">
                  <c:v>3.61</c:v>
                </c:pt>
                <c:pt idx="295">
                  <c:v>3.6120000000000001</c:v>
                </c:pt>
                <c:pt idx="296">
                  <c:v>3.609</c:v>
                </c:pt>
                <c:pt idx="297">
                  <c:v>3.5790000000000002</c:v>
                </c:pt>
                <c:pt idx="298">
                  <c:v>3.5940000000000003</c:v>
                </c:pt>
                <c:pt idx="299">
                  <c:v>3.5940000000000003</c:v>
                </c:pt>
                <c:pt idx="300">
                  <c:v>3.5940000000000003</c:v>
                </c:pt>
                <c:pt idx="301">
                  <c:v>3.6040000000000001</c:v>
                </c:pt>
                <c:pt idx="302">
                  <c:v>3.6020000000000003</c:v>
                </c:pt>
                <c:pt idx="303">
                  <c:v>3.5910000000000002</c:v>
                </c:pt>
                <c:pt idx="304">
                  <c:v>3.5820000000000003</c:v>
                </c:pt>
                <c:pt idx="305">
                  <c:v>3.5660000000000003</c:v>
                </c:pt>
                <c:pt idx="306">
                  <c:v>3.5660000000000003</c:v>
                </c:pt>
                <c:pt idx="307">
                  <c:v>3.5660000000000003</c:v>
                </c:pt>
                <c:pt idx="308">
                  <c:v>3.5740000000000003</c:v>
                </c:pt>
                <c:pt idx="309">
                  <c:v>3.5750000000000002</c:v>
                </c:pt>
                <c:pt idx="310">
                  <c:v>3.5720000000000001</c:v>
                </c:pt>
                <c:pt idx="311">
                  <c:v>3.5670000000000002</c:v>
                </c:pt>
                <c:pt idx="312">
                  <c:v>3.5620000000000003</c:v>
                </c:pt>
                <c:pt idx="313">
                  <c:v>3.5620000000000003</c:v>
                </c:pt>
                <c:pt idx="314">
                  <c:v>3.5620000000000003</c:v>
                </c:pt>
                <c:pt idx="315">
                  <c:v>3.573</c:v>
                </c:pt>
                <c:pt idx="316">
                  <c:v>3.5680000000000001</c:v>
                </c:pt>
                <c:pt idx="317">
                  <c:v>3.573</c:v>
                </c:pt>
                <c:pt idx="318">
                  <c:v>3.5470000000000002</c:v>
                </c:pt>
                <c:pt idx="319">
                  <c:v>3.5510000000000002</c:v>
                </c:pt>
                <c:pt idx="320">
                  <c:v>3.5510000000000002</c:v>
                </c:pt>
                <c:pt idx="321">
                  <c:v>3.5510000000000002</c:v>
                </c:pt>
                <c:pt idx="322">
                  <c:v>3.5390000000000001</c:v>
                </c:pt>
                <c:pt idx="323">
                  <c:v>3.5420000000000003</c:v>
                </c:pt>
                <c:pt idx="324">
                  <c:v>3.5410000000000004</c:v>
                </c:pt>
                <c:pt idx="325">
                  <c:v>3.5430000000000001</c:v>
                </c:pt>
                <c:pt idx="326">
                  <c:v>3.5350000000000001</c:v>
                </c:pt>
                <c:pt idx="327">
                  <c:v>3.5350000000000001</c:v>
                </c:pt>
                <c:pt idx="328">
                  <c:v>3.5350000000000001</c:v>
                </c:pt>
                <c:pt idx="329">
                  <c:v>3.5340000000000003</c:v>
                </c:pt>
                <c:pt idx="330">
                  <c:v>3.5370000000000004</c:v>
                </c:pt>
                <c:pt idx="331">
                  <c:v>3.5210000000000004</c:v>
                </c:pt>
                <c:pt idx="332">
                  <c:v>3.5230000000000001</c:v>
                </c:pt>
                <c:pt idx="333">
                  <c:v>3.5260000000000002</c:v>
                </c:pt>
                <c:pt idx="334">
                  <c:v>3.5260000000000002</c:v>
                </c:pt>
                <c:pt idx="335">
                  <c:v>3.5260000000000002</c:v>
                </c:pt>
                <c:pt idx="336">
                  <c:v>3.5250000000000004</c:v>
                </c:pt>
                <c:pt idx="337">
                  <c:v>3.5</c:v>
                </c:pt>
                <c:pt idx="338">
                  <c:v>3.4990000000000001</c:v>
                </c:pt>
                <c:pt idx="339">
                  <c:v>3.524</c:v>
                </c:pt>
                <c:pt idx="340">
                  <c:v>3.5090000000000003</c:v>
                </c:pt>
                <c:pt idx="341">
                  <c:v>3.5090000000000003</c:v>
                </c:pt>
                <c:pt idx="342">
                  <c:v>3.5090000000000003</c:v>
                </c:pt>
                <c:pt idx="343">
                  <c:v>3.4940000000000002</c:v>
                </c:pt>
                <c:pt idx="344">
                  <c:v>3.4940000000000002</c:v>
                </c:pt>
                <c:pt idx="345">
                  <c:v>3.4870000000000001</c:v>
                </c:pt>
                <c:pt idx="346">
                  <c:v>3.4830000000000001</c:v>
                </c:pt>
                <c:pt idx="347">
                  <c:v>3.4790000000000001</c:v>
                </c:pt>
                <c:pt idx="348">
                  <c:v>3.4790000000000001</c:v>
                </c:pt>
                <c:pt idx="349">
                  <c:v>3.4790000000000001</c:v>
                </c:pt>
                <c:pt idx="350">
                  <c:v>3.484</c:v>
                </c:pt>
                <c:pt idx="351">
                  <c:v>3.4930000000000003</c:v>
                </c:pt>
                <c:pt idx="352">
                  <c:v>3.4890000000000003</c:v>
                </c:pt>
                <c:pt idx="353">
                  <c:v>3.5190000000000001</c:v>
                </c:pt>
                <c:pt idx="354">
                  <c:v>3.5410000000000004</c:v>
                </c:pt>
                <c:pt idx="355">
                  <c:v>3.5410000000000004</c:v>
                </c:pt>
                <c:pt idx="356">
                  <c:v>3.5410000000000004</c:v>
                </c:pt>
                <c:pt idx="357">
                  <c:v>3.5450000000000004</c:v>
                </c:pt>
                <c:pt idx="358">
                  <c:v>3.524</c:v>
                </c:pt>
                <c:pt idx="359">
                  <c:v>3.5270000000000001</c:v>
                </c:pt>
                <c:pt idx="360">
                  <c:v>3.5250000000000004</c:v>
                </c:pt>
                <c:pt idx="361">
                  <c:v>3.5110000000000001</c:v>
                </c:pt>
                <c:pt idx="362">
                  <c:v>3.5110000000000001</c:v>
                </c:pt>
                <c:pt idx="363">
                  <c:v>3.5110000000000001</c:v>
                </c:pt>
                <c:pt idx="364">
                  <c:v>3.5190000000000001</c:v>
                </c:pt>
                <c:pt idx="365">
                  <c:v>3.52</c:v>
                </c:pt>
                <c:pt idx="366">
                  <c:v>3.524</c:v>
                </c:pt>
                <c:pt idx="367">
                  <c:v>3.5210000000000004</c:v>
                </c:pt>
                <c:pt idx="368">
                  <c:v>3.5350000000000001</c:v>
                </c:pt>
                <c:pt idx="369">
                  <c:v>3.5350000000000001</c:v>
                </c:pt>
                <c:pt idx="370">
                  <c:v>3.5350000000000001</c:v>
                </c:pt>
                <c:pt idx="371">
                  <c:v>3.5380000000000003</c:v>
                </c:pt>
                <c:pt idx="372">
                  <c:v>3.5490000000000004</c:v>
                </c:pt>
                <c:pt idx="373">
                  <c:v>3.5270000000000001</c:v>
                </c:pt>
                <c:pt idx="374">
                  <c:v>3.512</c:v>
                </c:pt>
                <c:pt idx="375">
                  <c:v>3.5170000000000003</c:v>
                </c:pt>
                <c:pt idx="376">
                  <c:v>3.5170000000000003</c:v>
                </c:pt>
                <c:pt idx="377">
                  <c:v>3.5170000000000003</c:v>
                </c:pt>
                <c:pt idx="378">
                  <c:v>3.5270000000000001</c:v>
                </c:pt>
                <c:pt idx="379">
                  <c:v>3.5380000000000003</c:v>
                </c:pt>
                <c:pt idx="380">
                  <c:v>3.544</c:v>
                </c:pt>
                <c:pt idx="381">
                  <c:v>3.5410000000000004</c:v>
                </c:pt>
                <c:pt idx="382">
                  <c:v>3.5270000000000001</c:v>
                </c:pt>
                <c:pt idx="383">
                  <c:v>3.5270000000000001</c:v>
                </c:pt>
                <c:pt idx="384">
                  <c:v>3.5270000000000001</c:v>
                </c:pt>
                <c:pt idx="385">
                  <c:v>3.5380000000000003</c:v>
                </c:pt>
                <c:pt idx="386">
                  <c:v>3.5380000000000003</c:v>
                </c:pt>
                <c:pt idx="387">
                  <c:v>3.5410000000000004</c:v>
                </c:pt>
                <c:pt idx="388">
                  <c:v>3.5210000000000004</c:v>
                </c:pt>
                <c:pt idx="389">
                  <c:v>3.5130000000000003</c:v>
                </c:pt>
                <c:pt idx="390">
                  <c:v>3.5130000000000003</c:v>
                </c:pt>
                <c:pt idx="391">
                  <c:v>3.5130000000000003</c:v>
                </c:pt>
                <c:pt idx="392">
                  <c:v>3.5170000000000003</c:v>
                </c:pt>
                <c:pt idx="393">
                  <c:v>3.5070000000000001</c:v>
                </c:pt>
                <c:pt idx="394">
                  <c:v>3.5010000000000003</c:v>
                </c:pt>
                <c:pt idx="395">
                  <c:v>3.5170000000000003</c:v>
                </c:pt>
                <c:pt idx="396">
                  <c:v>3.4820000000000002</c:v>
                </c:pt>
                <c:pt idx="397">
                  <c:v>3.4820000000000002</c:v>
                </c:pt>
                <c:pt idx="398">
                  <c:v>3.4820000000000002</c:v>
                </c:pt>
                <c:pt idx="399">
                  <c:v>3.4820000000000002</c:v>
                </c:pt>
                <c:pt idx="400">
                  <c:v>3.4820000000000002</c:v>
                </c:pt>
                <c:pt idx="401">
                  <c:v>3.4850000000000003</c:v>
                </c:pt>
                <c:pt idx="402">
                  <c:v>3.4930000000000003</c:v>
                </c:pt>
                <c:pt idx="403">
                  <c:v>3.4810000000000003</c:v>
                </c:pt>
                <c:pt idx="404">
                  <c:v>3.4810000000000003</c:v>
                </c:pt>
                <c:pt idx="405">
                  <c:v>3.4810000000000003</c:v>
                </c:pt>
                <c:pt idx="406">
                  <c:v>3.4930000000000003</c:v>
                </c:pt>
                <c:pt idx="407">
                  <c:v>3.4930000000000003</c:v>
                </c:pt>
                <c:pt idx="408">
                  <c:v>3.4930000000000003</c:v>
                </c:pt>
                <c:pt idx="409">
                  <c:v>3.504</c:v>
                </c:pt>
                <c:pt idx="410">
                  <c:v>3.5100000000000002</c:v>
                </c:pt>
                <c:pt idx="411">
                  <c:v>3.5100000000000002</c:v>
                </c:pt>
                <c:pt idx="412">
                  <c:v>3.5100000000000002</c:v>
                </c:pt>
                <c:pt idx="413">
                  <c:v>3.5100000000000002</c:v>
                </c:pt>
                <c:pt idx="414">
                  <c:v>3.5130000000000003</c:v>
                </c:pt>
                <c:pt idx="415">
                  <c:v>3.536</c:v>
                </c:pt>
                <c:pt idx="416">
                  <c:v>3.5450000000000004</c:v>
                </c:pt>
                <c:pt idx="417">
                  <c:v>3.5330000000000004</c:v>
                </c:pt>
                <c:pt idx="418">
                  <c:v>3.5330000000000004</c:v>
                </c:pt>
                <c:pt idx="419">
                  <c:v>3.5330000000000004</c:v>
                </c:pt>
                <c:pt idx="420">
                  <c:v>3.5330000000000004</c:v>
                </c:pt>
                <c:pt idx="421">
                  <c:v>3.5370000000000004</c:v>
                </c:pt>
                <c:pt idx="422">
                  <c:v>3.5380000000000003</c:v>
                </c:pt>
                <c:pt idx="423">
                  <c:v>3.5230000000000001</c:v>
                </c:pt>
                <c:pt idx="424">
                  <c:v>3.5390000000000001</c:v>
                </c:pt>
                <c:pt idx="425">
                  <c:v>3.5390000000000001</c:v>
                </c:pt>
                <c:pt idx="426">
                  <c:v>3.5390000000000001</c:v>
                </c:pt>
                <c:pt idx="427">
                  <c:v>3.5290000000000004</c:v>
                </c:pt>
                <c:pt idx="428">
                  <c:v>3.5300000000000002</c:v>
                </c:pt>
                <c:pt idx="429">
                  <c:v>3.528</c:v>
                </c:pt>
                <c:pt idx="430">
                  <c:v>3.5290000000000004</c:v>
                </c:pt>
                <c:pt idx="431">
                  <c:v>3.5210000000000004</c:v>
                </c:pt>
                <c:pt idx="432">
                  <c:v>3.5210000000000004</c:v>
                </c:pt>
                <c:pt idx="433">
                  <c:v>3.5210000000000004</c:v>
                </c:pt>
                <c:pt idx="434">
                  <c:v>3.5220000000000002</c:v>
                </c:pt>
                <c:pt idx="435">
                  <c:v>3.5010000000000003</c:v>
                </c:pt>
                <c:pt idx="436">
                  <c:v>3.49</c:v>
                </c:pt>
                <c:pt idx="437">
                  <c:v>3.4870000000000001</c:v>
                </c:pt>
                <c:pt idx="438">
                  <c:v>3.4950000000000001</c:v>
                </c:pt>
                <c:pt idx="439">
                  <c:v>3.4950000000000001</c:v>
                </c:pt>
                <c:pt idx="440">
                  <c:v>3.4950000000000001</c:v>
                </c:pt>
                <c:pt idx="441">
                  <c:v>3.4990000000000001</c:v>
                </c:pt>
                <c:pt idx="442">
                  <c:v>3.5110000000000001</c:v>
                </c:pt>
                <c:pt idx="443">
                  <c:v>3.4950000000000001</c:v>
                </c:pt>
                <c:pt idx="444">
                  <c:v>3.488</c:v>
                </c:pt>
                <c:pt idx="445">
                  <c:v>3.4780000000000002</c:v>
                </c:pt>
                <c:pt idx="446">
                  <c:v>3.4780000000000002</c:v>
                </c:pt>
                <c:pt idx="447">
                  <c:v>3.4780000000000002</c:v>
                </c:pt>
                <c:pt idx="448">
                  <c:v>3.4630000000000001</c:v>
                </c:pt>
                <c:pt idx="449">
                  <c:v>3.4570000000000003</c:v>
                </c:pt>
                <c:pt idx="450">
                  <c:v>3.4710000000000001</c:v>
                </c:pt>
                <c:pt idx="451">
                  <c:v>3.4550000000000001</c:v>
                </c:pt>
                <c:pt idx="452">
                  <c:v>3.46</c:v>
                </c:pt>
                <c:pt idx="453">
                  <c:v>3.46</c:v>
                </c:pt>
                <c:pt idx="454">
                  <c:v>3.46</c:v>
                </c:pt>
                <c:pt idx="455">
                  <c:v>3.4610000000000003</c:v>
                </c:pt>
                <c:pt idx="456">
                  <c:v>3.4630000000000001</c:v>
                </c:pt>
                <c:pt idx="457">
                  <c:v>3.4710000000000001</c:v>
                </c:pt>
                <c:pt idx="458">
                  <c:v>3.4710000000000001</c:v>
                </c:pt>
                <c:pt idx="459">
                  <c:v>3.476</c:v>
                </c:pt>
                <c:pt idx="460">
                  <c:v>3.476</c:v>
                </c:pt>
                <c:pt idx="461">
                  <c:v>3.476</c:v>
                </c:pt>
                <c:pt idx="462">
                  <c:v>3.4740000000000002</c:v>
                </c:pt>
                <c:pt idx="463">
                  <c:v>3.4810000000000003</c:v>
                </c:pt>
                <c:pt idx="464">
                  <c:v>3.4710000000000001</c:v>
                </c:pt>
                <c:pt idx="465">
                  <c:v>3.4670000000000001</c:v>
                </c:pt>
                <c:pt idx="466">
                  <c:v>3.4630000000000001</c:v>
                </c:pt>
                <c:pt idx="467">
                  <c:v>3.4630000000000001</c:v>
                </c:pt>
                <c:pt idx="468">
                  <c:v>3.4630000000000001</c:v>
                </c:pt>
                <c:pt idx="469">
                  <c:v>3.4710000000000001</c:v>
                </c:pt>
                <c:pt idx="470">
                  <c:v>3.4650000000000003</c:v>
                </c:pt>
                <c:pt idx="471">
                  <c:v>3.4770000000000003</c:v>
                </c:pt>
                <c:pt idx="472">
                  <c:v>3.4810000000000003</c:v>
                </c:pt>
                <c:pt idx="473">
                  <c:v>3.476</c:v>
                </c:pt>
                <c:pt idx="474">
                  <c:v>3.476</c:v>
                </c:pt>
                <c:pt idx="475">
                  <c:v>3.476</c:v>
                </c:pt>
                <c:pt idx="476">
                  <c:v>3.4980000000000002</c:v>
                </c:pt>
                <c:pt idx="477">
                  <c:v>3.492</c:v>
                </c:pt>
                <c:pt idx="478">
                  <c:v>3.5010000000000003</c:v>
                </c:pt>
                <c:pt idx="479">
                  <c:v>3.4930000000000003</c:v>
                </c:pt>
                <c:pt idx="480">
                  <c:v>3.4770000000000003</c:v>
                </c:pt>
                <c:pt idx="481">
                  <c:v>3.4770000000000003</c:v>
                </c:pt>
                <c:pt idx="482">
                  <c:v>3.4770000000000003</c:v>
                </c:pt>
                <c:pt idx="483">
                  <c:v>3.472</c:v>
                </c:pt>
                <c:pt idx="484">
                  <c:v>3.4660000000000002</c:v>
                </c:pt>
                <c:pt idx="485">
                  <c:v>3.4660000000000002</c:v>
                </c:pt>
                <c:pt idx="486">
                  <c:v>3.472</c:v>
                </c:pt>
                <c:pt idx="487">
                  <c:v>3.468</c:v>
                </c:pt>
                <c:pt idx="488">
                  <c:v>3.468</c:v>
                </c:pt>
                <c:pt idx="489">
                  <c:v>3.468</c:v>
                </c:pt>
                <c:pt idx="490">
                  <c:v>3.4630000000000001</c:v>
                </c:pt>
                <c:pt idx="491">
                  <c:v>3.456</c:v>
                </c:pt>
                <c:pt idx="492">
                  <c:v>3.456</c:v>
                </c:pt>
                <c:pt idx="493">
                  <c:v>3.452</c:v>
                </c:pt>
                <c:pt idx="494">
                  <c:v>3.4670000000000001</c:v>
                </c:pt>
                <c:pt idx="495">
                  <c:v>3.4670000000000001</c:v>
                </c:pt>
                <c:pt idx="496">
                  <c:v>3.4670000000000001</c:v>
                </c:pt>
                <c:pt idx="497">
                  <c:v>3.4750000000000001</c:v>
                </c:pt>
                <c:pt idx="498">
                  <c:v>3.4670000000000001</c:v>
                </c:pt>
                <c:pt idx="499">
                  <c:v>3.4649999999999999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5A-41E0-B7EC-4164DB351FC2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43339</c:v>
                </c:pt>
                <c:pt idx="1">
                  <c:v>43340</c:v>
                </c:pt>
                <c:pt idx="2">
                  <c:v>43341</c:v>
                </c:pt>
                <c:pt idx="3">
                  <c:v>43342</c:v>
                </c:pt>
                <c:pt idx="4">
                  <c:v>43343</c:v>
                </c:pt>
                <c:pt idx="5">
                  <c:v>43344</c:v>
                </c:pt>
                <c:pt idx="6">
                  <c:v>43345</c:v>
                </c:pt>
                <c:pt idx="7">
                  <c:v>43346</c:v>
                </c:pt>
                <c:pt idx="8">
                  <c:v>43347</c:v>
                </c:pt>
                <c:pt idx="9">
                  <c:v>43348</c:v>
                </c:pt>
                <c:pt idx="10">
                  <c:v>43349</c:v>
                </c:pt>
                <c:pt idx="11">
                  <c:v>43350</c:v>
                </c:pt>
                <c:pt idx="12">
                  <c:v>43351</c:v>
                </c:pt>
                <c:pt idx="13">
                  <c:v>43352</c:v>
                </c:pt>
                <c:pt idx="14">
                  <c:v>43353</c:v>
                </c:pt>
                <c:pt idx="15">
                  <c:v>43354</c:v>
                </c:pt>
                <c:pt idx="16">
                  <c:v>43355</c:v>
                </c:pt>
                <c:pt idx="17">
                  <c:v>43356</c:v>
                </c:pt>
                <c:pt idx="18">
                  <c:v>43357</c:v>
                </c:pt>
                <c:pt idx="19">
                  <c:v>43358</c:v>
                </c:pt>
                <c:pt idx="20">
                  <c:v>43359</c:v>
                </c:pt>
                <c:pt idx="21">
                  <c:v>43360</c:v>
                </c:pt>
                <c:pt idx="22">
                  <c:v>43361</c:v>
                </c:pt>
                <c:pt idx="23">
                  <c:v>43362</c:v>
                </c:pt>
                <c:pt idx="24">
                  <c:v>43363</c:v>
                </c:pt>
                <c:pt idx="25">
                  <c:v>43364</c:v>
                </c:pt>
                <c:pt idx="26">
                  <c:v>43365</c:v>
                </c:pt>
                <c:pt idx="27">
                  <c:v>43366</c:v>
                </c:pt>
                <c:pt idx="28">
                  <c:v>43367</c:v>
                </c:pt>
                <c:pt idx="29">
                  <c:v>43368</c:v>
                </c:pt>
                <c:pt idx="30">
                  <c:v>43369</c:v>
                </c:pt>
                <c:pt idx="31">
                  <c:v>43370</c:v>
                </c:pt>
                <c:pt idx="32">
                  <c:v>43371</c:v>
                </c:pt>
                <c:pt idx="33">
                  <c:v>43372</c:v>
                </c:pt>
                <c:pt idx="34">
                  <c:v>43373</c:v>
                </c:pt>
                <c:pt idx="35">
                  <c:v>43374</c:v>
                </c:pt>
                <c:pt idx="36">
                  <c:v>43375</c:v>
                </c:pt>
                <c:pt idx="37">
                  <c:v>43376</c:v>
                </c:pt>
                <c:pt idx="38">
                  <c:v>43377</c:v>
                </c:pt>
                <c:pt idx="39">
                  <c:v>43378</c:v>
                </c:pt>
                <c:pt idx="40">
                  <c:v>43379</c:v>
                </c:pt>
                <c:pt idx="41">
                  <c:v>43380</c:v>
                </c:pt>
                <c:pt idx="42">
                  <c:v>43381</c:v>
                </c:pt>
                <c:pt idx="43">
                  <c:v>43382</c:v>
                </c:pt>
                <c:pt idx="44">
                  <c:v>43383</c:v>
                </c:pt>
                <c:pt idx="45">
                  <c:v>43384</c:v>
                </c:pt>
                <c:pt idx="46">
                  <c:v>43385</c:v>
                </c:pt>
                <c:pt idx="47">
                  <c:v>43386</c:v>
                </c:pt>
                <c:pt idx="48">
                  <c:v>43387</c:v>
                </c:pt>
                <c:pt idx="49">
                  <c:v>43388</c:v>
                </c:pt>
                <c:pt idx="50">
                  <c:v>43389</c:v>
                </c:pt>
                <c:pt idx="51">
                  <c:v>43390</c:v>
                </c:pt>
                <c:pt idx="52">
                  <c:v>43391</c:v>
                </c:pt>
                <c:pt idx="53">
                  <c:v>43392</c:v>
                </c:pt>
                <c:pt idx="54">
                  <c:v>43393</c:v>
                </c:pt>
                <c:pt idx="55">
                  <c:v>43394</c:v>
                </c:pt>
                <c:pt idx="56">
                  <c:v>43395</c:v>
                </c:pt>
                <c:pt idx="57">
                  <c:v>43396</c:v>
                </c:pt>
                <c:pt idx="58">
                  <c:v>43397</c:v>
                </c:pt>
                <c:pt idx="59">
                  <c:v>43398</c:v>
                </c:pt>
                <c:pt idx="60">
                  <c:v>43399</c:v>
                </c:pt>
                <c:pt idx="61">
                  <c:v>43400</c:v>
                </c:pt>
                <c:pt idx="62">
                  <c:v>43401</c:v>
                </c:pt>
                <c:pt idx="63">
                  <c:v>43402</c:v>
                </c:pt>
                <c:pt idx="64">
                  <c:v>43403</c:v>
                </c:pt>
                <c:pt idx="65">
                  <c:v>43404</c:v>
                </c:pt>
                <c:pt idx="66">
                  <c:v>43405</c:v>
                </c:pt>
                <c:pt idx="67">
                  <c:v>43406</c:v>
                </c:pt>
                <c:pt idx="68">
                  <c:v>43407</c:v>
                </c:pt>
                <c:pt idx="69">
                  <c:v>43408</c:v>
                </c:pt>
                <c:pt idx="70">
                  <c:v>43409</c:v>
                </c:pt>
                <c:pt idx="71">
                  <c:v>43410</c:v>
                </c:pt>
                <c:pt idx="72">
                  <c:v>43411</c:v>
                </c:pt>
                <c:pt idx="73">
                  <c:v>43412</c:v>
                </c:pt>
                <c:pt idx="74">
                  <c:v>43413</c:v>
                </c:pt>
                <c:pt idx="75">
                  <c:v>43414</c:v>
                </c:pt>
                <c:pt idx="76">
                  <c:v>43415</c:v>
                </c:pt>
                <c:pt idx="77">
                  <c:v>43416</c:v>
                </c:pt>
                <c:pt idx="78">
                  <c:v>43417</c:v>
                </c:pt>
                <c:pt idx="79">
                  <c:v>43418</c:v>
                </c:pt>
                <c:pt idx="80">
                  <c:v>43419</c:v>
                </c:pt>
                <c:pt idx="81">
                  <c:v>43420</c:v>
                </c:pt>
                <c:pt idx="82">
                  <c:v>43421</c:v>
                </c:pt>
                <c:pt idx="83">
                  <c:v>43422</c:v>
                </c:pt>
                <c:pt idx="84">
                  <c:v>43423</c:v>
                </c:pt>
                <c:pt idx="85">
                  <c:v>43424</c:v>
                </c:pt>
                <c:pt idx="86">
                  <c:v>43425</c:v>
                </c:pt>
                <c:pt idx="87">
                  <c:v>43426</c:v>
                </c:pt>
                <c:pt idx="88">
                  <c:v>43427</c:v>
                </c:pt>
                <c:pt idx="89">
                  <c:v>43428</c:v>
                </c:pt>
                <c:pt idx="90">
                  <c:v>43429</c:v>
                </c:pt>
                <c:pt idx="91">
                  <c:v>43430</c:v>
                </c:pt>
                <c:pt idx="92">
                  <c:v>43431</c:v>
                </c:pt>
                <c:pt idx="93">
                  <c:v>43432</c:v>
                </c:pt>
                <c:pt idx="94">
                  <c:v>43433</c:v>
                </c:pt>
                <c:pt idx="95">
                  <c:v>43434</c:v>
                </c:pt>
                <c:pt idx="96">
                  <c:v>43435</c:v>
                </c:pt>
                <c:pt idx="97">
                  <c:v>43436</c:v>
                </c:pt>
                <c:pt idx="98">
                  <c:v>43437</c:v>
                </c:pt>
                <c:pt idx="99">
                  <c:v>43438</c:v>
                </c:pt>
                <c:pt idx="100">
                  <c:v>43439</c:v>
                </c:pt>
                <c:pt idx="101">
                  <c:v>43440</c:v>
                </c:pt>
                <c:pt idx="102">
                  <c:v>43441</c:v>
                </c:pt>
                <c:pt idx="103">
                  <c:v>43442</c:v>
                </c:pt>
                <c:pt idx="104">
                  <c:v>43443</c:v>
                </c:pt>
                <c:pt idx="105">
                  <c:v>43444</c:v>
                </c:pt>
                <c:pt idx="106">
                  <c:v>43445</c:v>
                </c:pt>
                <c:pt idx="107">
                  <c:v>43446</c:v>
                </c:pt>
                <c:pt idx="108">
                  <c:v>43447</c:v>
                </c:pt>
                <c:pt idx="109">
                  <c:v>43448</c:v>
                </c:pt>
                <c:pt idx="110">
                  <c:v>43449</c:v>
                </c:pt>
                <c:pt idx="111">
                  <c:v>43450</c:v>
                </c:pt>
                <c:pt idx="112">
                  <c:v>43451</c:v>
                </c:pt>
                <c:pt idx="113">
                  <c:v>43452</c:v>
                </c:pt>
                <c:pt idx="114">
                  <c:v>43453</c:v>
                </c:pt>
                <c:pt idx="115">
                  <c:v>43454</c:v>
                </c:pt>
                <c:pt idx="116">
                  <c:v>43455</c:v>
                </c:pt>
                <c:pt idx="117">
                  <c:v>43456</c:v>
                </c:pt>
                <c:pt idx="118">
                  <c:v>43457</c:v>
                </c:pt>
                <c:pt idx="119">
                  <c:v>43458</c:v>
                </c:pt>
                <c:pt idx="120">
                  <c:v>43459</c:v>
                </c:pt>
                <c:pt idx="121">
                  <c:v>43460</c:v>
                </c:pt>
                <c:pt idx="122">
                  <c:v>43461</c:v>
                </c:pt>
                <c:pt idx="123">
                  <c:v>43462</c:v>
                </c:pt>
                <c:pt idx="124">
                  <c:v>43463</c:v>
                </c:pt>
                <c:pt idx="125">
                  <c:v>43464</c:v>
                </c:pt>
                <c:pt idx="126">
                  <c:v>43465</c:v>
                </c:pt>
                <c:pt idx="127">
                  <c:v>43466</c:v>
                </c:pt>
                <c:pt idx="128">
                  <c:v>43467</c:v>
                </c:pt>
                <c:pt idx="129">
                  <c:v>43468</c:v>
                </c:pt>
                <c:pt idx="130">
                  <c:v>43469</c:v>
                </c:pt>
                <c:pt idx="131">
                  <c:v>43470</c:v>
                </c:pt>
                <c:pt idx="132">
                  <c:v>43471</c:v>
                </c:pt>
                <c:pt idx="133">
                  <c:v>43472</c:v>
                </c:pt>
                <c:pt idx="134">
                  <c:v>43473</c:v>
                </c:pt>
                <c:pt idx="135">
                  <c:v>43474</c:v>
                </c:pt>
                <c:pt idx="136">
                  <c:v>43475</c:v>
                </c:pt>
                <c:pt idx="137">
                  <c:v>43476</c:v>
                </c:pt>
                <c:pt idx="138">
                  <c:v>43477</c:v>
                </c:pt>
                <c:pt idx="139">
                  <c:v>43478</c:v>
                </c:pt>
                <c:pt idx="140">
                  <c:v>43479</c:v>
                </c:pt>
                <c:pt idx="141">
                  <c:v>43480</c:v>
                </c:pt>
                <c:pt idx="142">
                  <c:v>43481</c:v>
                </c:pt>
                <c:pt idx="143">
                  <c:v>43482</c:v>
                </c:pt>
                <c:pt idx="144">
                  <c:v>43483</c:v>
                </c:pt>
                <c:pt idx="145">
                  <c:v>43484</c:v>
                </c:pt>
                <c:pt idx="146">
                  <c:v>43485</c:v>
                </c:pt>
                <c:pt idx="147">
                  <c:v>43486</c:v>
                </c:pt>
                <c:pt idx="148">
                  <c:v>43487</c:v>
                </c:pt>
                <c:pt idx="149">
                  <c:v>43488</c:v>
                </c:pt>
                <c:pt idx="150">
                  <c:v>43489</c:v>
                </c:pt>
                <c:pt idx="151">
                  <c:v>43490</c:v>
                </c:pt>
                <c:pt idx="152">
                  <c:v>43491</c:v>
                </c:pt>
                <c:pt idx="153">
                  <c:v>43492</c:v>
                </c:pt>
                <c:pt idx="154">
                  <c:v>43493</c:v>
                </c:pt>
                <c:pt idx="155">
                  <c:v>43494</c:v>
                </c:pt>
                <c:pt idx="156">
                  <c:v>43495</c:v>
                </c:pt>
                <c:pt idx="157">
                  <c:v>43496</c:v>
                </c:pt>
                <c:pt idx="158">
                  <c:v>43497</c:v>
                </c:pt>
                <c:pt idx="159">
                  <c:v>43498</c:v>
                </c:pt>
                <c:pt idx="160">
                  <c:v>43499</c:v>
                </c:pt>
                <c:pt idx="161">
                  <c:v>43500</c:v>
                </c:pt>
                <c:pt idx="162">
                  <c:v>43501</c:v>
                </c:pt>
                <c:pt idx="163">
                  <c:v>43502</c:v>
                </c:pt>
                <c:pt idx="164">
                  <c:v>43503</c:v>
                </c:pt>
                <c:pt idx="165">
                  <c:v>43504</c:v>
                </c:pt>
                <c:pt idx="166">
                  <c:v>43505</c:v>
                </c:pt>
                <c:pt idx="167">
                  <c:v>43506</c:v>
                </c:pt>
                <c:pt idx="168">
                  <c:v>43507</c:v>
                </c:pt>
                <c:pt idx="169">
                  <c:v>43508</c:v>
                </c:pt>
                <c:pt idx="170">
                  <c:v>43509</c:v>
                </c:pt>
                <c:pt idx="171">
                  <c:v>43510</c:v>
                </c:pt>
                <c:pt idx="172">
                  <c:v>43511</c:v>
                </c:pt>
                <c:pt idx="173">
                  <c:v>43512</c:v>
                </c:pt>
                <c:pt idx="174">
                  <c:v>43513</c:v>
                </c:pt>
                <c:pt idx="175">
                  <c:v>43514</c:v>
                </c:pt>
                <c:pt idx="176">
                  <c:v>43515</c:v>
                </c:pt>
                <c:pt idx="177">
                  <c:v>43516</c:v>
                </c:pt>
                <c:pt idx="178">
                  <c:v>43517</c:v>
                </c:pt>
                <c:pt idx="179">
                  <c:v>43518</c:v>
                </c:pt>
                <c:pt idx="180">
                  <c:v>43519</c:v>
                </c:pt>
                <c:pt idx="181">
                  <c:v>43520</c:v>
                </c:pt>
                <c:pt idx="182">
                  <c:v>43521</c:v>
                </c:pt>
                <c:pt idx="183">
                  <c:v>43522</c:v>
                </c:pt>
                <c:pt idx="184">
                  <c:v>43523</c:v>
                </c:pt>
                <c:pt idx="185">
                  <c:v>43524</c:v>
                </c:pt>
                <c:pt idx="186">
                  <c:v>43525</c:v>
                </c:pt>
                <c:pt idx="187">
                  <c:v>43526</c:v>
                </c:pt>
                <c:pt idx="188">
                  <c:v>43527</c:v>
                </c:pt>
                <c:pt idx="189">
                  <c:v>43528</c:v>
                </c:pt>
                <c:pt idx="190">
                  <c:v>43529</c:v>
                </c:pt>
                <c:pt idx="191">
                  <c:v>43530</c:v>
                </c:pt>
                <c:pt idx="192">
                  <c:v>43531</c:v>
                </c:pt>
                <c:pt idx="193">
                  <c:v>43532</c:v>
                </c:pt>
                <c:pt idx="194">
                  <c:v>43533</c:v>
                </c:pt>
                <c:pt idx="195">
                  <c:v>43534</c:v>
                </c:pt>
                <c:pt idx="196">
                  <c:v>43535</c:v>
                </c:pt>
                <c:pt idx="197">
                  <c:v>43536</c:v>
                </c:pt>
                <c:pt idx="198">
                  <c:v>43537</c:v>
                </c:pt>
                <c:pt idx="199">
                  <c:v>43538</c:v>
                </c:pt>
                <c:pt idx="200">
                  <c:v>43539</c:v>
                </c:pt>
                <c:pt idx="201">
                  <c:v>43540</c:v>
                </c:pt>
                <c:pt idx="202">
                  <c:v>43541</c:v>
                </c:pt>
                <c:pt idx="203">
                  <c:v>43542</c:v>
                </c:pt>
                <c:pt idx="204">
                  <c:v>43543</c:v>
                </c:pt>
                <c:pt idx="205">
                  <c:v>43544</c:v>
                </c:pt>
                <c:pt idx="206">
                  <c:v>43545</c:v>
                </c:pt>
                <c:pt idx="207">
                  <c:v>43546</c:v>
                </c:pt>
                <c:pt idx="208">
                  <c:v>43547</c:v>
                </c:pt>
                <c:pt idx="209">
                  <c:v>43548</c:v>
                </c:pt>
                <c:pt idx="210">
                  <c:v>43549</c:v>
                </c:pt>
                <c:pt idx="211">
                  <c:v>43550</c:v>
                </c:pt>
                <c:pt idx="212">
                  <c:v>43551</c:v>
                </c:pt>
                <c:pt idx="213">
                  <c:v>43552</c:v>
                </c:pt>
                <c:pt idx="214">
                  <c:v>43553</c:v>
                </c:pt>
                <c:pt idx="215">
                  <c:v>43554</c:v>
                </c:pt>
                <c:pt idx="216">
                  <c:v>43555</c:v>
                </c:pt>
                <c:pt idx="217">
                  <c:v>43556</c:v>
                </c:pt>
                <c:pt idx="218">
                  <c:v>43557</c:v>
                </c:pt>
                <c:pt idx="219">
                  <c:v>43558</c:v>
                </c:pt>
                <c:pt idx="220">
                  <c:v>43559</c:v>
                </c:pt>
                <c:pt idx="221">
                  <c:v>43560</c:v>
                </c:pt>
                <c:pt idx="222">
                  <c:v>43561</c:v>
                </c:pt>
                <c:pt idx="223">
                  <c:v>43562</c:v>
                </c:pt>
                <c:pt idx="224">
                  <c:v>43563</c:v>
                </c:pt>
                <c:pt idx="225">
                  <c:v>43564</c:v>
                </c:pt>
                <c:pt idx="226">
                  <c:v>43565</c:v>
                </c:pt>
                <c:pt idx="227">
                  <c:v>43566</c:v>
                </c:pt>
                <c:pt idx="228">
                  <c:v>43567</c:v>
                </c:pt>
                <c:pt idx="229">
                  <c:v>43568</c:v>
                </c:pt>
                <c:pt idx="230">
                  <c:v>43569</c:v>
                </c:pt>
                <c:pt idx="231">
                  <c:v>43570</c:v>
                </c:pt>
                <c:pt idx="232">
                  <c:v>43571</c:v>
                </c:pt>
                <c:pt idx="233">
                  <c:v>43572</c:v>
                </c:pt>
                <c:pt idx="234">
                  <c:v>43573</c:v>
                </c:pt>
                <c:pt idx="235">
                  <c:v>43574</c:v>
                </c:pt>
                <c:pt idx="236">
                  <c:v>43575</c:v>
                </c:pt>
                <c:pt idx="237">
                  <c:v>43576</c:v>
                </c:pt>
                <c:pt idx="238">
                  <c:v>43577</c:v>
                </c:pt>
                <c:pt idx="239">
                  <c:v>43578</c:v>
                </c:pt>
                <c:pt idx="240">
                  <c:v>43579</c:v>
                </c:pt>
                <c:pt idx="241">
                  <c:v>43580</c:v>
                </c:pt>
                <c:pt idx="242">
                  <c:v>43581</c:v>
                </c:pt>
                <c:pt idx="243">
                  <c:v>43582</c:v>
                </c:pt>
                <c:pt idx="244">
                  <c:v>43583</c:v>
                </c:pt>
                <c:pt idx="245">
                  <c:v>43584</c:v>
                </c:pt>
                <c:pt idx="246">
                  <c:v>43585</c:v>
                </c:pt>
                <c:pt idx="247">
                  <c:v>43586</c:v>
                </c:pt>
                <c:pt idx="248">
                  <c:v>43587</c:v>
                </c:pt>
                <c:pt idx="249">
                  <c:v>43588</c:v>
                </c:pt>
                <c:pt idx="250">
                  <c:v>43589</c:v>
                </c:pt>
                <c:pt idx="251">
                  <c:v>43590</c:v>
                </c:pt>
                <c:pt idx="252">
                  <c:v>43591</c:v>
                </c:pt>
                <c:pt idx="253">
                  <c:v>43592</c:v>
                </c:pt>
                <c:pt idx="254">
                  <c:v>43593</c:v>
                </c:pt>
                <c:pt idx="255">
                  <c:v>43594</c:v>
                </c:pt>
                <c:pt idx="256">
                  <c:v>43595</c:v>
                </c:pt>
                <c:pt idx="257">
                  <c:v>43596</c:v>
                </c:pt>
                <c:pt idx="258">
                  <c:v>43597</c:v>
                </c:pt>
                <c:pt idx="259">
                  <c:v>43598</c:v>
                </c:pt>
                <c:pt idx="260">
                  <c:v>43599</c:v>
                </c:pt>
                <c:pt idx="261">
                  <c:v>43600</c:v>
                </c:pt>
                <c:pt idx="262">
                  <c:v>43601</c:v>
                </c:pt>
                <c:pt idx="263">
                  <c:v>43602</c:v>
                </c:pt>
                <c:pt idx="264">
                  <c:v>43603</c:v>
                </c:pt>
                <c:pt idx="265">
                  <c:v>43604</c:v>
                </c:pt>
                <c:pt idx="266">
                  <c:v>43605</c:v>
                </c:pt>
                <c:pt idx="267">
                  <c:v>43606</c:v>
                </c:pt>
                <c:pt idx="268">
                  <c:v>43607</c:v>
                </c:pt>
                <c:pt idx="269">
                  <c:v>43608</c:v>
                </c:pt>
                <c:pt idx="270">
                  <c:v>43609</c:v>
                </c:pt>
                <c:pt idx="271">
                  <c:v>43610</c:v>
                </c:pt>
                <c:pt idx="272">
                  <c:v>43611</c:v>
                </c:pt>
                <c:pt idx="273">
                  <c:v>43612</c:v>
                </c:pt>
                <c:pt idx="274">
                  <c:v>43613</c:v>
                </c:pt>
                <c:pt idx="275">
                  <c:v>43614</c:v>
                </c:pt>
                <c:pt idx="276">
                  <c:v>43615</c:v>
                </c:pt>
                <c:pt idx="277">
                  <c:v>43616</c:v>
                </c:pt>
                <c:pt idx="278">
                  <c:v>43617</c:v>
                </c:pt>
                <c:pt idx="279">
                  <c:v>43618</c:v>
                </c:pt>
                <c:pt idx="280">
                  <c:v>43619</c:v>
                </c:pt>
                <c:pt idx="281">
                  <c:v>43620</c:v>
                </c:pt>
                <c:pt idx="282">
                  <c:v>43621</c:v>
                </c:pt>
                <c:pt idx="283">
                  <c:v>43622</c:v>
                </c:pt>
                <c:pt idx="284">
                  <c:v>43623</c:v>
                </c:pt>
                <c:pt idx="285">
                  <c:v>43624</c:v>
                </c:pt>
                <c:pt idx="286">
                  <c:v>43625</c:v>
                </c:pt>
                <c:pt idx="287">
                  <c:v>43626</c:v>
                </c:pt>
                <c:pt idx="288">
                  <c:v>43627</c:v>
                </c:pt>
                <c:pt idx="289">
                  <c:v>43628</c:v>
                </c:pt>
                <c:pt idx="290">
                  <c:v>43629</c:v>
                </c:pt>
                <c:pt idx="291">
                  <c:v>43630</c:v>
                </c:pt>
                <c:pt idx="292">
                  <c:v>43631</c:v>
                </c:pt>
                <c:pt idx="293">
                  <c:v>43632</c:v>
                </c:pt>
                <c:pt idx="294">
                  <c:v>43633</c:v>
                </c:pt>
                <c:pt idx="295">
                  <c:v>43634</c:v>
                </c:pt>
                <c:pt idx="296">
                  <c:v>43635</c:v>
                </c:pt>
                <c:pt idx="297">
                  <c:v>43636</c:v>
                </c:pt>
                <c:pt idx="298">
                  <c:v>43637</c:v>
                </c:pt>
                <c:pt idx="299">
                  <c:v>43638</c:v>
                </c:pt>
                <c:pt idx="300">
                  <c:v>43639</c:v>
                </c:pt>
                <c:pt idx="301">
                  <c:v>43640</c:v>
                </c:pt>
                <c:pt idx="302">
                  <c:v>43641</c:v>
                </c:pt>
                <c:pt idx="303">
                  <c:v>43642</c:v>
                </c:pt>
                <c:pt idx="304">
                  <c:v>43643</c:v>
                </c:pt>
                <c:pt idx="305">
                  <c:v>43644</c:v>
                </c:pt>
                <c:pt idx="306">
                  <c:v>43645</c:v>
                </c:pt>
                <c:pt idx="307">
                  <c:v>43646</c:v>
                </c:pt>
                <c:pt idx="308">
                  <c:v>43647</c:v>
                </c:pt>
                <c:pt idx="309">
                  <c:v>43648</c:v>
                </c:pt>
                <c:pt idx="310">
                  <c:v>43649</c:v>
                </c:pt>
                <c:pt idx="311">
                  <c:v>43650</c:v>
                </c:pt>
                <c:pt idx="312">
                  <c:v>43651</c:v>
                </c:pt>
                <c:pt idx="313">
                  <c:v>43652</c:v>
                </c:pt>
                <c:pt idx="314">
                  <c:v>43653</c:v>
                </c:pt>
                <c:pt idx="315">
                  <c:v>43654</c:v>
                </c:pt>
                <c:pt idx="316">
                  <c:v>43655</c:v>
                </c:pt>
                <c:pt idx="317">
                  <c:v>43656</c:v>
                </c:pt>
                <c:pt idx="318">
                  <c:v>43657</c:v>
                </c:pt>
                <c:pt idx="319">
                  <c:v>43658</c:v>
                </c:pt>
                <c:pt idx="320">
                  <c:v>43659</c:v>
                </c:pt>
                <c:pt idx="321">
                  <c:v>43660</c:v>
                </c:pt>
                <c:pt idx="322">
                  <c:v>43661</c:v>
                </c:pt>
                <c:pt idx="323">
                  <c:v>43662</c:v>
                </c:pt>
                <c:pt idx="324">
                  <c:v>43663</c:v>
                </c:pt>
                <c:pt idx="325">
                  <c:v>43664</c:v>
                </c:pt>
                <c:pt idx="326">
                  <c:v>43665</c:v>
                </c:pt>
                <c:pt idx="327">
                  <c:v>43666</c:v>
                </c:pt>
                <c:pt idx="328">
                  <c:v>43667</c:v>
                </c:pt>
                <c:pt idx="329">
                  <c:v>43668</c:v>
                </c:pt>
                <c:pt idx="330">
                  <c:v>43669</c:v>
                </c:pt>
                <c:pt idx="331">
                  <c:v>43670</c:v>
                </c:pt>
                <c:pt idx="332">
                  <c:v>43671</c:v>
                </c:pt>
                <c:pt idx="333">
                  <c:v>43672</c:v>
                </c:pt>
                <c:pt idx="334">
                  <c:v>43673</c:v>
                </c:pt>
                <c:pt idx="335">
                  <c:v>43674</c:v>
                </c:pt>
                <c:pt idx="336">
                  <c:v>43675</c:v>
                </c:pt>
                <c:pt idx="337">
                  <c:v>43676</c:v>
                </c:pt>
                <c:pt idx="338">
                  <c:v>43677</c:v>
                </c:pt>
                <c:pt idx="339">
                  <c:v>43678</c:v>
                </c:pt>
                <c:pt idx="340">
                  <c:v>43679</c:v>
                </c:pt>
                <c:pt idx="341">
                  <c:v>43680</c:v>
                </c:pt>
                <c:pt idx="342">
                  <c:v>43681</c:v>
                </c:pt>
                <c:pt idx="343">
                  <c:v>43682</c:v>
                </c:pt>
                <c:pt idx="344">
                  <c:v>43683</c:v>
                </c:pt>
                <c:pt idx="345">
                  <c:v>43684</c:v>
                </c:pt>
                <c:pt idx="346">
                  <c:v>43685</c:v>
                </c:pt>
                <c:pt idx="347">
                  <c:v>43686</c:v>
                </c:pt>
                <c:pt idx="348">
                  <c:v>43687</c:v>
                </c:pt>
                <c:pt idx="349">
                  <c:v>43688</c:v>
                </c:pt>
                <c:pt idx="350">
                  <c:v>43689</c:v>
                </c:pt>
                <c:pt idx="351">
                  <c:v>43690</c:v>
                </c:pt>
                <c:pt idx="352">
                  <c:v>43691</c:v>
                </c:pt>
                <c:pt idx="353">
                  <c:v>43692</c:v>
                </c:pt>
                <c:pt idx="354">
                  <c:v>43693</c:v>
                </c:pt>
                <c:pt idx="355">
                  <c:v>43694</c:v>
                </c:pt>
                <c:pt idx="356">
                  <c:v>43695</c:v>
                </c:pt>
                <c:pt idx="357">
                  <c:v>43696</c:v>
                </c:pt>
                <c:pt idx="358">
                  <c:v>43697</c:v>
                </c:pt>
                <c:pt idx="359">
                  <c:v>43698</c:v>
                </c:pt>
                <c:pt idx="360">
                  <c:v>43699</c:v>
                </c:pt>
                <c:pt idx="361">
                  <c:v>43700</c:v>
                </c:pt>
                <c:pt idx="362">
                  <c:v>43701</c:v>
                </c:pt>
                <c:pt idx="363">
                  <c:v>43702</c:v>
                </c:pt>
                <c:pt idx="364">
                  <c:v>43703</c:v>
                </c:pt>
                <c:pt idx="365">
                  <c:v>43704</c:v>
                </c:pt>
                <c:pt idx="366">
                  <c:v>43705</c:v>
                </c:pt>
                <c:pt idx="367">
                  <c:v>43706</c:v>
                </c:pt>
                <c:pt idx="368">
                  <c:v>43707</c:v>
                </c:pt>
                <c:pt idx="369">
                  <c:v>43708</c:v>
                </c:pt>
                <c:pt idx="370">
                  <c:v>43709</c:v>
                </c:pt>
                <c:pt idx="371">
                  <c:v>43710</c:v>
                </c:pt>
                <c:pt idx="372">
                  <c:v>43711</c:v>
                </c:pt>
                <c:pt idx="373">
                  <c:v>43712</c:v>
                </c:pt>
                <c:pt idx="374">
                  <c:v>43713</c:v>
                </c:pt>
                <c:pt idx="375">
                  <c:v>43714</c:v>
                </c:pt>
                <c:pt idx="376">
                  <c:v>43715</c:v>
                </c:pt>
                <c:pt idx="377">
                  <c:v>43716</c:v>
                </c:pt>
                <c:pt idx="378">
                  <c:v>43717</c:v>
                </c:pt>
                <c:pt idx="379">
                  <c:v>43718</c:v>
                </c:pt>
                <c:pt idx="380">
                  <c:v>43719</c:v>
                </c:pt>
                <c:pt idx="381">
                  <c:v>43720</c:v>
                </c:pt>
                <c:pt idx="382">
                  <c:v>43721</c:v>
                </c:pt>
                <c:pt idx="383">
                  <c:v>43722</c:v>
                </c:pt>
                <c:pt idx="384">
                  <c:v>43723</c:v>
                </c:pt>
                <c:pt idx="385">
                  <c:v>43724</c:v>
                </c:pt>
                <c:pt idx="386">
                  <c:v>43725</c:v>
                </c:pt>
                <c:pt idx="387">
                  <c:v>43726</c:v>
                </c:pt>
                <c:pt idx="388">
                  <c:v>43727</c:v>
                </c:pt>
                <c:pt idx="389">
                  <c:v>43728</c:v>
                </c:pt>
                <c:pt idx="390">
                  <c:v>43729</c:v>
                </c:pt>
                <c:pt idx="391">
                  <c:v>43730</c:v>
                </c:pt>
                <c:pt idx="392">
                  <c:v>43731</c:v>
                </c:pt>
                <c:pt idx="393">
                  <c:v>43732</c:v>
                </c:pt>
                <c:pt idx="394">
                  <c:v>43733</c:v>
                </c:pt>
                <c:pt idx="395">
                  <c:v>43734</c:v>
                </c:pt>
                <c:pt idx="396">
                  <c:v>43735</c:v>
                </c:pt>
                <c:pt idx="397">
                  <c:v>43736</c:v>
                </c:pt>
                <c:pt idx="398">
                  <c:v>43737</c:v>
                </c:pt>
                <c:pt idx="399">
                  <c:v>43738</c:v>
                </c:pt>
                <c:pt idx="400">
                  <c:v>43739</c:v>
                </c:pt>
                <c:pt idx="401">
                  <c:v>43740</c:v>
                </c:pt>
                <c:pt idx="402">
                  <c:v>43741</c:v>
                </c:pt>
                <c:pt idx="403">
                  <c:v>43742</c:v>
                </c:pt>
                <c:pt idx="404">
                  <c:v>43743</c:v>
                </c:pt>
                <c:pt idx="405">
                  <c:v>43744</c:v>
                </c:pt>
                <c:pt idx="406">
                  <c:v>43745</c:v>
                </c:pt>
                <c:pt idx="407">
                  <c:v>43746</c:v>
                </c:pt>
                <c:pt idx="408">
                  <c:v>43747</c:v>
                </c:pt>
                <c:pt idx="409">
                  <c:v>43748</c:v>
                </c:pt>
                <c:pt idx="410">
                  <c:v>43749</c:v>
                </c:pt>
                <c:pt idx="411">
                  <c:v>43750</c:v>
                </c:pt>
                <c:pt idx="412">
                  <c:v>43751</c:v>
                </c:pt>
                <c:pt idx="413">
                  <c:v>43752</c:v>
                </c:pt>
                <c:pt idx="414">
                  <c:v>43753</c:v>
                </c:pt>
                <c:pt idx="415">
                  <c:v>43754</c:v>
                </c:pt>
                <c:pt idx="416">
                  <c:v>43755</c:v>
                </c:pt>
                <c:pt idx="417">
                  <c:v>43756</c:v>
                </c:pt>
                <c:pt idx="418">
                  <c:v>43757</c:v>
                </c:pt>
                <c:pt idx="419">
                  <c:v>43758</c:v>
                </c:pt>
                <c:pt idx="420">
                  <c:v>43759</c:v>
                </c:pt>
                <c:pt idx="421">
                  <c:v>43760</c:v>
                </c:pt>
                <c:pt idx="422">
                  <c:v>43761</c:v>
                </c:pt>
                <c:pt idx="423">
                  <c:v>43762</c:v>
                </c:pt>
                <c:pt idx="424">
                  <c:v>43763</c:v>
                </c:pt>
                <c:pt idx="425">
                  <c:v>43764</c:v>
                </c:pt>
                <c:pt idx="426">
                  <c:v>43765</c:v>
                </c:pt>
                <c:pt idx="427">
                  <c:v>43766</c:v>
                </c:pt>
                <c:pt idx="428">
                  <c:v>43767</c:v>
                </c:pt>
                <c:pt idx="429">
                  <c:v>43768</c:v>
                </c:pt>
                <c:pt idx="430">
                  <c:v>43769</c:v>
                </c:pt>
                <c:pt idx="431">
                  <c:v>43770</c:v>
                </c:pt>
                <c:pt idx="432">
                  <c:v>43771</c:v>
                </c:pt>
                <c:pt idx="433">
                  <c:v>43772</c:v>
                </c:pt>
                <c:pt idx="434">
                  <c:v>43773</c:v>
                </c:pt>
                <c:pt idx="435">
                  <c:v>43774</c:v>
                </c:pt>
                <c:pt idx="436">
                  <c:v>43775</c:v>
                </c:pt>
                <c:pt idx="437">
                  <c:v>43776</c:v>
                </c:pt>
                <c:pt idx="438">
                  <c:v>43777</c:v>
                </c:pt>
                <c:pt idx="439">
                  <c:v>43778</c:v>
                </c:pt>
                <c:pt idx="440">
                  <c:v>43779</c:v>
                </c:pt>
                <c:pt idx="441">
                  <c:v>43780</c:v>
                </c:pt>
                <c:pt idx="442">
                  <c:v>43781</c:v>
                </c:pt>
                <c:pt idx="443">
                  <c:v>43782</c:v>
                </c:pt>
                <c:pt idx="444">
                  <c:v>43783</c:v>
                </c:pt>
                <c:pt idx="445">
                  <c:v>43784</c:v>
                </c:pt>
                <c:pt idx="446">
                  <c:v>43785</c:v>
                </c:pt>
                <c:pt idx="447">
                  <c:v>43786</c:v>
                </c:pt>
                <c:pt idx="448">
                  <c:v>43787</c:v>
                </c:pt>
                <c:pt idx="449">
                  <c:v>43788</c:v>
                </c:pt>
                <c:pt idx="450">
                  <c:v>43789</c:v>
                </c:pt>
                <c:pt idx="451">
                  <c:v>43790</c:v>
                </c:pt>
                <c:pt idx="452">
                  <c:v>43791</c:v>
                </c:pt>
                <c:pt idx="453">
                  <c:v>43792</c:v>
                </c:pt>
                <c:pt idx="454">
                  <c:v>43793</c:v>
                </c:pt>
                <c:pt idx="455">
                  <c:v>43794</c:v>
                </c:pt>
                <c:pt idx="456">
                  <c:v>43795</c:v>
                </c:pt>
                <c:pt idx="457">
                  <c:v>43796</c:v>
                </c:pt>
                <c:pt idx="458">
                  <c:v>43797</c:v>
                </c:pt>
                <c:pt idx="459">
                  <c:v>43798</c:v>
                </c:pt>
                <c:pt idx="460">
                  <c:v>43799</c:v>
                </c:pt>
                <c:pt idx="461">
                  <c:v>43800</c:v>
                </c:pt>
                <c:pt idx="462">
                  <c:v>43801</c:v>
                </c:pt>
                <c:pt idx="463">
                  <c:v>43802</c:v>
                </c:pt>
                <c:pt idx="464">
                  <c:v>43803</c:v>
                </c:pt>
                <c:pt idx="465">
                  <c:v>43804</c:v>
                </c:pt>
                <c:pt idx="466">
                  <c:v>43805</c:v>
                </c:pt>
                <c:pt idx="467">
                  <c:v>43806</c:v>
                </c:pt>
                <c:pt idx="468">
                  <c:v>43807</c:v>
                </c:pt>
                <c:pt idx="469">
                  <c:v>43808</c:v>
                </c:pt>
                <c:pt idx="470">
                  <c:v>43809</c:v>
                </c:pt>
                <c:pt idx="471">
                  <c:v>43810</c:v>
                </c:pt>
                <c:pt idx="472">
                  <c:v>43811</c:v>
                </c:pt>
                <c:pt idx="473">
                  <c:v>43812</c:v>
                </c:pt>
                <c:pt idx="474">
                  <c:v>43813</c:v>
                </c:pt>
                <c:pt idx="475">
                  <c:v>43814</c:v>
                </c:pt>
                <c:pt idx="476">
                  <c:v>43815</c:v>
                </c:pt>
                <c:pt idx="477">
                  <c:v>43816</c:v>
                </c:pt>
                <c:pt idx="478">
                  <c:v>43817</c:v>
                </c:pt>
                <c:pt idx="479">
                  <c:v>43818</c:v>
                </c:pt>
                <c:pt idx="480">
                  <c:v>43819</c:v>
                </c:pt>
                <c:pt idx="481">
                  <c:v>43820</c:v>
                </c:pt>
                <c:pt idx="482">
                  <c:v>43821</c:v>
                </c:pt>
                <c:pt idx="483">
                  <c:v>43822</c:v>
                </c:pt>
                <c:pt idx="484">
                  <c:v>43823</c:v>
                </c:pt>
                <c:pt idx="485">
                  <c:v>43824</c:v>
                </c:pt>
                <c:pt idx="486">
                  <c:v>43825</c:v>
                </c:pt>
                <c:pt idx="487">
                  <c:v>43826</c:v>
                </c:pt>
                <c:pt idx="488">
                  <c:v>43827</c:v>
                </c:pt>
                <c:pt idx="489">
                  <c:v>43828</c:v>
                </c:pt>
                <c:pt idx="490">
                  <c:v>43829</c:v>
                </c:pt>
                <c:pt idx="491">
                  <c:v>43830</c:v>
                </c:pt>
                <c:pt idx="492">
                  <c:v>43831</c:v>
                </c:pt>
                <c:pt idx="493">
                  <c:v>43832</c:v>
                </c:pt>
                <c:pt idx="494">
                  <c:v>43833</c:v>
                </c:pt>
                <c:pt idx="495">
                  <c:v>43834</c:v>
                </c:pt>
                <c:pt idx="496">
                  <c:v>43835</c:v>
                </c:pt>
                <c:pt idx="497">
                  <c:v>43836</c:v>
                </c:pt>
                <c:pt idx="498">
                  <c:v>43837</c:v>
                </c:pt>
                <c:pt idx="499">
                  <c:v>43838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200</c:v>
                </c:pt>
                <c:pt idx="456">
                  <c:v>-100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5A-41E0-B7EC-4164DB35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  <c:min val="43344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ax val="88"/>
          <c:min val="7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1238400"/>
        <c:crosses val="autoZero"/>
        <c:crossBetween val="between"/>
        <c:majorUnit val="1.5"/>
      </c:valAx>
      <c:valAx>
        <c:axId val="221246592"/>
        <c:scaling>
          <c:orientation val="minMax"/>
          <c:max val="4.4000000000000004"/>
          <c:min val="3.2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8: </a:t>
            </a:r>
            <a:r>
              <a:rPr lang="he-IL" sz="1800" dirty="0"/>
              <a:t>התשואות הנומינליות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ל-10 שנים בישראל, ארה"ב וגרמניה
</a:t>
            </a:r>
            <a:r>
              <a:rPr lang="he-IL" sz="1800" b="0" dirty="0" smtClean="0"/>
              <a:t>ינואר 2018 </a:t>
            </a:r>
            <a:r>
              <a:rPr lang="he-IL" sz="1800" b="0" dirty="0"/>
              <a:t>עד </a:t>
            </a:r>
            <a:r>
              <a:rPr lang="he-IL" sz="2000" b="0" i="0" u="none" strike="noStrike" baseline="0" dirty="0" smtClean="0">
                <a:effectLst/>
              </a:rPr>
              <a:t>ינואר</a:t>
            </a:r>
            <a:r>
              <a:rPr lang="he-IL" sz="1800" b="0" dirty="0" smtClean="0"/>
              <a:t> 2020</a:t>
            </a:r>
            <a:endParaRPr lang="he-IL" sz="1800" b="0" dirty="0"/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43109</c:v>
                </c:pt>
                <c:pt idx="1">
                  <c:v>43110</c:v>
                </c:pt>
                <c:pt idx="2">
                  <c:v>43111</c:v>
                </c:pt>
                <c:pt idx="3">
                  <c:v>43112</c:v>
                </c:pt>
                <c:pt idx="4">
                  <c:v>43113</c:v>
                </c:pt>
                <c:pt idx="5">
                  <c:v>43114</c:v>
                </c:pt>
                <c:pt idx="6">
                  <c:v>43115</c:v>
                </c:pt>
                <c:pt idx="7">
                  <c:v>43116</c:v>
                </c:pt>
                <c:pt idx="8">
                  <c:v>43117</c:v>
                </c:pt>
                <c:pt idx="9">
                  <c:v>43118</c:v>
                </c:pt>
                <c:pt idx="10">
                  <c:v>43119</c:v>
                </c:pt>
                <c:pt idx="11">
                  <c:v>43120</c:v>
                </c:pt>
                <c:pt idx="12">
                  <c:v>43121</c:v>
                </c:pt>
                <c:pt idx="13">
                  <c:v>43122</c:v>
                </c:pt>
                <c:pt idx="14">
                  <c:v>43123</c:v>
                </c:pt>
                <c:pt idx="15">
                  <c:v>43124</c:v>
                </c:pt>
                <c:pt idx="16">
                  <c:v>43125</c:v>
                </c:pt>
                <c:pt idx="17">
                  <c:v>43126</c:v>
                </c:pt>
                <c:pt idx="18">
                  <c:v>43127</c:v>
                </c:pt>
                <c:pt idx="19">
                  <c:v>43128</c:v>
                </c:pt>
                <c:pt idx="20">
                  <c:v>43129</c:v>
                </c:pt>
                <c:pt idx="21">
                  <c:v>43130</c:v>
                </c:pt>
                <c:pt idx="22">
                  <c:v>43131</c:v>
                </c:pt>
                <c:pt idx="23">
                  <c:v>43132</c:v>
                </c:pt>
                <c:pt idx="24">
                  <c:v>43133</c:v>
                </c:pt>
                <c:pt idx="25">
                  <c:v>43134</c:v>
                </c:pt>
                <c:pt idx="26">
                  <c:v>43135</c:v>
                </c:pt>
                <c:pt idx="27">
                  <c:v>43136</c:v>
                </c:pt>
                <c:pt idx="28">
                  <c:v>43137</c:v>
                </c:pt>
                <c:pt idx="29">
                  <c:v>43138</c:v>
                </c:pt>
                <c:pt idx="30">
                  <c:v>43139</c:v>
                </c:pt>
                <c:pt idx="31">
                  <c:v>43140</c:v>
                </c:pt>
                <c:pt idx="32">
                  <c:v>43141</c:v>
                </c:pt>
                <c:pt idx="33">
                  <c:v>43142</c:v>
                </c:pt>
                <c:pt idx="34">
                  <c:v>43143</c:v>
                </c:pt>
                <c:pt idx="35">
                  <c:v>43144</c:v>
                </c:pt>
                <c:pt idx="36">
                  <c:v>43145</c:v>
                </c:pt>
                <c:pt idx="37">
                  <c:v>43146</c:v>
                </c:pt>
                <c:pt idx="38">
                  <c:v>43147</c:v>
                </c:pt>
                <c:pt idx="39">
                  <c:v>43148</c:v>
                </c:pt>
                <c:pt idx="40">
                  <c:v>43149</c:v>
                </c:pt>
                <c:pt idx="41">
                  <c:v>43150</c:v>
                </c:pt>
                <c:pt idx="42">
                  <c:v>43151</c:v>
                </c:pt>
                <c:pt idx="43">
                  <c:v>43152</c:v>
                </c:pt>
                <c:pt idx="44">
                  <c:v>43153</c:v>
                </c:pt>
                <c:pt idx="45">
                  <c:v>43154</c:v>
                </c:pt>
                <c:pt idx="46">
                  <c:v>43155</c:v>
                </c:pt>
                <c:pt idx="47">
                  <c:v>43156</c:v>
                </c:pt>
                <c:pt idx="48">
                  <c:v>43157</c:v>
                </c:pt>
                <c:pt idx="49">
                  <c:v>43158</c:v>
                </c:pt>
                <c:pt idx="50">
                  <c:v>43159</c:v>
                </c:pt>
                <c:pt idx="51">
                  <c:v>43160</c:v>
                </c:pt>
                <c:pt idx="52">
                  <c:v>43161</c:v>
                </c:pt>
                <c:pt idx="53">
                  <c:v>43162</c:v>
                </c:pt>
                <c:pt idx="54">
                  <c:v>43163</c:v>
                </c:pt>
                <c:pt idx="55">
                  <c:v>43164</c:v>
                </c:pt>
                <c:pt idx="56">
                  <c:v>43165</c:v>
                </c:pt>
                <c:pt idx="57">
                  <c:v>43166</c:v>
                </c:pt>
                <c:pt idx="58">
                  <c:v>43167</c:v>
                </c:pt>
                <c:pt idx="59">
                  <c:v>43168</c:v>
                </c:pt>
                <c:pt idx="60">
                  <c:v>43169</c:v>
                </c:pt>
                <c:pt idx="61">
                  <c:v>43170</c:v>
                </c:pt>
                <c:pt idx="62">
                  <c:v>43171</c:v>
                </c:pt>
                <c:pt idx="63">
                  <c:v>43172</c:v>
                </c:pt>
                <c:pt idx="64">
                  <c:v>43173</c:v>
                </c:pt>
                <c:pt idx="65">
                  <c:v>43174</c:v>
                </c:pt>
                <c:pt idx="66">
                  <c:v>43175</c:v>
                </c:pt>
                <c:pt idx="67">
                  <c:v>43176</c:v>
                </c:pt>
                <c:pt idx="68">
                  <c:v>43177</c:v>
                </c:pt>
                <c:pt idx="69">
                  <c:v>43178</c:v>
                </c:pt>
                <c:pt idx="70">
                  <c:v>43179</c:v>
                </c:pt>
                <c:pt idx="71">
                  <c:v>43180</c:v>
                </c:pt>
                <c:pt idx="72">
                  <c:v>43181</c:v>
                </c:pt>
                <c:pt idx="73">
                  <c:v>43182</c:v>
                </c:pt>
                <c:pt idx="74">
                  <c:v>43183</c:v>
                </c:pt>
                <c:pt idx="75">
                  <c:v>43184</c:v>
                </c:pt>
                <c:pt idx="76">
                  <c:v>43185</c:v>
                </c:pt>
                <c:pt idx="77">
                  <c:v>43186</c:v>
                </c:pt>
                <c:pt idx="78">
                  <c:v>43187</c:v>
                </c:pt>
                <c:pt idx="79">
                  <c:v>43188</c:v>
                </c:pt>
                <c:pt idx="80">
                  <c:v>43189</c:v>
                </c:pt>
                <c:pt idx="81">
                  <c:v>43190</c:v>
                </c:pt>
                <c:pt idx="82">
                  <c:v>43191</c:v>
                </c:pt>
                <c:pt idx="83">
                  <c:v>43192</c:v>
                </c:pt>
                <c:pt idx="84">
                  <c:v>43193</c:v>
                </c:pt>
                <c:pt idx="85">
                  <c:v>43194</c:v>
                </c:pt>
                <c:pt idx="86">
                  <c:v>43195</c:v>
                </c:pt>
                <c:pt idx="87">
                  <c:v>43196</c:v>
                </c:pt>
                <c:pt idx="88">
                  <c:v>43197</c:v>
                </c:pt>
                <c:pt idx="89">
                  <c:v>43198</c:v>
                </c:pt>
                <c:pt idx="90">
                  <c:v>43199</c:v>
                </c:pt>
                <c:pt idx="91">
                  <c:v>43200</c:v>
                </c:pt>
                <c:pt idx="92">
                  <c:v>43201</c:v>
                </c:pt>
                <c:pt idx="93">
                  <c:v>43202</c:v>
                </c:pt>
                <c:pt idx="94">
                  <c:v>43203</c:v>
                </c:pt>
                <c:pt idx="95">
                  <c:v>43204</c:v>
                </c:pt>
                <c:pt idx="96">
                  <c:v>43205</c:v>
                </c:pt>
                <c:pt idx="97">
                  <c:v>43206</c:v>
                </c:pt>
                <c:pt idx="98">
                  <c:v>43207</c:v>
                </c:pt>
                <c:pt idx="99">
                  <c:v>43208</c:v>
                </c:pt>
                <c:pt idx="100">
                  <c:v>43209</c:v>
                </c:pt>
                <c:pt idx="101">
                  <c:v>43210</c:v>
                </c:pt>
                <c:pt idx="102">
                  <c:v>43211</c:v>
                </c:pt>
                <c:pt idx="103">
                  <c:v>43212</c:v>
                </c:pt>
                <c:pt idx="104">
                  <c:v>43213</c:v>
                </c:pt>
                <c:pt idx="105">
                  <c:v>43214</c:v>
                </c:pt>
                <c:pt idx="106">
                  <c:v>43215</c:v>
                </c:pt>
                <c:pt idx="107">
                  <c:v>43216</c:v>
                </c:pt>
                <c:pt idx="108">
                  <c:v>43217</c:v>
                </c:pt>
                <c:pt idx="109">
                  <c:v>43218</c:v>
                </c:pt>
                <c:pt idx="110">
                  <c:v>43219</c:v>
                </c:pt>
                <c:pt idx="111">
                  <c:v>43220</c:v>
                </c:pt>
                <c:pt idx="112">
                  <c:v>43221</c:v>
                </c:pt>
                <c:pt idx="113">
                  <c:v>43222</c:v>
                </c:pt>
                <c:pt idx="114">
                  <c:v>43223</c:v>
                </c:pt>
                <c:pt idx="115">
                  <c:v>43224</c:v>
                </c:pt>
                <c:pt idx="116">
                  <c:v>43225</c:v>
                </c:pt>
                <c:pt idx="117">
                  <c:v>43226</c:v>
                </c:pt>
                <c:pt idx="118">
                  <c:v>43227</c:v>
                </c:pt>
                <c:pt idx="119">
                  <c:v>43228</c:v>
                </c:pt>
                <c:pt idx="120">
                  <c:v>43229</c:v>
                </c:pt>
                <c:pt idx="121">
                  <c:v>43230</c:v>
                </c:pt>
                <c:pt idx="122">
                  <c:v>43231</c:v>
                </c:pt>
                <c:pt idx="123">
                  <c:v>43232</c:v>
                </c:pt>
                <c:pt idx="124">
                  <c:v>43233</c:v>
                </c:pt>
                <c:pt idx="125">
                  <c:v>43234</c:v>
                </c:pt>
                <c:pt idx="126">
                  <c:v>43235</c:v>
                </c:pt>
                <c:pt idx="127">
                  <c:v>43236</c:v>
                </c:pt>
                <c:pt idx="128">
                  <c:v>43237</c:v>
                </c:pt>
                <c:pt idx="129">
                  <c:v>43238</c:v>
                </c:pt>
                <c:pt idx="130">
                  <c:v>43239</c:v>
                </c:pt>
                <c:pt idx="131">
                  <c:v>43240</c:v>
                </c:pt>
                <c:pt idx="132">
                  <c:v>43241</c:v>
                </c:pt>
                <c:pt idx="133">
                  <c:v>43242</c:v>
                </c:pt>
                <c:pt idx="134">
                  <c:v>43243</c:v>
                </c:pt>
                <c:pt idx="135">
                  <c:v>43244</c:v>
                </c:pt>
                <c:pt idx="136">
                  <c:v>43245</c:v>
                </c:pt>
                <c:pt idx="137">
                  <c:v>43246</c:v>
                </c:pt>
                <c:pt idx="138">
                  <c:v>43247</c:v>
                </c:pt>
                <c:pt idx="139">
                  <c:v>43248</c:v>
                </c:pt>
                <c:pt idx="140">
                  <c:v>43249</c:v>
                </c:pt>
                <c:pt idx="141">
                  <c:v>43250</c:v>
                </c:pt>
                <c:pt idx="142">
                  <c:v>43251</c:v>
                </c:pt>
                <c:pt idx="143">
                  <c:v>43252</c:v>
                </c:pt>
                <c:pt idx="144">
                  <c:v>43253</c:v>
                </c:pt>
                <c:pt idx="145">
                  <c:v>43254</c:v>
                </c:pt>
                <c:pt idx="146">
                  <c:v>43255</c:v>
                </c:pt>
                <c:pt idx="147">
                  <c:v>43256</c:v>
                </c:pt>
                <c:pt idx="148">
                  <c:v>43257</c:v>
                </c:pt>
                <c:pt idx="149">
                  <c:v>43258</c:v>
                </c:pt>
                <c:pt idx="150">
                  <c:v>43259</c:v>
                </c:pt>
                <c:pt idx="151">
                  <c:v>43260</c:v>
                </c:pt>
                <c:pt idx="152">
                  <c:v>43261</c:v>
                </c:pt>
                <c:pt idx="153">
                  <c:v>43262</c:v>
                </c:pt>
                <c:pt idx="154">
                  <c:v>43263</c:v>
                </c:pt>
                <c:pt idx="155">
                  <c:v>43264</c:v>
                </c:pt>
                <c:pt idx="156">
                  <c:v>43265</c:v>
                </c:pt>
                <c:pt idx="157">
                  <c:v>43266</c:v>
                </c:pt>
                <c:pt idx="158">
                  <c:v>43267</c:v>
                </c:pt>
                <c:pt idx="159">
                  <c:v>43268</c:v>
                </c:pt>
                <c:pt idx="160">
                  <c:v>43269</c:v>
                </c:pt>
                <c:pt idx="161">
                  <c:v>43270</c:v>
                </c:pt>
                <c:pt idx="162">
                  <c:v>43271</c:v>
                </c:pt>
                <c:pt idx="163">
                  <c:v>43272</c:v>
                </c:pt>
                <c:pt idx="164">
                  <c:v>43273</c:v>
                </c:pt>
                <c:pt idx="165">
                  <c:v>43274</c:v>
                </c:pt>
                <c:pt idx="166">
                  <c:v>43275</c:v>
                </c:pt>
                <c:pt idx="167">
                  <c:v>43276</c:v>
                </c:pt>
                <c:pt idx="168">
                  <c:v>43277</c:v>
                </c:pt>
                <c:pt idx="169">
                  <c:v>43278</c:v>
                </c:pt>
                <c:pt idx="170">
                  <c:v>43279</c:v>
                </c:pt>
                <c:pt idx="171">
                  <c:v>43280</c:v>
                </c:pt>
                <c:pt idx="172">
                  <c:v>43281</c:v>
                </c:pt>
                <c:pt idx="173">
                  <c:v>43282</c:v>
                </c:pt>
                <c:pt idx="174">
                  <c:v>43283</c:v>
                </c:pt>
                <c:pt idx="175">
                  <c:v>43284</c:v>
                </c:pt>
                <c:pt idx="176">
                  <c:v>43285</c:v>
                </c:pt>
                <c:pt idx="177">
                  <c:v>43286</c:v>
                </c:pt>
                <c:pt idx="178">
                  <c:v>43287</c:v>
                </c:pt>
                <c:pt idx="179">
                  <c:v>43288</c:v>
                </c:pt>
                <c:pt idx="180">
                  <c:v>43289</c:v>
                </c:pt>
                <c:pt idx="181">
                  <c:v>43290</c:v>
                </c:pt>
                <c:pt idx="182">
                  <c:v>43291</c:v>
                </c:pt>
                <c:pt idx="183">
                  <c:v>43292</c:v>
                </c:pt>
                <c:pt idx="184">
                  <c:v>43293</c:v>
                </c:pt>
                <c:pt idx="185">
                  <c:v>43294</c:v>
                </c:pt>
                <c:pt idx="186">
                  <c:v>43295</c:v>
                </c:pt>
                <c:pt idx="187">
                  <c:v>43296</c:v>
                </c:pt>
                <c:pt idx="188">
                  <c:v>43297</c:v>
                </c:pt>
                <c:pt idx="189">
                  <c:v>43298</c:v>
                </c:pt>
                <c:pt idx="190">
                  <c:v>43299</c:v>
                </c:pt>
                <c:pt idx="191">
                  <c:v>43300</c:v>
                </c:pt>
                <c:pt idx="192">
                  <c:v>43301</c:v>
                </c:pt>
                <c:pt idx="193">
                  <c:v>43302</c:v>
                </c:pt>
                <c:pt idx="194">
                  <c:v>43303</c:v>
                </c:pt>
                <c:pt idx="195">
                  <c:v>43304</c:v>
                </c:pt>
                <c:pt idx="196">
                  <c:v>43305</c:v>
                </c:pt>
                <c:pt idx="197">
                  <c:v>43306</c:v>
                </c:pt>
                <c:pt idx="198">
                  <c:v>43307</c:v>
                </c:pt>
                <c:pt idx="199">
                  <c:v>43308</c:v>
                </c:pt>
                <c:pt idx="200">
                  <c:v>43309</c:v>
                </c:pt>
                <c:pt idx="201">
                  <c:v>43310</c:v>
                </c:pt>
                <c:pt idx="202">
                  <c:v>43311</c:v>
                </c:pt>
                <c:pt idx="203">
                  <c:v>43312</c:v>
                </c:pt>
                <c:pt idx="204">
                  <c:v>43313</c:v>
                </c:pt>
                <c:pt idx="205">
                  <c:v>43314</c:v>
                </c:pt>
                <c:pt idx="206">
                  <c:v>43315</c:v>
                </c:pt>
                <c:pt idx="207">
                  <c:v>43316</c:v>
                </c:pt>
                <c:pt idx="208">
                  <c:v>43317</c:v>
                </c:pt>
                <c:pt idx="209">
                  <c:v>43318</c:v>
                </c:pt>
                <c:pt idx="210">
                  <c:v>43319</c:v>
                </c:pt>
                <c:pt idx="211">
                  <c:v>43320</c:v>
                </c:pt>
                <c:pt idx="212">
                  <c:v>43321</c:v>
                </c:pt>
                <c:pt idx="213">
                  <c:v>43322</c:v>
                </c:pt>
                <c:pt idx="214">
                  <c:v>43323</c:v>
                </c:pt>
                <c:pt idx="215">
                  <c:v>43324</c:v>
                </c:pt>
                <c:pt idx="216">
                  <c:v>43325</c:v>
                </c:pt>
                <c:pt idx="217">
                  <c:v>43326</c:v>
                </c:pt>
                <c:pt idx="218">
                  <c:v>43327</c:v>
                </c:pt>
                <c:pt idx="219">
                  <c:v>43328</c:v>
                </c:pt>
                <c:pt idx="220">
                  <c:v>43329</c:v>
                </c:pt>
                <c:pt idx="221">
                  <c:v>43330</c:v>
                </c:pt>
                <c:pt idx="222">
                  <c:v>43331</c:v>
                </c:pt>
                <c:pt idx="223">
                  <c:v>43332</c:v>
                </c:pt>
                <c:pt idx="224">
                  <c:v>43333</c:v>
                </c:pt>
                <c:pt idx="225">
                  <c:v>43334</c:v>
                </c:pt>
                <c:pt idx="226">
                  <c:v>43335</c:v>
                </c:pt>
                <c:pt idx="227">
                  <c:v>43336</c:v>
                </c:pt>
                <c:pt idx="228">
                  <c:v>43337</c:v>
                </c:pt>
                <c:pt idx="229">
                  <c:v>43338</c:v>
                </c:pt>
                <c:pt idx="230">
                  <c:v>43339</c:v>
                </c:pt>
                <c:pt idx="231">
                  <c:v>43340</c:v>
                </c:pt>
                <c:pt idx="232">
                  <c:v>43341</c:v>
                </c:pt>
                <c:pt idx="233">
                  <c:v>43342</c:v>
                </c:pt>
                <c:pt idx="234">
                  <c:v>43343</c:v>
                </c:pt>
                <c:pt idx="235">
                  <c:v>43344</c:v>
                </c:pt>
                <c:pt idx="236">
                  <c:v>43345</c:v>
                </c:pt>
                <c:pt idx="237">
                  <c:v>43346</c:v>
                </c:pt>
                <c:pt idx="238">
                  <c:v>43347</c:v>
                </c:pt>
                <c:pt idx="239">
                  <c:v>43348</c:v>
                </c:pt>
                <c:pt idx="240">
                  <c:v>43349</c:v>
                </c:pt>
                <c:pt idx="241">
                  <c:v>43350</c:v>
                </c:pt>
                <c:pt idx="242">
                  <c:v>43351</c:v>
                </c:pt>
                <c:pt idx="243">
                  <c:v>43352</c:v>
                </c:pt>
                <c:pt idx="244">
                  <c:v>43353</c:v>
                </c:pt>
                <c:pt idx="245">
                  <c:v>43354</c:v>
                </c:pt>
                <c:pt idx="246">
                  <c:v>43355</c:v>
                </c:pt>
                <c:pt idx="247">
                  <c:v>43356</c:v>
                </c:pt>
                <c:pt idx="248">
                  <c:v>43357</c:v>
                </c:pt>
                <c:pt idx="249">
                  <c:v>43358</c:v>
                </c:pt>
                <c:pt idx="250">
                  <c:v>43359</c:v>
                </c:pt>
                <c:pt idx="251">
                  <c:v>43360</c:v>
                </c:pt>
                <c:pt idx="252">
                  <c:v>43361</c:v>
                </c:pt>
                <c:pt idx="253">
                  <c:v>43362</c:v>
                </c:pt>
                <c:pt idx="254">
                  <c:v>43363</c:v>
                </c:pt>
                <c:pt idx="255">
                  <c:v>43364</c:v>
                </c:pt>
                <c:pt idx="256">
                  <c:v>43365</c:v>
                </c:pt>
                <c:pt idx="257">
                  <c:v>43366</c:v>
                </c:pt>
                <c:pt idx="258">
                  <c:v>43367</c:v>
                </c:pt>
                <c:pt idx="259">
                  <c:v>43368</c:v>
                </c:pt>
                <c:pt idx="260">
                  <c:v>43369</c:v>
                </c:pt>
                <c:pt idx="261">
                  <c:v>43370</c:v>
                </c:pt>
                <c:pt idx="262">
                  <c:v>43371</c:v>
                </c:pt>
                <c:pt idx="263">
                  <c:v>43372</c:v>
                </c:pt>
                <c:pt idx="264">
                  <c:v>43373</c:v>
                </c:pt>
                <c:pt idx="265">
                  <c:v>43374</c:v>
                </c:pt>
                <c:pt idx="266">
                  <c:v>43375</c:v>
                </c:pt>
                <c:pt idx="267">
                  <c:v>43376</c:v>
                </c:pt>
                <c:pt idx="268">
                  <c:v>43377</c:v>
                </c:pt>
                <c:pt idx="269">
                  <c:v>43378</c:v>
                </c:pt>
                <c:pt idx="270">
                  <c:v>43379</c:v>
                </c:pt>
                <c:pt idx="271">
                  <c:v>43380</c:v>
                </c:pt>
                <c:pt idx="272">
                  <c:v>43381</c:v>
                </c:pt>
                <c:pt idx="273">
                  <c:v>43382</c:v>
                </c:pt>
                <c:pt idx="274">
                  <c:v>43383</c:v>
                </c:pt>
                <c:pt idx="275">
                  <c:v>43384</c:v>
                </c:pt>
                <c:pt idx="276">
                  <c:v>43385</c:v>
                </c:pt>
                <c:pt idx="277">
                  <c:v>43386</c:v>
                </c:pt>
                <c:pt idx="278">
                  <c:v>43387</c:v>
                </c:pt>
                <c:pt idx="279">
                  <c:v>43388</c:v>
                </c:pt>
                <c:pt idx="280">
                  <c:v>43389</c:v>
                </c:pt>
                <c:pt idx="281">
                  <c:v>43390</c:v>
                </c:pt>
                <c:pt idx="282">
                  <c:v>43391</c:v>
                </c:pt>
                <c:pt idx="283">
                  <c:v>43392</c:v>
                </c:pt>
                <c:pt idx="284">
                  <c:v>43393</c:v>
                </c:pt>
                <c:pt idx="285">
                  <c:v>43394</c:v>
                </c:pt>
                <c:pt idx="286">
                  <c:v>43395</c:v>
                </c:pt>
                <c:pt idx="287">
                  <c:v>43396</c:v>
                </c:pt>
                <c:pt idx="288">
                  <c:v>43397</c:v>
                </c:pt>
                <c:pt idx="289">
                  <c:v>43398</c:v>
                </c:pt>
                <c:pt idx="290">
                  <c:v>43399</c:v>
                </c:pt>
                <c:pt idx="291">
                  <c:v>43400</c:v>
                </c:pt>
                <c:pt idx="292">
                  <c:v>43401</c:v>
                </c:pt>
                <c:pt idx="293">
                  <c:v>43402</c:v>
                </c:pt>
                <c:pt idx="294">
                  <c:v>43403</c:v>
                </c:pt>
                <c:pt idx="295">
                  <c:v>43404</c:v>
                </c:pt>
                <c:pt idx="296">
                  <c:v>43405</c:v>
                </c:pt>
                <c:pt idx="297">
                  <c:v>43406</c:v>
                </c:pt>
                <c:pt idx="298">
                  <c:v>43407</c:v>
                </c:pt>
                <c:pt idx="299">
                  <c:v>43408</c:v>
                </c:pt>
                <c:pt idx="300">
                  <c:v>43409</c:v>
                </c:pt>
                <c:pt idx="301">
                  <c:v>43410</c:v>
                </c:pt>
                <c:pt idx="302">
                  <c:v>43411</c:v>
                </c:pt>
                <c:pt idx="303">
                  <c:v>43412</c:v>
                </c:pt>
                <c:pt idx="304">
                  <c:v>43413</c:v>
                </c:pt>
                <c:pt idx="305">
                  <c:v>43414</c:v>
                </c:pt>
                <c:pt idx="306">
                  <c:v>43415</c:v>
                </c:pt>
                <c:pt idx="307">
                  <c:v>43416</c:v>
                </c:pt>
                <c:pt idx="308">
                  <c:v>43417</c:v>
                </c:pt>
                <c:pt idx="309">
                  <c:v>43418</c:v>
                </c:pt>
                <c:pt idx="310">
                  <c:v>43419</c:v>
                </c:pt>
                <c:pt idx="311">
                  <c:v>43420</c:v>
                </c:pt>
                <c:pt idx="312">
                  <c:v>43421</c:v>
                </c:pt>
                <c:pt idx="313">
                  <c:v>43422</c:v>
                </c:pt>
                <c:pt idx="314">
                  <c:v>43423</c:v>
                </c:pt>
                <c:pt idx="315">
                  <c:v>43424</c:v>
                </c:pt>
                <c:pt idx="316">
                  <c:v>43425</c:v>
                </c:pt>
                <c:pt idx="317">
                  <c:v>43426</c:v>
                </c:pt>
                <c:pt idx="318">
                  <c:v>43427</c:v>
                </c:pt>
                <c:pt idx="319">
                  <c:v>43428</c:v>
                </c:pt>
                <c:pt idx="320">
                  <c:v>43429</c:v>
                </c:pt>
                <c:pt idx="321">
                  <c:v>43430</c:v>
                </c:pt>
                <c:pt idx="322">
                  <c:v>43431</c:v>
                </c:pt>
                <c:pt idx="323">
                  <c:v>43432</c:v>
                </c:pt>
                <c:pt idx="324">
                  <c:v>43433</c:v>
                </c:pt>
                <c:pt idx="325">
                  <c:v>43434</c:v>
                </c:pt>
                <c:pt idx="326">
                  <c:v>43435</c:v>
                </c:pt>
                <c:pt idx="327">
                  <c:v>43436</c:v>
                </c:pt>
                <c:pt idx="328">
                  <c:v>43437</c:v>
                </c:pt>
                <c:pt idx="329">
                  <c:v>43438</c:v>
                </c:pt>
                <c:pt idx="330">
                  <c:v>43439</c:v>
                </c:pt>
                <c:pt idx="331">
                  <c:v>43440</c:v>
                </c:pt>
                <c:pt idx="332">
                  <c:v>43441</c:v>
                </c:pt>
                <c:pt idx="333">
                  <c:v>43442</c:v>
                </c:pt>
                <c:pt idx="334">
                  <c:v>43443</c:v>
                </c:pt>
                <c:pt idx="335">
                  <c:v>43444</c:v>
                </c:pt>
                <c:pt idx="336">
                  <c:v>43445</c:v>
                </c:pt>
                <c:pt idx="337">
                  <c:v>43446</c:v>
                </c:pt>
                <c:pt idx="338">
                  <c:v>43447</c:v>
                </c:pt>
                <c:pt idx="339">
                  <c:v>43448</c:v>
                </c:pt>
                <c:pt idx="340">
                  <c:v>43449</c:v>
                </c:pt>
                <c:pt idx="341">
                  <c:v>43450</c:v>
                </c:pt>
                <c:pt idx="342">
                  <c:v>43451</c:v>
                </c:pt>
                <c:pt idx="343">
                  <c:v>43452</c:v>
                </c:pt>
                <c:pt idx="344">
                  <c:v>43453</c:v>
                </c:pt>
                <c:pt idx="345">
                  <c:v>43454</c:v>
                </c:pt>
                <c:pt idx="346">
                  <c:v>43455</c:v>
                </c:pt>
                <c:pt idx="347">
                  <c:v>43456</c:v>
                </c:pt>
                <c:pt idx="348">
                  <c:v>43457</c:v>
                </c:pt>
                <c:pt idx="349">
                  <c:v>43458</c:v>
                </c:pt>
                <c:pt idx="350">
                  <c:v>43459</c:v>
                </c:pt>
                <c:pt idx="351">
                  <c:v>43460</c:v>
                </c:pt>
                <c:pt idx="352">
                  <c:v>43461</c:v>
                </c:pt>
                <c:pt idx="353">
                  <c:v>43462</c:v>
                </c:pt>
                <c:pt idx="354">
                  <c:v>43463</c:v>
                </c:pt>
                <c:pt idx="355">
                  <c:v>43464</c:v>
                </c:pt>
                <c:pt idx="356">
                  <c:v>43465</c:v>
                </c:pt>
                <c:pt idx="357">
                  <c:v>43466</c:v>
                </c:pt>
                <c:pt idx="358">
                  <c:v>43467</c:v>
                </c:pt>
                <c:pt idx="359">
                  <c:v>43468</c:v>
                </c:pt>
                <c:pt idx="360">
                  <c:v>43469</c:v>
                </c:pt>
                <c:pt idx="361">
                  <c:v>43470</c:v>
                </c:pt>
                <c:pt idx="362">
                  <c:v>43471</c:v>
                </c:pt>
                <c:pt idx="363">
                  <c:v>43472</c:v>
                </c:pt>
                <c:pt idx="364">
                  <c:v>43473</c:v>
                </c:pt>
                <c:pt idx="365">
                  <c:v>43474</c:v>
                </c:pt>
                <c:pt idx="366">
                  <c:v>43475</c:v>
                </c:pt>
                <c:pt idx="367">
                  <c:v>43476</c:v>
                </c:pt>
                <c:pt idx="368">
                  <c:v>43477</c:v>
                </c:pt>
                <c:pt idx="369">
                  <c:v>43478</c:v>
                </c:pt>
                <c:pt idx="370">
                  <c:v>43479</c:v>
                </c:pt>
                <c:pt idx="371">
                  <c:v>43480</c:v>
                </c:pt>
                <c:pt idx="372">
                  <c:v>43481</c:v>
                </c:pt>
                <c:pt idx="373">
                  <c:v>43482</c:v>
                </c:pt>
                <c:pt idx="374">
                  <c:v>43483</c:v>
                </c:pt>
                <c:pt idx="375">
                  <c:v>43484</c:v>
                </c:pt>
                <c:pt idx="376">
                  <c:v>43485</c:v>
                </c:pt>
                <c:pt idx="377">
                  <c:v>43486</c:v>
                </c:pt>
                <c:pt idx="378">
                  <c:v>43487</c:v>
                </c:pt>
                <c:pt idx="379">
                  <c:v>43488</c:v>
                </c:pt>
                <c:pt idx="380">
                  <c:v>43489</c:v>
                </c:pt>
                <c:pt idx="381">
                  <c:v>43490</c:v>
                </c:pt>
                <c:pt idx="382">
                  <c:v>43491</c:v>
                </c:pt>
                <c:pt idx="383">
                  <c:v>43492</c:v>
                </c:pt>
                <c:pt idx="384">
                  <c:v>43493</c:v>
                </c:pt>
                <c:pt idx="385">
                  <c:v>43494</c:v>
                </c:pt>
                <c:pt idx="386">
                  <c:v>43495</c:v>
                </c:pt>
                <c:pt idx="387">
                  <c:v>43496</c:v>
                </c:pt>
                <c:pt idx="388">
                  <c:v>43497</c:v>
                </c:pt>
                <c:pt idx="389">
                  <c:v>43498</c:v>
                </c:pt>
                <c:pt idx="390">
                  <c:v>43499</c:v>
                </c:pt>
                <c:pt idx="391">
                  <c:v>43500</c:v>
                </c:pt>
                <c:pt idx="392">
                  <c:v>43501</c:v>
                </c:pt>
                <c:pt idx="393">
                  <c:v>43502</c:v>
                </c:pt>
                <c:pt idx="394">
                  <c:v>43503</c:v>
                </c:pt>
                <c:pt idx="395">
                  <c:v>43504</c:v>
                </c:pt>
                <c:pt idx="396">
                  <c:v>43505</c:v>
                </c:pt>
                <c:pt idx="397">
                  <c:v>43506</c:v>
                </c:pt>
                <c:pt idx="398">
                  <c:v>43507</c:v>
                </c:pt>
                <c:pt idx="399">
                  <c:v>43508</c:v>
                </c:pt>
                <c:pt idx="400">
                  <c:v>43509</c:v>
                </c:pt>
                <c:pt idx="401">
                  <c:v>43510</c:v>
                </c:pt>
                <c:pt idx="402">
                  <c:v>43511</c:v>
                </c:pt>
                <c:pt idx="403">
                  <c:v>43512</c:v>
                </c:pt>
                <c:pt idx="404">
                  <c:v>43513</c:v>
                </c:pt>
                <c:pt idx="405">
                  <c:v>43514</c:v>
                </c:pt>
                <c:pt idx="406">
                  <c:v>43515</c:v>
                </c:pt>
                <c:pt idx="407">
                  <c:v>43516</c:v>
                </c:pt>
                <c:pt idx="408">
                  <c:v>43517</c:v>
                </c:pt>
                <c:pt idx="409">
                  <c:v>43518</c:v>
                </c:pt>
                <c:pt idx="410">
                  <c:v>43519</c:v>
                </c:pt>
                <c:pt idx="411">
                  <c:v>43520</c:v>
                </c:pt>
                <c:pt idx="412">
                  <c:v>43521</c:v>
                </c:pt>
                <c:pt idx="413">
                  <c:v>43522</c:v>
                </c:pt>
                <c:pt idx="414">
                  <c:v>43523</c:v>
                </c:pt>
                <c:pt idx="415">
                  <c:v>43524</c:v>
                </c:pt>
                <c:pt idx="416">
                  <c:v>43525</c:v>
                </c:pt>
                <c:pt idx="417">
                  <c:v>43526</c:v>
                </c:pt>
                <c:pt idx="418">
                  <c:v>43527</c:v>
                </c:pt>
                <c:pt idx="419">
                  <c:v>43528</c:v>
                </c:pt>
                <c:pt idx="420">
                  <c:v>43529</c:v>
                </c:pt>
                <c:pt idx="421">
                  <c:v>43530</c:v>
                </c:pt>
                <c:pt idx="422">
                  <c:v>43531</c:v>
                </c:pt>
                <c:pt idx="423">
                  <c:v>43532</c:v>
                </c:pt>
                <c:pt idx="424">
                  <c:v>43533</c:v>
                </c:pt>
                <c:pt idx="425">
                  <c:v>43534</c:v>
                </c:pt>
                <c:pt idx="426">
                  <c:v>43535</c:v>
                </c:pt>
                <c:pt idx="427">
                  <c:v>43536</c:v>
                </c:pt>
                <c:pt idx="428">
                  <c:v>43537</c:v>
                </c:pt>
                <c:pt idx="429">
                  <c:v>43538</c:v>
                </c:pt>
                <c:pt idx="430">
                  <c:v>43539</c:v>
                </c:pt>
                <c:pt idx="431">
                  <c:v>43540</c:v>
                </c:pt>
                <c:pt idx="432">
                  <c:v>43541</c:v>
                </c:pt>
                <c:pt idx="433">
                  <c:v>43542</c:v>
                </c:pt>
                <c:pt idx="434">
                  <c:v>43543</c:v>
                </c:pt>
                <c:pt idx="435">
                  <c:v>43544</c:v>
                </c:pt>
                <c:pt idx="436">
                  <c:v>43545</c:v>
                </c:pt>
                <c:pt idx="437">
                  <c:v>43546</c:v>
                </c:pt>
                <c:pt idx="438">
                  <c:v>43547</c:v>
                </c:pt>
                <c:pt idx="439">
                  <c:v>43548</c:v>
                </c:pt>
                <c:pt idx="440">
                  <c:v>43549</c:v>
                </c:pt>
                <c:pt idx="441">
                  <c:v>43550</c:v>
                </c:pt>
                <c:pt idx="442">
                  <c:v>43551</c:v>
                </c:pt>
                <c:pt idx="443">
                  <c:v>43552</c:v>
                </c:pt>
                <c:pt idx="444">
                  <c:v>43553</c:v>
                </c:pt>
                <c:pt idx="445">
                  <c:v>43554</c:v>
                </c:pt>
                <c:pt idx="446">
                  <c:v>43555</c:v>
                </c:pt>
                <c:pt idx="447">
                  <c:v>43556</c:v>
                </c:pt>
                <c:pt idx="448">
                  <c:v>43557</c:v>
                </c:pt>
                <c:pt idx="449">
                  <c:v>43558</c:v>
                </c:pt>
                <c:pt idx="450">
                  <c:v>43559</c:v>
                </c:pt>
                <c:pt idx="451">
                  <c:v>43560</c:v>
                </c:pt>
                <c:pt idx="452">
                  <c:v>43561</c:v>
                </c:pt>
                <c:pt idx="453">
                  <c:v>43562</c:v>
                </c:pt>
                <c:pt idx="454">
                  <c:v>43563</c:v>
                </c:pt>
                <c:pt idx="455">
                  <c:v>43564</c:v>
                </c:pt>
                <c:pt idx="456">
                  <c:v>43565</c:v>
                </c:pt>
                <c:pt idx="457">
                  <c:v>43566</c:v>
                </c:pt>
                <c:pt idx="458">
                  <c:v>43567</c:v>
                </c:pt>
                <c:pt idx="459">
                  <c:v>43568</c:v>
                </c:pt>
                <c:pt idx="460">
                  <c:v>43569</c:v>
                </c:pt>
                <c:pt idx="461">
                  <c:v>43570</c:v>
                </c:pt>
                <c:pt idx="462">
                  <c:v>43571</c:v>
                </c:pt>
                <c:pt idx="463">
                  <c:v>43572</c:v>
                </c:pt>
                <c:pt idx="464">
                  <c:v>43573</c:v>
                </c:pt>
                <c:pt idx="465">
                  <c:v>43574</c:v>
                </c:pt>
                <c:pt idx="466">
                  <c:v>43575</c:v>
                </c:pt>
                <c:pt idx="467">
                  <c:v>43576</c:v>
                </c:pt>
                <c:pt idx="468">
                  <c:v>43577</c:v>
                </c:pt>
                <c:pt idx="469">
                  <c:v>43578</c:v>
                </c:pt>
                <c:pt idx="470">
                  <c:v>43579</c:v>
                </c:pt>
                <c:pt idx="471">
                  <c:v>43580</c:v>
                </c:pt>
                <c:pt idx="472">
                  <c:v>43581</c:v>
                </c:pt>
                <c:pt idx="473">
                  <c:v>43582</c:v>
                </c:pt>
                <c:pt idx="474">
                  <c:v>43583</c:v>
                </c:pt>
                <c:pt idx="475">
                  <c:v>43584</c:v>
                </c:pt>
                <c:pt idx="476">
                  <c:v>43585</c:v>
                </c:pt>
                <c:pt idx="477">
                  <c:v>43586</c:v>
                </c:pt>
                <c:pt idx="478">
                  <c:v>43587</c:v>
                </c:pt>
                <c:pt idx="479">
                  <c:v>43588</c:v>
                </c:pt>
                <c:pt idx="480">
                  <c:v>43589</c:v>
                </c:pt>
                <c:pt idx="481">
                  <c:v>43590</c:v>
                </c:pt>
                <c:pt idx="482">
                  <c:v>43591</c:v>
                </c:pt>
                <c:pt idx="483">
                  <c:v>43592</c:v>
                </c:pt>
                <c:pt idx="484">
                  <c:v>43593</c:v>
                </c:pt>
                <c:pt idx="485">
                  <c:v>43594</c:v>
                </c:pt>
                <c:pt idx="486">
                  <c:v>43595</c:v>
                </c:pt>
                <c:pt idx="487">
                  <c:v>43596</c:v>
                </c:pt>
                <c:pt idx="488">
                  <c:v>43597</c:v>
                </c:pt>
                <c:pt idx="489">
                  <c:v>43598</c:v>
                </c:pt>
                <c:pt idx="490">
                  <c:v>43599</c:v>
                </c:pt>
                <c:pt idx="491">
                  <c:v>43600</c:v>
                </c:pt>
                <c:pt idx="492">
                  <c:v>43601</c:v>
                </c:pt>
                <c:pt idx="493">
                  <c:v>43602</c:v>
                </c:pt>
                <c:pt idx="494">
                  <c:v>43603</c:v>
                </c:pt>
                <c:pt idx="495">
                  <c:v>43604</c:v>
                </c:pt>
                <c:pt idx="496">
                  <c:v>43605</c:v>
                </c:pt>
                <c:pt idx="497">
                  <c:v>43606</c:v>
                </c:pt>
                <c:pt idx="498">
                  <c:v>43607</c:v>
                </c:pt>
                <c:pt idx="499">
                  <c:v>43608</c:v>
                </c:pt>
                <c:pt idx="500">
                  <c:v>43609</c:v>
                </c:pt>
                <c:pt idx="501">
                  <c:v>43610</c:v>
                </c:pt>
                <c:pt idx="502">
                  <c:v>43611</c:v>
                </c:pt>
                <c:pt idx="503">
                  <c:v>43612</c:v>
                </c:pt>
                <c:pt idx="504">
                  <c:v>43613</c:v>
                </c:pt>
                <c:pt idx="505">
                  <c:v>43614</c:v>
                </c:pt>
                <c:pt idx="506">
                  <c:v>43615</c:v>
                </c:pt>
                <c:pt idx="507">
                  <c:v>43616</c:v>
                </c:pt>
                <c:pt idx="508">
                  <c:v>43617</c:v>
                </c:pt>
                <c:pt idx="509">
                  <c:v>43618</c:v>
                </c:pt>
                <c:pt idx="510">
                  <c:v>43619</c:v>
                </c:pt>
                <c:pt idx="511">
                  <c:v>43620</c:v>
                </c:pt>
                <c:pt idx="512">
                  <c:v>43621</c:v>
                </c:pt>
                <c:pt idx="513">
                  <c:v>43622</c:v>
                </c:pt>
                <c:pt idx="514">
                  <c:v>43623</c:v>
                </c:pt>
                <c:pt idx="515">
                  <c:v>43624</c:v>
                </c:pt>
                <c:pt idx="516">
                  <c:v>43625</c:v>
                </c:pt>
                <c:pt idx="517">
                  <c:v>43626</c:v>
                </c:pt>
                <c:pt idx="518">
                  <c:v>43627</c:v>
                </c:pt>
                <c:pt idx="519">
                  <c:v>43628</c:v>
                </c:pt>
                <c:pt idx="520">
                  <c:v>43629</c:v>
                </c:pt>
                <c:pt idx="521">
                  <c:v>43630</c:v>
                </c:pt>
                <c:pt idx="522">
                  <c:v>43631</c:v>
                </c:pt>
                <c:pt idx="523">
                  <c:v>43632</c:v>
                </c:pt>
                <c:pt idx="524">
                  <c:v>43633</c:v>
                </c:pt>
                <c:pt idx="525">
                  <c:v>43634</c:v>
                </c:pt>
                <c:pt idx="526">
                  <c:v>43635</c:v>
                </c:pt>
                <c:pt idx="527">
                  <c:v>43636</c:v>
                </c:pt>
                <c:pt idx="528">
                  <c:v>43637</c:v>
                </c:pt>
                <c:pt idx="529">
                  <c:v>43638</c:v>
                </c:pt>
                <c:pt idx="530">
                  <c:v>43639</c:v>
                </c:pt>
                <c:pt idx="531">
                  <c:v>43640</c:v>
                </c:pt>
                <c:pt idx="532">
                  <c:v>43641</c:v>
                </c:pt>
                <c:pt idx="533">
                  <c:v>43642</c:v>
                </c:pt>
                <c:pt idx="534">
                  <c:v>43643</c:v>
                </c:pt>
                <c:pt idx="535">
                  <c:v>43644</c:v>
                </c:pt>
                <c:pt idx="536">
                  <c:v>43645</c:v>
                </c:pt>
                <c:pt idx="537">
                  <c:v>43646</c:v>
                </c:pt>
                <c:pt idx="538">
                  <c:v>43647</c:v>
                </c:pt>
                <c:pt idx="539">
                  <c:v>43648</c:v>
                </c:pt>
                <c:pt idx="540">
                  <c:v>43649</c:v>
                </c:pt>
                <c:pt idx="541">
                  <c:v>43650</c:v>
                </c:pt>
                <c:pt idx="542">
                  <c:v>43651</c:v>
                </c:pt>
                <c:pt idx="543">
                  <c:v>43652</c:v>
                </c:pt>
                <c:pt idx="544">
                  <c:v>43653</c:v>
                </c:pt>
                <c:pt idx="545">
                  <c:v>43654</c:v>
                </c:pt>
                <c:pt idx="546">
                  <c:v>43655</c:v>
                </c:pt>
                <c:pt idx="547">
                  <c:v>43656</c:v>
                </c:pt>
                <c:pt idx="548">
                  <c:v>43657</c:v>
                </c:pt>
                <c:pt idx="549">
                  <c:v>43658</c:v>
                </c:pt>
                <c:pt idx="550">
                  <c:v>43659</c:v>
                </c:pt>
                <c:pt idx="551">
                  <c:v>43660</c:v>
                </c:pt>
                <c:pt idx="552">
                  <c:v>43661</c:v>
                </c:pt>
                <c:pt idx="553">
                  <c:v>43662</c:v>
                </c:pt>
                <c:pt idx="554">
                  <c:v>43663</c:v>
                </c:pt>
                <c:pt idx="555">
                  <c:v>43664</c:v>
                </c:pt>
                <c:pt idx="556">
                  <c:v>43665</c:v>
                </c:pt>
                <c:pt idx="557">
                  <c:v>43666</c:v>
                </c:pt>
                <c:pt idx="558">
                  <c:v>43667</c:v>
                </c:pt>
                <c:pt idx="559">
                  <c:v>43668</c:v>
                </c:pt>
                <c:pt idx="560">
                  <c:v>43669</c:v>
                </c:pt>
                <c:pt idx="561">
                  <c:v>43670</c:v>
                </c:pt>
                <c:pt idx="562">
                  <c:v>43671</c:v>
                </c:pt>
                <c:pt idx="563">
                  <c:v>43672</c:v>
                </c:pt>
                <c:pt idx="564">
                  <c:v>43673</c:v>
                </c:pt>
                <c:pt idx="565">
                  <c:v>43674</c:v>
                </c:pt>
                <c:pt idx="566">
                  <c:v>43675</c:v>
                </c:pt>
                <c:pt idx="567">
                  <c:v>43676</c:v>
                </c:pt>
                <c:pt idx="568">
                  <c:v>43677</c:v>
                </c:pt>
                <c:pt idx="569">
                  <c:v>43678</c:v>
                </c:pt>
                <c:pt idx="570">
                  <c:v>43679</c:v>
                </c:pt>
                <c:pt idx="571">
                  <c:v>43680</c:v>
                </c:pt>
                <c:pt idx="572">
                  <c:v>43681</c:v>
                </c:pt>
                <c:pt idx="573">
                  <c:v>43682</c:v>
                </c:pt>
                <c:pt idx="574">
                  <c:v>43683</c:v>
                </c:pt>
                <c:pt idx="575">
                  <c:v>43684</c:v>
                </c:pt>
                <c:pt idx="576">
                  <c:v>43685</c:v>
                </c:pt>
                <c:pt idx="577">
                  <c:v>43686</c:v>
                </c:pt>
                <c:pt idx="578">
                  <c:v>43687</c:v>
                </c:pt>
                <c:pt idx="579">
                  <c:v>43688</c:v>
                </c:pt>
                <c:pt idx="580">
                  <c:v>43689</c:v>
                </c:pt>
                <c:pt idx="581">
                  <c:v>43690</c:v>
                </c:pt>
                <c:pt idx="582">
                  <c:v>43691</c:v>
                </c:pt>
                <c:pt idx="583">
                  <c:v>43692</c:v>
                </c:pt>
                <c:pt idx="584">
                  <c:v>43693</c:v>
                </c:pt>
                <c:pt idx="585">
                  <c:v>43694</c:v>
                </c:pt>
                <c:pt idx="586">
                  <c:v>43695</c:v>
                </c:pt>
                <c:pt idx="587">
                  <c:v>43696</c:v>
                </c:pt>
                <c:pt idx="588">
                  <c:v>43697</c:v>
                </c:pt>
                <c:pt idx="589">
                  <c:v>43698</c:v>
                </c:pt>
                <c:pt idx="590">
                  <c:v>43699</c:v>
                </c:pt>
                <c:pt idx="591">
                  <c:v>43700</c:v>
                </c:pt>
                <c:pt idx="592">
                  <c:v>43701</c:v>
                </c:pt>
                <c:pt idx="593">
                  <c:v>43702</c:v>
                </c:pt>
                <c:pt idx="594">
                  <c:v>43703</c:v>
                </c:pt>
                <c:pt idx="595">
                  <c:v>43704</c:v>
                </c:pt>
                <c:pt idx="596">
                  <c:v>43705</c:v>
                </c:pt>
                <c:pt idx="597">
                  <c:v>43706</c:v>
                </c:pt>
                <c:pt idx="598">
                  <c:v>43707</c:v>
                </c:pt>
                <c:pt idx="599">
                  <c:v>43708</c:v>
                </c:pt>
                <c:pt idx="600">
                  <c:v>43709</c:v>
                </c:pt>
                <c:pt idx="601">
                  <c:v>43710</c:v>
                </c:pt>
                <c:pt idx="602">
                  <c:v>43711</c:v>
                </c:pt>
                <c:pt idx="603">
                  <c:v>43712</c:v>
                </c:pt>
                <c:pt idx="604">
                  <c:v>43713</c:v>
                </c:pt>
                <c:pt idx="605">
                  <c:v>43714</c:v>
                </c:pt>
                <c:pt idx="606">
                  <c:v>43715</c:v>
                </c:pt>
                <c:pt idx="607">
                  <c:v>43716</c:v>
                </c:pt>
                <c:pt idx="608">
                  <c:v>43717</c:v>
                </c:pt>
                <c:pt idx="609">
                  <c:v>43718</c:v>
                </c:pt>
                <c:pt idx="610">
                  <c:v>43719</c:v>
                </c:pt>
                <c:pt idx="611">
                  <c:v>43720</c:v>
                </c:pt>
                <c:pt idx="612">
                  <c:v>43721</c:v>
                </c:pt>
                <c:pt idx="613">
                  <c:v>43722</c:v>
                </c:pt>
                <c:pt idx="614">
                  <c:v>43723</c:v>
                </c:pt>
                <c:pt idx="615">
                  <c:v>43724</c:v>
                </c:pt>
                <c:pt idx="616">
                  <c:v>43725</c:v>
                </c:pt>
                <c:pt idx="617">
                  <c:v>43726</c:v>
                </c:pt>
                <c:pt idx="618">
                  <c:v>43727</c:v>
                </c:pt>
                <c:pt idx="619">
                  <c:v>43728</c:v>
                </c:pt>
                <c:pt idx="620">
                  <c:v>43729</c:v>
                </c:pt>
                <c:pt idx="621">
                  <c:v>43730</c:v>
                </c:pt>
                <c:pt idx="622">
                  <c:v>43731</c:v>
                </c:pt>
                <c:pt idx="623">
                  <c:v>43732</c:v>
                </c:pt>
                <c:pt idx="624">
                  <c:v>43733</c:v>
                </c:pt>
                <c:pt idx="625">
                  <c:v>43734</c:v>
                </c:pt>
                <c:pt idx="626">
                  <c:v>43735</c:v>
                </c:pt>
                <c:pt idx="627">
                  <c:v>43736</c:v>
                </c:pt>
                <c:pt idx="628">
                  <c:v>43737</c:v>
                </c:pt>
                <c:pt idx="629">
                  <c:v>43738</c:v>
                </c:pt>
                <c:pt idx="630">
                  <c:v>43739</c:v>
                </c:pt>
                <c:pt idx="631">
                  <c:v>43740</c:v>
                </c:pt>
                <c:pt idx="632">
                  <c:v>43741</c:v>
                </c:pt>
                <c:pt idx="633">
                  <c:v>43742</c:v>
                </c:pt>
                <c:pt idx="634">
                  <c:v>43743</c:v>
                </c:pt>
                <c:pt idx="635">
                  <c:v>43744</c:v>
                </c:pt>
                <c:pt idx="636">
                  <c:v>43745</c:v>
                </c:pt>
                <c:pt idx="637">
                  <c:v>43746</c:v>
                </c:pt>
                <c:pt idx="638">
                  <c:v>43747</c:v>
                </c:pt>
                <c:pt idx="639">
                  <c:v>43748</c:v>
                </c:pt>
                <c:pt idx="640">
                  <c:v>43749</c:v>
                </c:pt>
                <c:pt idx="641">
                  <c:v>43750</c:v>
                </c:pt>
                <c:pt idx="642">
                  <c:v>43751</c:v>
                </c:pt>
                <c:pt idx="643">
                  <c:v>43752</c:v>
                </c:pt>
                <c:pt idx="644">
                  <c:v>43753</c:v>
                </c:pt>
                <c:pt idx="645">
                  <c:v>43754</c:v>
                </c:pt>
                <c:pt idx="646">
                  <c:v>43755</c:v>
                </c:pt>
                <c:pt idx="647">
                  <c:v>43756</c:v>
                </c:pt>
                <c:pt idx="648">
                  <c:v>43757</c:v>
                </c:pt>
                <c:pt idx="649">
                  <c:v>43758</c:v>
                </c:pt>
                <c:pt idx="650">
                  <c:v>43759</c:v>
                </c:pt>
                <c:pt idx="651">
                  <c:v>43760</c:v>
                </c:pt>
                <c:pt idx="652">
                  <c:v>43761</c:v>
                </c:pt>
                <c:pt idx="653">
                  <c:v>43762</c:v>
                </c:pt>
                <c:pt idx="654">
                  <c:v>43763</c:v>
                </c:pt>
                <c:pt idx="655">
                  <c:v>43764</c:v>
                </c:pt>
                <c:pt idx="656">
                  <c:v>43765</c:v>
                </c:pt>
                <c:pt idx="657">
                  <c:v>43766</c:v>
                </c:pt>
                <c:pt idx="658">
                  <c:v>43767</c:v>
                </c:pt>
                <c:pt idx="659">
                  <c:v>43768</c:v>
                </c:pt>
                <c:pt idx="660">
                  <c:v>43769</c:v>
                </c:pt>
                <c:pt idx="661">
                  <c:v>43770</c:v>
                </c:pt>
                <c:pt idx="662">
                  <c:v>43771</c:v>
                </c:pt>
                <c:pt idx="663">
                  <c:v>43772</c:v>
                </c:pt>
                <c:pt idx="664">
                  <c:v>43773</c:v>
                </c:pt>
                <c:pt idx="665">
                  <c:v>43774</c:v>
                </c:pt>
                <c:pt idx="666">
                  <c:v>43775</c:v>
                </c:pt>
                <c:pt idx="667">
                  <c:v>43776</c:v>
                </c:pt>
                <c:pt idx="668">
                  <c:v>43777</c:v>
                </c:pt>
                <c:pt idx="669">
                  <c:v>43778</c:v>
                </c:pt>
                <c:pt idx="670">
                  <c:v>43779</c:v>
                </c:pt>
                <c:pt idx="671">
                  <c:v>43780</c:v>
                </c:pt>
                <c:pt idx="672">
                  <c:v>43781</c:v>
                </c:pt>
                <c:pt idx="673">
                  <c:v>43782</c:v>
                </c:pt>
                <c:pt idx="674">
                  <c:v>43783</c:v>
                </c:pt>
                <c:pt idx="675">
                  <c:v>43784</c:v>
                </c:pt>
                <c:pt idx="676">
                  <c:v>43785</c:v>
                </c:pt>
                <c:pt idx="677">
                  <c:v>43786</c:v>
                </c:pt>
                <c:pt idx="678">
                  <c:v>43787</c:v>
                </c:pt>
                <c:pt idx="679">
                  <c:v>43788</c:v>
                </c:pt>
                <c:pt idx="680">
                  <c:v>43789</c:v>
                </c:pt>
                <c:pt idx="681">
                  <c:v>43790</c:v>
                </c:pt>
                <c:pt idx="682">
                  <c:v>43791</c:v>
                </c:pt>
                <c:pt idx="683">
                  <c:v>43792</c:v>
                </c:pt>
                <c:pt idx="684">
                  <c:v>43793</c:v>
                </c:pt>
                <c:pt idx="685">
                  <c:v>43794</c:v>
                </c:pt>
                <c:pt idx="686">
                  <c:v>43795</c:v>
                </c:pt>
                <c:pt idx="687">
                  <c:v>43796</c:v>
                </c:pt>
                <c:pt idx="688">
                  <c:v>43797</c:v>
                </c:pt>
                <c:pt idx="689">
                  <c:v>43798</c:v>
                </c:pt>
                <c:pt idx="690">
                  <c:v>43799</c:v>
                </c:pt>
                <c:pt idx="691">
                  <c:v>43800</c:v>
                </c:pt>
                <c:pt idx="692">
                  <c:v>43801</c:v>
                </c:pt>
                <c:pt idx="693">
                  <c:v>43802</c:v>
                </c:pt>
                <c:pt idx="694">
                  <c:v>43803</c:v>
                </c:pt>
                <c:pt idx="695">
                  <c:v>43804</c:v>
                </c:pt>
                <c:pt idx="696">
                  <c:v>43805</c:v>
                </c:pt>
                <c:pt idx="697">
                  <c:v>43806</c:v>
                </c:pt>
                <c:pt idx="698">
                  <c:v>43807</c:v>
                </c:pt>
                <c:pt idx="699">
                  <c:v>43808</c:v>
                </c:pt>
                <c:pt idx="700">
                  <c:v>43809</c:v>
                </c:pt>
                <c:pt idx="701">
                  <c:v>43810</c:v>
                </c:pt>
                <c:pt idx="702">
                  <c:v>43811</c:v>
                </c:pt>
                <c:pt idx="703">
                  <c:v>43812</c:v>
                </c:pt>
                <c:pt idx="704">
                  <c:v>43813</c:v>
                </c:pt>
                <c:pt idx="705">
                  <c:v>43814</c:v>
                </c:pt>
                <c:pt idx="706">
                  <c:v>43815</c:v>
                </c:pt>
                <c:pt idx="707">
                  <c:v>43816</c:v>
                </c:pt>
                <c:pt idx="708">
                  <c:v>43817</c:v>
                </c:pt>
                <c:pt idx="709">
                  <c:v>43818</c:v>
                </c:pt>
                <c:pt idx="710">
                  <c:v>43819</c:v>
                </c:pt>
                <c:pt idx="711">
                  <c:v>43820</c:v>
                </c:pt>
                <c:pt idx="712">
                  <c:v>43821</c:v>
                </c:pt>
                <c:pt idx="713">
                  <c:v>43822</c:v>
                </c:pt>
                <c:pt idx="714">
                  <c:v>43823</c:v>
                </c:pt>
                <c:pt idx="715">
                  <c:v>43824</c:v>
                </c:pt>
                <c:pt idx="716">
                  <c:v>43825</c:v>
                </c:pt>
                <c:pt idx="717">
                  <c:v>43826</c:v>
                </c:pt>
                <c:pt idx="718">
                  <c:v>43827</c:v>
                </c:pt>
                <c:pt idx="719">
                  <c:v>43828</c:v>
                </c:pt>
                <c:pt idx="720">
                  <c:v>43829</c:v>
                </c:pt>
                <c:pt idx="721">
                  <c:v>43830</c:v>
                </c:pt>
                <c:pt idx="722">
                  <c:v>43831</c:v>
                </c:pt>
                <c:pt idx="723">
                  <c:v>43832</c:v>
                </c:pt>
                <c:pt idx="724">
                  <c:v>43833</c:v>
                </c:pt>
                <c:pt idx="725">
                  <c:v>43834</c:v>
                </c:pt>
                <c:pt idx="726">
                  <c:v>43835</c:v>
                </c:pt>
                <c:pt idx="727">
                  <c:v>43836</c:v>
                </c:pt>
                <c:pt idx="728">
                  <c:v>43837</c:v>
                </c:pt>
                <c:pt idx="729">
                  <c:v>43838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1.7108069544810001</c:v>
                </c:pt>
                <c:pt idx="1">
                  <c:v>1.750181627508</c:v>
                </c:pt>
                <c:pt idx="2">
                  <c:v>1.7312753612209999</c:v>
                </c:pt>
                <c:pt idx="3">
                  <c:v>1.7312753612209999</c:v>
                </c:pt>
                <c:pt idx="4">
                  <c:v>1.7312753612209999</c:v>
                </c:pt>
                <c:pt idx="5">
                  <c:v>1.703043274224</c:v>
                </c:pt>
                <c:pt idx="6">
                  <c:v>1.6979495172279999</c:v>
                </c:pt>
                <c:pt idx="7">
                  <c:v>1.690125064239</c:v>
                </c:pt>
                <c:pt idx="8">
                  <c:v>1.6899483752340001</c:v>
                </c:pt>
                <c:pt idx="9">
                  <c:v>1.6788456240630001</c:v>
                </c:pt>
                <c:pt idx="10">
                  <c:v>1.6788456240630001</c:v>
                </c:pt>
                <c:pt idx="11">
                  <c:v>1.6788456240630001</c:v>
                </c:pt>
                <c:pt idx="12">
                  <c:v>1.731469747465</c:v>
                </c:pt>
                <c:pt idx="13">
                  <c:v>1.7103289117680001</c:v>
                </c:pt>
                <c:pt idx="14">
                  <c:v>1.712962648165</c:v>
                </c:pt>
                <c:pt idx="15">
                  <c:v>1.7511649633949999</c:v>
                </c:pt>
                <c:pt idx="16">
                  <c:v>1.7497114040749999</c:v>
                </c:pt>
                <c:pt idx="17">
                  <c:v>1.7497114040749999</c:v>
                </c:pt>
                <c:pt idx="18">
                  <c:v>1.7497114040749999</c:v>
                </c:pt>
                <c:pt idx="19">
                  <c:v>1.761216576077</c:v>
                </c:pt>
                <c:pt idx="20">
                  <c:v>1.7977372395760001</c:v>
                </c:pt>
                <c:pt idx="21">
                  <c:v>1.792233780243</c:v>
                </c:pt>
                <c:pt idx="22">
                  <c:v>1.799462018434</c:v>
                </c:pt>
                <c:pt idx="23">
                  <c:v>1.8285984873600001</c:v>
                </c:pt>
                <c:pt idx="24">
                  <c:v>1.8285984873600001</c:v>
                </c:pt>
                <c:pt idx="25">
                  <c:v>1.8285984873600001</c:v>
                </c:pt>
                <c:pt idx="26">
                  <c:v>1.8795584892320001</c:v>
                </c:pt>
                <c:pt idx="27">
                  <c:v>1.896936491428</c:v>
                </c:pt>
                <c:pt idx="28">
                  <c:v>1.9003652312520001</c:v>
                </c:pt>
                <c:pt idx="29">
                  <c:v>1.9236419438750001</c:v>
                </c:pt>
                <c:pt idx="30">
                  <c:v>1.9554788160450001</c:v>
                </c:pt>
                <c:pt idx="31">
                  <c:v>1.9554788160450001</c:v>
                </c:pt>
                <c:pt idx="32">
                  <c:v>1.9554788160450001</c:v>
                </c:pt>
                <c:pt idx="33">
                  <c:v>2.0018535213009998</c:v>
                </c:pt>
                <c:pt idx="34">
                  <c:v>1.996386653859</c:v>
                </c:pt>
                <c:pt idx="35">
                  <c:v>1.996720161274</c:v>
                </c:pt>
                <c:pt idx="36">
                  <c:v>2.0325776747159998</c:v>
                </c:pt>
                <c:pt idx="37">
                  <c:v>2.0037272469360001</c:v>
                </c:pt>
                <c:pt idx="38">
                  <c:v>2.0037272469360001</c:v>
                </c:pt>
                <c:pt idx="39">
                  <c:v>2.0037272469360001</c:v>
                </c:pt>
                <c:pt idx="40">
                  <c:v>1.9230346671880001</c:v>
                </c:pt>
                <c:pt idx="41">
                  <c:v>1.933476935983</c:v>
                </c:pt>
                <c:pt idx="42">
                  <c:v>1.957709413753</c:v>
                </c:pt>
                <c:pt idx="43">
                  <c:v>1.9557931176579999</c:v>
                </c:pt>
                <c:pt idx="44">
                  <c:v>1.950980281603</c:v>
                </c:pt>
                <c:pt idx="45">
                  <c:v>1.950980281603</c:v>
                </c:pt>
                <c:pt idx="46">
                  <c:v>1.950980281603</c:v>
                </c:pt>
                <c:pt idx="47">
                  <c:v>1.923389025494</c:v>
                </c:pt>
                <c:pt idx="48">
                  <c:v>1.88915253465</c:v>
                </c:pt>
                <c:pt idx="49">
                  <c:v>1.876144971532</c:v>
                </c:pt>
                <c:pt idx="50">
                  <c:v>1.8423357319410001</c:v>
                </c:pt>
                <c:pt idx="51">
                  <c:v>1.8423357319410001</c:v>
                </c:pt>
                <c:pt idx="52">
                  <c:v>1.8423357319410001</c:v>
                </c:pt>
                <c:pt idx="53">
                  <c:v>1.8423357319410001</c:v>
                </c:pt>
                <c:pt idx="54">
                  <c:v>1.8365077997620001</c:v>
                </c:pt>
                <c:pt idx="55">
                  <c:v>1.830950405167</c:v>
                </c:pt>
                <c:pt idx="56">
                  <c:v>1.833694903714</c:v>
                </c:pt>
                <c:pt idx="57">
                  <c:v>1.8556173274629999</c:v>
                </c:pt>
                <c:pt idx="58">
                  <c:v>1.8644126198490001</c:v>
                </c:pt>
                <c:pt idx="59">
                  <c:v>1.8644126198490001</c:v>
                </c:pt>
                <c:pt idx="60">
                  <c:v>1.8644126198490001</c:v>
                </c:pt>
                <c:pt idx="61">
                  <c:v>1.897497584039</c:v>
                </c:pt>
                <c:pt idx="62">
                  <c:v>1.873405055184</c:v>
                </c:pt>
                <c:pt idx="63">
                  <c:v>1.8588293890050001</c:v>
                </c:pt>
                <c:pt idx="64">
                  <c:v>1.847238642712</c:v>
                </c:pt>
                <c:pt idx="65">
                  <c:v>1.874348084283</c:v>
                </c:pt>
                <c:pt idx="66">
                  <c:v>1.874348084283</c:v>
                </c:pt>
                <c:pt idx="67">
                  <c:v>1.874348084283</c:v>
                </c:pt>
                <c:pt idx="68">
                  <c:v>1.8670022933370001</c:v>
                </c:pt>
                <c:pt idx="69">
                  <c:v>1.8747516274580001</c:v>
                </c:pt>
                <c:pt idx="70">
                  <c:v>1.8477774373219999</c:v>
                </c:pt>
                <c:pt idx="71">
                  <c:v>1.849148950464</c:v>
                </c:pt>
                <c:pt idx="72">
                  <c:v>1.772900073945</c:v>
                </c:pt>
                <c:pt idx="73">
                  <c:v>1.772900073945</c:v>
                </c:pt>
                <c:pt idx="74">
                  <c:v>1.772900073945</c:v>
                </c:pt>
                <c:pt idx="75">
                  <c:v>1.7811604496639999</c:v>
                </c:pt>
                <c:pt idx="76">
                  <c:v>1.7536784056870001</c:v>
                </c:pt>
                <c:pt idx="77">
                  <c:v>1.754146265103</c:v>
                </c:pt>
                <c:pt idx="78">
                  <c:v>1.7239913355759999</c:v>
                </c:pt>
                <c:pt idx="79">
                  <c:v>1.7195919732980001</c:v>
                </c:pt>
                <c:pt idx="80">
                  <c:v>1.7195919732980001</c:v>
                </c:pt>
                <c:pt idx="81">
                  <c:v>1.7195919732980001</c:v>
                </c:pt>
                <c:pt idx="82">
                  <c:v>1.7448948464759999</c:v>
                </c:pt>
                <c:pt idx="83">
                  <c:v>1.762370991426</c:v>
                </c:pt>
                <c:pt idx="84">
                  <c:v>1.7723412828230001</c:v>
                </c:pt>
                <c:pt idx="85">
                  <c:v>1.7810246107629999</c:v>
                </c:pt>
                <c:pt idx="86">
                  <c:v>1.7810246107629999</c:v>
                </c:pt>
                <c:pt idx="87">
                  <c:v>1.7810246107629999</c:v>
                </c:pt>
                <c:pt idx="88">
                  <c:v>1.7810246107629999</c:v>
                </c:pt>
                <c:pt idx="89">
                  <c:v>1.773318040758</c:v>
                </c:pt>
                <c:pt idx="90">
                  <c:v>1.7966721265259999</c:v>
                </c:pt>
                <c:pt idx="91">
                  <c:v>1.854627502911</c:v>
                </c:pt>
                <c:pt idx="92">
                  <c:v>1.8178572199859999</c:v>
                </c:pt>
                <c:pt idx="93">
                  <c:v>1.854382308878</c:v>
                </c:pt>
                <c:pt idx="94">
                  <c:v>1.854382308878</c:v>
                </c:pt>
                <c:pt idx="95">
                  <c:v>1.854382308878</c:v>
                </c:pt>
                <c:pt idx="96">
                  <c:v>1.8707101350199999</c:v>
                </c:pt>
                <c:pt idx="97">
                  <c:v>1.8679222562440001</c:v>
                </c:pt>
                <c:pt idx="98">
                  <c:v>1.8781604925640001</c:v>
                </c:pt>
                <c:pt idx="99">
                  <c:v>1.8781604925640001</c:v>
                </c:pt>
                <c:pt idx="100">
                  <c:v>1.8781604925640001</c:v>
                </c:pt>
                <c:pt idx="101">
                  <c:v>1.8781604925640001</c:v>
                </c:pt>
                <c:pt idx="102">
                  <c:v>1.8781604925640001</c:v>
                </c:pt>
                <c:pt idx="103">
                  <c:v>1.9631367404810001</c:v>
                </c:pt>
                <c:pt idx="104">
                  <c:v>2.006080524078</c:v>
                </c:pt>
                <c:pt idx="105">
                  <c:v>2.0165602571900001</c:v>
                </c:pt>
                <c:pt idx="106">
                  <c:v>1.993648320338</c:v>
                </c:pt>
                <c:pt idx="107">
                  <c:v>1.9354293949750001</c:v>
                </c:pt>
                <c:pt idx="108">
                  <c:v>1.9354293949750001</c:v>
                </c:pt>
                <c:pt idx="109">
                  <c:v>1.9354293949750001</c:v>
                </c:pt>
                <c:pt idx="110">
                  <c:v>1.9396175485889999</c:v>
                </c:pt>
                <c:pt idx="111">
                  <c:v>1.9801862583550001</c:v>
                </c:pt>
                <c:pt idx="112">
                  <c:v>1.9854610309880001</c:v>
                </c:pt>
                <c:pt idx="113">
                  <c:v>1.980105830032</c:v>
                </c:pt>
                <c:pt idx="114">
                  <c:v>1.972756158842</c:v>
                </c:pt>
                <c:pt idx="115">
                  <c:v>1.972756158842</c:v>
                </c:pt>
                <c:pt idx="116">
                  <c:v>1.972756158842</c:v>
                </c:pt>
                <c:pt idx="117">
                  <c:v>1.986429540676</c:v>
                </c:pt>
                <c:pt idx="118">
                  <c:v>1.9902028401530001</c:v>
                </c:pt>
                <c:pt idx="119">
                  <c:v>2.014302305802</c:v>
                </c:pt>
                <c:pt idx="120">
                  <c:v>2.0419802009749999</c:v>
                </c:pt>
                <c:pt idx="121">
                  <c:v>2.0370709943700001</c:v>
                </c:pt>
                <c:pt idx="122">
                  <c:v>2.0370709943700001</c:v>
                </c:pt>
                <c:pt idx="123">
                  <c:v>2.0370709943700001</c:v>
                </c:pt>
                <c:pt idx="124">
                  <c:v>2.022656345303</c:v>
                </c:pt>
                <c:pt idx="125">
                  <c:v>2.0748328899419999</c:v>
                </c:pt>
                <c:pt idx="126">
                  <c:v>2.1002785730359999</c:v>
                </c:pt>
                <c:pt idx="127">
                  <c:v>2.138122442422</c:v>
                </c:pt>
                <c:pt idx="128">
                  <c:v>2.1281879282260001</c:v>
                </c:pt>
                <c:pt idx="129">
                  <c:v>2.1281879282260001</c:v>
                </c:pt>
                <c:pt idx="130">
                  <c:v>2.1281879282260001</c:v>
                </c:pt>
                <c:pt idx="131">
                  <c:v>2.1281879282260001</c:v>
                </c:pt>
                <c:pt idx="132">
                  <c:v>2.1114367859819998</c:v>
                </c:pt>
                <c:pt idx="133">
                  <c:v>2.095554678933</c:v>
                </c:pt>
                <c:pt idx="134">
                  <c:v>2.0698097025140001</c:v>
                </c:pt>
                <c:pt idx="135">
                  <c:v>2.0312427778519999</c:v>
                </c:pt>
                <c:pt idx="136">
                  <c:v>2.0312427778519999</c:v>
                </c:pt>
                <c:pt idx="137">
                  <c:v>2.0312427778519999</c:v>
                </c:pt>
                <c:pt idx="138">
                  <c:v>1.972607516546</c:v>
                </c:pt>
                <c:pt idx="139">
                  <c:v>1.9577997236060001</c:v>
                </c:pt>
                <c:pt idx="140">
                  <c:v>1.9638703277130001</c:v>
                </c:pt>
                <c:pt idx="141">
                  <c:v>1.960277392931</c:v>
                </c:pt>
                <c:pt idx="142">
                  <c:v>1.9637942637570001</c:v>
                </c:pt>
                <c:pt idx="143">
                  <c:v>1.9637942637570001</c:v>
                </c:pt>
                <c:pt idx="144">
                  <c:v>1.9637942637570001</c:v>
                </c:pt>
                <c:pt idx="145">
                  <c:v>2.002624958088</c:v>
                </c:pt>
                <c:pt idx="146">
                  <c:v>2.0143731221490002</c:v>
                </c:pt>
                <c:pt idx="147">
                  <c:v>2.003552347366</c:v>
                </c:pt>
                <c:pt idx="148">
                  <c:v>2.0135209815990001</c:v>
                </c:pt>
                <c:pt idx="149">
                  <c:v>2.046884406697</c:v>
                </c:pt>
                <c:pt idx="150">
                  <c:v>2.046884406697</c:v>
                </c:pt>
                <c:pt idx="151">
                  <c:v>2.046884406697</c:v>
                </c:pt>
                <c:pt idx="152">
                  <c:v>2.04485943756</c:v>
                </c:pt>
                <c:pt idx="153">
                  <c:v>2.0902291053819999</c:v>
                </c:pt>
                <c:pt idx="154">
                  <c:v>2.1184844206459998</c:v>
                </c:pt>
                <c:pt idx="155">
                  <c:v>2.0867377848180002</c:v>
                </c:pt>
                <c:pt idx="156">
                  <c:v>2.0542893688419999</c:v>
                </c:pt>
                <c:pt idx="157">
                  <c:v>2.0542893688419999</c:v>
                </c:pt>
                <c:pt idx="158">
                  <c:v>2.0542893688419999</c:v>
                </c:pt>
                <c:pt idx="159">
                  <c:v>2.0573587208980002</c:v>
                </c:pt>
                <c:pt idx="160">
                  <c:v>2.1254929121230002</c:v>
                </c:pt>
                <c:pt idx="161">
                  <c:v>2.153571738958</c:v>
                </c:pt>
                <c:pt idx="162">
                  <c:v>2.1318652249380001</c:v>
                </c:pt>
                <c:pt idx="163">
                  <c:v>2.1234895300150001</c:v>
                </c:pt>
                <c:pt idx="164">
                  <c:v>2.1234895300150001</c:v>
                </c:pt>
                <c:pt idx="165">
                  <c:v>2.1234895300150001</c:v>
                </c:pt>
                <c:pt idx="166">
                  <c:v>2.1382987078400002</c:v>
                </c:pt>
                <c:pt idx="167">
                  <c:v>2.1334556435050001</c:v>
                </c:pt>
                <c:pt idx="168">
                  <c:v>2.140391413688</c:v>
                </c:pt>
                <c:pt idx="169">
                  <c:v>2.1403226192839999</c:v>
                </c:pt>
                <c:pt idx="170">
                  <c:v>2.1183440027399998</c:v>
                </c:pt>
                <c:pt idx="171">
                  <c:v>2.1183440027399998</c:v>
                </c:pt>
                <c:pt idx="172">
                  <c:v>2.1183440027399998</c:v>
                </c:pt>
                <c:pt idx="173">
                  <c:v>2.132060544932</c:v>
                </c:pt>
                <c:pt idx="174">
                  <c:v>2.2385215092920001</c:v>
                </c:pt>
                <c:pt idx="175">
                  <c:v>2.189431664622</c:v>
                </c:pt>
                <c:pt idx="176">
                  <c:v>2.1923647852560002</c:v>
                </c:pt>
                <c:pt idx="177">
                  <c:v>2.1419199125800001</c:v>
                </c:pt>
                <c:pt idx="178">
                  <c:v>2.1419199125800001</c:v>
                </c:pt>
                <c:pt idx="179">
                  <c:v>2.1419199125800001</c:v>
                </c:pt>
                <c:pt idx="180">
                  <c:v>2.1536043435279999</c:v>
                </c:pt>
                <c:pt idx="181">
                  <c:v>2.0959241076200001</c:v>
                </c:pt>
                <c:pt idx="182">
                  <c:v>2.0027602056120002</c:v>
                </c:pt>
                <c:pt idx="183">
                  <c:v>1.9958600196359999</c:v>
                </c:pt>
                <c:pt idx="184">
                  <c:v>1.9747679981220001</c:v>
                </c:pt>
                <c:pt idx="185">
                  <c:v>1.9747679981220001</c:v>
                </c:pt>
                <c:pt idx="186">
                  <c:v>1.9747679981220001</c:v>
                </c:pt>
                <c:pt idx="187">
                  <c:v>1.9531787339760001</c:v>
                </c:pt>
                <c:pt idx="188">
                  <c:v>1.9944071347500001</c:v>
                </c:pt>
                <c:pt idx="189">
                  <c:v>1.9407115870830001</c:v>
                </c:pt>
                <c:pt idx="190">
                  <c:v>1.9881390402379999</c:v>
                </c:pt>
                <c:pt idx="191">
                  <c:v>2.0302585219820002</c:v>
                </c:pt>
                <c:pt idx="192">
                  <c:v>2.0302585219820002</c:v>
                </c:pt>
                <c:pt idx="193">
                  <c:v>2.0302585219820002</c:v>
                </c:pt>
                <c:pt idx="194">
                  <c:v>2.0302585219820002</c:v>
                </c:pt>
                <c:pt idx="195">
                  <c:v>2.0524010046460002</c:v>
                </c:pt>
                <c:pt idx="196">
                  <c:v>2.0492201708410001</c:v>
                </c:pt>
                <c:pt idx="197">
                  <c:v>2.0408602784830001</c:v>
                </c:pt>
                <c:pt idx="198">
                  <c:v>1.99670167503</c:v>
                </c:pt>
                <c:pt idx="199">
                  <c:v>1.99670167503</c:v>
                </c:pt>
                <c:pt idx="200">
                  <c:v>1.99670167503</c:v>
                </c:pt>
                <c:pt idx="201">
                  <c:v>2.023151757515</c:v>
                </c:pt>
                <c:pt idx="202">
                  <c:v>2.030535256741</c:v>
                </c:pt>
                <c:pt idx="203">
                  <c:v>2.0446735307630002</c:v>
                </c:pt>
                <c:pt idx="204">
                  <c:v>2.0752023659060002</c:v>
                </c:pt>
                <c:pt idx="205">
                  <c:v>2.0728600283679999</c:v>
                </c:pt>
                <c:pt idx="206">
                  <c:v>2.0728600283679999</c:v>
                </c:pt>
                <c:pt idx="207">
                  <c:v>2.0728600283679999</c:v>
                </c:pt>
                <c:pt idx="208">
                  <c:v>2.0120817967189999</c:v>
                </c:pt>
                <c:pt idx="209">
                  <c:v>2.0010818052350001</c:v>
                </c:pt>
                <c:pt idx="210">
                  <c:v>1.991032121673</c:v>
                </c:pt>
                <c:pt idx="211">
                  <c:v>1.9604230952120001</c:v>
                </c:pt>
                <c:pt idx="212">
                  <c:v>1.98945234118</c:v>
                </c:pt>
                <c:pt idx="213">
                  <c:v>1.98945234118</c:v>
                </c:pt>
                <c:pt idx="214">
                  <c:v>1.98945234118</c:v>
                </c:pt>
                <c:pt idx="215">
                  <c:v>1.9070952497810001</c:v>
                </c:pt>
                <c:pt idx="216">
                  <c:v>1.9939950639390001</c:v>
                </c:pt>
                <c:pt idx="217">
                  <c:v>2.025917836673</c:v>
                </c:pt>
                <c:pt idx="218">
                  <c:v>2.0275464233310001</c:v>
                </c:pt>
                <c:pt idx="219">
                  <c:v>2.0004567482379998</c:v>
                </c:pt>
                <c:pt idx="220">
                  <c:v>2.0004567482379998</c:v>
                </c:pt>
                <c:pt idx="221">
                  <c:v>2.0004567482379998</c:v>
                </c:pt>
                <c:pt idx="222">
                  <c:v>1.9753899086740001</c:v>
                </c:pt>
                <c:pt idx="223">
                  <c:v>1.9151872102280001</c:v>
                </c:pt>
                <c:pt idx="224">
                  <c:v>1.992158807025</c:v>
                </c:pt>
                <c:pt idx="225">
                  <c:v>2.000910983657</c:v>
                </c:pt>
                <c:pt idx="226">
                  <c:v>1.9907613391679999</c:v>
                </c:pt>
                <c:pt idx="227">
                  <c:v>1.9907613391679999</c:v>
                </c:pt>
                <c:pt idx="228">
                  <c:v>1.9907613391679999</c:v>
                </c:pt>
                <c:pt idx="229">
                  <c:v>1.9656704163780001</c:v>
                </c:pt>
                <c:pt idx="230">
                  <c:v>1.985134119294</c:v>
                </c:pt>
                <c:pt idx="231">
                  <c:v>1.9908821318579999</c:v>
                </c:pt>
                <c:pt idx="232">
                  <c:v>2.052438879371</c:v>
                </c:pt>
                <c:pt idx="233">
                  <c:v>2.0293519161460001</c:v>
                </c:pt>
                <c:pt idx="234">
                  <c:v>2.0293519161460001</c:v>
                </c:pt>
                <c:pt idx="235">
                  <c:v>2.0293519161460001</c:v>
                </c:pt>
                <c:pt idx="236">
                  <c:v>2.0255105916599998</c:v>
                </c:pt>
                <c:pt idx="237">
                  <c:v>2.035253122152</c:v>
                </c:pt>
                <c:pt idx="238">
                  <c:v>2.0673918863249998</c:v>
                </c:pt>
                <c:pt idx="239">
                  <c:v>2.0763615895399998</c:v>
                </c:pt>
                <c:pt idx="240">
                  <c:v>2.0777315259339999</c:v>
                </c:pt>
                <c:pt idx="241">
                  <c:v>2.0777315259339999</c:v>
                </c:pt>
                <c:pt idx="242">
                  <c:v>2.0777315259339999</c:v>
                </c:pt>
                <c:pt idx="243">
                  <c:v>2.0777315259339999</c:v>
                </c:pt>
                <c:pt idx="244">
                  <c:v>2.0777315259339999</c:v>
                </c:pt>
                <c:pt idx="245">
                  <c:v>2.0777315259339999</c:v>
                </c:pt>
                <c:pt idx="246">
                  <c:v>2.110273303649</c:v>
                </c:pt>
                <c:pt idx="247">
                  <c:v>2.0683996689069999</c:v>
                </c:pt>
                <c:pt idx="248">
                  <c:v>2.0683996689069999</c:v>
                </c:pt>
                <c:pt idx="249">
                  <c:v>2.0683996689069999</c:v>
                </c:pt>
                <c:pt idx="250">
                  <c:v>2.0588937293709999</c:v>
                </c:pt>
                <c:pt idx="251">
                  <c:v>2.1673236952239998</c:v>
                </c:pt>
                <c:pt idx="252">
                  <c:v>2.1673236952239998</c:v>
                </c:pt>
                <c:pt idx="253">
                  <c:v>2.1673236952239998</c:v>
                </c:pt>
                <c:pt idx="254">
                  <c:v>2.1917250843340002</c:v>
                </c:pt>
                <c:pt idx="255">
                  <c:v>2.1917250843340002</c:v>
                </c:pt>
                <c:pt idx="256">
                  <c:v>2.1917250843340002</c:v>
                </c:pt>
                <c:pt idx="257">
                  <c:v>2.1917250843340002</c:v>
                </c:pt>
                <c:pt idx="258">
                  <c:v>2.1917250843340002</c:v>
                </c:pt>
                <c:pt idx="259">
                  <c:v>2.2160025149760001</c:v>
                </c:pt>
                <c:pt idx="260">
                  <c:v>2.200757406283</c:v>
                </c:pt>
                <c:pt idx="261">
                  <c:v>2.1976178066480001</c:v>
                </c:pt>
                <c:pt idx="262">
                  <c:v>2.1976178066480001</c:v>
                </c:pt>
                <c:pt idx="263">
                  <c:v>2.1976178066480001</c:v>
                </c:pt>
                <c:pt idx="264">
                  <c:v>2.1976178066480001</c:v>
                </c:pt>
                <c:pt idx="265">
                  <c:v>2.1976178066480001</c:v>
                </c:pt>
                <c:pt idx="266">
                  <c:v>2.202164853667</c:v>
                </c:pt>
                <c:pt idx="267">
                  <c:v>2.2136686436890001</c:v>
                </c:pt>
                <c:pt idx="268">
                  <c:v>2.2676161745360002</c:v>
                </c:pt>
                <c:pt idx="269">
                  <c:v>2.2676161745360002</c:v>
                </c:pt>
                <c:pt idx="270">
                  <c:v>2.2676161745360002</c:v>
                </c:pt>
                <c:pt idx="271">
                  <c:v>2.2943791643779998</c:v>
                </c:pt>
                <c:pt idx="272">
                  <c:v>2.253214538745</c:v>
                </c:pt>
                <c:pt idx="273">
                  <c:v>2.2641252836339998</c:v>
                </c:pt>
                <c:pt idx="274">
                  <c:v>2.2938989999900001</c:v>
                </c:pt>
                <c:pt idx="275">
                  <c:v>2.3015191123590002</c:v>
                </c:pt>
                <c:pt idx="276">
                  <c:v>2.3015191123590002</c:v>
                </c:pt>
                <c:pt idx="277">
                  <c:v>2.3015191123590002</c:v>
                </c:pt>
                <c:pt idx="278">
                  <c:v>2.3142254148260002</c:v>
                </c:pt>
                <c:pt idx="279">
                  <c:v>2.297689370214</c:v>
                </c:pt>
                <c:pt idx="280">
                  <c:v>2.31124304632</c:v>
                </c:pt>
                <c:pt idx="281">
                  <c:v>2.295694011488</c:v>
                </c:pt>
                <c:pt idx="282">
                  <c:v>2.3093197075740002</c:v>
                </c:pt>
                <c:pt idx="283">
                  <c:v>2.3093197075740002</c:v>
                </c:pt>
                <c:pt idx="284">
                  <c:v>2.3093197075740002</c:v>
                </c:pt>
                <c:pt idx="285">
                  <c:v>2.321631870065</c:v>
                </c:pt>
                <c:pt idx="286">
                  <c:v>2.3088898456070002</c:v>
                </c:pt>
                <c:pt idx="287">
                  <c:v>2.258183214262</c:v>
                </c:pt>
                <c:pt idx="288">
                  <c:v>2.2767479756050002</c:v>
                </c:pt>
                <c:pt idx="289">
                  <c:v>2.2886249968489998</c:v>
                </c:pt>
                <c:pt idx="290">
                  <c:v>2.2886249968489998</c:v>
                </c:pt>
                <c:pt idx="291">
                  <c:v>2.2886249968489998</c:v>
                </c:pt>
                <c:pt idx="292">
                  <c:v>2.3006847208910002</c:v>
                </c:pt>
                <c:pt idx="293">
                  <c:v>2.3255170926169999</c:v>
                </c:pt>
                <c:pt idx="294">
                  <c:v>2.3255170926169999</c:v>
                </c:pt>
                <c:pt idx="295">
                  <c:v>2.3467887146009998</c:v>
                </c:pt>
                <c:pt idx="296">
                  <c:v>2.3468233397890002</c:v>
                </c:pt>
                <c:pt idx="297">
                  <c:v>2.3468233397890002</c:v>
                </c:pt>
                <c:pt idx="298">
                  <c:v>2.3468233397890002</c:v>
                </c:pt>
                <c:pt idx="299">
                  <c:v>2.382199808402</c:v>
                </c:pt>
                <c:pt idx="300">
                  <c:v>2.3668903094939999</c:v>
                </c:pt>
                <c:pt idx="301">
                  <c:v>2.3893733109339998</c:v>
                </c:pt>
                <c:pt idx="302">
                  <c:v>2.395164252841</c:v>
                </c:pt>
                <c:pt idx="303">
                  <c:v>2.4097027008120002</c:v>
                </c:pt>
                <c:pt idx="304">
                  <c:v>2.4097027008120002</c:v>
                </c:pt>
                <c:pt idx="305">
                  <c:v>2.4097027008120002</c:v>
                </c:pt>
                <c:pt idx="306">
                  <c:v>2.4147328465200002</c:v>
                </c:pt>
                <c:pt idx="307">
                  <c:v>2.4253127248380002</c:v>
                </c:pt>
                <c:pt idx="308">
                  <c:v>2.3978950272940001</c:v>
                </c:pt>
                <c:pt idx="309">
                  <c:v>2.3707037233800001</c:v>
                </c:pt>
                <c:pt idx="310">
                  <c:v>2.3222013915119999</c:v>
                </c:pt>
                <c:pt idx="311">
                  <c:v>2.3222013915119999</c:v>
                </c:pt>
                <c:pt idx="312">
                  <c:v>2.3222013915119999</c:v>
                </c:pt>
                <c:pt idx="313">
                  <c:v>2.3078609236940002</c:v>
                </c:pt>
                <c:pt idx="314">
                  <c:v>2.288385804726</c:v>
                </c:pt>
                <c:pt idx="315">
                  <c:v>2.2594143262999999</c:v>
                </c:pt>
                <c:pt idx="316">
                  <c:v>2.280417096096</c:v>
                </c:pt>
                <c:pt idx="317">
                  <c:v>2.3014947386340001</c:v>
                </c:pt>
                <c:pt idx="318">
                  <c:v>2.3014947386340001</c:v>
                </c:pt>
                <c:pt idx="319">
                  <c:v>2.3014947386340001</c:v>
                </c:pt>
                <c:pt idx="320">
                  <c:v>2.2844045577099998</c:v>
                </c:pt>
                <c:pt idx="321">
                  <c:v>2.340820999905</c:v>
                </c:pt>
                <c:pt idx="322">
                  <c:v>2.3924506786870001</c:v>
                </c:pt>
                <c:pt idx="323">
                  <c:v>2.393216937489</c:v>
                </c:pt>
                <c:pt idx="324">
                  <c:v>2.3705872705959998</c:v>
                </c:pt>
                <c:pt idx="325">
                  <c:v>2.3705872705959998</c:v>
                </c:pt>
                <c:pt idx="326">
                  <c:v>2.3705872705959998</c:v>
                </c:pt>
                <c:pt idx="327">
                  <c:v>2.3737200689589999</c:v>
                </c:pt>
                <c:pt idx="328">
                  <c:v>2.3937873602290001</c:v>
                </c:pt>
                <c:pt idx="329">
                  <c:v>2.3879122189420001</c:v>
                </c:pt>
                <c:pt idx="330">
                  <c:v>2.375253580136</c:v>
                </c:pt>
                <c:pt idx="331">
                  <c:v>2.3539319969860002</c:v>
                </c:pt>
                <c:pt idx="332">
                  <c:v>2.3539319969860002</c:v>
                </c:pt>
                <c:pt idx="333">
                  <c:v>2.3539319969860002</c:v>
                </c:pt>
                <c:pt idx="334">
                  <c:v>2.3397703164850001</c:v>
                </c:pt>
                <c:pt idx="335">
                  <c:v>2.3355542513450001</c:v>
                </c:pt>
                <c:pt idx="336">
                  <c:v>2.3534657671930002</c:v>
                </c:pt>
                <c:pt idx="337">
                  <c:v>2.3880484642490001</c:v>
                </c:pt>
                <c:pt idx="338">
                  <c:v>2.4204985333129998</c:v>
                </c:pt>
                <c:pt idx="339">
                  <c:v>2.4204985333129998</c:v>
                </c:pt>
                <c:pt idx="340">
                  <c:v>2.4204985333129998</c:v>
                </c:pt>
                <c:pt idx="341">
                  <c:v>2.4459026146389999</c:v>
                </c:pt>
                <c:pt idx="342">
                  <c:v>2.4132035850490001</c:v>
                </c:pt>
                <c:pt idx="343">
                  <c:v>2.420609302321</c:v>
                </c:pt>
                <c:pt idx="344">
                  <c:v>2.397022460908</c:v>
                </c:pt>
                <c:pt idx="345">
                  <c:v>2.3555546907310001</c:v>
                </c:pt>
                <c:pt idx="346">
                  <c:v>2.3555546907310001</c:v>
                </c:pt>
                <c:pt idx="347">
                  <c:v>2.3555546907310001</c:v>
                </c:pt>
                <c:pt idx="348">
                  <c:v>2.3630826633559998</c:v>
                </c:pt>
                <c:pt idx="349">
                  <c:v>2.3414572501820001</c:v>
                </c:pt>
                <c:pt idx="350">
                  <c:v>2.3606256965000001</c:v>
                </c:pt>
                <c:pt idx="351">
                  <c:v>2.336916819596</c:v>
                </c:pt>
                <c:pt idx="352">
                  <c:v>2.3383558402369999</c:v>
                </c:pt>
                <c:pt idx="353">
                  <c:v>2.3383558402369999</c:v>
                </c:pt>
                <c:pt idx="354">
                  <c:v>2.3383558402369999</c:v>
                </c:pt>
                <c:pt idx="355">
                  <c:v>2.3036537681240001</c:v>
                </c:pt>
                <c:pt idx="356">
                  <c:v>2.3194387898179998</c:v>
                </c:pt>
                <c:pt idx="357">
                  <c:v>2.2980925910319998</c:v>
                </c:pt>
                <c:pt idx="358">
                  <c:v>2.2916469758870002</c:v>
                </c:pt>
                <c:pt idx="359">
                  <c:v>2.250009539748</c:v>
                </c:pt>
                <c:pt idx="360">
                  <c:v>2.250009539748</c:v>
                </c:pt>
                <c:pt idx="361">
                  <c:v>2.250009539748</c:v>
                </c:pt>
                <c:pt idx="362">
                  <c:v>2.2893695275399999</c:v>
                </c:pt>
                <c:pt idx="363">
                  <c:v>2.2593388527829998</c:v>
                </c:pt>
                <c:pt idx="364">
                  <c:v>2.2452358472760001</c:v>
                </c:pt>
                <c:pt idx="365">
                  <c:v>2.2701038397570001</c:v>
                </c:pt>
                <c:pt idx="366">
                  <c:v>2.2452086867059999</c:v>
                </c:pt>
                <c:pt idx="367">
                  <c:v>2.2452086867059999</c:v>
                </c:pt>
                <c:pt idx="368">
                  <c:v>2.2452086867059999</c:v>
                </c:pt>
                <c:pt idx="369">
                  <c:v>2.244483466238</c:v>
                </c:pt>
                <c:pt idx="370">
                  <c:v>2.2254133633520001</c:v>
                </c:pt>
                <c:pt idx="371">
                  <c:v>2.208970684509</c:v>
                </c:pt>
                <c:pt idx="372">
                  <c:v>2.1910996353900001</c:v>
                </c:pt>
                <c:pt idx="373">
                  <c:v>2.1978130700039999</c:v>
                </c:pt>
                <c:pt idx="374">
                  <c:v>2.1978130700039999</c:v>
                </c:pt>
                <c:pt idx="375">
                  <c:v>2.1978130700039999</c:v>
                </c:pt>
                <c:pt idx="376">
                  <c:v>2.2258693418300002</c:v>
                </c:pt>
                <c:pt idx="377">
                  <c:v>2.2618330571660001</c:v>
                </c:pt>
                <c:pt idx="378">
                  <c:v>2.24769192696</c:v>
                </c:pt>
                <c:pt idx="379">
                  <c:v>2.237772208739</c:v>
                </c:pt>
                <c:pt idx="380">
                  <c:v>2.1969538339530001</c:v>
                </c:pt>
                <c:pt idx="381">
                  <c:v>2.1969538339530001</c:v>
                </c:pt>
                <c:pt idx="382">
                  <c:v>2.1969538339530001</c:v>
                </c:pt>
                <c:pt idx="383">
                  <c:v>2.2015636722990002</c:v>
                </c:pt>
                <c:pt idx="384">
                  <c:v>2.204132728676</c:v>
                </c:pt>
                <c:pt idx="385">
                  <c:v>2.1871444905690001</c:v>
                </c:pt>
                <c:pt idx="386">
                  <c:v>2.1790804544450002</c:v>
                </c:pt>
                <c:pt idx="387">
                  <c:v>2.1258433202820002</c:v>
                </c:pt>
                <c:pt idx="388">
                  <c:v>2.1258433202820002</c:v>
                </c:pt>
                <c:pt idx="389">
                  <c:v>2.1258433202820002</c:v>
                </c:pt>
                <c:pt idx="390">
                  <c:v>2.151445349816</c:v>
                </c:pt>
                <c:pt idx="391">
                  <c:v>2.1790358480259999</c:v>
                </c:pt>
                <c:pt idx="392">
                  <c:v>2.150712751211</c:v>
                </c:pt>
                <c:pt idx="393">
                  <c:v>2.1222145489269999</c:v>
                </c:pt>
                <c:pt idx="394">
                  <c:v>2.089165755292</c:v>
                </c:pt>
                <c:pt idx="395">
                  <c:v>2.089165755292</c:v>
                </c:pt>
                <c:pt idx="396">
                  <c:v>2.089165755292</c:v>
                </c:pt>
                <c:pt idx="397">
                  <c:v>2.0967426061249999</c:v>
                </c:pt>
                <c:pt idx="398">
                  <c:v>2.109175803331</c:v>
                </c:pt>
                <c:pt idx="399">
                  <c:v>2.128596754123</c:v>
                </c:pt>
                <c:pt idx="400">
                  <c:v>2.1180921103019998</c:v>
                </c:pt>
                <c:pt idx="401">
                  <c:v>2.0707064229030001</c:v>
                </c:pt>
                <c:pt idx="402">
                  <c:v>2.0707064229030001</c:v>
                </c:pt>
                <c:pt idx="403">
                  <c:v>2.0707064229030001</c:v>
                </c:pt>
                <c:pt idx="404">
                  <c:v>2.1011912925909999</c:v>
                </c:pt>
                <c:pt idx="405">
                  <c:v>2.0788829955349999</c:v>
                </c:pt>
                <c:pt idx="406">
                  <c:v>2.0591228270970001</c:v>
                </c:pt>
                <c:pt idx="407">
                  <c:v>2.0378577150730002</c:v>
                </c:pt>
                <c:pt idx="408">
                  <c:v>2.0626239769780002</c:v>
                </c:pt>
                <c:pt idx="409">
                  <c:v>2.0626239769780002</c:v>
                </c:pt>
                <c:pt idx="410">
                  <c:v>2.0626239769780002</c:v>
                </c:pt>
                <c:pt idx="411">
                  <c:v>2.0488463405980002</c:v>
                </c:pt>
                <c:pt idx="412">
                  <c:v>2.0358470740149999</c:v>
                </c:pt>
                <c:pt idx="413">
                  <c:v>2.016374937838</c:v>
                </c:pt>
                <c:pt idx="414">
                  <c:v>2.0265891414700001</c:v>
                </c:pt>
                <c:pt idx="415">
                  <c:v>2.0289501690530001</c:v>
                </c:pt>
                <c:pt idx="416">
                  <c:v>2.0289501690530001</c:v>
                </c:pt>
                <c:pt idx="417">
                  <c:v>2.0289501690530001</c:v>
                </c:pt>
                <c:pt idx="418">
                  <c:v>2.0881270746720002</c:v>
                </c:pt>
                <c:pt idx="419">
                  <c:v>2.0770548610490001</c:v>
                </c:pt>
                <c:pt idx="420">
                  <c:v>2.1008025449979999</c:v>
                </c:pt>
                <c:pt idx="421">
                  <c:v>2.0791858413140001</c:v>
                </c:pt>
                <c:pt idx="422">
                  <c:v>2.0316399617990002</c:v>
                </c:pt>
                <c:pt idx="423">
                  <c:v>2.0316399617990002</c:v>
                </c:pt>
                <c:pt idx="424">
                  <c:v>2.0316399617990002</c:v>
                </c:pt>
                <c:pt idx="425">
                  <c:v>2.0642048813309999</c:v>
                </c:pt>
                <c:pt idx="426">
                  <c:v>2.0907422855819999</c:v>
                </c:pt>
                <c:pt idx="427">
                  <c:v>2.0627231721510002</c:v>
                </c:pt>
                <c:pt idx="428">
                  <c:v>2.0414123280709999</c:v>
                </c:pt>
                <c:pt idx="429">
                  <c:v>2.0390135936310001</c:v>
                </c:pt>
                <c:pt idx="430">
                  <c:v>2.0390135936310001</c:v>
                </c:pt>
                <c:pt idx="431">
                  <c:v>2.0390135936310001</c:v>
                </c:pt>
                <c:pt idx="432">
                  <c:v>2.0600367588180002</c:v>
                </c:pt>
                <c:pt idx="433">
                  <c:v>2.0602877364580001</c:v>
                </c:pt>
                <c:pt idx="434">
                  <c:v>2.0479306202830001</c:v>
                </c:pt>
                <c:pt idx="435">
                  <c:v>2.0355285036750002</c:v>
                </c:pt>
                <c:pt idx="436">
                  <c:v>2.0355285036750002</c:v>
                </c:pt>
                <c:pt idx="437">
                  <c:v>2.0355285036750002</c:v>
                </c:pt>
                <c:pt idx="438">
                  <c:v>2.0355285036750002</c:v>
                </c:pt>
                <c:pt idx="439">
                  <c:v>1.9323832075589999</c:v>
                </c:pt>
                <c:pt idx="440">
                  <c:v>1.942059773799</c:v>
                </c:pt>
                <c:pt idx="441">
                  <c:v>1.9354932784109999</c:v>
                </c:pt>
                <c:pt idx="442">
                  <c:v>1.86037024271</c:v>
                </c:pt>
                <c:pt idx="443">
                  <c:v>1.865711730443</c:v>
                </c:pt>
                <c:pt idx="444">
                  <c:v>1.865711730443</c:v>
                </c:pt>
                <c:pt idx="445">
                  <c:v>1.865711730443</c:v>
                </c:pt>
                <c:pt idx="446">
                  <c:v>1.892631349727</c:v>
                </c:pt>
                <c:pt idx="447">
                  <c:v>1.974095071617</c:v>
                </c:pt>
                <c:pt idx="448">
                  <c:v>2.0251854715680002</c:v>
                </c:pt>
                <c:pt idx="449">
                  <c:v>2.0549233260639999</c:v>
                </c:pt>
                <c:pt idx="450">
                  <c:v>2.0672106354520001</c:v>
                </c:pt>
                <c:pt idx="451">
                  <c:v>2.0672106354520001</c:v>
                </c:pt>
                <c:pt idx="452">
                  <c:v>2.0672106354520001</c:v>
                </c:pt>
                <c:pt idx="453">
                  <c:v>2.0666289290190001</c:v>
                </c:pt>
                <c:pt idx="454">
                  <c:v>2.0390228577860001</c:v>
                </c:pt>
                <c:pt idx="455">
                  <c:v>2.0390228577860001</c:v>
                </c:pt>
                <c:pt idx="456">
                  <c:v>1.965334334414</c:v>
                </c:pt>
                <c:pt idx="457">
                  <c:v>1.9607375075789999</c:v>
                </c:pt>
                <c:pt idx="458">
                  <c:v>1.9607375075789999</c:v>
                </c:pt>
                <c:pt idx="459">
                  <c:v>1.9607375075789999</c:v>
                </c:pt>
                <c:pt idx="460">
                  <c:v>2.0187822497660002</c:v>
                </c:pt>
                <c:pt idx="461">
                  <c:v>2.0002375003320001</c:v>
                </c:pt>
                <c:pt idx="462">
                  <c:v>1.9403644121679999</c:v>
                </c:pt>
                <c:pt idx="463">
                  <c:v>1.9295563760129999</c:v>
                </c:pt>
                <c:pt idx="464">
                  <c:v>1.931835272516</c:v>
                </c:pt>
                <c:pt idx="465">
                  <c:v>1.931835272516</c:v>
                </c:pt>
                <c:pt idx="466">
                  <c:v>1.931835272516</c:v>
                </c:pt>
                <c:pt idx="467">
                  <c:v>1.9239749557000001</c:v>
                </c:pt>
                <c:pt idx="468">
                  <c:v>1.930872047539</c:v>
                </c:pt>
                <c:pt idx="469">
                  <c:v>1.9311680891159999</c:v>
                </c:pt>
                <c:pt idx="470">
                  <c:v>1.910262168147</c:v>
                </c:pt>
                <c:pt idx="471">
                  <c:v>1.910262168147</c:v>
                </c:pt>
                <c:pt idx="472">
                  <c:v>1.910262168147</c:v>
                </c:pt>
                <c:pt idx="473">
                  <c:v>1.910262168147</c:v>
                </c:pt>
                <c:pt idx="474">
                  <c:v>1.910005037548</c:v>
                </c:pt>
                <c:pt idx="475">
                  <c:v>1.928269285194</c:v>
                </c:pt>
                <c:pt idx="476">
                  <c:v>1.9340824723529999</c:v>
                </c:pt>
                <c:pt idx="477">
                  <c:v>1.920513135192</c:v>
                </c:pt>
                <c:pt idx="478">
                  <c:v>1.950460683505</c:v>
                </c:pt>
                <c:pt idx="479">
                  <c:v>1.950460683505</c:v>
                </c:pt>
                <c:pt idx="480">
                  <c:v>1.950460683505</c:v>
                </c:pt>
                <c:pt idx="481">
                  <c:v>1.9665469987219999</c:v>
                </c:pt>
                <c:pt idx="482">
                  <c:v>1.978997548141</c:v>
                </c:pt>
                <c:pt idx="483">
                  <c:v>1.9732188194469999</c:v>
                </c:pt>
                <c:pt idx="484">
                  <c:v>1.9732188194469999</c:v>
                </c:pt>
                <c:pt idx="485">
                  <c:v>1.9732188194469999</c:v>
                </c:pt>
                <c:pt idx="486">
                  <c:v>1.9732188194469999</c:v>
                </c:pt>
                <c:pt idx="487">
                  <c:v>1.9732188194469999</c:v>
                </c:pt>
                <c:pt idx="488">
                  <c:v>1.9941082367659999</c:v>
                </c:pt>
                <c:pt idx="489">
                  <c:v>1.9615586732979999</c:v>
                </c:pt>
                <c:pt idx="490">
                  <c:v>1.967823947471</c:v>
                </c:pt>
                <c:pt idx="491">
                  <c:v>1.942926073999</c:v>
                </c:pt>
                <c:pt idx="492">
                  <c:v>1.898876152328</c:v>
                </c:pt>
                <c:pt idx="493">
                  <c:v>1.898876152328</c:v>
                </c:pt>
                <c:pt idx="494">
                  <c:v>1.898876152328</c:v>
                </c:pt>
                <c:pt idx="495">
                  <c:v>1.8815080826220001</c:v>
                </c:pt>
                <c:pt idx="496">
                  <c:v>1.8454406769159999</c:v>
                </c:pt>
                <c:pt idx="497">
                  <c:v>1.8709702689400001</c:v>
                </c:pt>
                <c:pt idx="498">
                  <c:v>1.85007648757</c:v>
                </c:pt>
                <c:pt idx="499">
                  <c:v>1.797095947304</c:v>
                </c:pt>
                <c:pt idx="500">
                  <c:v>1.797095947304</c:v>
                </c:pt>
                <c:pt idx="501">
                  <c:v>1.797095947304</c:v>
                </c:pt>
                <c:pt idx="502">
                  <c:v>1.7717724699999999</c:v>
                </c:pt>
                <c:pt idx="503">
                  <c:v>1.7766164138160001</c:v>
                </c:pt>
                <c:pt idx="504">
                  <c:v>1.7758395045776301</c:v>
                </c:pt>
                <c:pt idx="505">
                  <c:v>1.7606502503027599</c:v>
                </c:pt>
                <c:pt idx="506">
                  <c:v>1.81404230560464</c:v>
                </c:pt>
                <c:pt idx="507">
                  <c:v>1.81404230560464</c:v>
                </c:pt>
                <c:pt idx="508">
                  <c:v>1.81404230560464</c:v>
                </c:pt>
                <c:pt idx="509">
                  <c:v>1.7231961443112001</c:v>
                </c:pt>
                <c:pt idx="510">
                  <c:v>1.6983511700098</c:v>
                </c:pt>
                <c:pt idx="511">
                  <c:v>1.7111337051506701</c:v>
                </c:pt>
                <c:pt idx="512">
                  <c:v>1.70291196629762</c:v>
                </c:pt>
                <c:pt idx="513">
                  <c:v>1.68697445425399</c:v>
                </c:pt>
                <c:pt idx="514">
                  <c:v>1.68697445425399</c:v>
                </c:pt>
                <c:pt idx="515">
                  <c:v>1.68697445425399</c:v>
                </c:pt>
                <c:pt idx="516">
                  <c:v>1.68697445425399</c:v>
                </c:pt>
                <c:pt idx="517">
                  <c:v>1.72634338903044</c:v>
                </c:pt>
                <c:pt idx="518">
                  <c:v>1.74666806987826</c:v>
                </c:pt>
                <c:pt idx="519">
                  <c:v>1.7249588185570199</c:v>
                </c:pt>
                <c:pt idx="520">
                  <c:v>1.7248083823314599</c:v>
                </c:pt>
                <c:pt idx="521">
                  <c:v>1.7248083823314599</c:v>
                </c:pt>
                <c:pt idx="522">
                  <c:v>1.7248083823314599</c:v>
                </c:pt>
                <c:pt idx="523">
                  <c:v>1.7246100026817801</c:v>
                </c:pt>
                <c:pt idx="524">
                  <c:v>1.73159662312632</c:v>
                </c:pt>
                <c:pt idx="525">
                  <c:v>1.6895670667603999</c:v>
                </c:pt>
                <c:pt idx="526">
                  <c:v>1.69769556421139</c:v>
                </c:pt>
                <c:pt idx="527">
                  <c:v>1.6335033587682299</c:v>
                </c:pt>
                <c:pt idx="528">
                  <c:v>1.6335033587682299</c:v>
                </c:pt>
                <c:pt idx="529">
                  <c:v>1.6335033587682299</c:v>
                </c:pt>
                <c:pt idx="530">
                  <c:v>1.6600166688297799</c:v>
                </c:pt>
                <c:pt idx="531">
                  <c:v>1.69316291719107</c:v>
                </c:pt>
                <c:pt idx="532">
                  <c:v>1.67315591712152</c:v>
                </c:pt>
                <c:pt idx="533">
                  <c:v>1.6863773054509299</c:v>
                </c:pt>
                <c:pt idx="534">
                  <c:v>1.7028853797720001</c:v>
                </c:pt>
                <c:pt idx="535">
                  <c:v>1.7028853797720001</c:v>
                </c:pt>
                <c:pt idx="536">
                  <c:v>1.7028853797720001</c:v>
                </c:pt>
                <c:pt idx="537">
                  <c:v>1.738028375029</c:v>
                </c:pt>
                <c:pt idx="538">
                  <c:v>1.721215211199</c:v>
                </c:pt>
                <c:pt idx="539">
                  <c:v>1.69956830407</c:v>
                </c:pt>
                <c:pt idx="540">
                  <c:v>1.6363523634570001</c:v>
                </c:pt>
                <c:pt idx="541">
                  <c:v>1.591406098595</c:v>
                </c:pt>
                <c:pt idx="542">
                  <c:v>1.591406098595</c:v>
                </c:pt>
                <c:pt idx="543">
                  <c:v>1.591406098595</c:v>
                </c:pt>
                <c:pt idx="544">
                  <c:v>1.6301654975990001</c:v>
                </c:pt>
                <c:pt idx="545">
                  <c:v>1.587458053552</c:v>
                </c:pt>
                <c:pt idx="546">
                  <c:v>1.600629476473</c:v>
                </c:pt>
                <c:pt idx="547">
                  <c:v>1.601073703223</c:v>
                </c:pt>
                <c:pt idx="548">
                  <c:v>1.58948844538</c:v>
                </c:pt>
                <c:pt idx="549">
                  <c:v>1.58948844538</c:v>
                </c:pt>
                <c:pt idx="550">
                  <c:v>1.58948844538</c:v>
                </c:pt>
                <c:pt idx="551">
                  <c:v>1.612543945861</c:v>
                </c:pt>
                <c:pt idx="552">
                  <c:v>1.5874332877490001</c:v>
                </c:pt>
                <c:pt idx="553">
                  <c:v>1.576035869999</c:v>
                </c:pt>
                <c:pt idx="554">
                  <c:v>1.5633035762930001</c:v>
                </c:pt>
                <c:pt idx="555">
                  <c:v>1.5635314397069999</c:v>
                </c:pt>
                <c:pt idx="556">
                  <c:v>1.5635314397069999</c:v>
                </c:pt>
                <c:pt idx="557">
                  <c:v>1.5635314397069999</c:v>
                </c:pt>
                <c:pt idx="558">
                  <c:v>1.572039864775</c:v>
                </c:pt>
                <c:pt idx="559">
                  <c:v>1.5330259296990001</c:v>
                </c:pt>
                <c:pt idx="560">
                  <c:v>1.521430638954</c:v>
                </c:pt>
                <c:pt idx="561">
                  <c:v>1.4707003457509999</c:v>
                </c:pt>
                <c:pt idx="562">
                  <c:v>1.4887337955440001</c:v>
                </c:pt>
                <c:pt idx="563">
                  <c:v>1.4887337955440001</c:v>
                </c:pt>
                <c:pt idx="564">
                  <c:v>1.4887337955440001</c:v>
                </c:pt>
                <c:pt idx="565">
                  <c:v>1.469627298369</c:v>
                </c:pt>
                <c:pt idx="566">
                  <c:v>1.4229037160110001</c:v>
                </c:pt>
                <c:pt idx="567">
                  <c:v>1.3894354016770001</c:v>
                </c:pt>
                <c:pt idx="568">
                  <c:v>1.340883585032</c:v>
                </c:pt>
                <c:pt idx="569">
                  <c:v>1.3055611631490001</c:v>
                </c:pt>
                <c:pt idx="570">
                  <c:v>1.3055611631490001</c:v>
                </c:pt>
                <c:pt idx="571">
                  <c:v>1.3055611631490001</c:v>
                </c:pt>
                <c:pt idx="572">
                  <c:v>1.1965591092929999</c:v>
                </c:pt>
                <c:pt idx="573">
                  <c:v>1.1756311541360001</c:v>
                </c:pt>
                <c:pt idx="574">
                  <c:v>1.209863998453</c:v>
                </c:pt>
                <c:pt idx="575">
                  <c:v>1.1407479051489999</c:v>
                </c:pt>
                <c:pt idx="576">
                  <c:v>1.1631498623309999</c:v>
                </c:pt>
                <c:pt idx="577">
                  <c:v>1.1631498623309999</c:v>
                </c:pt>
                <c:pt idx="578">
                  <c:v>1.1631498623309999</c:v>
                </c:pt>
                <c:pt idx="579">
                  <c:v>1.1631498623309999</c:v>
                </c:pt>
                <c:pt idx="580">
                  <c:v>1.1443388549819999</c:v>
                </c:pt>
                <c:pt idx="581">
                  <c:v>1.138013788876</c:v>
                </c:pt>
                <c:pt idx="582">
                  <c:v>0.99093550948200004</c:v>
                </c:pt>
                <c:pt idx="583">
                  <c:v>0.93803224569099997</c:v>
                </c:pt>
                <c:pt idx="584">
                  <c:v>0.93803224569099997</c:v>
                </c:pt>
                <c:pt idx="585">
                  <c:v>0.93803224569099997</c:v>
                </c:pt>
                <c:pt idx="586">
                  <c:v>0.90027429115699997</c:v>
                </c:pt>
                <c:pt idx="587">
                  <c:v>0.96992236665200005</c:v>
                </c:pt>
                <c:pt idx="588">
                  <c:v>0.97830322710899997</c:v>
                </c:pt>
                <c:pt idx="589">
                  <c:v>1.0605721678369999</c:v>
                </c:pt>
                <c:pt idx="590">
                  <c:v>1.0989726548050001</c:v>
                </c:pt>
                <c:pt idx="591">
                  <c:v>1.0989726548050001</c:v>
                </c:pt>
                <c:pt idx="592">
                  <c:v>1.0989726548050001</c:v>
                </c:pt>
                <c:pt idx="593">
                  <c:v>0.98855564649000005</c:v>
                </c:pt>
                <c:pt idx="594">
                  <c:v>1.0307289721399999</c:v>
                </c:pt>
                <c:pt idx="595">
                  <c:v>1.0239190625250001</c:v>
                </c:pt>
                <c:pt idx="596">
                  <c:v>0.99449154268200002</c:v>
                </c:pt>
                <c:pt idx="597">
                  <c:v>1.0298604135080001</c:v>
                </c:pt>
                <c:pt idx="598">
                  <c:v>1.0298604135080001</c:v>
                </c:pt>
                <c:pt idx="599">
                  <c:v>1.0298604135080001</c:v>
                </c:pt>
                <c:pt idx="600">
                  <c:v>1.0172121048310001</c:v>
                </c:pt>
                <c:pt idx="601">
                  <c:v>1.0312605458570001</c:v>
                </c:pt>
                <c:pt idx="602">
                  <c:v>1.0366196459529999</c:v>
                </c:pt>
                <c:pt idx="603">
                  <c:v>1.074039397025</c:v>
                </c:pt>
                <c:pt idx="604">
                  <c:v>1.148388557409</c:v>
                </c:pt>
                <c:pt idx="605">
                  <c:v>1.148388557409</c:v>
                </c:pt>
                <c:pt idx="606">
                  <c:v>1.148388557409</c:v>
                </c:pt>
                <c:pt idx="607">
                  <c:v>1.169428978102</c:v>
                </c:pt>
                <c:pt idx="608">
                  <c:v>1.233830611571</c:v>
                </c:pt>
                <c:pt idx="609">
                  <c:v>1.250601270959</c:v>
                </c:pt>
                <c:pt idx="610">
                  <c:v>1.231474056917</c:v>
                </c:pt>
                <c:pt idx="611">
                  <c:v>1.1565043222660001</c:v>
                </c:pt>
                <c:pt idx="612">
                  <c:v>1.1565043222660001</c:v>
                </c:pt>
                <c:pt idx="613">
                  <c:v>1.1565043222660001</c:v>
                </c:pt>
                <c:pt idx="614">
                  <c:v>1.211815880329</c:v>
                </c:pt>
                <c:pt idx="615">
                  <c:v>1.2014521548629999</c:v>
                </c:pt>
                <c:pt idx="616">
                  <c:v>1.2014521548629999</c:v>
                </c:pt>
                <c:pt idx="617">
                  <c:v>1.152490977934</c:v>
                </c:pt>
                <c:pt idx="618">
                  <c:v>1.1506398459289999</c:v>
                </c:pt>
                <c:pt idx="619">
                  <c:v>1.1506398459289999</c:v>
                </c:pt>
                <c:pt idx="620">
                  <c:v>1.1506398459289999</c:v>
                </c:pt>
                <c:pt idx="621">
                  <c:v>1.122662314859</c:v>
                </c:pt>
                <c:pt idx="622">
                  <c:v>1.0891246263150001</c:v>
                </c:pt>
                <c:pt idx="623">
                  <c:v>1.0461241783669999</c:v>
                </c:pt>
                <c:pt idx="624">
                  <c:v>1.0175138232559999</c:v>
                </c:pt>
                <c:pt idx="625">
                  <c:v>1.027802518858</c:v>
                </c:pt>
                <c:pt idx="626">
                  <c:v>1.027802518858</c:v>
                </c:pt>
                <c:pt idx="627">
                  <c:v>1.027802518858</c:v>
                </c:pt>
                <c:pt idx="628">
                  <c:v>1.027802518858</c:v>
                </c:pt>
                <c:pt idx="629">
                  <c:v>1.027802518858</c:v>
                </c:pt>
                <c:pt idx="630">
                  <c:v>1.027802518858</c:v>
                </c:pt>
                <c:pt idx="631">
                  <c:v>0.97193192766600001</c:v>
                </c:pt>
                <c:pt idx="632">
                  <c:v>0.963639414847</c:v>
                </c:pt>
                <c:pt idx="633">
                  <c:v>0.963639414847</c:v>
                </c:pt>
                <c:pt idx="634">
                  <c:v>0.963639414847</c:v>
                </c:pt>
                <c:pt idx="635">
                  <c:v>0.97299392485299996</c:v>
                </c:pt>
                <c:pt idx="636">
                  <c:v>0.97181916834799997</c:v>
                </c:pt>
                <c:pt idx="637">
                  <c:v>0.97181916834799997</c:v>
                </c:pt>
                <c:pt idx="638">
                  <c:v>0.97181916834799997</c:v>
                </c:pt>
                <c:pt idx="639">
                  <c:v>0.98677833624900002</c:v>
                </c:pt>
                <c:pt idx="640">
                  <c:v>0.98677833624900002</c:v>
                </c:pt>
                <c:pt idx="641">
                  <c:v>0.98677833624900002</c:v>
                </c:pt>
                <c:pt idx="642">
                  <c:v>0.98677833624900002</c:v>
                </c:pt>
                <c:pt idx="643">
                  <c:v>0.98677833624900002</c:v>
                </c:pt>
                <c:pt idx="644">
                  <c:v>1.02688552313</c:v>
                </c:pt>
                <c:pt idx="645">
                  <c:v>1.0747888872889999</c:v>
                </c:pt>
                <c:pt idx="646">
                  <c:v>1.0808748357969999</c:v>
                </c:pt>
                <c:pt idx="647">
                  <c:v>1.0808748357969999</c:v>
                </c:pt>
                <c:pt idx="648">
                  <c:v>1.0808748357969999</c:v>
                </c:pt>
                <c:pt idx="649">
                  <c:v>1.0808748357969999</c:v>
                </c:pt>
                <c:pt idx="650">
                  <c:v>1.0808748357969999</c:v>
                </c:pt>
                <c:pt idx="651">
                  <c:v>1.0357096457970001</c:v>
                </c:pt>
                <c:pt idx="652">
                  <c:v>1.011314963415</c:v>
                </c:pt>
                <c:pt idx="653">
                  <c:v>0.98587821038699996</c:v>
                </c:pt>
                <c:pt idx="654">
                  <c:v>0.98587821038699996</c:v>
                </c:pt>
                <c:pt idx="655">
                  <c:v>0.98587821038699996</c:v>
                </c:pt>
                <c:pt idx="656">
                  <c:v>0.99959507094199995</c:v>
                </c:pt>
                <c:pt idx="657">
                  <c:v>1.0270412113480001</c:v>
                </c:pt>
                <c:pt idx="658">
                  <c:v>1.0441560834520001</c:v>
                </c:pt>
                <c:pt idx="659">
                  <c:v>1.0411270396279999</c:v>
                </c:pt>
                <c:pt idx="660">
                  <c:v>1.015796028709</c:v>
                </c:pt>
                <c:pt idx="661">
                  <c:v>1.015796028709</c:v>
                </c:pt>
                <c:pt idx="662">
                  <c:v>1.015796028709</c:v>
                </c:pt>
                <c:pt idx="663">
                  <c:v>0.99149201341100002</c:v>
                </c:pt>
                <c:pt idx="664">
                  <c:v>1.0271049910150001</c:v>
                </c:pt>
                <c:pt idx="665">
                  <c:v>1.05254796171</c:v>
                </c:pt>
                <c:pt idx="666">
                  <c:v>1.019511105331</c:v>
                </c:pt>
                <c:pt idx="667">
                  <c:v>1.0640409256479999</c:v>
                </c:pt>
                <c:pt idx="668">
                  <c:v>1.0640409256479999</c:v>
                </c:pt>
                <c:pt idx="669">
                  <c:v>1.0640409256479999</c:v>
                </c:pt>
                <c:pt idx="670">
                  <c:v>1.0797224205930001</c:v>
                </c:pt>
                <c:pt idx="671">
                  <c:v>1.087170461828</c:v>
                </c:pt>
                <c:pt idx="672">
                  <c:v>1.1160481110460001</c:v>
                </c:pt>
                <c:pt idx="673">
                  <c:v>1.083204690131</c:v>
                </c:pt>
                <c:pt idx="674">
                  <c:v>1.0820699644780001</c:v>
                </c:pt>
                <c:pt idx="675">
                  <c:v>1.0820699644780001</c:v>
                </c:pt>
                <c:pt idx="676">
                  <c:v>1.0820699644780001</c:v>
                </c:pt>
                <c:pt idx="677">
                  <c:v>1.049159714372</c:v>
                </c:pt>
                <c:pt idx="678">
                  <c:v>1.022245298369</c:v>
                </c:pt>
                <c:pt idx="679">
                  <c:v>1.012302449561</c:v>
                </c:pt>
                <c:pt idx="680">
                  <c:v>1.0155719496840001</c:v>
                </c:pt>
                <c:pt idx="681">
                  <c:v>0.99900785373400003</c:v>
                </c:pt>
                <c:pt idx="682">
                  <c:v>0.99900785373400003</c:v>
                </c:pt>
                <c:pt idx="683">
                  <c:v>0.99900785373400003</c:v>
                </c:pt>
                <c:pt idx="684">
                  <c:v>0.96661705439099999</c:v>
                </c:pt>
                <c:pt idx="685">
                  <c:v>0.99410910211199999</c:v>
                </c:pt>
                <c:pt idx="686">
                  <c:v>0.97554134508000001</c:v>
                </c:pt>
                <c:pt idx="687">
                  <c:v>0.97313355606600005</c:v>
                </c:pt>
                <c:pt idx="688">
                  <c:v>0.92882194484799996</c:v>
                </c:pt>
                <c:pt idx="689">
                  <c:v>0.92882194484799996</c:v>
                </c:pt>
                <c:pt idx="690">
                  <c:v>0.92882194484799996</c:v>
                </c:pt>
                <c:pt idx="691">
                  <c:v>0.946951562691</c:v>
                </c:pt>
                <c:pt idx="692">
                  <c:v>0.96986371432399998</c:v>
                </c:pt>
                <c:pt idx="693">
                  <c:v>0.92472158777799995</c:v>
                </c:pt>
                <c:pt idx="694">
                  <c:v>0.94332942702</c:v>
                </c:pt>
                <c:pt idx="695">
                  <c:v>0.97629350339400001</c:v>
                </c:pt>
                <c:pt idx="696">
                  <c:v>0.97629350339400001</c:v>
                </c:pt>
                <c:pt idx="697">
                  <c:v>0.97629350339400001</c:v>
                </c:pt>
                <c:pt idx="698">
                  <c:v>1.0077257473800001</c:v>
                </c:pt>
                <c:pt idx="699">
                  <c:v>0.95825474502899999</c:v>
                </c:pt>
                <c:pt idx="700">
                  <c:v>0.93909089670799994</c:v>
                </c:pt>
                <c:pt idx="701">
                  <c:v>0.895663791072</c:v>
                </c:pt>
                <c:pt idx="702">
                  <c:v>0.89004151337699999</c:v>
                </c:pt>
                <c:pt idx="703">
                  <c:v>0.89004151337699999</c:v>
                </c:pt>
                <c:pt idx="704">
                  <c:v>0.89004151337699999</c:v>
                </c:pt>
                <c:pt idx="705">
                  <c:v>0.86410129182999995</c:v>
                </c:pt>
                <c:pt idx="706">
                  <c:v>0.86726611529099995</c:v>
                </c:pt>
                <c:pt idx="707">
                  <c:v>0.91211315070599996</c:v>
                </c:pt>
                <c:pt idx="708">
                  <c:v>0.93814741503599997</c:v>
                </c:pt>
                <c:pt idx="709">
                  <c:v>0.95478357335899999</c:v>
                </c:pt>
                <c:pt idx="710">
                  <c:v>0.95478357335899999</c:v>
                </c:pt>
                <c:pt idx="711">
                  <c:v>0.95478357335899999</c:v>
                </c:pt>
                <c:pt idx="712">
                  <c:v>0.96459240876300001</c:v>
                </c:pt>
                <c:pt idx="713">
                  <c:v>0.95401223565399995</c:v>
                </c:pt>
                <c:pt idx="714">
                  <c:v>0.94641715634599999</c:v>
                </c:pt>
                <c:pt idx="715">
                  <c:v>0.948125499215</c:v>
                </c:pt>
                <c:pt idx="716">
                  <c:v>0.95005398624699999</c:v>
                </c:pt>
                <c:pt idx="717">
                  <c:v>0.95005398624699999</c:v>
                </c:pt>
                <c:pt idx="718">
                  <c:v>0.95005398624699999</c:v>
                </c:pt>
                <c:pt idx="719">
                  <c:v>0.93729874512699995</c:v>
                </c:pt>
                <c:pt idx="720">
                  <c:v>0.93103529610000002</c:v>
                </c:pt>
                <c:pt idx="721">
                  <c:v>0.95234573460399996</c:v>
                </c:pt>
                <c:pt idx="722">
                  <c:v>0.94318132976500002</c:v>
                </c:pt>
                <c:pt idx="723">
                  <c:v>0.89397035230599997</c:v>
                </c:pt>
                <c:pt idx="724">
                  <c:v>0.89397035230599997</c:v>
                </c:pt>
                <c:pt idx="725">
                  <c:v>0.89397035230599997</c:v>
                </c:pt>
                <c:pt idx="726">
                  <c:v>0.87198026831700004</c:v>
                </c:pt>
                <c:pt idx="727">
                  <c:v>0.86483111430799997</c:v>
                </c:pt>
                <c:pt idx="728">
                  <c:v>0.88125313224500001</c:v>
                </c:pt>
                <c:pt idx="729">
                  <c:v>0.88543458449699997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D8-44EC-9304-E4E9A4BBD312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43109</c:v>
                </c:pt>
                <c:pt idx="1">
                  <c:v>43110</c:v>
                </c:pt>
                <c:pt idx="2">
                  <c:v>43111</c:v>
                </c:pt>
                <c:pt idx="3">
                  <c:v>43112</c:v>
                </c:pt>
                <c:pt idx="4">
                  <c:v>43113</c:v>
                </c:pt>
                <c:pt idx="5">
                  <c:v>43114</c:v>
                </c:pt>
                <c:pt idx="6">
                  <c:v>43115</c:v>
                </c:pt>
                <c:pt idx="7">
                  <c:v>43116</c:v>
                </c:pt>
                <c:pt idx="8">
                  <c:v>43117</c:v>
                </c:pt>
                <c:pt idx="9">
                  <c:v>43118</c:v>
                </c:pt>
                <c:pt idx="10">
                  <c:v>43119</c:v>
                </c:pt>
                <c:pt idx="11">
                  <c:v>43120</c:v>
                </c:pt>
                <c:pt idx="12">
                  <c:v>43121</c:v>
                </c:pt>
                <c:pt idx="13">
                  <c:v>43122</c:v>
                </c:pt>
                <c:pt idx="14">
                  <c:v>43123</c:v>
                </c:pt>
                <c:pt idx="15">
                  <c:v>43124</c:v>
                </c:pt>
                <c:pt idx="16">
                  <c:v>43125</c:v>
                </c:pt>
                <c:pt idx="17">
                  <c:v>43126</c:v>
                </c:pt>
                <c:pt idx="18">
                  <c:v>43127</c:v>
                </c:pt>
                <c:pt idx="19">
                  <c:v>43128</c:v>
                </c:pt>
                <c:pt idx="20">
                  <c:v>43129</c:v>
                </c:pt>
                <c:pt idx="21">
                  <c:v>43130</c:v>
                </c:pt>
                <c:pt idx="22">
                  <c:v>43131</c:v>
                </c:pt>
                <c:pt idx="23">
                  <c:v>43132</c:v>
                </c:pt>
                <c:pt idx="24">
                  <c:v>43133</c:v>
                </c:pt>
                <c:pt idx="25">
                  <c:v>43134</c:v>
                </c:pt>
                <c:pt idx="26">
                  <c:v>43135</c:v>
                </c:pt>
                <c:pt idx="27">
                  <c:v>43136</c:v>
                </c:pt>
                <c:pt idx="28">
                  <c:v>43137</c:v>
                </c:pt>
                <c:pt idx="29">
                  <c:v>43138</c:v>
                </c:pt>
                <c:pt idx="30">
                  <c:v>43139</c:v>
                </c:pt>
                <c:pt idx="31">
                  <c:v>43140</c:v>
                </c:pt>
                <c:pt idx="32">
                  <c:v>43141</c:v>
                </c:pt>
                <c:pt idx="33">
                  <c:v>43142</c:v>
                </c:pt>
                <c:pt idx="34">
                  <c:v>43143</c:v>
                </c:pt>
                <c:pt idx="35">
                  <c:v>43144</c:v>
                </c:pt>
                <c:pt idx="36">
                  <c:v>43145</c:v>
                </c:pt>
                <c:pt idx="37">
                  <c:v>43146</c:v>
                </c:pt>
                <c:pt idx="38">
                  <c:v>43147</c:v>
                </c:pt>
                <c:pt idx="39">
                  <c:v>43148</c:v>
                </c:pt>
                <c:pt idx="40">
                  <c:v>43149</c:v>
                </c:pt>
                <c:pt idx="41">
                  <c:v>43150</c:v>
                </c:pt>
                <c:pt idx="42">
                  <c:v>43151</c:v>
                </c:pt>
                <c:pt idx="43">
                  <c:v>43152</c:v>
                </c:pt>
                <c:pt idx="44">
                  <c:v>43153</c:v>
                </c:pt>
                <c:pt idx="45">
                  <c:v>43154</c:v>
                </c:pt>
                <c:pt idx="46">
                  <c:v>43155</c:v>
                </c:pt>
                <c:pt idx="47">
                  <c:v>43156</c:v>
                </c:pt>
                <c:pt idx="48">
                  <c:v>43157</c:v>
                </c:pt>
                <c:pt idx="49">
                  <c:v>43158</c:v>
                </c:pt>
                <c:pt idx="50">
                  <c:v>43159</c:v>
                </c:pt>
                <c:pt idx="51">
                  <c:v>43160</c:v>
                </c:pt>
                <c:pt idx="52">
                  <c:v>43161</c:v>
                </c:pt>
                <c:pt idx="53">
                  <c:v>43162</c:v>
                </c:pt>
                <c:pt idx="54">
                  <c:v>43163</c:v>
                </c:pt>
                <c:pt idx="55">
                  <c:v>43164</c:v>
                </c:pt>
                <c:pt idx="56">
                  <c:v>43165</c:v>
                </c:pt>
                <c:pt idx="57">
                  <c:v>43166</c:v>
                </c:pt>
                <c:pt idx="58">
                  <c:v>43167</c:v>
                </c:pt>
                <c:pt idx="59">
                  <c:v>43168</c:v>
                </c:pt>
                <c:pt idx="60">
                  <c:v>43169</c:v>
                </c:pt>
                <c:pt idx="61">
                  <c:v>43170</c:v>
                </c:pt>
                <c:pt idx="62">
                  <c:v>43171</c:v>
                </c:pt>
                <c:pt idx="63">
                  <c:v>43172</c:v>
                </c:pt>
                <c:pt idx="64">
                  <c:v>43173</c:v>
                </c:pt>
                <c:pt idx="65">
                  <c:v>43174</c:v>
                </c:pt>
                <c:pt idx="66">
                  <c:v>43175</c:v>
                </c:pt>
                <c:pt idx="67">
                  <c:v>43176</c:v>
                </c:pt>
                <c:pt idx="68">
                  <c:v>43177</c:v>
                </c:pt>
                <c:pt idx="69">
                  <c:v>43178</c:v>
                </c:pt>
                <c:pt idx="70">
                  <c:v>43179</c:v>
                </c:pt>
                <c:pt idx="71">
                  <c:v>43180</c:v>
                </c:pt>
                <c:pt idx="72">
                  <c:v>43181</c:v>
                </c:pt>
                <c:pt idx="73">
                  <c:v>43182</c:v>
                </c:pt>
                <c:pt idx="74">
                  <c:v>43183</c:v>
                </c:pt>
                <c:pt idx="75">
                  <c:v>43184</c:v>
                </c:pt>
                <c:pt idx="76">
                  <c:v>43185</c:v>
                </c:pt>
                <c:pt idx="77">
                  <c:v>43186</c:v>
                </c:pt>
                <c:pt idx="78">
                  <c:v>43187</c:v>
                </c:pt>
                <c:pt idx="79">
                  <c:v>43188</c:v>
                </c:pt>
                <c:pt idx="80">
                  <c:v>43189</c:v>
                </c:pt>
                <c:pt idx="81">
                  <c:v>43190</c:v>
                </c:pt>
                <c:pt idx="82">
                  <c:v>43191</c:v>
                </c:pt>
                <c:pt idx="83">
                  <c:v>43192</c:v>
                </c:pt>
                <c:pt idx="84">
                  <c:v>43193</c:v>
                </c:pt>
                <c:pt idx="85">
                  <c:v>43194</c:v>
                </c:pt>
                <c:pt idx="86">
                  <c:v>43195</c:v>
                </c:pt>
                <c:pt idx="87">
                  <c:v>43196</c:v>
                </c:pt>
                <c:pt idx="88">
                  <c:v>43197</c:v>
                </c:pt>
                <c:pt idx="89">
                  <c:v>43198</c:v>
                </c:pt>
                <c:pt idx="90">
                  <c:v>43199</c:v>
                </c:pt>
                <c:pt idx="91">
                  <c:v>43200</c:v>
                </c:pt>
                <c:pt idx="92">
                  <c:v>43201</c:v>
                </c:pt>
                <c:pt idx="93">
                  <c:v>43202</c:v>
                </c:pt>
                <c:pt idx="94">
                  <c:v>43203</c:v>
                </c:pt>
                <c:pt idx="95">
                  <c:v>43204</c:v>
                </c:pt>
                <c:pt idx="96">
                  <c:v>43205</c:v>
                </c:pt>
                <c:pt idx="97">
                  <c:v>43206</c:v>
                </c:pt>
                <c:pt idx="98">
                  <c:v>43207</c:v>
                </c:pt>
                <c:pt idx="99">
                  <c:v>43208</c:v>
                </c:pt>
                <c:pt idx="100">
                  <c:v>43209</c:v>
                </c:pt>
                <c:pt idx="101">
                  <c:v>43210</c:v>
                </c:pt>
                <c:pt idx="102">
                  <c:v>43211</c:v>
                </c:pt>
                <c:pt idx="103">
                  <c:v>43212</c:v>
                </c:pt>
                <c:pt idx="104">
                  <c:v>43213</c:v>
                </c:pt>
                <c:pt idx="105">
                  <c:v>43214</c:v>
                </c:pt>
                <c:pt idx="106">
                  <c:v>43215</c:v>
                </c:pt>
                <c:pt idx="107">
                  <c:v>43216</c:v>
                </c:pt>
                <c:pt idx="108">
                  <c:v>43217</c:v>
                </c:pt>
                <c:pt idx="109">
                  <c:v>43218</c:v>
                </c:pt>
                <c:pt idx="110">
                  <c:v>43219</c:v>
                </c:pt>
                <c:pt idx="111">
                  <c:v>43220</c:v>
                </c:pt>
                <c:pt idx="112">
                  <c:v>43221</c:v>
                </c:pt>
                <c:pt idx="113">
                  <c:v>43222</c:v>
                </c:pt>
                <c:pt idx="114">
                  <c:v>43223</c:v>
                </c:pt>
                <c:pt idx="115">
                  <c:v>43224</c:v>
                </c:pt>
                <c:pt idx="116">
                  <c:v>43225</c:v>
                </c:pt>
                <c:pt idx="117">
                  <c:v>43226</c:v>
                </c:pt>
                <c:pt idx="118">
                  <c:v>43227</c:v>
                </c:pt>
                <c:pt idx="119">
                  <c:v>43228</c:v>
                </c:pt>
                <c:pt idx="120">
                  <c:v>43229</c:v>
                </c:pt>
                <c:pt idx="121">
                  <c:v>43230</c:v>
                </c:pt>
                <c:pt idx="122">
                  <c:v>43231</c:v>
                </c:pt>
                <c:pt idx="123">
                  <c:v>43232</c:v>
                </c:pt>
                <c:pt idx="124">
                  <c:v>43233</c:v>
                </c:pt>
                <c:pt idx="125">
                  <c:v>43234</c:v>
                </c:pt>
                <c:pt idx="126">
                  <c:v>43235</c:v>
                </c:pt>
                <c:pt idx="127">
                  <c:v>43236</c:v>
                </c:pt>
                <c:pt idx="128">
                  <c:v>43237</c:v>
                </c:pt>
                <c:pt idx="129">
                  <c:v>43238</c:v>
                </c:pt>
                <c:pt idx="130">
                  <c:v>43239</c:v>
                </c:pt>
                <c:pt idx="131">
                  <c:v>43240</c:v>
                </c:pt>
                <c:pt idx="132">
                  <c:v>43241</c:v>
                </c:pt>
                <c:pt idx="133">
                  <c:v>43242</c:v>
                </c:pt>
                <c:pt idx="134">
                  <c:v>43243</c:v>
                </c:pt>
                <c:pt idx="135">
                  <c:v>43244</c:v>
                </c:pt>
                <c:pt idx="136">
                  <c:v>43245</c:v>
                </c:pt>
                <c:pt idx="137">
                  <c:v>43246</c:v>
                </c:pt>
                <c:pt idx="138">
                  <c:v>43247</c:v>
                </c:pt>
                <c:pt idx="139">
                  <c:v>43248</c:v>
                </c:pt>
                <c:pt idx="140">
                  <c:v>43249</c:v>
                </c:pt>
                <c:pt idx="141">
                  <c:v>43250</c:v>
                </c:pt>
                <c:pt idx="142">
                  <c:v>43251</c:v>
                </c:pt>
                <c:pt idx="143">
                  <c:v>43252</c:v>
                </c:pt>
                <c:pt idx="144">
                  <c:v>43253</c:v>
                </c:pt>
                <c:pt idx="145">
                  <c:v>43254</c:v>
                </c:pt>
                <c:pt idx="146">
                  <c:v>43255</c:v>
                </c:pt>
                <c:pt idx="147">
                  <c:v>43256</c:v>
                </c:pt>
                <c:pt idx="148">
                  <c:v>43257</c:v>
                </c:pt>
                <c:pt idx="149">
                  <c:v>43258</c:v>
                </c:pt>
                <c:pt idx="150">
                  <c:v>43259</c:v>
                </c:pt>
                <c:pt idx="151">
                  <c:v>43260</c:v>
                </c:pt>
                <c:pt idx="152">
                  <c:v>43261</c:v>
                </c:pt>
                <c:pt idx="153">
                  <c:v>43262</c:v>
                </c:pt>
                <c:pt idx="154">
                  <c:v>43263</c:v>
                </c:pt>
                <c:pt idx="155">
                  <c:v>43264</c:v>
                </c:pt>
                <c:pt idx="156">
                  <c:v>43265</c:v>
                </c:pt>
                <c:pt idx="157">
                  <c:v>43266</c:v>
                </c:pt>
                <c:pt idx="158">
                  <c:v>43267</c:v>
                </c:pt>
                <c:pt idx="159">
                  <c:v>43268</c:v>
                </c:pt>
                <c:pt idx="160">
                  <c:v>43269</c:v>
                </c:pt>
                <c:pt idx="161">
                  <c:v>43270</c:v>
                </c:pt>
                <c:pt idx="162">
                  <c:v>43271</c:v>
                </c:pt>
                <c:pt idx="163">
                  <c:v>43272</c:v>
                </c:pt>
                <c:pt idx="164">
                  <c:v>43273</c:v>
                </c:pt>
                <c:pt idx="165">
                  <c:v>43274</c:v>
                </c:pt>
                <c:pt idx="166">
                  <c:v>43275</c:v>
                </c:pt>
                <c:pt idx="167">
                  <c:v>43276</c:v>
                </c:pt>
                <c:pt idx="168">
                  <c:v>43277</c:v>
                </c:pt>
                <c:pt idx="169">
                  <c:v>43278</c:v>
                </c:pt>
                <c:pt idx="170">
                  <c:v>43279</c:v>
                </c:pt>
                <c:pt idx="171">
                  <c:v>43280</c:v>
                </c:pt>
                <c:pt idx="172">
                  <c:v>43281</c:v>
                </c:pt>
                <c:pt idx="173">
                  <c:v>43282</c:v>
                </c:pt>
                <c:pt idx="174">
                  <c:v>43283</c:v>
                </c:pt>
                <c:pt idx="175">
                  <c:v>43284</c:v>
                </c:pt>
                <c:pt idx="176">
                  <c:v>43285</c:v>
                </c:pt>
                <c:pt idx="177">
                  <c:v>43286</c:v>
                </c:pt>
                <c:pt idx="178">
                  <c:v>43287</c:v>
                </c:pt>
                <c:pt idx="179">
                  <c:v>43288</c:v>
                </c:pt>
                <c:pt idx="180">
                  <c:v>43289</c:v>
                </c:pt>
                <c:pt idx="181">
                  <c:v>43290</c:v>
                </c:pt>
                <c:pt idx="182">
                  <c:v>43291</c:v>
                </c:pt>
                <c:pt idx="183">
                  <c:v>43292</c:v>
                </c:pt>
                <c:pt idx="184">
                  <c:v>43293</c:v>
                </c:pt>
                <c:pt idx="185">
                  <c:v>43294</c:v>
                </c:pt>
                <c:pt idx="186">
                  <c:v>43295</c:v>
                </c:pt>
                <c:pt idx="187">
                  <c:v>43296</c:v>
                </c:pt>
                <c:pt idx="188">
                  <c:v>43297</c:v>
                </c:pt>
                <c:pt idx="189">
                  <c:v>43298</c:v>
                </c:pt>
                <c:pt idx="190">
                  <c:v>43299</c:v>
                </c:pt>
                <c:pt idx="191">
                  <c:v>43300</c:v>
                </c:pt>
                <c:pt idx="192">
                  <c:v>43301</c:v>
                </c:pt>
                <c:pt idx="193">
                  <c:v>43302</c:v>
                </c:pt>
                <c:pt idx="194">
                  <c:v>43303</c:v>
                </c:pt>
                <c:pt idx="195">
                  <c:v>43304</c:v>
                </c:pt>
                <c:pt idx="196">
                  <c:v>43305</c:v>
                </c:pt>
                <c:pt idx="197">
                  <c:v>43306</c:v>
                </c:pt>
                <c:pt idx="198">
                  <c:v>43307</c:v>
                </c:pt>
                <c:pt idx="199">
                  <c:v>43308</c:v>
                </c:pt>
                <c:pt idx="200">
                  <c:v>43309</c:v>
                </c:pt>
                <c:pt idx="201">
                  <c:v>43310</c:v>
                </c:pt>
                <c:pt idx="202">
                  <c:v>43311</c:v>
                </c:pt>
                <c:pt idx="203">
                  <c:v>43312</c:v>
                </c:pt>
                <c:pt idx="204">
                  <c:v>43313</c:v>
                </c:pt>
                <c:pt idx="205">
                  <c:v>43314</c:v>
                </c:pt>
                <c:pt idx="206">
                  <c:v>43315</c:v>
                </c:pt>
                <c:pt idx="207">
                  <c:v>43316</c:v>
                </c:pt>
                <c:pt idx="208">
                  <c:v>43317</c:v>
                </c:pt>
                <c:pt idx="209">
                  <c:v>43318</c:v>
                </c:pt>
                <c:pt idx="210">
                  <c:v>43319</c:v>
                </c:pt>
                <c:pt idx="211">
                  <c:v>43320</c:v>
                </c:pt>
                <c:pt idx="212">
                  <c:v>43321</c:v>
                </c:pt>
                <c:pt idx="213">
                  <c:v>43322</c:v>
                </c:pt>
                <c:pt idx="214">
                  <c:v>43323</c:v>
                </c:pt>
                <c:pt idx="215">
                  <c:v>43324</c:v>
                </c:pt>
                <c:pt idx="216">
                  <c:v>43325</c:v>
                </c:pt>
                <c:pt idx="217">
                  <c:v>43326</c:v>
                </c:pt>
                <c:pt idx="218">
                  <c:v>43327</c:v>
                </c:pt>
                <c:pt idx="219">
                  <c:v>43328</c:v>
                </c:pt>
                <c:pt idx="220">
                  <c:v>43329</c:v>
                </c:pt>
                <c:pt idx="221">
                  <c:v>43330</c:v>
                </c:pt>
                <c:pt idx="222">
                  <c:v>43331</c:v>
                </c:pt>
                <c:pt idx="223">
                  <c:v>43332</c:v>
                </c:pt>
                <c:pt idx="224">
                  <c:v>43333</c:v>
                </c:pt>
                <c:pt idx="225">
                  <c:v>43334</c:v>
                </c:pt>
                <c:pt idx="226">
                  <c:v>43335</c:v>
                </c:pt>
                <c:pt idx="227">
                  <c:v>43336</c:v>
                </c:pt>
                <c:pt idx="228">
                  <c:v>43337</c:v>
                </c:pt>
                <c:pt idx="229">
                  <c:v>43338</c:v>
                </c:pt>
                <c:pt idx="230">
                  <c:v>43339</c:v>
                </c:pt>
                <c:pt idx="231">
                  <c:v>43340</c:v>
                </c:pt>
                <c:pt idx="232">
                  <c:v>43341</c:v>
                </c:pt>
                <c:pt idx="233">
                  <c:v>43342</c:v>
                </c:pt>
                <c:pt idx="234">
                  <c:v>43343</c:v>
                </c:pt>
                <c:pt idx="235">
                  <c:v>43344</c:v>
                </c:pt>
                <c:pt idx="236">
                  <c:v>43345</c:v>
                </c:pt>
                <c:pt idx="237">
                  <c:v>43346</c:v>
                </c:pt>
                <c:pt idx="238">
                  <c:v>43347</c:v>
                </c:pt>
                <c:pt idx="239">
                  <c:v>43348</c:v>
                </c:pt>
                <c:pt idx="240">
                  <c:v>43349</c:v>
                </c:pt>
                <c:pt idx="241">
                  <c:v>43350</c:v>
                </c:pt>
                <c:pt idx="242">
                  <c:v>43351</c:v>
                </c:pt>
                <c:pt idx="243">
                  <c:v>43352</c:v>
                </c:pt>
                <c:pt idx="244">
                  <c:v>43353</c:v>
                </c:pt>
                <c:pt idx="245">
                  <c:v>43354</c:v>
                </c:pt>
                <c:pt idx="246">
                  <c:v>43355</c:v>
                </c:pt>
                <c:pt idx="247">
                  <c:v>43356</c:v>
                </c:pt>
                <c:pt idx="248">
                  <c:v>43357</c:v>
                </c:pt>
                <c:pt idx="249">
                  <c:v>43358</c:v>
                </c:pt>
                <c:pt idx="250">
                  <c:v>43359</c:v>
                </c:pt>
                <c:pt idx="251">
                  <c:v>43360</c:v>
                </c:pt>
                <c:pt idx="252">
                  <c:v>43361</c:v>
                </c:pt>
                <c:pt idx="253">
                  <c:v>43362</c:v>
                </c:pt>
                <c:pt idx="254">
                  <c:v>43363</c:v>
                </c:pt>
                <c:pt idx="255">
                  <c:v>43364</c:v>
                </c:pt>
                <c:pt idx="256">
                  <c:v>43365</c:v>
                </c:pt>
                <c:pt idx="257">
                  <c:v>43366</c:v>
                </c:pt>
                <c:pt idx="258">
                  <c:v>43367</c:v>
                </c:pt>
                <c:pt idx="259">
                  <c:v>43368</c:v>
                </c:pt>
                <c:pt idx="260">
                  <c:v>43369</c:v>
                </c:pt>
                <c:pt idx="261">
                  <c:v>43370</c:v>
                </c:pt>
                <c:pt idx="262">
                  <c:v>43371</c:v>
                </c:pt>
                <c:pt idx="263">
                  <c:v>43372</c:v>
                </c:pt>
                <c:pt idx="264">
                  <c:v>43373</c:v>
                </c:pt>
                <c:pt idx="265">
                  <c:v>43374</c:v>
                </c:pt>
                <c:pt idx="266">
                  <c:v>43375</c:v>
                </c:pt>
                <c:pt idx="267">
                  <c:v>43376</c:v>
                </c:pt>
                <c:pt idx="268">
                  <c:v>43377</c:v>
                </c:pt>
                <c:pt idx="269">
                  <c:v>43378</c:v>
                </c:pt>
                <c:pt idx="270">
                  <c:v>43379</c:v>
                </c:pt>
                <c:pt idx="271">
                  <c:v>43380</c:v>
                </c:pt>
                <c:pt idx="272">
                  <c:v>43381</c:v>
                </c:pt>
                <c:pt idx="273">
                  <c:v>43382</c:v>
                </c:pt>
                <c:pt idx="274">
                  <c:v>43383</c:v>
                </c:pt>
                <c:pt idx="275">
                  <c:v>43384</c:v>
                </c:pt>
                <c:pt idx="276">
                  <c:v>43385</c:v>
                </c:pt>
                <c:pt idx="277">
                  <c:v>43386</c:v>
                </c:pt>
                <c:pt idx="278">
                  <c:v>43387</c:v>
                </c:pt>
                <c:pt idx="279">
                  <c:v>43388</c:v>
                </c:pt>
                <c:pt idx="280">
                  <c:v>43389</c:v>
                </c:pt>
                <c:pt idx="281">
                  <c:v>43390</c:v>
                </c:pt>
                <c:pt idx="282">
                  <c:v>43391</c:v>
                </c:pt>
                <c:pt idx="283">
                  <c:v>43392</c:v>
                </c:pt>
                <c:pt idx="284">
                  <c:v>43393</c:v>
                </c:pt>
                <c:pt idx="285">
                  <c:v>43394</c:v>
                </c:pt>
                <c:pt idx="286">
                  <c:v>43395</c:v>
                </c:pt>
                <c:pt idx="287">
                  <c:v>43396</c:v>
                </c:pt>
                <c:pt idx="288">
                  <c:v>43397</c:v>
                </c:pt>
                <c:pt idx="289">
                  <c:v>43398</c:v>
                </c:pt>
                <c:pt idx="290">
                  <c:v>43399</c:v>
                </c:pt>
                <c:pt idx="291">
                  <c:v>43400</c:v>
                </c:pt>
                <c:pt idx="292">
                  <c:v>43401</c:v>
                </c:pt>
                <c:pt idx="293">
                  <c:v>43402</c:v>
                </c:pt>
                <c:pt idx="294">
                  <c:v>43403</c:v>
                </c:pt>
                <c:pt idx="295">
                  <c:v>43404</c:v>
                </c:pt>
                <c:pt idx="296">
                  <c:v>43405</c:v>
                </c:pt>
                <c:pt idx="297">
                  <c:v>43406</c:v>
                </c:pt>
                <c:pt idx="298">
                  <c:v>43407</c:v>
                </c:pt>
                <c:pt idx="299">
                  <c:v>43408</c:v>
                </c:pt>
                <c:pt idx="300">
                  <c:v>43409</c:v>
                </c:pt>
                <c:pt idx="301">
                  <c:v>43410</c:v>
                </c:pt>
                <c:pt idx="302">
                  <c:v>43411</c:v>
                </c:pt>
                <c:pt idx="303">
                  <c:v>43412</c:v>
                </c:pt>
                <c:pt idx="304">
                  <c:v>43413</c:v>
                </c:pt>
                <c:pt idx="305">
                  <c:v>43414</c:v>
                </c:pt>
                <c:pt idx="306">
                  <c:v>43415</c:v>
                </c:pt>
                <c:pt idx="307">
                  <c:v>43416</c:v>
                </c:pt>
                <c:pt idx="308">
                  <c:v>43417</c:v>
                </c:pt>
                <c:pt idx="309">
                  <c:v>43418</c:v>
                </c:pt>
                <c:pt idx="310">
                  <c:v>43419</c:v>
                </c:pt>
                <c:pt idx="311">
                  <c:v>43420</c:v>
                </c:pt>
                <c:pt idx="312">
                  <c:v>43421</c:v>
                </c:pt>
                <c:pt idx="313">
                  <c:v>43422</c:v>
                </c:pt>
                <c:pt idx="314">
                  <c:v>43423</c:v>
                </c:pt>
                <c:pt idx="315">
                  <c:v>43424</c:v>
                </c:pt>
                <c:pt idx="316">
                  <c:v>43425</c:v>
                </c:pt>
                <c:pt idx="317">
                  <c:v>43426</c:v>
                </c:pt>
                <c:pt idx="318">
                  <c:v>43427</c:v>
                </c:pt>
                <c:pt idx="319">
                  <c:v>43428</c:v>
                </c:pt>
                <c:pt idx="320">
                  <c:v>43429</c:v>
                </c:pt>
                <c:pt idx="321">
                  <c:v>43430</c:v>
                </c:pt>
                <c:pt idx="322">
                  <c:v>43431</c:v>
                </c:pt>
                <c:pt idx="323">
                  <c:v>43432</c:v>
                </c:pt>
                <c:pt idx="324">
                  <c:v>43433</c:v>
                </c:pt>
                <c:pt idx="325">
                  <c:v>43434</c:v>
                </c:pt>
                <c:pt idx="326">
                  <c:v>43435</c:v>
                </c:pt>
                <c:pt idx="327">
                  <c:v>43436</c:v>
                </c:pt>
                <c:pt idx="328">
                  <c:v>43437</c:v>
                </c:pt>
                <c:pt idx="329">
                  <c:v>43438</c:v>
                </c:pt>
                <c:pt idx="330">
                  <c:v>43439</c:v>
                </c:pt>
                <c:pt idx="331">
                  <c:v>43440</c:v>
                </c:pt>
                <c:pt idx="332">
                  <c:v>43441</c:v>
                </c:pt>
                <c:pt idx="333">
                  <c:v>43442</c:v>
                </c:pt>
                <c:pt idx="334">
                  <c:v>43443</c:v>
                </c:pt>
                <c:pt idx="335">
                  <c:v>43444</c:v>
                </c:pt>
                <c:pt idx="336">
                  <c:v>43445</c:v>
                </c:pt>
                <c:pt idx="337">
                  <c:v>43446</c:v>
                </c:pt>
                <c:pt idx="338">
                  <c:v>43447</c:v>
                </c:pt>
                <c:pt idx="339">
                  <c:v>43448</c:v>
                </c:pt>
                <c:pt idx="340">
                  <c:v>43449</c:v>
                </c:pt>
                <c:pt idx="341">
                  <c:v>43450</c:v>
                </c:pt>
                <c:pt idx="342">
                  <c:v>43451</c:v>
                </c:pt>
                <c:pt idx="343">
                  <c:v>43452</c:v>
                </c:pt>
                <c:pt idx="344">
                  <c:v>43453</c:v>
                </c:pt>
                <c:pt idx="345">
                  <c:v>43454</c:v>
                </c:pt>
                <c:pt idx="346">
                  <c:v>43455</c:v>
                </c:pt>
                <c:pt idx="347">
                  <c:v>43456</c:v>
                </c:pt>
                <c:pt idx="348">
                  <c:v>43457</c:v>
                </c:pt>
                <c:pt idx="349">
                  <c:v>43458</c:v>
                </c:pt>
                <c:pt idx="350">
                  <c:v>43459</c:v>
                </c:pt>
                <c:pt idx="351">
                  <c:v>43460</c:v>
                </c:pt>
                <c:pt idx="352">
                  <c:v>43461</c:v>
                </c:pt>
                <c:pt idx="353">
                  <c:v>43462</c:v>
                </c:pt>
                <c:pt idx="354">
                  <c:v>43463</c:v>
                </c:pt>
                <c:pt idx="355">
                  <c:v>43464</c:v>
                </c:pt>
                <c:pt idx="356">
                  <c:v>43465</c:v>
                </c:pt>
                <c:pt idx="357">
                  <c:v>43466</c:v>
                </c:pt>
                <c:pt idx="358">
                  <c:v>43467</c:v>
                </c:pt>
                <c:pt idx="359">
                  <c:v>43468</c:v>
                </c:pt>
                <c:pt idx="360">
                  <c:v>43469</c:v>
                </c:pt>
                <c:pt idx="361">
                  <c:v>43470</c:v>
                </c:pt>
                <c:pt idx="362">
                  <c:v>43471</c:v>
                </c:pt>
                <c:pt idx="363">
                  <c:v>43472</c:v>
                </c:pt>
                <c:pt idx="364">
                  <c:v>43473</c:v>
                </c:pt>
                <c:pt idx="365">
                  <c:v>43474</c:v>
                </c:pt>
                <c:pt idx="366">
                  <c:v>43475</c:v>
                </c:pt>
                <c:pt idx="367">
                  <c:v>43476</c:v>
                </c:pt>
                <c:pt idx="368">
                  <c:v>43477</c:v>
                </c:pt>
                <c:pt idx="369">
                  <c:v>43478</c:v>
                </c:pt>
                <c:pt idx="370">
                  <c:v>43479</c:v>
                </c:pt>
                <c:pt idx="371">
                  <c:v>43480</c:v>
                </c:pt>
                <c:pt idx="372">
                  <c:v>43481</c:v>
                </c:pt>
                <c:pt idx="373">
                  <c:v>43482</c:v>
                </c:pt>
                <c:pt idx="374">
                  <c:v>43483</c:v>
                </c:pt>
                <c:pt idx="375">
                  <c:v>43484</c:v>
                </c:pt>
                <c:pt idx="376">
                  <c:v>43485</c:v>
                </c:pt>
                <c:pt idx="377">
                  <c:v>43486</c:v>
                </c:pt>
                <c:pt idx="378">
                  <c:v>43487</c:v>
                </c:pt>
                <c:pt idx="379">
                  <c:v>43488</c:v>
                </c:pt>
                <c:pt idx="380">
                  <c:v>43489</c:v>
                </c:pt>
                <c:pt idx="381">
                  <c:v>43490</c:v>
                </c:pt>
                <c:pt idx="382">
                  <c:v>43491</c:v>
                </c:pt>
                <c:pt idx="383">
                  <c:v>43492</c:v>
                </c:pt>
                <c:pt idx="384">
                  <c:v>43493</c:v>
                </c:pt>
                <c:pt idx="385">
                  <c:v>43494</c:v>
                </c:pt>
                <c:pt idx="386">
                  <c:v>43495</c:v>
                </c:pt>
                <c:pt idx="387">
                  <c:v>43496</c:v>
                </c:pt>
                <c:pt idx="388">
                  <c:v>43497</c:v>
                </c:pt>
                <c:pt idx="389">
                  <c:v>43498</c:v>
                </c:pt>
                <c:pt idx="390">
                  <c:v>43499</c:v>
                </c:pt>
                <c:pt idx="391">
                  <c:v>43500</c:v>
                </c:pt>
                <c:pt idx="392">
                  <c:v>43501</c:v>
                </c:pt>
                <c:pt idx="393">
                  <c:v>43502</c:v>
                </c:pt>
                <c:pt idx="394">
                  <c:v>43503</c:v>
                </c:pt>
                <c:pt idx="395">
                  <c:v>43504</c:v>
                </c:pt>
                <c:pt idx="396">
                  <c:v>43505</c:v>
                </c:pt>
                <c:pt idx="397">
                  <c:v>43506</c:v>
                </c:pt>
                <c:pt idx="398">
                  <c:v>43507</c:v>
                </c:pt>
                <c:pt idx="399">
                  <c:v>43508</c:v>
                </c:pt>
                <c:pt idx="400">
                  <c:v>43509</c:v>
                </c:pt>
                <c:pt idx="401">
                  <c:v>43510</c:v>
                </c:pt>
                <c:pt idx="402">
                  <c:v>43511</c:v>
                </c:pt>
                <c:pt idx="403">
                  <c:v>43512</c:v>
                </c:pt>
                <c:pt idx="404">
                  <c:v>43513</c:v>
                </c:pt>
                <c:pt idx="405">
                  <c:v>43514</c:v>
                </c:pt>
                <c:pt idx="406">
                  <c:v>43515</c:v>
                </c:pt>
                <c:pt idx="407">
                  <c:v>43516</c:v>
                </c:pt>
                <c:pt idx="408">
                  <c:v>43517</c:v>
                </c:pt>
                <c:pt idx="409">
                  <c:v>43518</c:v>
                </c:pt>
                <c:pt idx="410">
                  <c:v>43519</c:v>
                </c:pt>
                <c:pt idx="411">
                  <c:v>43520</c:v>
                </c:pt>
                <c:pt idx="412">
                  <c:v>43521</c:v>
                </c:pt>
                <c:pt idx="413">
                  <c:v>43522</c:v>
                </c:pt>
                <c:pt idx="414">
                  <c:v>43523</c:v>
                </c:pt>
                <c:pt idx="415">
                  <c:v>43524</c:v>
                </c:pt>
                <c:pt idx="416">
                  <c:v>43525</c:v>
                </c:pt>
                <c:pt idx="417">
                  <c:v>43526</c:v>
                </c:pt>
                <c:pt idx="418">
                  <c:v>43527</c:v>
                </c:pt>
                <c:pt idx="419">
                  <c:v>43528</c:v>
                </c:pt>
                <c:pt idx="420">
                  <c:v>43529</c:v>
                </c:pt>
                <c:pt idx="421">
                  <c:v>43530</c:v>
                </c:pt>
                <c:pt idx="422">
                  <c:v>43531</c:v>
                </c:pt>
                <c:pt idx="423">
                  <c:v>43532</c:v>
                </c:pt>
                <c:pt idx="424">
                  <c:v>43533</c:v>
                </c:pt>
                <c:pt idx="425">
                  <c:v>43534</c:v>
                </c:pt>
                <c:pt idx="426">
                  <c:v>43535</c:v>
                </c:pt>
                <c:pt idx="427">
                  <c:v>43536</c:v>
                </c:pt>
                <c:pt idx="428">
                  <c:v>43537</c:v>
                </c:pt>
                <c:pt idx="429">
                  <c:v>43538</c:v>
                </c:pt>
                <c:pt idx="430">
                  <c:v>43539</c:v>
                </c:pt>
                <c:pt idx="431">
                  <c:v>43540</c:v>
                </c:pt>
                <c:pt idx="432">
                  <c:v>43541</c:v>
                </c:pt>
                <c:pt idx="433">
                  <c:v>43542</c:v>
                </c:pt>
                <c:pt idx="434">
                  <c:v>43543</c:v>
                </c:pt>
                <c:pt idx="435">
                  <c:v>43544</c:v>
                </c:pt>
                <c:pt idx="436">
                  <c:v>43545</c:v>
                </c:pt>
                <c:pt idx="437">
                  <c:v>43546</c:v>
                </c:pt>
                <c:pt idx="438">
                  <c:v>43547</c:v>
                </c:pt>
                <c:pt idx="439">
                  <c:v>43548</c:v>
                </c:pt>
                <c:pt idx="440">
                  <c:v>43549</c:v>
                </c:pt>
                <c:pt idx="441">
                  <c:v>43550</c:v>
                </c:pt>
                <c:pt idx="442">
                  <c:v>43551</c:v>
                </c:pt>
                <c:pt idx="443">
                  <c:v>43552</c:v>
                </c:pt>
                <c:pt idx="444">
                  <c:v>43553</c:v>
                </c:pt>
                <c:pt idx="445">
                  <c:v>43554</c:v>
                </c:pt>
                <c:pt idx="446">
                  <c:v>43555</c:v>
                </c:pt>
                <c:pt idx="447">
                  <c:v>43556</c:v>
                </c:pt>
                <c:pt idx="448">
                  <c:v>43557</c:v>
                </c:pt>
                <c:pt idx="449">
                  <c:v>43558</c:v>
                </c:pt>
                <c:pt idx="450">
                  <c:v>43559</c:v>
                </c:pt>
                <c:pt idx="451">
                  <c:v>43560</c:v>
                </c:pt>
                <c:pt idx="452">
                  <c:v>43561</c:v>
                </c:pt>
                <c:pt idx="453">
                  <c:v>43562</c:v>
                </c:pt>
                <c:pt idx="454">
                  <c:v>43563</c:v>
                </c:pt>
                <c:pt idx="455">
                  <c:v>43564</c:v>
                </c:pt>
                <c:pt idx="456">
                  <c:v>43565</c:v>
                </c:pt>
                <c:pt idx="457">
                  <c:v>43566</c:v>
                </c:pt>
                <c:pt idx="458">
                  <c:v>43567</c:v>
                </c:pt>
                <c:pt idx="459">
                  <c:v>43568</c:v>
                </c:pt>
                <c:pt idx="460">
                  <c:v>43569</c:v>
                </c:pt>
                <c:pt idx="461">
                  <c:v>43570</c:v>
                </c:pt>
                <c:pt idx="462">
                  <c:v>43571</c:v>
                </c:pt>
                <c:pt idx="463">
                  <c:v>43572</c:v>
                </c:pt>
                <c:pt idx="464">
                  <c:v>43573</c:v>
                </c:pt>
                <c:pt idx="465">
                  <c:v>43574</c:v>
                </c:pt>
                <c:pt idx="466">
                  <c:v>43575</c:v>
                </c:pt>
                <c:pt idx="467">
                  <c:v>43576</c:v>
                </c:pt>
                <c:pt idx="468">
                  <c:v>43577</c:v>
                </c:pt>
                <c:pt idx="469">
                  <c:v>43578</c:v>
                </c:pt>
                <c:pt idx="470">
                  <c:v>43579</c:v>
                </c:pt>
                <c:pt idx="471">
                  <c:v>43580</c:v>
                </c:pt>
                <c:pt idx="472">
                  <c:v>43581</c:v>
                </c:pt>
                <c:pt idx="473">
                  <c:v>43582</c:v>
                </c:pt>
                <c:pt idx="474">
                  <c:v>43583</c:v>
                </c:pt>
                <c:pt idx="475">
                  <c:v>43584</c:v>
                </c:pt>
                <c:pt idx="476">
                  <c:v>43585</c:v>
                </c:pt>
                <c:pt idx="477">
                  <c:v>43586</c:v>
                </c:pt>
                <c:pt idx="478">
                  <c:v>43587</c:v>
                </c:pt>
                <c:pt idx="479">
                  <c:v>43588</c:v>
                </c:pt>
                <c:pt idx="480">
                  <c:v>43589</c:v>
                </c:pt>
                <c:pt idx="481">
                  <c:v>43590</c:v>
                </c:pt>
                <c:pt idx="482">
                  <c:v>43591</c:v>
                </c:pt>
                <c:pt idx="483">
                  <c:v>43592</c:v>
                </c:pt>
                <c:pt idx="484">
                  <c:v>43593</c:v>
                </c:pt>
                <c:pt idx="485">
                  <c:v>43594</c:v>
                </c:pt>
                <c:pt idx="486">
                  <c:v>43595</c:v>
                </c:pt>
                <c:pt idx="487">
                  <c:v>43596</c:v>
                </c:pt>
                <c:pt idx="488">
                  <c:v>43597</c:v>
                </c:pt>
                <c:pt idx="489">
                  <c:v>43598</c:v>
                </c:pt>
                <c:pt idx="490">
                  <c:v>43599</c:v>
                </c:pt>
                <c:pt idx="491">
                  <c:v>43600</c:v>
                </c:pt>
                <c:pt idx="492">
                  <c:v>43601</c:v>
                </c:pt>
                <c:pt idx="493">
                  <c:v>43602</c:v>
                </c:pt>
                <c:pt idx="494">
                  <c:v>43603</c:v>
                </c:pt>
                <c:pt idx="495">
                  <c:v>43604</c:v>
                </c:pt>
                <c:pt idx="496">
                  <c:v>43605</c:v>
                </c:pt>
                <c:pt idx="497">
                  <c:v>43606</c:v>
                </c:pt>
                <c:pt idx="498">
                  <c:v>43607</c:v>
                </c:pt>
                <c:pt idx="499">
                  <c:v>43608</c:v>
                </c:pt>
                <c:pt idx="500">
                  <c:v>43609</c:v>
                </c:pt>
                <c:pt idx="501">
                  <c:v>43610</c:v>
                </c:pt>
                <c:pt idx="502">
                  <c:v>43611</c:v>
                </c:pt>
                <c:pt idx="503">
                  <c:v>43612</c:v>
                </c:pt>
                <c:pt idx="504">
                  <c:v>43613</c:v>
                </c:pt>
                <c:pt idx="505">
                  <c:v>43614</c:v>
                </c:pt>
                <c:pt idx="506">
                  <c:v>43615</c:v>
                </c:pt>
                <c:pt idx="507">
                  <c:v>43616</c:v>
                </c:pt>
                <c:pt idx="508">
                  <c:v>43617</c:v>
                </c:pt>
                <c:pt idx="509">
                  <c:v>43618</c:v>
                </c:pt>
                <c:pt idx="510">
                  <c:v>43619</c:v>
                </c:pt>
                <c:pt idx="511">
                  <c:v>43620</c:v>
                </c:pt>
                <c:pt idx="512">
                  <c:v>43621</c:v>
                </c:pt>
                <c:pt idx="513">
                  <c:v>43622</c:v>
                </c:pt>
                <c:pt idx="514">
                  <c:v>43623</c:v>
                </c:pt>
                <c:pt idx="515">
                  <c:v>43624</c:v>
                </c:pt>
                <c:pt idx="516">
                  <c:v>43625</c:v>
                </c:pt>
                <c:pt idx="517">
                  <c:v>43626</c:v>
                </c:pt>
                <c:pt idx="518">
                  <c:v>43627</c:v>
                </c:pt>
                <c:pt idx="519">
                  <c:v>43628</c:v>
                </c:pt>
                <c:pt idx="520">
                  <c:v>43629</c:v>
                </c:pt>
                <c:pt idx="521">
                  <c:v>43630</c:v>
                </c:pt>
                <c:pt idx="522">
                  <c:v>43631</c:v>
                </c:pt>
                <c:pt idx="523">
                  <c:v>43632</c:v>
                </c:pt>
                <c:pt idx="524">
                  <c:v>43633</c:v>
                </c:pt>
                <c:pt idx="525">
                  <c:v>43634</c:v>
                </c:pt>
                <c:pt idx="526">
                  <c:v>43635</c:v>
                </c:pt>
                <c:pt idx="527">
                  <c:v>43636</c:v>
                </c:pt>
                <c:pt idx="528">
                  <c:v>43637</c:v>
                </c:pt>
                <c:pt idx="529">
                  <c:v>43638</c:v>
                </c:pt>
                <c:pt idx="530">
                  <c:v>43639</c:v>
                </c:pt>
                <c:pt idx="531">
                  <c:v>43640</c:v>
                </c:pt>
                <c:pt idx="532">
                  <c:v>43641</c:v>
                </c:pt>
                <c:pt idx="533">
                  <c:v>43642</c:v>
                </c:pt>
                <c:pt idx="534">
                  <c:v>43643</c:v>
                </c:pt>
                <c:pt idx="535">
                  <c:v>43644</c:v>
                </c:pt>
                <c:pt idx="536">
                  <c:v>43645</c:v>
                </c:pt>
                <c:pt idx="537">
                  <c:v>43646</c:v>
                </c:pt>
                <c:pt idx="538">
                  <c:v>43647</c:v>
                </c:pt>
                <c:pt idx="539">
                  <c:v>43648</c:v>
                </c:pt>
                <c:pt idx="540">
                  <c:v>43649</c:v>
                </c:pt>
                <c:pt idx="541">
                  <c:v>43650</c:v>
                </c:pt>
                <c:pt idx="542">
                  <c:v>43651</c:v>
                </c:pt>
                <c:pt idx="543">
                  <c:v>43652</c:v>
                </c:pt>
                <c:pt idx="544">
                  <c:v>43653</c:v>
                </c:pt>
                <c:pt idx="545">
                  <c:v>43654</c:v>
                </c:pt>
                <c:pt idx="546">
                  <c:v>43655</c:v>
                </c:pt>
                <c:pt idx="547">
                  <c:v>43656</c:v>
                </c:pt>
                <c:pt idx="548">
                  <c:v>43657</c:v>
                </c:pt>
                <c:pt idx="549">
                  <c:v>43658</c:v>
                </c:pt>
                <c:pt idx="550">
                  <c:v>43659</c:v>
                </c:pt>
                <c:pt idx="551">
                  <c:v>43660</c:v>
                </c:pt>
                <c:pt idx="552">
                  <c:v>43661</c:v>
                </c:pt>
                <c:pt idx="553">
                  <c:v>43662</c:v>
                </c:pt>
                <c:pt idx="554">
                  <c:v>43663</c:v>
                </c:pt>
                <c:pt idx="555">
                  <c:v>43664</c:v>
                </c:pt>
                <c:pt idx="556">
                  <c:v>43665</c:v>
                </c:pt>
                <c:pt idx="557">
                  <c:v>43666</c:v>
                </c:pt>
                <c:pt idx="558">
                  <c:v>43667</c:v>
                </c:pt>
                <c:pt idx="559">
                  <c:v>43668</c:v>
                </c:pt>
                <c:pt idx="560">
                  <c:v>43669</c:v>
                </c:pt>
                <c:pt idx="561">
                  <c:v>43670</c:v>
                </c:pt>
                <c:pt idx="562">
                  <c:v>43671</c:v>
                </c:pt>
                <c:pt idx="563">
                  <c:v>43672</c:v>
                </c:pt>
                <c:pt idx="564">
                  <c:v>43673</c:v>
                </c:pt>
                <c:pt idx="565">
                  <c:v>43674</c:v>
                </c:pt>
                <c:pt idx="566">
                  <c:v>43675</c:v>
                </c:pt>
                <c:pt idx="567">
                  <c:v>43676</c:v>
                </c:pt>
                <c:pt idx="568">
                  <c:v>43677</c:v>
                </c:pt>
                <c:pt idx="569">
                  <c:v>43678</c:v>
                </c:pt>
                <c:pt idx="570">
                  <c:v>43679</c:v>
                </c:pt>
                <c:pt idx="571">
                  <c:v>43680</c:v>
                </c:pt>
                <c:pt idx="572">
                  <c:v>43681</c:v>
                </c:pt>
                <c:pt idx="573">
                  <c:v>43682</c:v>
                </c:pt>
                <c:pt idx="574">
                  <c:v>43683</c:v>
                </c:pt>
                <c:pt idx="575">
                  <c:v>43684</c:v>
                </c:pt>
                <c:pt idx="576">
                  <c:v>43685</c:v>
                </c:pt>
                <c:pt idx="577">
                  <c:v>43686</c:v>
                </c:pt>
                <c:pt idx="578">
                  <c:v>43687</c:v>
                </c:pt>
                <c:pt idx="579">
                  <c:v>43688</c:v>
                </c:pt>
                <c:pt idx="580">
                  <c:v>43689</c:v>
                </c:pt>
                <c:pt idx="581">
                  <c:v>43690</c:v>
                </c:pt>
                <c:pt idx="582">
                  <c:v>43691</c:v>
                </c:pt>
                <c:pt idx="583">
                  <c:v>43692</c:v>
                </c:pt>
                <c:pt idx="584">
                  <c:v>43693</c:v>
                </c:pt>
                <c:pt idx="585">
                  <c:v>43694</c:v>
                </c:pt>
                <c:pt idx="586">
                  <c:v>43695</c:v>
                </c:pt>
                <c:pt idx="587">
                  <c:v>43696</c:v>
                </c:pt>
                <c:pt idx="588">
                  <c:v>43697</c:v>
                </c:pt>
                <c:pt idx="589">
                  <c:v>43698</c:v>
                </c:pt>
                <c:pt idx="590">
                  <c:v>43699</c:v>
                </c:pt>
                <c:pt idx="591">
                  <c:v>43700</c:v>
                </c:pt>
                <c:pt idx="592">
                  <c:v>43701</c:v>
                </c:pt>
                <c:pt idx="593">
                  <c:v>43702</c:v>
                </c:pt>
                <c:pt idx="594">
                  <c:v>43703</c:v>
                </c:pt>
                <c:pt idx="595">
                  <c:v>43704</c:v>
                </c:pt>
                <c:pt idx="596">
                  <c:v>43705</c:v>
                </c:pt>
                <c:pt idx="597">
                  <c:v>43706</c:v>
                </c:pt>
                <c:pt idx="598">
                  <c:v>43707</c:v>
                </c:pt>
                <c:pt idx="599">
                  <c:v>43708</c:v>
                </c:pt>
                <c:pt idx="600">
                  <c:v>43709</c:v>
                </c:pt>
                <c:pt idx="601">
                  <c:v>43710</c:v>
                </c:pt>
                <c:pt idx="602">
                  <c:v>43711</c:v>
                </c:pt>
                <c:pt idx="603">
                  <c:v>43712</c:v>
                </c:pt>
                <c:pt idx="604">
                  <c:v>43713</c:v>
                </c:pt>
                <c:pt idx="605">
                  <c:v>43714</c:v>
                </c:pt>
                <c:pt idx="606">
                  <c:v>43715</c:v>
                </c:pt>
                <c:pt idx="607">
                  <c:v>43716</c:v>
                </c:pt>
                <c:pt idx="608">
                  <c:v>43717</c:v>
                </c:pt>
                <c:pt idx="609">
                  <c:v>43718</c:v>
                </c:pt>
                <c:pt idx="610">
                  <c:v>43719</c:v>
                </c:pt>
                <c:pt idx="611">
                  <c:v>43720</c:v>
                </c:pt>
                <c:pt idx="612">
                  <c:v>43721</c:v>
                </c:pt>
                <c:pt idx="613">
                  <c:v>43722</c:v>
                </c:pt>
                <c:pt idx="614">
                  <c:v>43723</c:v>
                </c:pt>
                <c:pt idx="615">
                  <c:v>43724</c:v>
                </c:pt>
                <c:pt idx="616">
                  <c:v>43725</c:v>
                </c:pt>
                <c:pt idx="617">
                  <c:v>43726</c:v>
                </c:pt>
                <c:pt idx="618">
                  <c:v>43727</c:v>
                </c:pt>
                <c:pt idx="619">
                  <c:v>43728</c:v>
                </c:pt>
                <c:pt idx="620">
                  <c:v>43729</c:v>
                </c:pt>
                <c:pt idx="621">
                  <c:v>43730</c:v>
                </c:pt>
                <c:pt idx="622">
                  <c:v>43731</c:v>
                </c:pt>
                <c:pt idx="623">
                  <c:v>43732</c:v>
                </c:pt>
                <c:pt idx="624">
                  <c:v>43733</c:v>
                </c:pt>
                <c:pt idx="625">
                  <c:v>43734</c:v>
                </c:pt>
                <c:pt idx="626">
                  <c:v>43735</c:v>
                </c:pt>
                <c:pt idx="627">
                  <c:v>43736</c:v>
                </c:pt>
                <c:pt idx="628">
                  <c:v>43737</c:v>
                </c:pt>
                <c:pt idx="629">
                  <c:v>43738</c:v>
                </c:pt>
                <c:pt idx="630">
                  <c:v>43739</c:v>
                </c:pt>
                <c:pt idx="631">
                  <c:v>43740</c:v>
                </c:pt>
                <c:pt idx="632">
                  <c:v>43741</c:v>
                </c:pt>
                <c:pt idx="633">
                  <c:v>43742</c:v>
                </c:pt>
                <c:pt idx="634">
                  <c:v>43743</c:v>
                </c:pt>
                <c:pt idx="635">
                  <c:v>43744</c:v>
                </c:pt>
                <c:pt idx="636">
                  <c:v>43745</c:v>
                </c:pt>
                <c:pt idx="637">
                  <c:v>43746</c:v>
                </c:pt>
                <c:pt idx="638">
                  <c:v>43747</c:v>
                </c:pt>
                <c:pt idx="639">
                  <c:v>43748</c:v>
                </c:pt>
                <c:pt idx="640">
                  <c:v>43749</c:v>
                </c:pt>
                <c:pt idx="641">
                  <c:v>43750</c:v>
                </c:pt>
                <c:pt idx="642">
                  <c:v>43751</c:v>
                </c:pt>
                <c:pt idx="643">
                  <c:v>43752</c:v>
                </c:pt>
                <c:pt idx="644">
                  <c:v>43753</c:v>
                </c:pt>
                <c:pt idx="645">
                  <c:v>43754</c:v>
                </c:pt>
                <c:pt idx="646">
                  <c:v>43755</c:v>
                </c:pt>
                <c:pt idx="647">
                  <c:v>43756</c:v>
                </c:pt>
                <c:pt idx="648">
                  <c:v>43757</c:v>
                </c:pt>
                <c:pt idx="649">
                  <c:v>43758</c:v>
                </c:pt>
                <c:pt idx="650">
                  <c:v>43759</c:v>
                </c:pt>
                <c:pt idx="651">
                  <c:v>43760</c:v>
                </c:pt>
                <c:pt idx="652">
                  <c:v>43761</c:v>
                </c:pt>
                <c:pt idx="653">
                  <c:v>43762</c:v>
                </c:pt>
                <c:pt idx="654">
                  <c:v>43763</c:v>
                </c:pt>
                <c:pt idx="655">
                  <c:v>43764</c:v>
                </c:pt>
                <c:pt idx="656">
                  <c:v>43765</c:v>
                </c:pt>
                <c:pt idx="657">
                  <c:v>43766</c:v>
                </c:pt>
                <c:pt idx="658">
                  <c:v>43767</c:v>
                </c:pt>
                <c:pt idx="659">
                  <c:v>43768</c:v>
                </c:pt>
                <c:pt idx="660">
                  <c:v>43769</c:v>
                </c:pt>
                <c:pt idx="661">
                  <c:v>43770</c:v>
                </c:pt>
                <c:pt idx="662">
                  <c:v>43771</c:v>
                </c:pt>
                <c:pt idx="663">
                  <c:v>43772</c:v>
                </c:pt>
                <c:pt idx="664">
                  <c:v>43773</c:v>
                </c:pt>
                <c:pt idx="665">
                  <c:v>43774</c:v>
                </c:pt>
                <c:pt idx="666">
                  <c:v>43775</c:v>
                </c:pt>
                <c:pt idx="667">
                  <c:v>43776</c:v>
                </c:pt>
                <c:pt idx="668">
                  <c:v>43777</c:v>
                </c:pt>
                <c:pt idx="669">
                  <c:v>43778</c:v>
                </c:pt>
                <c:pt idx="670">
                  <c:v>43779</c:v>
                </c:pt>
                <c:pt idx="671">
                  <c:v>43780</c:v>
                </c:pt>
                <c:pt idx="672">
                  <c:v>43781</c:v>
                </c:pt>
                <c:pt idx="673">
                  <c:v>43782</c:v>
                </c:pt>
                <c:pt idx="674">
                  <c:v>43783</c:v>
                </c:pt>
                <c:pt idx="675">
                  <c:v>43784</c:v>
                </c:pt>
                <c:pt idx="676">
                  <c:v>43785</c:v>
                </c:pt>
                <c:pt idx="677">
                  <c:v>43786</c:v>
                </c:pt>
                <c:pt idx="678">
                  <c:v>43787</c:v>
                </c:pt>
                <c:pt idx="679">
                  <c:v>43788</c:v>
                </c:pt>
                <c:pt idx="680">
                  <c:v>43789</c:v>
                </c:pt>
                <c:pt idx="681">
                  <c:v>43790</c:v>
                </c:pt>
                <c:pt idx="682">
                  <c:v>43791</c:v>
                </c:pt>
                <c:pt idx="683">
                  <c:v>43792</c:v>
                </c:pt>
                <c:pt idx="684">
                  <c:v>43793</c:v>
                </c:pt>
                <c:pt idx="685">
                  <c:v>43794</c:v>
                </c:pt>
                <c:pt idx="686">
                  <c:v>43795</c:v>
                </c:pt>
                <c:pt idx="687">
                  <c:v>43796</c:v>
                </c:pt>
                <c:pt idx="688">
                  <c:v>43797</c:v>
                </c:pt>
                <c:pt idx="689">
                  <c:v>43798</c:v>
                </c:pt>
                <c:pt idx="690">
                  <c:v>43799</c:v>
                </c:pt>
                <c:pt idx="691">
                  <c:v>43800</c:v>
                </c:pt>
                <c:pt idx="692">
                  <c:v>43801</c:v>
                </c:pt>
                <c:pt idx="693">
                  <c:v>43802</c:v>
                </c:pt>
                <c:pt idx="694">
                  <c:v>43803</c:v>
                </c:pt>
                <c:pt idx="695">
                  <c:v>43804</c:v>
                </c:pt>
                <c:pt idx="696">
                  <c:v>43805</c:v>
                </c:pt>
                <c:pt idx="697">
                  <c:v>43806</c:v>
                </c:pt>
                <c:pt idx="698">
                  <c:v>43807</c:v>
                </c:pt>
                <c:pt idx="699">
                  <c:v>43808</c:v>
                </c:pt>
                <c:pt idx="700">
                  <c:v>43809</c:v>
                </c:pt>
                <c:pt idx="701">
                  <c:v>43810</c:v>
                </c:pt>
                <c:pt idx="702">
                  <c:v>43811</c:v>
                </c:pt>
                <c:pt idx="703">
                  <c:v>43812</c:v>
                </c:pt>
                <c:pt idx="704">
                  <c:v>43813</c:v>
                </c:pt>
                <c:pt idx="705">
                  <c:v>43814</c:v>
                </c:pt>
                <c:pt idx="706">
                  <c:v>43815</c:v>
                </c:pt>
                <c:pt idx="707">
                  <c:v>43816</c:v>
                </c:pt>
                <c:pt idx="708">
                  <c:v>43817</c:v>
                </c:pt>
                <c:pt idx="709">
                  <c:v>43818</c:v>
                </c:pt>
                <c:pt idx="710">
                  <c:v>43819</c:v>
                </c:pt>
                <c:pt idx="711">
                  <c:v>43820</c:v>
                </c:pt>
                <c:pt idx="712">
                  <c:v>43821</c:v>
                </c:pt>
                <c:pt idx="713">
                  <c:v>43822</c:v>
                </c:pt>
                <c:pt idx="714">
                  <c:v>43823</c:v>
                </c:pt>
                <c:pt idx="715">
                  <c:v>43824</c:v>
                </c:pt>
                <c:pt idx="716">
                  <c:v>43825</c:v>
                </c:pt>
                <c:pt idx="717">
                  <c:v>43826</c:v>
                </c:pt>
                <c:pt idx="718">
                  <c:v>43827</c:v>
                </c:pt>
                <c:pt idx="719">
                  <c:v>43828</c:v>
                </c:pt>
                <c:pt idx="720">
                  <c:v>43829</c:v>
                </c:pt>
                <c:pt idx="721">
                  <c:v>43830</c:v>
                </c:pt>
                <c:pt idx="722">
                  <c:v>43831</c:v>
                </c:pt>
                <c:pt idx="723">
                  <c:v>43832</c:v>
                </c:pt>
                <c:pt idx="724">
                  <c:v>43833</c:v>
                </c:pt>
                <c:pt idx="725">
                  <c:v>43834</c:v>
                </c:pt>
                <c:pt idx="726">
                  <c:v>43835</c:v>
                </c:pt>
                <c:pt idx="727">
                  <c:v>43836</c:v>
                </c:pt>
                <c:pt idx="728">
                  <c:v>43837</c:v>
                </c:pt>
                <c:pt idx="729">
                  <c:v>43838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2.5529999999999999</c:v>
                </c:pt>
                <c:pt idx="1">
                  <c:v>2.5568</c:v>
                </c:pt>
                <c:pt idx="2">
                  <c:v>2.5367000000000002</c:v>
                </c:pt>
                <c:pt idx="3">
                  <c:v>2.5461999999999998</c:v>
                </c:pt>
                <c:pt idx="4">
                  <c:v>2.5461999999999998</c:v>
                </c:pt>
                <c:pt idx="5">
                  <c:v>2.5461999999999998</c:v>
                </c:pt>
                <c:pt idx="6">
                  <c:v>2.5461999999999998</c:v>
                </c:pt>
                <c:pt idx="7">
                  <c:v>2.5371000000000001</c:v>
                </c:pt>
                <c:pt idx="8">
                  <c:v>2.5903999999999998</c:v>
                </c:pt>
                <c:pt idx="9">
                  <c:v>2.6255999999999999</c:v>
                </c:pt>
                <c:pt idx="10">
                  <c:v>2.6591999999999998</c:v>
                </c:pt>
                <c:pt idx="11">
                  <c:v>2.6591999999999998</c:v>
                </c:pt>
                <c:pt idx="12">
                  <c:v>2.6591999999999998</c:v>
                </c:pt>
                <c:pt idx="13">
                  <c:v>2.65</c:v>
                </c:pt>
                <c:pt idx="14">
                  <c:v>2.6131000000000002</c:v>
                </c:pt>
                <c:pt idx="15">
                  <c:v>2.6465000000000001</c:v>
                </c:pt>
                <c:pt idx="16">
                  <c:v>2.617</c:v>
                </c:pt>
                <c:pt idx="17">
                  <c:v>2.6598999999999999</c:v>
                </c:pt>
                <c:pt idx="18">
                  <c:v>2.6598999999999999</c:v>
                </c:pt>
                <c:pt idx="19">
                  <c:v>2.6598999999999999</c:v>
                </c:pt>
                <c:pt idx="20">
                  <c:v>2.6936</c:v>
                </c:pt>
                <c:pt idx="21">
                  <c:v>2.7199</c:v>
                </c:pt>
                <c:pt idx="22">
                  <c:v>2.7050000000000001</c:v>
                </c:pt>
                <c:pt idx="23">
                  <c:v>2.7896000000000001</c:v>
                </c:pt>
                <c:pt idx="24">
                  <c:v>2.8411</c:v>
                </c:pt>
                <c:pt idx="25">
                  <c:v>2.8411</c:v>
                </c:pt>
                <c:pt idx="26">
                  <c:v>2.8411</c:v>
                </c:pt>
                <c:pt idx="27">
                  <c:v>2.7056</c:v>
                </c:pt>
                <c:pt idx="28">
                  <c:v>2.8016000000000001</c:v>
                </c:pt>
                <c:pt idx="29">
                  <c:v>2.8359000000000001</c:v>
                </c:pt>
                <c:pt idx="30">
                  <c:v>2.8239999999999998</c:v>
                </c:pt>
                <c:pt idx="31">
                  <c:v>2.8512</c:v>
                </c:pt>
                <c:pt idx="32">
                  <c:v>2.8512</c:v>
                </c:pt>
                <c:pt idx="33">
                  <c:v>2.8512</c:v>
                </c:pt>
                <c:pt idx="34">
                  <c:v>2.8584999999999998</c:v>
                </c:pt>
                <c:pt idx="35">
                  <c:v>2.8294000000000001</c:v>
                </c:pt>
                <c:pt idx="36">
                  <c:v>2.9022000000000001</c:v>
                </c:pt>
                <c:pt idx="37">
                  <c:v>2.9095</c:v>
                </c:pt>
                <c:pt idx="38">
                  <c:v>2.8748999999999998</c:v>
                </c:pt>
                <c:pt idx="39">
                  <c:v>2.8748999999999998</c:v>
                </c:pt>
                <c:pt idx="40">
                  <c:v>2.8748999999999998</c:v>
                </c:pt>
                <c:pt idx="41">
                  <c:v>2.8748999999999998</c:v>
                </c:pt>
                <c:pt idx="42">
                  <c:v>2.8896000000000002</c:v>
                </c:pt>
                <c:pt idx="43">
                  <c:v>2.95</c:v>
                </c:pt>
                <c:pt idx="44">
                  <c:v>2.9207000000000001</c:v>
                </c:pt>
                <c:pt idx="45">
                  <c:v>2.8660000000000001</c:v>
                </c:pt>
                <c:pt idx="46">
                  <c:v>2.8660000000000001</c:v>
                </c:pt>
                <c:pt idx="47">
                  <c:v>2.8660000000000001</c:v>
                </c:pt>
                <c:pt idx="48">
                  <c:v>2.8622999999999998</c:v>
                </c:pt>
                <c:pt idx="49">
                  <c:v>2.8934000000000002</c:v>
                </c:pt>
                <c:pt idx="50">
                  <c:v>2.8605999999999998</c:v>
                </c:pt>
                <c:pt idx="51">
                  <c:v>2.8077999999999999</c:v>
                </c:pt>
                <c:pt idx="52">
                  <c:v>2.8643000000000001</c:v>
                </c:pt>
                <c:pt idx="53">
                  <c:v>2.8643000000000001</c:v>
                </c:pt>
                <c:pt idx="54">
                  <c:v>2.8643000000000001</c:v>
                </c:pt>
                <c:pt idx="55">
                  <c:v>2.8807999999999998</c:v>
                </c:pt>
                <c:pt idx="56">
                  <c:v>2.8862999999999999</c:v>
                </c:pt>
                <c:pt idx="57">
                  <c:v>2.8826999999999998</c:v>
                </c:pt>
                <c:pt idx="58">
                  <c:v>2.8571</c:v>
                </c:pt>
                <c:pt idx="59">
                  <c:v>2.8938000000000001</c:v>
                </c:pt>
                <c:pt idx="60">
                  <c:v>2.8938000000000001</c:v>
                </c:pt>
                <c:pt idx="61">
                  <c:v>2.8938000000000001</c:v>
                </c:pt>
                <c:pt idx="62">
                  <c:v>2.8681000000000001</c:v>
                </c:pt>
                <c:pt idx="63">
                  <c:v>2.8426</c:v>
                </c:pt>
                <c:pt idx="64">
                  <c:v>2.8170000000000002</c:v>
                </c:pt>
                <c:pt idx="65">
                  <c:v>2.8279999999999998</c:v>
                </c:pt>
                <c:pt idx="66">
                  <c:v>2.8445</c:v>
                </c:pt>
                <c:pt idx="67">
                  <c:v>2.8445</c:v>
                </c:pt>
                <c:pt idx="68">
                  <c:v>2.8445</c:v>
                </c:pt>
                <c:pt idx="69">
                  <c:v>2.8555000000000001</c:v>
                </c:pt>
                <c:pt idx="70">
                  <c:v>2.8959000000000001</c:v>
                </c:pt>
                <c:pt idx="71">
                  <c:v>2.883</c:v>
                </c:pt>
                <c:pt idx="72">
                  <c:v>2.8243999999999998</c:v>
                </c:pt>
                <c:pt idx="73">
                  <c:v>2.8134999999999999</c:v>
                </c:pt>
                <c:pt idx="74">
                  <c:v>2.8134999999999999</c:v>
                </c:pt>
                <c:pt idx="75">
                  <c:v>2.8134999999999999</c:v>
                </c:pt>
                <c:pt idx="76">
                  <c:v>2.8519999999999999</c:v>
                </c:pt>
                <c:pt idx="77">
                  <c:v>2.7753000000000001</c:v>
                </c:pt>
                <c:pt idx="78">
                  <c:v>2.7806999999999999</c:v>
                </c:pt>
                <c:pt idx="79">
                  <c:v>2.7389000000000001</c:v>
                </c:pt>
                <c:pt idx="80">
                  <c:v>2.7389000000000001</c:v>
                </c:pt>
                <c:pt idx="81">
                  <c:v>2.7389000000000001</c:v>
                </c:pt>
                <c:pt idx="82">
                  <c:v>2.7389000000000001</c:v>
                </c:pt>
                <c:pt idx="83">
                  <c:v>2.7298</c:v>
                </c:pt>
                <c:pt idx="84">
                  <c:v>2.7753000000000001</c:v>
                </c:pt>
                <c:pt idx="85">
                  <c:v>2.8027000000000002</c:v>
                </c:pt>
                <c:pt idx="86">
                  <c:v>2.8319999999999999</c:v>
                </c:pt>
                <c:pt idx="87">
                  <c:v>2.7734999999999999</c:v>
                </c:pt>
                <c:pt idx="88">
                  <c:v>2.7734999999999999</c:v>
                </c:pt>
                <c:pt idx="89">
                  <c:v>2.7734999999999999</c:v>
                </c:pt>
                <c:pt idx="90">
                  <c:v>2.7789999999999999</c:v>
                </c:pt>
                <c:pt idx="91">
                  <c:v>2.8008999999999999</c:v>
                </c:pt>
                <c:pt idx="92">
                  <c:v>2.7808000000000002</c:v>
                </c:pt>
                <c:pt idx="93">
                  <c:v>2.8357999999999999</c:v>
                </c:pt>
                <c:pt idx="94">
                  <c:v>2.8267000000000002</c:v>
                </c:pt>
                <c:pt idx="95">
                  <c:v>2.8267000000000002</c:v>
                </c:pt>
                <c:pt idx="96">
                  <c:v>2.8267000000000002</c:v>
                </c:pt>
                <c:pt idx="97">
                  <c:v>2.8267000000000002</c:v>
                </c:pt>
                <c:pt idx="98">
                  <c:v>2.8285</c:v>
                </c:pt>
                <c:pt idx="99">
                  <c:v>2.8727999999999998</c:v>
                </c:pt>
                <c:pt idx="100">
                  <c:v>2.9098000000000002</c:v>
                </c:pt>
                <c:pt idx="101">
                  <c:v>2.9601999999999999</c:v>
                </c:pt>
                <c:pt idx="102">
                  <c:v>2.9601999999999999</c:v>
                </c:pt>
                <c:pt idx="103">
                  <c:v>2.9601999999999999</c:v>
                </c:pt>
                <c:pt idx="104">
                  <c:v>2.9752000000000001</c:v>
                </c:pt>
                <c:pt idx="105">
                  <c:v>2.9994999999999998</c:v>
                </c:pt>
                <c:pt idx="106">
                  <c:v>3.0259</c:v>
                </c:pt>
                <c:pt idx="107">
                  <c:v>2.9809000000000001</c:v>
                </c:pt>
                <c:pt idx="108">
                  <c:v>2.9567999999999999</c:v>
                </c:pt>
                <c:pt idx="109">
                  <c:v>2.9567999999999999</c:v>
                </c:pt>
                <c:pt idx="110">
                  <c:v>2.9567999999999999</c:v>
                </c:pt>
                <c:pt idx="111">
                  <c:v>2.9531000000000001</c:v>
                </c:pt>
                <c:pt idx="112">
                  <c:v>2.9643999999999999</c:v>
                </c:pt>
                <c:pt idx="113">
                  <c:v>2.9662999999999999</c:v>
                </c:pt>
                <c:pt idx="114">
                  <c:v>2.9458000000000002</c:v>
                </c:pt>
                <c:pt idx="115">
                  <c:v>2.9497</c:v>
                </c:pt>
                <c:pt idx="116">
                  <c:v>2.9497</c:v>
                </c:pt>
                <c:pt idx="117">
                  <c:v>2.9497</c:v>
                </c:pt>
                <c:pt idx="118">
                  <c:v>2.9497</c:v>
                </c:pt>
                <c:pt idx="119">
                  <c:v>2.976</c:v>
                </c:pt>
                <c:pt idx="120">
                  <c:v>3.0042</c:v>
                </c:pt>
                <c:pt idx="121">
                  <c:v>2.9622000000000002</c:v>
                </c:pt>
                <c:pt idx="122">
                  <c:v>2.9695</c:v>
                </c:pt>
                <c:pt idx="123">
                  <c:v>2.9695</c:v>
                </c:pt>
                <c:pt idx="124">
                  <c:v>2.9695</c:v>
                </c:pt>
                <c:pt idx="125">
                  <c:v>3.0024000000000002</c:v>
                </c:pt>
                <c:pt idx="126">
                  <c:v>3.0722999999999998</c:v>
                </c:pt>
                <c:pt idx="127">
                  <c:v>3.0964</c:v>
                </c:pt>
                <c:pt idx="128">
                  <c:v>3.1112000000000002</c:v>
                </c:pt>
                <c:pt idx="129">
                  <c:v>3.0558999999999998</c:v>
                </c:pt>
                <c:pt idx="130">
                  <c:v>3.0558999999999998</c:v>
                </c:pt>
                <c:pt idx="131">
                  <c:v>3.0558999999999998</c:v>
                </c:pt>
                <c:pt idx="132">
                  <c:v>3.0596000000000001</c:v>
                </c:pt>
                <c:pt idx="133">
                  <c:v>3.0596999999999999</c:v>
                </c:pt>
                <c:pt idx="134">
                  <c:v>2.9935</c:v>
                </c:pt>
                <c:pt idx="135">
                  <c:v>2.9769999999999999</c:v>
                </c:pt>
                <c:pt idx="136">
                  <c:v>2.9312999999999998</c:v>
                </c:pt>
                <c:pt idx="137">
                  <c:v>2.9312999999999998</c:v>
                </c:pt>
                <c:pt idx="138">
                  <c:v>2.9312999999999998</c:v>
                </c:pt>
                <c:pt idx="139">
                  <c:v>2.9312999999999998</c:v>
                </c:pt>
                <c:pt idx="140">
                  <c:v>2.7810000000000001</c:v>
                </c:pt>
                <c:pt idx="141">
                  <c:v>2.855</c:v>
                </c:pt>
                <c:pt idx="142">
                  <c:v>2.8586</c:v>
                </c:pt>
                <c:pt idx="143">
                  <c:v>2.9022000000000001</c:v>
                </c:pt>
                <c:pt idx="144">
                  <c:v>2.9022000000000001</c:v>
                </c:pt>
                <c:pt idx="145">
                  <c:v>2.9022000000000001</c:v>
                </c:pt>
                <c:pt idx="146">
                  <c:v>2.9424000000000001</c:v>
                </c:pt>
                <c:pt idx="147">
                  <c:v>2.9277000000000002</c:v>
                </c:pt>
                <c:pt idx="148">
                  <c:v>2.9716999999999998</c:v>
                </c:pt>
                <c:pt idx="149">
                  <c:v>2.9203999999999999</c:v>
                </c:pt>
                <c:pt idx="150">
                  <c:v>2.9460999999999999</c:v>
                </c:pt>
                <c:pt idx="151">
                  <c:v>2.9460999999999999</c:v>
                </c:pt>
                <c:pt idx="152">
                  <c:v>2.9460999999999999</c:v>
                </c:pt>
                <c:pt idx="153">
                  <c:v>2.9516</c:v>
                </c:pt>
                <c:pt idx="154">
                  <c:v>2.9607999999999999</c:v>
                </c:pt>
                <c:pt idx="155">
                  <c:v>2.9662999999999999</c:v>
                </c:pt>
                <c:pt idx="156">
                  <c:v>2.9350999999999998</c:v>
                </c:pt>
                <c:pt idx="157">
                  <c:v>2.9205000000000001</c:v>
                </c:pt>
                <c:pt idx="158">
                  <c:v>2.9205000000000001</c:v>
                </c:pt>
                <c:pt idx="159">
                  <c:v>2.9205000000000001</c:v>
                </c:pt>
                <c:pt idx="160">
                  <c:v>2.9169</c:v>
                </c:pt>
                <c:pt idx="161">
                  <c:v>2.8967000000000001</c:v>
                </c:pt>
                <c:pt idx="162">
                  <c:v>2.9388999999999998</c:v>
                </c:pt>
                <c:pt idx="163">
                  <c:v>2.8967000000000001</c:v>
                </c:pt>
                <c:pt idx="164">
                  <c:v>2.8948999999999998</c:v>
                </c:pt>
                <c:pt idx="165">
                  <c:v>2.8948999999999998</c:v>
                </c:pt>
                <c:pt idx="166">
                  <c:v>2.8948999999999998</c:v>
                </c:pt>
                <c:pt idx="167">
                  <c:v>2.8803000000000001</c:v>
                </c:pt>
                <c:pt idx="168">
                  <c:v>2.8765999999999998</c:v>
                </c:pt>
                <c:pt idx="169">
                  <c:v>2.8256000000000001</c:v>
                </c:pt>
                <c:pt idx="170">
                  <c:v>2.8365</c:v>
                </c:pt>
                <c:pt idx="171">
                  <c:v>2.8601000000000001</c:v>
                </c:pt>
                <c:pt idx="172">
                  <c:v>2.8601000000000001</c:v>
                </c:pt>
                <c:pt idx="173">
                  <c:v>2.8601000000000001</c:v>
                </c:pt>
                <c:pt idx="174">
                  <c:v>2.8711000000000002</c:v>
                </c:pt>
                <c:pt idx="175">
                  <c:v>2.8309000000000002</c:v>
                </c:pt>
                <c:pt idx="176">
                  <c:v>2.8309000000000002</c:v>
                </c:pt>
                <c:pt idx="177">
                  <c:v>2.8290999999999999</c:v>
                </c:pt>
                <c:pt idx="178">
                  <c:v>2.8216999999999999</c:v>
                </c:pt>
                <c:pt idx="179">
                  <c:v>2.8216999999999999</c:v>
                </c:pt>
                <c:pt idx="180">
                  <c:v>2.8216999999999999</c:v>
                </c:pt>
                <c:pt idx="181">
                  <c:v>2.8563999999999998</c:v>
                </c:pt>
                <c:pt idx="182">
                  <c:v>2.8491</c:v>
                </c:pt>
                <c:pt idx="183">
                  <c:v>2.8491</c:v>
                </c:pt>
                <c:pt idx="184">
                  <c:v>2.8454000000000002</c:v>
                </c:pt>
                <c:pt idx="185">
                  <c:v>2.8271000000000002</c:v>
                </c:pt>
                <c:pt idx="186">
                  <c:v>2.8271000000000002</c:v>
                </c:pt>
                <c:pt idx="187">
                  <c:v>2.8271000000000002</c:v>
                </c:pt>
                <c:pt idx="188">
                  <c:v>2.8582000000000001</c:v>
                </c:pt>
                <c:pt idx="189">
                  <c:v>2.86</c:v>
                </c:pt>
                <c:pt idx="190">
                  <c:v>2.8692000000000002</c:v>
                </c:pt>
                <c:pt idx="191">
                  <c:v>2.8380000000000001</c:v>
                </c:pt>
                <c:pt idx="192">
                  <c:v>2.8931</c:v>
                </c:pt>
                <c:pt idx="193">
                  <c:v>2.8931</c:v>
                </c:pt>
                <c:pt idx="194">
                  <c:v>2.8931</c:v>
                </c:pt>
                <c:pt idx="195">
                  <c:v>2.9540999999999999</c:v>
                </c:pt>
                <c:pt idx="196">
                  <c:v>2.9485999999999999</c:v>
                </c:pt>
                <c:pt idx="197">
                  <c:v>2.9746000000000001</c:v>
                </c:pt>
                <c:pt idx="198">
                  <c:v>2.9763999999999999</c:v>
                </c:pt>
                <c:pt idx="199">
                  <c:v>2.9542000000000002</c:v>
                </c:pt>
                <c:pt idx="200">
                  <c:v>2.9542000000000002</c:v>
                </c:pt>
                <c:pt idx="201">
                  <c:v>2.9542000000000002</c:v>
                </c:pt>
                <c:pt idx="202">
                  <c:v>2.9727999999999999</c:v>
                </c:pt>
                <c:pt idx="203">
                  <c:v>2.9598</c:v>
                </c:pt>
                <c:pt idx="204">
                  <c:v>3.0064000000000002</c:v>
                </c:pt>
                <c:pt idx="205">
                  <c:v>2.9859</c:v>
                </c:pt>
                <c:pt idx="206">
                  <c:v>2.9487999999999999</c:v>
                </c:pt>
                <c:pt idx="207">
                  <c:v>2.9487999999999999</c:v>
                </c:pt>
                <c:pt idx="208">
                  <c:v>2.9487999999999999</c:v>
                </c:pt>
                <c:pt idx="209">
                  <c:v>2.9394999999999998</c:v>
                </c:pt>
                <c:pt idx="210">
                  <c:v>2.9729999999999999</c:v>
                </c:pt>
                <c:pt idx="211">
                  <c:v>2.96</c:v>
                </c:pt>
                <c:pt idx="212">
                  <c:v>2.9258000000000002</c:v>
                </c:pt>
                <c:pt idx="213">
                  <c:v>2.8732000000000002</c:v>
                </c:pt>
                <c:pt idx="214">
                  <c:v>2.8732000000000002</c:v>
                </c:pt>
                <c:pt idx="215">
                  <c:v>2.8732000000000002</c:v>
                </c:pt>
                <c:pt idx="216">
                  <c:v>2.8786</c:v>
                </c:pt>
                <c:pt idx="217">
                  <c:v>2.8984999999999999</c:v>
                </c:pt>
                <c:pt idx="218">
                  <c:v>2.8622999999999998</c:v>
                </c:pt>
                <c:pt idx="219">
                  <c:v>2.8658999999999999</c:v>
                </c:pt>
                <c:pt idx="220">
                  <c:v>2.8605</c:v>
                </c:pt>
                <c:pt idx="221">
                  <c:v>2.8605</c:v>
                </c:pt>
                <c:pt idx="222">
                  <c:v>2.8605</c:v>
                </c:pt>
                <c:pt idx="223">
                  <c:v>2.819</c:v>
                </c:pt>
                <c:pt idx="224">
                  <c:v>2.8298000000000001</c:v>
                </c:pt>
                <c:pt idx="225">
                  <c:v>2.8189000000000002</c:v>
                </c:pt>
                <c:pt idx="226">
                  <c:v>2.8260999999999998</c:v>
                </c:pt>
                <c:pt idx="227">
                  <c:v>2.8098000000000001</c:v>
                </c:pt>
                <c:pt idx="228">
                  <c:v>2.8098000000000001</c:v>
                </c:pt>
                <c:pt idx="229">
                  <c:v>2.8098000000000001</c:v>
                </c:pt>
                <c:pt idx="230">
                  <c:v>2.8458999999999999</c:v>
                </c:pt>
                <c:pt idx="231">
                  <c:v>2.8803999999999998</c:v>
                </c:pt>
                <c:pt idx="232">
                  <c:v>2.8839999999999999</c:v>
                </c:pt>
                <c:pt idx="233">
                  <c:v>2.855</c:v>
                </c:pt>
                <c:pt idx="234">
                  <c:v>2.8603999999999998</c:v>
                </c:pt>
                <c:pt idx="235">
                  <c:v>2.8603999999999998</c:v>
                </c:pt>
                <c:pt idx="236">
                  <c:v>2.8603999999999998</c:v>
                </c:pt>
                <c:pt idx="237">
                  <c:v>2.8603999999999998</c:v>
                </c:pt>
                <c:pt idx="238">
                  <c:v>2.8984999999999999</c:v>
                </c:pt>
                <c:pt idx="239">
                  <c:v>2.9022000000000001</c:v>
                </c:pt>
                <c:pt idx="240">
                  <c:v>2.8731</c:v>
                </c:pt>
                <c:pt idx="241">
                  <c:v>2.9388000000000001</c:v>
                </c:pt>
                <c:pt idx="242">
                  <c:v>2.9388000000000001</c:v>
                </c:pt>
                <c:pt idx="243">
                  <c:v>2.9388000000000001</c:v>
                </c:pt>
                <c:pt idx="244">
                  <c:v>2.9314</c:v>
                </c:pt>
                <c:pt idx="245">
                  <c:v>2.9754999999999998</c:v>
                </c:pt>
                <c:pt idx="246">
                  <c:v>2.9626000000000001</c:v>
                </c:pt>
                <c:pt idx="247">
                  <c:v>2.97</c:v>
                </c:pt>
                <c:pt idx="248">
                  <c:v>2.9958999999999998</c:v>
                </c:pt>
                <c:pt idx="249">
                  <c:v>2.9958999999999998</c:v>
                </c:pt>
                <c:pt idx="250">
                  <c:v>2.9958999999999998</c:v>
                </c:pt>
                <c:pt idx="251">
                  <c:v>2.9866999999999999</c:v>
                </c:pt>
                <c:pt idx="252">
                  <c:v>3.0550999999999999</c:v>
                </c:pt>
                <c:pt idx="253">
                  <c:v>3.0626000000000002</c:v>
                </c:pt>
                <c:pt idx="254">
                  <c:v>3.0626000000000002</c:v>
                </c:pt>
                <c:pt idx="255">
                  <c:v>3.0628000000000002</c:v>
                </c:pt>
                <c:pt idx="256">
                  <c:v>3.0628000000000002</c:v>
                </c:pt>
                <c:pt idx="257">
                  <c:v>3.0628000000000002</c:v>
                </c:pt>
                <c:pt idx="258">
                  <c:v>3.0889000000000002</c:v>
                </c:pt>
                <c:pt idx="259">
                  <c:v>3.0964</c:v>
                </c:pt>
                <c:pt idx="260">
                  <c:v>3.048</c:v>
                </c:pt>
                <c:pt idx="261">
                  <c:v>3.0518000000000001</c:v>
                </c:pt>
                <c:pt idx="262">
                  <c:v>3.0611999999999999</c:v>
                </c:pt>
                <c:pt idx="263">
                  <c:v>3.0611999999999999</c:v>
                </c:pt>
                <c:pt idx="264">
                  <c:v>3.0611999999999999</c:v>
                </c:pt>
                <c:pt idx="265">
                  <c:v>3.0836000000000001</c:v>
                </c:pt>
                <c:pt idx="266">
                  <c:v>3.0630999999999999</c:v>
                </c:pt>
                <c:pt idx="267">
                  <c:v>3.1812999999999998</c:v>
                </c:pt>
                <c:pt idx="268">
                  <c:v>3.1869999999999998</c:v>
                </c:pt>
                <c:pt idx="269">
                  <c:v>3.2328000000000001</c:v>
                </c:pt>
                <c:pt idx="270">
                  <c:v>3.2328000000000001</c:v>
                </c:pt>
                <c:pt idx="271">
                  <c:v>3.2328000000000001</c:v>
                </c:pt>
                <c:pt idx="272">
                  <c:v>3.2328000000000001</c:v>
                </c:pt>
                <c:pt idx="273">
                  <c:v>3.2063000000000001</c:v>
                </c:pt>
                <c:pt idx="274">
                  <c:v>3.1629</c:v>
                </c:pt>
                <c:pt idx="275">
                  <c:v>3.1497999999999999</c:v>
                </c:pt>
                <c:pt idx="276">
                  <c:v>3.1613000000000002</c:v>
                </c:pt>
                <c:pt idx="277">
                  <c:v>3.1613000000000002</c:v>
                </c:pt>
                <c:pt idx="278">
                  <c:v>3.1613000000000002</c:v>
                </c:pt>
                <c:pt idx="279">
                  <c:v>3.1556999999999999</c:v>
                </c:pt>
                <c:pt idx="280">
                  <c:v>3.1633</c:v>
                </c:pt>
                <c:pt idx="281">
                  <c:v>3.2050000000000001</c:v>
                </c:pt>
                <c:pt idx="282">
                  <c:v>3.1785999999999999</c:v>
                </c:pt>
                <c:pt idx="283">
                  <c:v>3.1920999999999999</c:v>
                </c:pt>
                <c:pt idx="284">
                  <c:v>3.1920999999999999</c:v>
                </c:pt>
                <c:pt idx="285">
                  <c:v>3.1920999999999999</c:v>
                </c:pt>
                <c:pt idx="286">
                  <c:v>3.1978</c:v>
                </c:pt>
                <c:pt idx="287">
                  <c:v>3.1676000000000002</c:v>
                </c:pt>
                <c:pt idx="288">
                  <c:v>3.1034999999999999</c:v>
                </c:pt>
                <c:pt idx="289">
                  <c:v>3.1166999999999998</c:v>
                </c:pt>
                <c:pt idx="290">
                  <c:v>3.0754999999999999</c:v>
                </c:pt>
                <c:pt idx="291">
                  <c:v>3.0754999999999999</c:v>
                </c:pt>
                <c:pt idx="292">
                  <c:v>3.0754999999999999</c:v>
                </c:pt>
                <c:pt idx="293">
                  <c:v>3.0849000000000002</c:v>
                </c:pt>
                <c:pt idx="294">
                  <c:v>3.1227</c:v>
                </c:pt>
                <c:pt idx="295">
                  <c:v>3.1435</c:v>
                </c:pt>
                <c:pt idx="296">
                  <c:v>3.1303000000000001</c:v>
                </c:pt>
                <c:pt idx="297">
                  <c:v>3.2121</c:v>
                </c:pt>
                <c:pt idx="298">
                  <c:v>3.2121</c:v>
                </c:pt>
                <c:pt idx="299">
                  <c:v>3.2121</c:v>
                </c:pt>
                <c:pt idx="300">
                  <c:v>3.2008000000000001</c:v>
                </c:pt>
                <c:pt idx="301">
                  <c:v>3.2275999999999998</c:v>
                </c:pt>
                <c:pt idx="302">
                  <c:v>3.2355</c:v>
                </c:pt>
                <c:pt idx="303">
                  <c:v>3.2372999999999998</c:v>
                </c:pt>
                <c:pt idx="304">
                  <c:v>3.1819000000000002</c:v>
                </c:pt>
                <c:pt idx="305">
                  <c:v>3.1819000000000002</c:v>
                </c:pt>
                <c:pt idx="306">
                  <c:v>3.1819000000000002</c:v>
                </c:pt>
                <c:pt idx="307">
                  <c:v>3.1819000000000002</c:v>
                </c:pt>
                <c:pt idx="308">
                  <c:v>3.1396999999999999</c:v>
                </c:pt>
                <c:pt idx="309">
                  <c:v>3.125</c:v>
                </c:pt>
                <c:pt idx="310">
                  <c:v>3.1103000000000001</c:v>
                </c:pt>
                <c:pt idx="311">
                  <c:v>3.0628000000000002</c:v>
                </c:pt>
                <c:pt idx="312">
                  <c:v>3.0628000000000002</c:v>
                </c:pt>
                <c:pt idx="313">
                  <c:v>3.0628000000000002</c:v>
                </c:pt>
                <c:pt idx="314">
                  <c:v>3.0628000000000002</c:v>
                </c:pt>
                <c:pt idx="315">
                  <c:v>3.0628000000000002</c:v>
                </c:pt>
                <c:pt idx="316">
                  <c:v>3.0627</c:v>
                </c:pt>
                <c:pt idx="317">
                  <c:v>3.0627</c:v>
                </c:pt>
                <c:pt idx="318">
                  <c:v>3.0390000000000001</c:v>
                </c:pt>
                <c:pt idx="319">
                  <c:v>3.0390000000000001</c:v>
                </c:pt>
                <c:pt idx="320">
                  <c:v>3.0390000000000001</c:v>
                </c:pt>
                <c:pt idx="321">
                  <c:v>3.0535000000000001</c:v>
                </c:pt>
                <c:pt idx="322">
                  <c:v>3.0571999999999999</c:v>
                </c:pt>
                <c:pt idx="323">
                  <c:v>3.0590000000000002</c:v>
                </c:pt>
                <c:pt idx="324">
                  <c:v>3.0297999999999998</c:v>
                </c:pt>
                <c:pt idx="325">
                  <c:v>2.9878999999999998</c:v>
                </c:pt>
                <c:pt idx="326">
                  <c:v>2.9878999999999998</c:v>
                </c:pt>
                <c:pt idx="327">
                  <c:v>2.9878999999999998</c:v>
                </c:pt>
                <c:pt idx="328">
                  <c:v>2.9697</c:v>
                </c:pt>
                <c:pt idx="329">
                  <c:v>2.9136000000000002</c:v>
                </c:pt>
                <c:pt idx="330">
                  <c:v>2.9136000000000002</c:v>
                </c:pt>
                <c:pt idx="331">
                  <c:v>2.8955000000000002</c:v>
                </c:pt>
                <c:pt idx="332">
                  <c:v>2.8450000000000002</c:v>
                </c:pt>
                <c:pt idx="333">
                  <c:v>2.8450000000000002</c:v>
                </c:pt>
                <c:pt idx="334">
                  <c:v>2.8450000000000002</c:v>
                </c:pt>
                <c:pt idx="335">
                  <c:v>2.8574999999999999</c:v>
                </c:pt>
                <c:pt idx="336">
                  <c:v>2.879</c:v>
                </c:pt>
                <c:pt idx="337">
                  <c:v>2.9096000000000002</c:v>
                </c:pt>
                <c:pt idx="338">
                  <c:v>2.9131</c:v>
                </c:pt>
                <c:pt idx="339">
                  <c:v>2.8895</c:v>
                </c:pt>
                <c:pt idx="340">
                  <c:v>2.8895</c:v>
                </c:pt>
                <c:pt idx="341">
                  <c:v>2.8895</c:v>
                </c:pt>
                <c:pt idx="342">
                  <c:v>2.8570000000000002</c:v>
                </c:pt>
                <c:pt idx="343">
                  <c:v>2.8174999999999999</c:v>
                </c:pt>
                <c:pt idx="344">
                  <c:v>2.7547999999999999</c:v>
                </c:pt>
                <c:pt idx="345">
                  <c:v>2.8065000000000002</c:v>
                </c:pt>
                <c:pt idx="346">
                  <c:v>2.7902</c:v>
                </c:pt>
                <c:pt idx="347">
                  <c:v>2.7902</c:v>
                </c:pt>
                <c:pt idx="348">
                  <c:v>2.7902</c:v>
                </c:pt>
                <c:pt idx="349">
                  <c:v>2.7383000000000002</c:v>
                </c:pt>
                <c:pt idx="350">
                  <c:v>2.7383000000000002</c:v>
                </c:pt>
                <c:pt idx="351">
                  <c:v>2.8079000000000001</c:v>
                </c:pt>
                <c:pt idx="352">
                  <c:v>2.7665999999999999</c:v>
                </c:pt>
                <c:pt idx="353">
                  <c:v>2.7181999999999999</c:v>
                </c:pt>
                <c:pt idx="354">
                  <c:v>2.7181999999999999</c:v>
                </c:pt>
                <c:pt idx="355">
                  <c:v>2.7181999999999999</c:v>
                </c:pt>
                <c:pt idx="356">
                  <c:v>2.6842000000000001</c:v>
                </c:pt>
                <c:pt idx="357">
                  <c:v>2.6842000000000001</c:v>
                </c:pt>
                <c:pt idx="358">
                  <c:v>2.6204000000000001</c:v>
                </c:pt>
                <c:pt idx="359">
                  <c:v>2.5535000000000001</c:v>
                </c:pt>
                <c:pt idx="360">
                  <c:v>2.6677</c:v>
                </c:pt>
                <c:pt idx="361">
                  <c:v>2.6677</c:v>
                </c:pt>
                <c:pt idx="362">
                  <c:v>2.6677</c:v>
                </c:pt>
                <c:pt idx="363">
                  <c:v>2.6960000000000002</c:v>
                </c:pt>
                <c:pt idx="364">
                  <c:v>2.7280000000000002</c:v>
                </c:pt>
                <c:pt idx="365">
                  <c:v>2.71</c:v>
                </c:pt>
                <c:pt idx="366">
                  <c:v>2.7421000000000002</c:v>
                </c:pt>
                <c:pt idx="367">
                  <c:v>2.7006999999999999</c:v>
                </c:pt>
                <c:pt idx="368">
                  <c:v>2.7006999999999999</c:v>
                </c:pt>
                <c:pt idx="369">
                  <c:v>2.7006999999999999</c:v>
                </c:pt>
                <c:pt idx="370">
                  <c:v>2.7023999999999999</c:v>
                </c:pt>
                <c:pt idx="371">
                  <c:v>2.7111999999999998</c:v>
                </c:pt>
                <c:pt idx="372">
                  <c:v>2.7218</c:v>
                </c:pt>
                <c:pt idx="373">
                  <c:v>2.7504</c:v>
                </c:pt>
                <c:pt idx="374">
                  <c:v>2.7841999999999998</c:v>
                </c:pt>
                <c:pt idx="375">
                  <c:v>2.7841999999999998</c:v>
                </c:pt>
                <c:pt idx="376">
                  <c:v>2.7841999999999998</c:v>
                </c:pt>
                <c:pt idx="377">
                  <c:v>2.7841999999999998</c:v>
                </c:pt>
                <c:pt idx="378">
                  <c:v>2.7391999999999999</c:v>
                </c:pt>
                <c:pt idx="379">
                  <c:v>2.7408999999999999</c:v>
                </c:pt>
                <c:pt idx="380">
                  <c:v>2.7157</c:v>
                </c:pt>
                <c:pt idx="381">
                  <c:v>2.7585000000000002</c:v>
                </c:pt>
                <c:pt idx="382">
                  <c:v>2.7585000000000002</c:v>
                </c:pt>
                <c:pt idx="383">
                  <c:v>2.7585000000000002</c:v>
                </c:pt>
                <c:pt idx="384">
                  <c:v>2.7440000000000002</c:v>
                </c:pt>
                <c:pt idx="385">
                  <c:v>2.7098</c:v>
                </c:pt>
                <c:pt idx="386">
                  <c:v>2.6775000000000002</c:v>
                </c:pt>
                <c:pt idx="387">
                  <c:v>2.6293000000000002</c:v>
                </c:pt>
                <c:pt idx="388">
                  <c:v>2.6842000000000001</c:v>
                </c:pt>
                <c:pt idx="389">
                  <c:v>2.6842000000000001</c:v>
                </c:pt>
                <c:pt idx="390">
                  <c:v>2.6842000000000001</c:v>
                </c:pt>
                <c:pt idx="391">
                  <c:v>2.7235</c:v>
                </c:pt>
                <c:pt idx="392">
                  <c:v>2.6983000000000001</c:v>
                </c:pt>
                <c:pt idx="393">
                  <c:v>2.6945999999999999</c:v>
                </c:pt>
                <c:pt idx="394">
                  <c:v>2.6572</c:v>
                </c:pt>
                <c:pt idx="395">
                  <c:v>2.6339000000000001</c:v>
                </c:pt>
                <c:pt idx="396">
                  <c:v>2.6339000000000001</c:v>
                </c:pt>
                <c:pt idx="397">
                  <c:v>2.6339000000000001</c:v>
                </c:pt>
                <c:pt idx="398">
                  <c:v>2.6536</c:v>
                </c:pt>
                <c:pt idx="399">
                  <c:v>2.6877</c:v>
                </c:pt>
                <c:pt idx="400">
                  <c:v>2.7021000000000002</c:v>
                </c:pt>
                <c:pt idx="401">
                  <c:v>2.6536</c:v>
                </c:pt>
                <c:pt idx="402">
                  <c:v>2.6625999999999999</c:v>
                </c:pt>
                <c:pt idx="403">
                  <c:v>2.6625999999999999</c:v>
                </c:pt>
                <c:pt idx="404">
                  <c:v>2.6625999999999999</c:v>
                </c:pt>
                <c:pt idx="405">
                  <c:v>2.6625999999999999</c:v>
                </c:pt>
                <c:pt idx="406">
                  <c:v>2.6339000000000001</c:v>
                </c:pt>
                <c:pt idx="407">
                  <c:v>2.6446999999999998</c:v>
                </c:pt>
                <c:pt idx="408">
                  <c:v>2.6913999999999998</c:v>
                </c:pt>
                <c:pt idx="409">
                  <c:v>2.6518000000000002</c:v>
                </c:pt>
                <c:pt idx="410">
                  <c:v>2.6518000000000002</c:v>
                </c:pt>
                <c:pt idx="411">
                  <c:v>2.6518000000000002</c:v>
                </c:pt>
                <c:pt idx="412">
                  <c:v>2.6625999999999999</c:v>
                </c:pt>
                <c:pt idx="413">
                  <c:v>2.6356999999999999</c:v>
                </c:pt>
                <c:pt idx="414">
                  <c:v>2.6825000000000001</c:v>
                </c:pt>
                <c:pt idx="415">
                  <c:v>2.7149999999999999</c:v>
                </c:pt>
                <c:pt idx="416">
                  <c:v>2.7530999999999999</c:v>
                </c:pt>
                <c:pt idx="417">
                  <c:v>2.7530999999999999</c:v>
                </c:pt>
                <c:pt idx="418">
                  <c:v>2.7530999999999999</c:v>
                </c:pt>
                <c:pt idx="419">
                  <c:v>2.7223000000000002</c:v>
                </c:pt>
                <c:pt idx="420">
                  <c:v>2.7168999999999999</c:v>
                </c:pt>
                <c:pt idx="421">
                  <c:v>2.6934</c:v>
                </c:pt>
                <c:pt idx="422">
                  <c:v>2.6393</c:v>
                </c:pt>
                <c:pt idx="423">
                  <c:v>2.6284999999999998</c:v>
                </c:pt>
                <c:pt idx="424">
                  <c:v>2.6284999999999998</c:v>
                </c:pt>
                <c:pt idx="425">
                  <c:v>2.6284999999999998</c:v>
                </c:pt>
                <c:pt idx="426">
                  <c:v>2.6393</c:v>
                </c:pt>
                <c:pt idx="427">
                  <c:v>2.6015000000000001</c:v>
                </c:pt>
                <c:pt idx="428">
                  <c:v>2.6213000000000002</c:v>
                </c:pt>
                <c:pt idx="429">
                  <c:v>2.6303000000000001</c:v>
                </c:pt>
                <c:pt idx="430">
                  <c:v>2.5871</c:v>
                </c:pt>
                <c:pt idx="431">
                  <c:v>2.5871</c:v>
                </c:pt>
                <c:pt idx="432">
                  <c:v>2.5871</c:v>
                </c:pt>
                <c:pt idx="433">
                  <c:v>2.6032999999999999</c:v>
                </c:pt>
                <c:pt idx="434">
                  <c:v>2.6122999999999998</c:v>
                </c:pt>
                <c:pt idx="435">
                  <c:v>2.5263</c:v>
                </c:pt>
                <c:pt idx="436">
                  <c:v>2.5369000000000002</c:v>
                </c:pt>
                <c:pt idx="437">
                  <c:v>2.4390000000000001</c:v>
                </c:pt>
                <c:pt idx="438">
                  <c:v>2.4390000000000001</c:v>
                </c:pt>
                <c:pt idx="439">
                  <c:v>2.4390000000000001</c:v>
                </c:pt>
                <c:pt idx="440">
                  <c:v>2.3982999999999999</c:v>
                </c:pt>
                <c:pt idx="441">
                  <c:v>2.423</c:v>
                </c:pt>
                <c:pt idx="442">
                  <c:v>2.3664999999999998</c:v>
                </c:pt>
                <c:pt idx="443">
                  <c:v>2.3946000000000001</c:v>
                </c:pt>
                <c:pt idx="444">
                  <c:v>2.4049999999999998</c:v>
                </c:pt>
                <c:pt idx="445">
                  <c:v>2.4049999999999998</c:v>
                </c:pt>
                <c:pt idx="446">
                  <c:v>2.4049999999999998</c:v>
                </c:pt>
                <c:pt idx="447">
                  <c:v>2.5009000000000001</c:v>
                </c:pt>
                <c:pt idx="448">
                  <c:v>2.4741</c:v>
                </c:pt>
                <c:pt idx="449">
                  <c:v>2.5240999999999998</c:v>
                </c:pt>
                <c:pt idx="450">
                  <c:v>2.5150999999999999</c:v>
                </c:pt>
                <c:pt idx="451">
                  <c:v>2.4954000000000001</c:v>
                </c:pt>
                <c:pt idx="452">
                  <c:v>2.4954000000000001</c:v>
                </c:pt>
                <c:pt idx="453">
                  <c:v>2.4954000000000001</c:v>
                </c:pt>
                <c:pt idx="454">
                  <c:v>2.5222000000000002</c:v>
                </c:pt>
                <c:pt idx="455">
                  <c:v>2.5005999999999999</c:v>
                </c:pt>
                <c:pt idx="456">
                  <c:v>2.4649000000000001</c:v>
                </c:pt>
                <c:pt idx="457">
                  <c:v>2.4969999999999999</c:v>
                </c:pt>
                <c:pt idx="458">
                  <c:v>2.5651000000000002</c:v>
                </c:pt>
                <c:pt idx="459">
                  <c:v>2.5651000000000002</c:v>
                </c:pt>
                <c:pt idx="460">
                  <c:v>2.5651000000000002</c:v>
                </c:pt>
                <c:pt idx="461">
                  <c:v>2.5543</c:v>
                </c:pt>
                <c:pt idx="462">
                  <c:v>2.5903999999999998</c:v>
                </c:pt>
                <c:pt idx="463">
                  <c:v>2.5939999999999999</c:v>
                </c:pt>
                <c:pt idx="464">
                  <c:v>2.5596000000000001</c:v>
                </c:pt>
                <c:pt idx="465">
                  <c:v>2.5596000000000001</c:v>
                </c:pt>
                <c:pt idx="466">
                  <c:v>2.5596000000000001</c:v>
                </c:pt>
                <c:pt idx="467">
                  <c:v>2.5596000000000001</c:v>
                </c:pt>
                <c:pt idx="468">
                  <c:v>2.5884999999999998</c:v>
                </c:pt>
                <c:pt idx="469">
                  <c:v>2.5649999999999999</c:v>
                </c:pt>
                <c:pt idx="470">
                  <c:v>2.5181</c:v>
                </c:pt>
                <c:pt idx="471">
                  <c:v>2.5325000000000002</c:v>
                </c:pt>
                <c:pt idx="472">
                  <c:v>2.4982000000000002</c:v>
                </c:pt>
                <c:pt idx="473">
                  <c:v>2.4982000000000002</c:v>
                </c:pt>
                <c:pt idx="474">
                  <c:v>2.4982000000000002</c:v>
                </c:pt>
                <c:pt idx="475">
                  <c:v>2.5251999999999999</c:v>
                </c:pt>
                <c:pt idx="476">
                  <c:v>2.5017999999999998</c:v>
                </c:pt>
                <c:pt idx="477">
                  <c:v>2.4998999999999998</c:v>
                </c:pt>
                <c:pt idx="478">
                  <c:v>2.5413999999999999</c:v>
                </c:pt>
                <c:pt idx="479">
                  <c:v>2.5249999999999999</c:v>
                </c:pt>
                <c:pt idx="480">
                  <c:v>2.5249999999999999</c:v>
                </c:pt>
                <c:pt idx="481">
                  <c:v>2.5249999999999999</c:v>
                </c:pt>
                <c:pt idx="482">
                  <c:v>2.4691999999999998</c:v>
                </c:pt>
                <c:pt idx="483">
                  <c:v>2.4565999999999999</c:v>
                </c:pt>
                <c:pt idx="484">
                  <c:v>2.4834999999999998</c:v>
                </c:pt>
                <c:pt idx="485">
                  <c:v>2.4422999999999999</c:v>
                </c:pt>
                <c:pt idx="486">
                  <c:v>2.4672000000000001</c:v>
                </c:pt>
                <c:pt idx="487">
                  <c:v>2.4672000000000001</c:v>
                </c:pt>
                <c:pt idx="488">
                  <c:v>2.4672000000000001</c:v>
                </c:pt>
                <c:pt idx="489">
                  <c:v>2.4015</c:v>
                </c:pt>
                <c:pt idx="490">
                  <c:v>2.4104000000000001</c:v>
                </c:pt>
                <c:pt idx="491">
                  <c:v>2.3732000000000002</c:v>
                </c:pt>
                <c:pt idx="492">
                  <c:v>2.3944000000000001</c:v>
                </c:pt>
                <c:pt idx="493">
                  <c:v>2.3908999999999998</c:v>
                </c:pt>
                <c:pt idx="494">
                  <c:v>2.3908999999999998</c:v>
                </c:pt>
                <c:pt idx="495">
                  <c:v>2.3908999999999998</c:v>
                </c:pt>
                <c:pt idx="496">
                  <c:v>2.4157000000000002</c:v>
                </c:pt>
                <c:pt idx="497">
                  <c:v>2.4264000000000001</c:v>
                </c:pt>
                <c:pt idx="498">
                  <c:v>2.3820000000000001</c:v>
                </c:pt>
                <c:pt idx="499">
                  <c:v>2.3184999999999998</c:v>
                </c:pt>
                <c:pt idx="500">
                  <c:v>2.3201999999999998</c:v>
                </c:pt>
                <c:pt idx="501">
                  <c:v>2.3201999999999998</c:v>
                </c:pt>
                <c:pt idx="502">
                  <c:v>2.3201999999999998</c:v>
                </c:pt>
                <c:pt idx="503">
                  <c:v>2.3201999999999998</c:v>
                </c:pt>
                <c:pt idx="504">
                  <c:v>2.2658</c:v>
                </c:pt>
                <c:pt idx="505">
                  <c:v>2.2605</c:v>
                </c:pt>
                <c:pt idx="506">
                  <c:v>2.2132999999999998</c:v>
                </c:pt>
                <c:pt idx="507">
                  <c:v>2.1246</c:v>
                </c:pt>
                <c:pt idx="508">
                  <c:v>2.1246</c:v>
                </c:pt>
                <c:pt idx="509">
                  <c:v>2.1246</c:v>
                </c:pt>
                <c:pt idx="510">
                  <c:v>2.0710000000000002</c:v>
                </c:pt>
                <c:pt idx="511">
                  <c:v>2.1295999999999999</c:v>
                </c:pt>
                <c:pt idx="512">
                  <c:v>2.1347999999999998</c:v>
                </c:pt>
                <c:pt idx="513">
                  <c:v>2.1173999999999999</c:v>
                </c:pt>
                <c:pt idx="514">
                  <c:v>2.0809000000000002</c:v>
                </c:pt>
                <c:pt idx="515">
                  <c:v>2.0809000000000002</c:v>
                </c:pt>
                <c:pt idx="516">
                  <c:v>2.0809000000000002</c:v>
                </c:pt>
                <c:pt idx="517">
                  <c:v>2.1484000000000001</c:v>
                </c:pt>
                <c:pt idx="518">
                  <c:v>2.1431</c:v>
                </c:pt>
                <c:pt idx="519">
                  <c:v>2.1204999999999998</c:v>
                </c:pt>
                <c:pt idx="520">
                  <c:v>2.0945</c:v>
                </c:pt>
                <c:pt idx="521">
                  <c:v>2.0804</c:v>
                </c:pt>
                <c:pt idx="522">
                  <c:v>2.0804</c:v>
                </c:pt>
                <c:pt idx="523">
                  <c:v>2.0804</c:v>
                </c:pt>
                <c:pt idx="524">
                  <c:v>2.0941999999999998</c:v>
                </c:pt>
                <c:pt idx="525">
                  <c:v>2.0594999999999999</c:v>
                </c:pt>
                <c:pt idx="526">
                  <c:v>2.0232999999999999</c:v>
                </c:pt>
                <c:pt idx="527">
                  <c:v>2.0284</c:v>
                </c:pt>
                <c:pt idx="528">
                  <c:v>2.0539999999999998</c:v>
                </c:pt>
                <c:pt idx="529">
                  <c:v>2.0539999999999998</c:v>
                </c:pt>
                <c:pt idx="530">
                  <c:v>2.0539999999999998</c:v>
                </c:pt>
                <c:pt idx="531">
                  <c:v>2.0143</c:v>
                </c:pt>
                <c:pt idx="532">
                  <c:v>1.9850000000000001</c:v>
                </c:pt>
                <c:pt idx="533">
                  <c:v>2.0468000000000002</c:v>
                </c:pt>
                <c:pt idx="534">
                  <c:v>2.0139999999999998</c:v>
                </c:pt>
                <c:pt idx="535">
                  <c:v>2.0051000000000001</c:v>
                </c:pt>
                <c:pt idx="536">
                  <c:v>2.0051000000000001</c:v>
                </c:pt>
                <c:pt idx="537">
                  <c:v>2.0051000000000001</c:v>
                </c:pt>
                <c:pt idx="538">
                  <c:v>2.024</c:v>
                </c:pt>
                <c:pt idx="539">
                  <c:v>1.974</c:v>
                </c:pt>
                <c:pt idx="540">
                  <c:v>1.9498</c:v>
                </c:pt>
                <c:pt idx="541">
                  <c:v>1.9498</c:v>
                </c:pt>
                <c:pt idx="542">
                  <c:v>2.0337999999999998</c:v>
                </c:pt>
                <c:pt idx="543">
                  <c:v>2.0337999999999998</c:v>
                </c:pt>
                <c:pt idx="544">
                  <c:v>2.0337999999999998</c:v>
                </c:pt>
                <c:pt idx="545">
                  <c:v>2.0476000000000001</c:v>
                </c:pt>
                <c:pt idx="546">
                  <c:v>2.0648</c:v>
                </c:pt>
                <c:pt idx="547">
                  <c:v>2.0613000000000001</c:v>
                </c:pt>
                <c:pt idx="548">
                  <c:v>2.1377999999999999</c:v>
                </c:pt>
                <c:pt idx="549">
                  <c:v>2.1219000000000001</c:v>
                </c:pt>
                <c:pt idx="550">
                  <c:v>2.1219000000000001</c:v>
                </c:pt>
                <c:pt idx="551">
                  <c:v>2.1219000000000001</c:v>
                </c:pt>
                <c:pt idx="552">
                  <c:v>2.0886999999999998</c:v>
                </c:pt>
                <c:pt idx="553">
                  <c:v>2.1025999999999998</c:v>
                </c:pt>
                <c:pt idx="554">
                  <c:v>2.0451000000000001</c:v>
                </c:pt>
                <c:pt idx="555">
                  <c:v>2.0242</c:v>
                </c:pt>
                <c:pt idx="556">
                  <c:v>2.0552000000000001</c:v>
                </c:pt>
                <c:pt idx="557">
                  <c:v>2.0552000000000001</c:v>
                </c:pt>
                <c:pt idx="558">
                  <c:v>2.0552000000000001</c:v>
                </c:pt>
                <c:pt idx="559">
                  <c:v>2.0464000000000002</c:v>
                </c:pt>
                <c:pt idx="560">
                  <c:v>2.0811999999999999</c:v>
                </c:pt>
                <c:pt idx="561">
                  <c:v>2.0428000000000002</c:v>
                </c:pt>
                <c:pt idx="562">
                  <c:v>2.081</c:v>
                </c:pt>
                <c:pt idx="563">
                  <c:v>2.0703</c:v>
                </c:pt>
                <c:pt idx="564">
                  <c:v>2.0703</c:v>
                </c:pt>
                <c:pt idx="565">
                  <c:v>2.0703</c:v>
                </c:pt>
                <c:pt idx="566">
                  <c:v>2.0649999999999999</c:v>
                </c:pt>
                <c:pt idx="567">
                  <c:v>2.0579999999999998</c:v>
                </c:pt>
                <c:pt idx="568">
                  <c:v>2.0144000000000002</c:v>
                </c:pt>
                <c:pt idx="569">
                  <c:v>1.8935</c:v>
                </c:pt>
                <c:pt idx="570">
                  <c:v>1.8452</c:v>
                </c:pt>
                <c:pt idx="571">
                  <c:v>1.8452</c:v>
                </c:pt>
                <c:pt idx="572">
                  <c:v>1.8452</c:v>
                </c:pt>
                <c:pt idx="573">
                  <c:v>1.7075</c:v>
                </c:pt>
                <c:pt idx="574">
                  <c:v>1.7022999999999999</c:v>
                </c:pt>
                <c:pt idx="575">
                  <c:v>1.7342</c:v>
                </c:pt>
                <c:pt idx="576">
                  <c:v>1.7172000000000001</c:v>
                </c:pt>
                <c:pt idx="577">
                  <c:v>1.7446999999999999</c:v>
                </c:pt>
                <c:pt idx="578">
                  <c:v>1.7446999999999999</c:v>
                </c:pt>
                <c:pt idx="579">
                  <c:v>1.7446999999999999</c:v>
                </c:pt>
                <c:pt idx="580">
                  <c:v>1.6454</c:v>
                </c:pt>
                <c:pt idx="581">
                  <c:v>1.7035</c:v>
                </c:pt>
                <c:pt idx="582">
                  <c:v>1.5791999999999999</c:v>
                </c:pt>
                <c:pt idx="583">
                  <c:v>1.5268999999999999</c:v>
                </c:pt>
                <c:pt idx="584">
                  <c:v>1.5538000000000001</c:v>
                </c:pt>
                <c:pt idx="585">
                  <c:v>1.5538000000000001</c:v>
                </c:pt>
                <c:pt idx="586">
                  <c:v>1.5538000000000001</c:v>
                </c:pt>
                <c:pt idx="587">
                  <c:v>1.6063000000000001</c:v>
                </c:pt>
                <c:pt idx="588">
                  <c:v>1.5555000000000001</c:v>
                </c:pt>
                <c:pt idx="589">
                  <c:v>1.5892999999999999</c:v>
                </c:pt>
                <c:pt idx="590">
                  <c:v>1.6131</c:v>
                </c:pt>
                <c:pt idx="591">
                  <c:v>1.5350999999999999</c:v>
                </c:pt>
                <c:pt idx="592">
                  <c:v>1.5350999999999999</c:v>
                </c:pt>
                <c:pt idx="593">
                  <c:v>1.5350999999999999</c:v>
                </c:pt>
                <c:pt idx="594">
                  <c:v>1.5350999999999999</c:v>
                </c:pt>
                <c:pt idx="595">
                  <c:v>1.4711000000000001</c:v>
                </c:pt>
                <c:pt idx="596">
                  <c:v>1.4794</c:v>
                </c:pt>
                <c:pt idx="597">
                  <c:v>1.4944999999999999</c:v>
                </c:pt>
                <c:pt idx="598">
                  <c:v>1.4961</c:v>
                </c:pt>
                <c:pt idx="599">
                  <c:v>1.4961</c:v>
                </c:pt>
                <c:pt idx="600">
                  <c:v>1.4961</c:v>
                </c:pt>
                <c:pt idx="601">
                  <c:v>1.4961</c:v>
                </c:pt>
                <c:pt idx="602">
                  <c:v>1.4573</c:v>
                </c:pt>
                <c:pt idx="603">
                  <c:v>1.4657</c:v>
                </c:pt>
                <c:pt idx="604">
                  <c:v>1.5586</c:v>
                </c:pt>
                <c:pt idx="605">
                  <c:v>1.5602</c:v>
                </c:pt>
                <c:pt idx="606">
                  <c:v>1.5602</c:v>
                </c:pt>
                <c:pt idx="607">
                  <c:v>1.5602</c:v>
                </c:pt>
                <c:pt idx="608">
                  <c:v>1.6437999999999999</c:v>
                </c:pt>
                <c:pt idx="609">
                  <c:v>1.7316</c:v>
                </c:pt>
                <c:pt idx="610">
                  <c:v>1.7384999999999999</c:v>
                </c:pt>
                <c:pt idx="611">
                  <c:v>1.7715000000000001</c:v>
                </c:pt>
                <c:pt idx="612">
                  <c:v>1.8957999999999999</c:v>
                </c:pt>
                <c:pt idx="613">
                  <c:v>1.8957999999999999</c:v>
                </c:pt>
                <c:pt idx="614">
                  <c:v>1.8957999999999999</c:v>
                </c:pt>
                <c:pt idx="615">
                  <c:v>1.8467</c:v>
                </c:pt>
                <c:pt idx="616">
                  <c:v>1.8012999999999999</c:v>
                </c:pt>
                <c:pt idx="617">
                  <c:v>1.7961</c:v>
                </c:pt>
                <c:pt idx="618">
                  <c:v>1.784</c:v>
                </c:pt>
                <c:pt idx="619">
                  <c:v>1.7215</c:v>
                </c:pt>
                <c:pt idx="620">
                  <c:v>1.7215</c:v>
                </c:pt>
                <c:pt idx="621">
                  <c:v>1.7215</c:v>
                </c:pt>
                <c:pt idx="622">
                  <c:v>1.7266999999999999</c:v>
                </c:pt>
                <c:pt idx="623">
                  <c:v>1.6456</c:v>
                </c:pt>
                <c:pt idx="624">
                  <c:v>1.7372000000000001</c:v>
                </c:pt>
                <c:pt idx="625">
                  <c:v>1.6920999999999999</c:v>
                </c:pt>
                <c:pt idx="626">
                  <c:v>1.6800999999999999</c:v>
                </c:pt>
                <c:pt idx="627">
                  <c:v>1.6800999999999999</c:v>
                </c:pt>
                <c:pt idx="628">
                  <c:v>1.6800999999999999</c:v>
                </c:pt>
                <c:pt idx="629">
                  <c:v>1.6646000000000001</c:v>
                </c:pt>
                <c:pt idx="630">
                  <c:v>1.6353</c:v>
                </c:pt>
                <c:pt idx="631">
                  <c:v>1.5992</c:v>
                </c:pt>
                <c:pt idx="632">
                  <c:v>1.5341</c:v>
                </c:pt>
                <c:pt idx="633">
                  <c:v>1.5289999999999999</c:v>
                </c:pt>
                <c:pt idx="634">
                  <c:v>1.5289999999999999</c:v>
                </c:pt>
                <c:pt idx="635">
                  <c:v>1.5289999999999999</c:v>
                </c:pt>
                <c:pt idx="636">
                  <c:v>1.5580000000000001</c:v>
                </c:pt>
                <c:pt idx="637">
                  <c:v>1.5288999999999999</c:v>
                </c:pt>
                <c:pt idx="638">
                  <c:v>1.5835999999999999</c:v>
                </c:pt>
                <c:pt idx="639">
                  <c:v>1.6680999999999999</c:v>
                </c:pt>
                <c:pt idx="640">
                  <c:v>1.7290000000000001</c:v>
                </c:pt>
                <c:pt idx="641">
                  <c:v>1.7290000000000001</c:v>
                </c:pt>
                <c:pt idx="642">
                  <c:v>1.7290000000000001</c:v>
                </c:pt>
                <c:pt idx="643">
                  <c:v>1.7290000000000001</c:v>
                </c:pt>
                <c:pt idx="644">
                  <c:v>1.7709999999999999</c:v>
                </c:pt>
                <c:pt idx="645">
                  <c:v>1.7395</c:v>
                </c:pt>
                <c:pt idx="646">
                  <c:v>1.7518</c:v>
                </c:pt>
                <c:pt idx="647">
                  <c:v>1.7536</c:v>
                </c:pt>
                <c:pt idx="648">
                  <c:v>1.7536</c:v>
                </c:pt>
                <c:pt idx="649">
                  <c:v>1.7536</c:v>
                </c:pt>
                <c:pt idx="650">
                  <c:v>1.7992999999999999</c:v>
                </c:pt>
                <c:pt idx="651">
                  <c:v>1.7606999999999999</c:v>
                </c:pt>
                <c:pt idx="652">
                  <c:v>1.7642</c:v>
                </c:pt>
                <c:pt idx="653">
                  <c:v>1.766</c:v>
                </c:pt>
                <c:pt idx="654">
                  <c:v>1.7943</c:v>
                </c:pt>
                <c:pt idx="655">
                  <c:v>1.7943</c:v>
                </c:pt>
                <c:pt idx="656">
                  <c:v>1.7943</c:v>
                </c:pt>
                <c:pt idx="657">
                  <c:v>1.8420000000000001</c:v>
                </c:pt>
                <c:pt idx="658">
                  <c:v>1.8385</c:v>
                </c:pt>
                <c:pt idx="659">
                  <c:v>1.7715000000000001</c:v>
                </c:pt>
                <c:pt idx="660">
                  <c:v>1.6910000000000001</c:v>
                </c:pt>
                <c:pt idx="661">
                  <c:v>1.7102999999999999</c:v>
                </c:pt>
                <c:pt idx="662">
                  <c:v>1.7102999999999999</c:v>
                </c:pt>
                <c:pt idx="663">
                  <c:v>1.7102999999999999</c:v>
                </c:pt>
                <c:pt idx="664">
                  <c:v>1.7769999999999999</c:v>
                </c:pt>
                <c:pt idx="665">
                  <c:v>1.8584000000000001</c:v>
                </c:pt>
                <c:pt idx="666">
                  <c:v>1.8283</c:v>
                </c:pt>
                <c:pt idx="667">
                  <c:v>1.9173</c:v>
                </c:pt>
                <c:pt idx="668">
                  <c:v>1.9417</c:v>
                </c:pt>
                <c:pt idx="669">
                  <c:v>1.9417</c:v>
                </c:pt>
                <c:pt idx="670">
                  <c:v>1.9417</c:v>
                </c:pt>
                <c:pt idx="671">
                  <c:v>1.9417</c:v>
                </c:pt>
                <c:pt idx="672">
                  <c:v>1.9347000000000001</c:v>
                </c:pt>
                <c:pt idx="673">
                  <c:v>1.8859999999999999</c:v>
                </c:pt>
                <c:pt idx="674">
                  <c:v>1.8186</c:v>
                </c:pt>
                <c:pt idx="675">
                  <c:v>1.8308</c:v>
                </c:pt>
                <c:pt idx="676">
                  <c:v>1.8308</c:v>
                </c:pt>
                <c:pt idx="677">
                  <c:v>1.8308</c:v>
                </c:pt>
                <c:pt idx="678">
                  <c:v>1.8152999999999999</c:v>
                </c:pt>
                <c:pt idx="679">
                  <c:v>1.7826</c:v>
                </c:pt>
                <c:pt idx="680">
                  <c:v>1.7448999999999999</c:v>
                </c:pt>
                <c:pt idx="681">
                  <c:v>1.7723</c:v>
                </c:pt>
                <c:pt idx="682">
                  <c:v>1.7706</c:v>
                </c:pt>
                <c:pt idx="683">
                  <c:v>1.7706</c:v>
                </c:pt>
                <c:pt idx="684">
                  <c:v>1.7706</c:v>
                </c:pt>
                <c:pt idx="685">
                  <c:v>1.7551000000000001</c:v>
                </c:pt>
                <c:pt idx="686">
                  <c:v>1.7414000000000001</c:v>
                </c:pt>
                <c:pt idx="687">
                  <c:v>1.7654000000000001</c:v>
                </c:pt>
                <c:pt idx="688">
                  <c:v>1.7654000000000001</c:v>
                </c:pt>
                <c:pt idx="689">
                  <c:v>1.7758</c:v>
                </c:pt>
                <c:pt idx="690">
                  <c:v>1.7758</c:v>
                </c:pt>
                <c:pt idx="691">
                  <c:v>1.7758</c:v>
                </c:pt>
                <c:pt idx="692">
                  <c:v>1.8189</c:v>
                </c:pt>
                <c:pt idx="693">
                  <c:v>1.7157</c:v>
                </c:pt>
                <c:pt idx="694">
                  <c:v>1.774</c:v>
                </c:pt>
                <c:pt idx="695">
                  <c:v>1.8103</c:v>
                </c:pt>
                <c:pt idx="696">
                  <c:v>1.8363</c:v>
                </c:pt>
                <c:pt idx="697">
                  <c:v>1.8363</c:v>
                </c:pt>
                <c:pt idx="698">
                  <c:v>1.8363</c:v>
                </c:pt>
                <c:pt idx="699">
                  <c:v>1.819</c:v>
                </c:pt>
                <c:pt idx="700">
                  <c:v>1.8415999999999999</c:v>
                </c:pt>
                <c:pt idx="701">
                  <c:v>1.7914000000000001</c:v>
                </c:pt>
                <c:pt idx="702">
                  <c:v>1.8922000000000001</c:v>
                </c:pt>
                <c:pt idx="703">
                  <c:v>1.8226</c:v>
                </c:pt>
                <c:pt idx="704">
                  <c:v>1.8226</c:v>
                </c:pt>
                <c:pt idx="705">
                  <c:v>1.8226</c:v>
                </c:pt>
                <c:pt idx="706">
                  <c:v>1.8713</c:v>
                </c:pt>
                <c:pt idx="707">
                  <c:v>1.8801000000000001</c:v>
                </c:pt>
                <c:pt idx="708">
                  <c:v>1.9169</c:v>
                </c:pt>
                <c:pt idx="709">
                  <c:v>1.9204000000000001</c:v>
                </c:pt>
                <c:pt idx="710">
                  <c:v>1.9171</c:v>
                </c:pt>
                <c:pt idx="711">
                  <c:v>1.9171</c:v>
                </c:pt>
                <c:pt idx="712">
                  <c:v>1.9171</c:v>
                </c:pt>
                <c:pt idx="713">
                  <c:v>1.9294</c:v>
                </c:pt>
                <c:pt idx="714">
                  <c:v>1.8996</c:v>
                </c:pt>
                <c:pt idx="715">
                  <c:v>1.8996</c:v>
                </c:pt>
                <c:pt idx="716">
                  <c:v>1.8944000000000001</c:v>
                </c:pt>
                <c:pt idx="717">
                  <c:v>1.8752</c:v>
                </c:pt>
                <c:pt idx="718">
                  <c:v>1.8752</c:v>
                </c:pt>
                <c:pt idx="719">
                  <c:v>1.8752</c:v>
                </c:pt>
                <c:pt idx="720">
                  <c:v>1.8788</c:v>
                </c:pt>
                <c:pt idx="721">
                  <c:v>1.9175</c:v>
                </c:pt>
                <c:pt idx="722">
                  <c:v>1.9175</c:v>
                </c:pt>
                <c:pt idx="723">
                  <c:v>1.8771</c:v>
                </c:pt>
                <c:pt idx="724">
                  <c:v>1.7881</c:v>
                </c:pt>
                <c:pt idx="725">
                  <c:v>1.7881</c:v>
                </c:pt>
                <c:pt idx="726">
                  <c:v>1.7881</c:v>
                </c:pt>
                <c:pt idx="727">
                  <c:v>1.8089999999999999</c:v>
                </c:pt>
                <c:pt idx="728">
                  <c:v>1.8177000000000001</c:v>
                </c:pt>
                <c:pt idx="729">
                  <c:v>1.8737999999999999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D8-44EC-9304-E4E9A4BBD312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00D8-44EC-9304-E4E9A4BBD312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43109</c:v>
                </c:pt>
                <c:pt idx="1">
                  <c:v>43110</c:v>
                </c:pt>
                <c:pt idx="2">
                  <c:v>43111</c:v>
                </c:pt>
                <c:pt idx="3">
                  <c:v>43112</c:v>
                </c:pt>
                <c:pt idx="4">
                  <c:v>43113</c:v>
                </c:pt>
                <c:pt idx="5">
                  <c:v>43114</c:v>
                </c:pt>
                <c:pt idx="6">
                  <c:v>43115</c:v>
                </c:pt>
                <c:pt idx="7">
                  <c:v>43116</c:v>
                </c:pt>
                <c:pt idx="8">
                  <c:v>43117</c:v>
                </c:pt>
                <c:pt idx="9">
                  <c:v>43118</c:v>
                </c:pt>
                <c:pt idx="10">
                  <c:v>43119</c:v>
                </c:pt>
                <c:pt idx="11">
                  <c:v>43120</c:v>
                </c:pt>
                <c:pt idx="12">
                  <c:v>43121</c:v>
                </c:pt>
                <c:pt idx="13">
                  <c:v>43122</c:v>
                </c:pt>
                <c:pt idx="14">
                  <c:v>43123</c:v>
                </c:pt>
                <c:pt idx="15">
                  <c:v>43124</c:v>
                </c:pt>
                <c:pt idx="16">
                  <c:v>43125</c:v>
                </c:pt>
                <c:pt idx="17">
                  <c:v>43126</c:v>
                </c:pt>
                <c:pt idx="18">
                  <c:v>43127</c:v>
                </c:pt>
                <c:pt idx="19">
                  <c:v>43128</c:v>
                </c:pt>
                <c:pt idx="20">
                  <c:v>43129</c:v>
                </c:pt>
                <c:pt idx="21">
                  <c:v>43130</c:v>
                </c:pt>
                <c:pt idx="22">
                  <c:v>43131</c:v>
                </c:pt>
                <c:pt idx="23">
                  <c:v>43132</c:v>
                </c:pt>
                <c:pt idx="24">
                  <c:v>43133</c:v>
                </c:pt>
                <c:pt idx="25">
                  <c:v>43134</c:v>
                </c:pt>
                <c:pt idx="26">
                  <c:v>43135</c:v>
                </c:pt>
                <c:pt idx="27">
                  <c:v>43136</c:v>
                </c:pt>
                <c:pt idx="28">
                  <c:v>43137</c:v>
                </c:pt>
                <c:pt idx="29">
                  <c:v>43138</c:v>
                </c:pt>
                <c:pt idx="30">
                  <c:v>43139</c:v>
                </c:pt>
                <c:pt idx="31">
                  <c:v>43140</c:v>
                </c:pt>
                <c:pt idx="32">
                  <c:v>43141</c:v>
                </c:pt>
                <c:pt idx="33">
                  <c:v>43142</c:v>
                </c:pt>
                <c:pt idx="34">
                  <c:v>43143</c:v>
                </c:pt>
                <c:pt idx="35">
                  <c:v>43144</c:v>
                </c:pt>
                <c:pt idx="36">
                  <c:v>43145</c:v>
                </c:pt>
                <c:pt idx="37">
                  <c:v>43146</c:v>
                </c:pt>
                <c:pt idx="38">
                  <c:v>43147</c:v>
                </c:pt>
                <c:pt idx="39">
                  <c:v>43148</c:v>
                </c:pt>
                <c:pt idx="40">
                  <c:v>43149</c:v>
                </c:pt>
                <c:pt idx="41">
                  <c:v>43150</c:v>
                </c:pt>
                <c:pt idx="42">
                  <c:v>43151</c:v>
                </c:pt>
                <c:pt idx="43">
                  <c:v>43152</c:v>
                </c:pt>
                <c:pt idx="44">
                  <c:v>43153</c:v>
                </c:pt>
                <c:pt idx="45">
                  <c:v>43154</c:v>
                </c:pt>
                <c:pt idx="46">
                  <c:v>43155</c:v>
                </c:pt>
                <c:pt idx="47">
                  <c:v>43156</c:v>
                </c:pt>
                <c:pt idx="48">
                  <c:v>43157</c:v>
                </c:pt>
                <c:pt idx="49">
                  <c:v>43158</c:v>
                </c:pt>
                <c:pt idx="50">
                  <c:v>43159</c:v>
                </c:pt>
                <c:pt idx="51">
                  <c:v>43160</c:v>
                </c:pt>
                <c:pt idx="52">
                  <c:v>43161</c:v>
                </c:pt>
                <c:pt idx="53">
                  <c:v>43162</c:v>
                </c:pt>
                <c:pt idx="54">
                  <c:v>43163</c:v>
                </c:pt>
                <c:pt idx="55">
                  <c:v>43164</c:v>
                </c:pt>
                <c:pt idx="56">
                  <c:v>43165</c:v>
                </c:pt>
                <c:pt idx="57">
                  <c:v>43166</c:v>
                </c:pt>
                <c:pt idx="58">
                  <c:v>43167</c:v>
                </c:pt>
                <c:pt idx="59">
                  <c:v>43168</c:v>
                </c:pt>
                <c:pt idx="60">
                  <c:v>43169</c:v>
                </c:pt>
                <c:pt idx="61">
                  <c:v>43170</c:v>
                </c:pt>
                <c:pt idx="62">
                  <c:v>43171</c:v>
                </c:pt>
                <c:pt idx="63">
                  <c:v>43172</c:v>
                </c:pt>
                <c:pt idx="64">
                  <c:v>43173</c:v>
                </c:pt>
                <c:pt idx="65">
                  <c:v>43174</c:v>
                </c:pt>
                <c:pt idx="66">
                  <c:v>43175</c:v>
                </c:pt>
                <c:pt idx="67">
                  <c:v>43176</c:v>
                </c:pt>
                <c:pt idx="68">
                  <c:v>43177</c:v>
                </c:pt>
                <c:pt idx="69">
                  <c:v>43178</c:v>
                </c:pt>
                <c:pt idx="70">
                  <c:v>43179</c:v>
                </c:pt>
                <c:pt idx="71">
                  <c:v>43180</c:v>
                </c:pt>
                <c:pt idx="72">
                  <c:v>43181</c:v>
                </c:pt>
                <c:pt idx="73">
                  <c:v>43182</c:v>
                </c:pt>
                <c:pt idx="74">
                  <c:v>43183</c:v>
                </c:pt>
                <c:pt idx="75">
                  <c:v>43184</c:v>
                </c:pt>
                <c:pt idx="76">
                  <c:v>43185</c:v>
                </c:pt>
                <c:pt idx="77">
                  <c:v>43186</c:v>
                </c:pt>
                <c:pt idx="78">
                  <c:v>43187</c:v>
                </c:pt>
                <c:pt idx="79">
                  <c:v>43188</c:v>
                </c:pt>
                <c:pt idx="80">
                  <c:v>43189</c:v>
                </c:pt>
                <c:pt idx="81">
                  <c:v>43190</c:v>
                </c:pt>
                <c:pt idx="82">
                  <c:v>43191</c:v>
                </c:pt>
                <c:pt idx="83">
                  <c:v>43192</c:v>
                </c:pt>
                <c:pt idx="84">
                  <c:v>43193</c:v>
                </c:pt>
                <c:pt idx="85">
                  <c:v>43194</c:v>
                </c:pt>
                <c:pt idx="86">
                  <c:v>43195</c:v>
                </c:pt>
                <c:pt idx="87">
                  <c:v>43196</c:v>
                </c:pt>
                <c:pt idx="88">
                  <c:v>43197</c:v>
                </c:pt>
                <c:pt idx="89">
                  <c:v>43198</c:v>
                </c:pt>
                <c:pt idx="90">
                  <c:v>43199</c:v>
                </c:pt>
                <c:pt idx="91">
                  <c:v>43200</c:v>
                </c:pt>
                <c:pt idx="92">
                  <c:v>43201</c:v>
                </c:pt>
                <c:pt idx="93">
                  <c:v>43202</c:v>
                </c:pt>
                <c:pt idx="94">
                  <c:v>43203</c:v>
                </c:pt>
                <c:pt idx="95">
                  <c:v>43204</c:v>
                </c:pt>
                <c:pt idx="96">
                  <c:v>43205</c:v>
                </c:pt>
                <c:pt idx="97">
                  <c:v>43206</c:v>
                </c:pt>
                <c:pt idx="98">
                  <c:v>43207</c:v>
                </c:pt>
                <c:pt idx="99">
                  <c:v>43208</c:v>
                </c:pt>
                <c:pt idx="100">
                  <c:v>43209</c:v>
                </c:pt>
                <c:pt idx="101">
                  <c:v>43210</c:v>
                </c:pt>
                <c:pt idx="102">
                  <c:v>43211</c:v>
                </c:pt>
                <c:pt idx="103">
                  <c:v>43212</c:v>
                </c:pt>
                <c:pt idx="104">
                  <c:v>43213</c:v>
                </c:pt>
                <c:pt idx="105">
                  <c:v>43214</c:v>
                </c:pt>
                <c:pt idx="106">
                  <c:v>43215</c:v>
                </c:pt>
                <c:pt idx="107">
                  <c:v>43216</c:v>
                </c:pt>
                <c:pt idx="108">
                  <c:v>43217</c:v>
                </c:pt>
                <c:pt idx="109">
                  <c:v>43218</c:v>
                </c:pt>
                <c:pt idx="110">
                  <c:v>43219</c:v>
                </c:pt>
                <c:pt idx="111">
                  <c:v>43220</c:v>
                </c:pt>
                <c:pt idx="112">
                  <c:v>43221</c:v>
                </c:pt>
                <c:pt idx="113">
                  <c:v>43222</c:v>
                </c:pt>
                <c:pt idx="114">
                  <c:v>43223</c:v>
                </c:pt>
                <c:pt idx="115">
                  <c:v>43224</c:v>
                </c:pt>
                <c:pt idx="116">
                  <c:v>43225</c:v>
                </c:pt>
                <c:pt idx="117">
                  <c:v>43226</c:v>
                </c:pt>
                <c:pt idx="118">
                  <c:v>43227</c:v>
                </c:pt>
                <c:pt idx="119">
                  <c:v>43228</c:v>
                </c:pt>
                <c:pt idx="120">
                  <c:v>43229</c:v>
                </c:pt>
                <c:pt idx="121">
                  <c:v>43230</c:v>
                </c:pt>
                <c:pt idx="122">
                  <c:v>43231</c:v>
                </c:pt>
                <c:pt idx="123">
                  <c:v>43232</c:v>
                </c:pt>
                <c:pt idx="124">
                  <c:v>43233</c:v>
                </c:pt>
                <c:pt idx="125">
                  <c:v>43234</c:v>
                </c:pt>
                <c:pt idx="126">
                  <c:v>43235</c:v>
                </c:pt>
                <c:pt idx="127">
                  <c:v>43236</c:v>
                </c:pt>
                <c:pt idx="128">
                  <c:v>43237</c:v>
                </c:pt>
                <c:pt idx="129">
                  <c:v>43238</c:v>
                </c:pt>
                <c:pt idx="130">
                  <c:v>43239</c:v>
                </c:pt>
                <c:pt idx="131">
                  <c:v>43240</c:v>
                </c:pt>
                <c:pt idx="132">
                  <c:v>43241</c:v>
                </c:pt>
                <c:pt idx="133">
                  <c:v>43242</c:v>
                </c:pt>
                <c:pt idx="134">
                  <c:v>43243</c:v>
                </c:pt>
                <c:pt idx="135">
                  <c:v>43244</c:v>
                </c:pt>
                <c:pt idx="136">
                  <c:v>43245</c:v>
                </c:pt>
                <c:pt idx="137">
                  <c:v>43246</c:v>
                </c:pt>
                <c:pt idx="138">
                  <c:v>43247</c:v>
                </c:pt>
                <c:pt idx="139">
                  <c:v>43248</c:v>
                </c:pt>
                <c:pt idx="140">
                  <c:v>43249</c:v>
                </c:pt>
                <c:pt idx="141">
                  <c:v>43250</c:v>
                </c:pt>
                <c:pt idx="142">
                  <c:v>43251</c:v>
                </c:pt>
                <c:pt idx="143">
                  <c:v>43252</c:v>
                </c:pt>
                <c:pt idx="144">
                  <c:v>43253</c:v>
                </c:pt>
                <c:pt idx="145">
                  <c:v>43254</c:v>
                </c:pt>
                <c:pt idx="146">
                  <c:v>43255</c:v>
                </c:pt>
                <c:pt idx="147">
                  <c:v>43256</c:v>
                </c:pt>
                <c:pt idx="148">
                  <c:v>43257</c:v>
                </c:pt>
                <c:pt idx="149">
                  <c:v>43258</c:v>
                </c:pt>
                <c:pt idx="150">
                  <c:v>43259</c:v>
                </c:pt>
                <c:pt idx="151">
                  <c:v>43260</c:v>
                </c:pt>
                <c:pt idx="152">
                  <c:v>43261</c:v>
                </c:pt>
                <c:pt idx="153">
                  <c:v>43262</c:v>
                </c:pt>
                <c:pt idx="154">
                  <c:v>43263</c:v>
                </c:pt>
                <c:pt idx="155">
                  <c:v>43264</c:v>
                </c:pt>
                <c:pt idx="156">
                  <c:v>43265</c:v>
                </c:pt>
                <c:pt idx="157">
                  <c:v>43266</c:v>
                </c:pt>
                <c:pt idx="158">
                  <c:v>43267</c:v>
                </c:pt>
                <c:pt idx="159">
                  <c:v>43268</c:v>
                </c:pt>
                <c:pt idx="160">
                  <c:v>43269</c:v>
                </c:pt>
                <c:pt idx="161">
                  <c:v>43270</c:v>
                </c:pt>
                <c:pt idx="162">
                  <c:v>43271</c:v>
                </c:pt>
                <c:pt idx="163">
                  <c:v>43272</c:v>
                </c:pt>
                <c:pt idx="164">
                  <c:v>43273</c:v>
                </c:pt>
                <c:pt idx="165">
                  <c:v>43274</c:v>
                </c:pt>
                <c:pt idx="166">
                  <c:v>43275</c:v>
                </c:pt>
                <c:pt idx="167">
                  <c:v>43276</c:v>
                </c:pt>
                <c:pt idx="168">
                  <c:v>43277</c:v>
                </c:pt>
                <c:pt idx="169">
                  <c:v>43278</c:v>
                </c:pt>
                <c:pt idx="170">
                  <c:v>43279</c:v>
                </c:pt>
                <c:pt idx="171">
                  <c:v>43280</c:v>
                </c:pt>
                <c:pt idx="172">
                  <c:v>43281</c:v>
                </c:pt>
                <c:pt idx="173">
                  <c:v>43282</c:v>
                </c:pt>
                <c:pt idx="174">
                  <c:v>43283</c:v>
                </c:pt>
                <c:pt idx="175">
                  <c:v>43284</c:v>
                </c:pt>
                <c:pt idx="176">
                  <c:v>43285</c:v>
                </c:pt>
                <c:pt idx="177">
                  <c:v>43286</c:v>
                </c:pt>
                <c:pt idx="178">
                  <c:v>43287</c:v>
                </c:pt>
                <c:pt idx="179">
                  <c:v>43288</c:v>
                </c:pt>
                <c:pt idx="180">
                  <c:v>43289</c:v>
                </c:pt>
                <c:pt idx="181">
                  <c:v>43290</c:v>
                </c:pt>
                <c:pt idx="182">
                  <c:v>43291</c:v>
                </c:pt>
                <c:pt idx="183">
                  <c:v>43292</c:v>
                </c:pt>
                <c:pt idx="184">
                  <c:v>43293</c:v>
                </c:pt>
                <c:pt idx="185">
                  <c:v>43294</c:v>
                </c:pt>
                <c:pt idx="186">
                  <c:v>43295</c:v>
                </c:pt>
                <c:pt idx="187">
                  <c:v>43296</c:v>
                </c:pt>
                <c:pt idx="188">
                  <c:v>43297</c:v>
                </c:pt>
                <c:pt idx="189">
                  <c:v>43298</c:v>
                </c:pt>
                <c:pt idx="190">
                  <c:v>43299</c:v>
                </c:pt>
                <c:pt idx="191">
                  <c:v>43300</c:v>
                </c:pt>
                <c:pt idx="192">
                  <c:v>43301</c:v>
                </c:pt>
                <c:pt idx="193">
                  <c:v>43302</c:v>
                </c:pt>
                <c:pt idx="194">
                  <c:v>43303</c:v>
                </c:pt>
                <c:pt idx="195">
                  <c:v>43304</c:v>
                </c:pt>
                <c:pt idx="196">
                  <c:v>43305</c:v>
                </c:pt>
                <c:pt idx="197">
                  <c:v>43306</c:v>
                </c:pt>
                <c:pt idx="198">
                  <c:v>43307</c:v>
                </c:pt>
                <c:pt idx="199">
                  <c:v>43308</c:v>
                </c:pt>
                <c:pt idx="200">
                  <c:v>43309</c:v>
                </c:pt>
                <c:pt idx="201">
                  <c:v>43310</c:v>
                </c:pt>
                <c:pt idx="202">
                  <c:v>43311</c:v>
                </c:pt>
                <c:pt idx="203">
                  <c:v>43312</c:v>
                </c:pt>
                <c:pt idx="204">
                  <c:v>43313</c:v>
                </c:pt>
                <c:pt idx="205">
                  <c:v>43314</c:v>
                </c:pt>
                <c:pt idx="206">
                  <c:v>43315</c:v>
                </c:pt>
                <c:pt idx="207">
                  <c:v>43316</c:v>
                </c:pt>
                <c:pt idx="208">
                  <c:v>43317</c:v>
                </c:pt>
                <c:pt idx="209">
                  <c:v>43318</c:v>
                </c:pt>
                <c:pt idx="210">
                  <c:v>43319</c:v>
                </c:pt>
                <c:pt idx="211">
                  <c:v>43320</c:v>
                </c:pt>
                <c:pt idx="212">
                  <c:v>43321</c:v>
                </c:pt>
                <c:pt idx="213">
                  <c:v>43322</c:v>
                </c:pt>
                <c:pt idx="214">
                  <c:v>43323</c:v>
                </c:pt>
                <c:pt idx="215">
                  <c:v>43324</c:v>
                </c:pt>
                <c:pt idx="216">
                  <c:v>43325</c:v>
                </c:pt>
                <c:pt idx="217">
                  <c:v>43326</c:v>
                </c:pt>
                <c:pt idx="218">
                  <c:v>43327</c:v>
                </c:pt>
                <c:pt idx="219">
                  <c:v>43328</c:v>
                </c:pt>
                <c:pt idx="220">
                  <c:v>43329</c:v>
                </c:pt>
                <c:pt idx="221">
                  <c:v>43330</c:v>
                </c:pt>
                <c:pt idx="222">
                  <c:v>43331</c:v>
                </c:pt>
                <c:pt idx="223">
                  <c:v>43332</c:v>
                </c:pt>
                <c:pt idx="224">
                  <c:v>43333</c:v>
                </c:pt>
                <c:pt idx="225">
                  <c:v>43334</c:v>
                </c:pt>
                <c:pt idx="226">
                  <c:v>43335</c:v>
                </c:pt>
                <c:pt idx="227">
                  <c:v>43336</c:v>
                </c:pt>
                <c:pt idx="228">
                  <c:v>43337</c:v>
                </c:pt>
                <c:pt idx="229">
                  <c:v>43338</c:v>
                </c:pt>
                <c:pt idx="230">
                  <c:v>43339</c:v>
                </c:pt>
                <c:pt idx="231">
                  <c:v>43340</c:v>
                </c:pt>
                <c:pt idx="232">
                  <c:v>43341</c:v>
                </c:pt>
                <c:pt idx="233">
                  <c:v>43342</c:v>
                </c:pt>
                <c:pt idx="234">
                  <c:v>43343</c:v>
                </c:pt>
                <c:pt idx="235">
                  <c:v>43344</c:v>
                </c:pt>
                <c:pt idx="236">
                  <c:v>43345</c:v>
                </c:pt>
                <c:pt idx="237">
                  <c:v>43346</c:v>
                </c:pt>
                <c:pt idx="238">
                  <c:v>43347</c:v>
                </c:pt>
                <c:pt idx="239">
                  <c:v>43348</c:v>
                </c:pt>
                <c:pt idx="240">
                  <c:v>43349</c:v>
                </c:pt>
                <c:pt idx="241">
                  <c:v>43350</c:v>
                </c:pt>
                <c:pt idx="242">
                  <c:v>43351</c:v>
                </c:pt>
                <c:pt idx="243">
                  <c:v>43352</c:v>
                </c:pt>
                <c:pt idx="244">
                  <c:v>43353</c:v>
                </c:pt>
                <c:pt idx="245">
                  <c:v>43354</c:v>
                </c:pt>
                <c:pt idx="246">
                  <c:v>43355</c:v>
                </c:pt>
                <c:pt idx="247">
                  <c:v>43356</c:v>
                </c:pt>
                <c:pt idx="248">
                  <c:v>43357</c:v>
                </c:pt>
                <c:pt idx="249">
                  <c:v>43358</c:v>
                </c:pt>
                <c:pt idx="250">
                  <c:v>43359</c:v>
                </c:pt>
                <c:pt idx="251">
                  <c:v>43360</c:v>
                </c:pt>
                <c:pt idx="252">
                  <c:v>43361</c:v>
                </c:pt>
                <c:pt idx="253">
                  <c:v>43362</c:v>
                </c:pt>
                <c:pt idx="254">
                  <c:v>43363</c:v>
                </c:pt>
                <c:pt idx="255">
                  <c:v>43364</c:v>
                </c:pt>
                <c:pt idx="256">
                  <c:v>43365</c:v>
                </c:pt>
                <c:pt idx="257">
                  <c:v>43366</c:v>
                </c:pt>
                <c:pt idx="258">
                  <c:v>43367</c:v>
                </c:pt>
                <c:pt idx="259">
                  <c:v>43368</c:v>
                </c:pt>
                <c:pt idx="260">
                  <c:v>43369</c:v>
                </c:pt>
                <c:pt idx="261">
                  <c:v>43370</c:v>
                </c:pt>
                <c:pt idx="262">
                  <c:v>43371</c:v>
                </c:pt>
                <c:pt idx="263">
                  <c:v>43372</c:v>
                </c:pt>
                <c:pt idx="264">
                  <c:v>43373</c:v>
                </c:pt>
                <c:pt idx="265">
                  <c:v>43374</c:v>
                </c:pt>
                <c:pt idx="266">
                  <c:v>43375</c:v>
                </c:pt>
                <c:pt idx="267">
                  <c:v>43376</c:v>
                </c:pt>
                <c:pt idx="268">
                  <c:v>43377</c:v>
                </c:pt>
                <c:pt idx="269">
                  <c:v>43378</c:v>
                </c:pt>
                <c:pt idx="270">
                  <c:v>43379</c:v>
                </c:pt>
                <c:pt idx="271">
                  <c:v>43380</c:v>
                </c:pt>
                <c:pt idx="272">
                  <c:v>43381</c:v>
                </c:pt>
                <c:pt idx="273">
                  <c:v>43382</c:v>
                </c:pt>
                <c:pt idx="274">
                  <c:v>43383</c:v>
                </c:pt>
                <c:pt idx="275">
                  <c:v>43384</c:v>
                </c:pt>
                <c:pt idx="276">
                  <c:v>43385</c:v>
                </c:pt>
                <c:pt idx="277">
                  <c:v>43386</c:v>
                </c:pt>
                <c:pt idx="278">
                  <c:v>43387</c:v>
                </c:pt>
                <c:pt idx="279">
                  <c:v>43388</c:v>
                </c:pt>
                <c:pt idx="280">
                  <c:v>43389</c:v>
                </c:pt>
                <c:pt idx="281">
                  <c:v>43390</c:v>
                </c:pt>
                <c:pt idx="282">
                  <c:v>43391</c:v>
                </c:pt>
                <c:pt idx="283">
                  <c:v>43392</c:v>
                </c:pt>
                <c:pt idx="284">
                  <c:v>43393</c:v>
                </c:pt>
                <c:pt idx="285">
                  <c:v>43394</c:v>
                </c:pt>
                <c:pt idx="286">
                  <c:v>43395</c:v>
                </c:pt>
                <c:pt idx="287">
                  <c:v>43396</c:v>
                </c:pt>
                <c:pt idx="288">
                  <c:v>43397</c:v>
                </c:pt>
                <c:pt idx="289">
                  <c:v>43398</c:v>
                </c:pt>
                <c:pt idx="290">
                  <c:v>43399</c:v>
                </c:pt>
                <c:pt idx="291">
                  <c:v>43400</c:v>
                </c:pt>
                <c:pt idx="292">
                  <c:v>43401</c:v>
                </c:pt>
                <c:pt idx="293">
                  <c:v>43402</c:v>
                </c:pt>
                <c:pt idx="294">
                  <c:v>43403</c:v>
                </c:pt>
                <c:pt idx="295">
                  <c:v>43404</c:v>
                </c:pt>
                <c:pt idx="296">
                  <c:v>43405</c:v>
                </c:pt>
                <c:pt idx="297">
                  <c:v>43406</c:v>
                </c:pt>
                <c:pt idx="298">
                  <c:v>43407</c:v>
                </c:pt>
                <c:pt idx="299">
                  <c:v>43408</c:v>
                </c:pt>
                <c:pt idx="300">
                  <c:v>43409</c:v>
                </c:pt>
                <c:pt idx="301">
                  <c:v>43410</c:v>
                </c:pt>
                <c:pt idx="302">
                  <c:v>43411</c:v>
                </c:pt>
                <c:pt idx="303">
                  <c:v>43412</c:v>
                </c:pt>
                <c:pt idx="304">
                  <c:v>43413</c:v>
                </c:pt>
                <c:pt idx="305">
                  <c:v>43414</c:v>
                </c:pt>
                <c:pt idx="306">
                  <c:v>43415</c:v>
                </c:pt>
                <c:pt idx="307">
                  <c:v>43416</c:v>
                </c:pt>
                <c:pt idx="308">
                  <c:v>43417</c:v>
                </c:pt>
                <c:pt idx="309">
                  <c:v>43418</c:v>
                </c:pt>
                <c:pt idx="310">
                  <c:v>43419</c:v>
                </c:pt>
                <c:pt idx="311">
                  <c:v>43420</c:v>
                </c:pt>
                <c:pt idx="312">
                  <c:v>43421</c:v>
                </c:pt>
                <c:pt idx="313">
                  <c:v>43422</c:v>
                </c:pt>
                <c:pt idx="314">
                  <c:v>43423</c:v>
                </c:pt>
                <c:pt idx="315">
                  <c:v>43424</c:v>
                </c:pt>
                <c:pt idx="316">
                  <c:v>43425</c:v>
                </c:pt>
                <c:pt idx="317">
                  <c:v>43426</c:v>
                </c:pt>
                <c:pt idx="318">
                  <c:v>43427</c:v>
                </c:pt>
                <c:pt idx="319">
                  <c:v>43428</c:v>
                </c:pt>
                <c:pt idx="320">
                  <c:v>43429</c:v>
                </c:pt>
                <c:pt idx="321">
                  <c:v>43430</c:v>
                </c:pt>
                <c:pt idx="322">
                  <c:v>43431</c:v>
                </c:pt>
                <c:pt idx="323">
                  <c:v>43432</c:v>
                </c:pt>
                <c:pt idx="324">
                  <c:v>43433</c:v>
                </c:pt>
                <c:pt idx="325">
                  <c:v>43434</c:v>
                </c:pt>
                <c:pt idx="326">
                  <c:v>43435</c:v>
                </c:pt>
                <c:pt idx="327">
                  <c:v>43436</c:v>
                </c:pt>
                <c:pt idx="328">
                  <c:v>43437</c:v>
                </c:pt>
                <c:pt idx="329">
                  <c:v>43438</c:v>
                </c:pt>
                <c:pt idx="330">
                  <c:v>43439</c:v>
                </c:pt>
                <c:pt idx="331">
                  <c:v>43440</c:v>
                </c:pt>
                <c:pt idx="332">
                  <c:v>43441</c:v>
                </c:pt>
                <c:pt idx="333">
                  <c:v>43442</c:v>
                </c:pt>
                <c:pt idx="334">
                  <c:v>43443</c:v>
                </c:pt>
                <c:pt idx="335">
                  <c:v>43444</c:v>
                </c:pt>
                <c:pt idx="336">
                  <c:v>43445</c:v>
                </c:pt>
                <c:pt idx="337">
                  <c:v>43446</c:v>
                </c:pt>
                <c:pt idx="338">
                  <c:v>43447</c:v>
                </c:pt>
                <c:pt idx="339">
                  <c:v>43448</c:v>
                </c:pt>
                <c:pt idx="340">
                  <c:v>43449</c:v>
                </c:pt>
                <c:pt idx="341">
                  <c:v>43450</c:v>
                </c:pt>
                <c:pt idx="342">
                  <c:v>43451</c:v>
                </c:pt>
                <c:pt idx="343">
                  <c:v>43452</c:v>
                </c:pt>
                <c:pt idx="344">
                  <c:v>43453</c:v>
                </c:pt>
                <c:pt idx="345">
                  <c:v>43454</c:v>
                </c:pt>
                <c:pt idx="346">
                  <c:v>43455</c:v>
                </c:pt>
                <c:pt idx="347">
                  <c:v>43456</c:v>
                </c:pt>
                <c:pt idx="348">
                  <c:v>43457</c:v>
                </c:pt>
                <c:pt idx="349">
                  <c:v>43458</c:v>
                </c:pt>
                <c:pt idx="350">
                  <c:v>43459</c:v>
                </c:pt>
                <c:pt idx="351">
                  <c:v>43460</c:v>
                </c:pt>
                <c:pt idx="352">
                  <c:v>43461</c:v>
                </c:pt>
                <c:pt idx="353">
                  <c:v>43462</c:v>
                </c:pt>
                <c:pt idx="354">
                  <c:v>43463</c:v>
                </c:pt>
                <c:pt idx="355">
                  <c:v>43464</c:v>
                </c:pt>
                <c:pt idx="356">
                  <c:v>43465</c:v>
                </c:pt>
                <c:pt idx="357">
                  <c:v>43466</c:v>
                </c:pt>
                <c:pt idx="358">
                  <c:v>43467</c:v>
                </c:pt>
                <c:pt idx="359">
                  <c:v>43468</c:v>
                </c:pt>
                <c:pt idx="360">
                  <c:v>43469</c:v>
                </c:pt>
                <c:pt idx="361">
                  <c:v>43470</c:v>
                </c:pt>
                <c:pt idx="362">
                  <c:v>43471</c:v>
                </c:pt>
                <c:pt idx="363">
                  <c:v>43472</c:v>
                </c:pt>
                <c:pt idx="364">
                  <c:v>43473</c:v>
                </c:pt>
                <c:pt idx="365">
                  <c:v>43474</c:v>
                </c:pt>
                <c:pt idx="366">
                  <c:v>43475</c:v>
                </c:pt>
                <c:pt idx="367">
                  <c:v>43476</c:v>
                </c:pt>
                <c:pt idx="368">
                  <c:v>43477</c:v>
                </c:pt>
                <c:pt idx="369">
                  <c:v>43478</c:v>
                </c:pt>
                <c:pt idx="370">
                  <c:v>43479</c:v>
                </c:pt>
                <c:pt idx="371">
                  <c:v>43480</c:v>
                </c:pt>
                <c:pt idx="372">
                  <c:v>43481</c:v>
                </c:pt>
                <c:pt idx="373">
                  <c:v>43482</c:v>
                </c:pt>
                <c:pt idx="374">
                  <c:v>43483</c:v>
                </c:pt>
                <c:pt idx="375">
                  <c:v>43484</c:v>
                </c:pt>
                <c:pt idx="376">
                  <c:v>43485</c:v>
                </c:pt>
                <c:pt idx="377">
                  <c:v>43486</c:v>
                </c:pt>
                <c:pt idx="378">
                  <c:v>43487</c:v>
                </c:pt>
                <c:pt idx="379">
                  <c:v>43488</c:v>
                </c:pt>
                <c:pt idx="380">
                  <c:v>43489</c:v>
                </c:pt>
                <c:pt idx="381">
                  <c:v>43490</c:v>
                </c:pt>
                <c:pt idx="382">
                  <c:v>43491</c:v>
                </c:pt>
                <c:pt idx="383">
                  <c:v>43492</c:v>
                </c:pt>
                <c:pt idx="384">
                  <c:v>43493</c:v>
                </c:pt>
                <c:pt idx="385">
                  <c:v>43494</c:v>
                </c:pt>
                <c:pt idx="386">
                  <c:v>43495</c:v>
                </c:pt>
                <c:pt idx="387">
                  <c:v>43496</c:v>
                </c:pt>
                <c:pt idx="388">
                  <c:v>43497</c:v>
                </c:pt>
                <c:pt idx="389">
                  <c:v>43498</c:v>
                </c:pt>
                <c:pt idx="390">
                  <c:v>43499</c:v>
                </c:pt>
                <c:pt idx="391">
                  <c:v>43500</c:v>
                </c:pt>
                <c:pt idx="392">
                  <c:v>43501</c:v>
                </c:pt>
                <c:pt idx="393">
                  <c:v>43502</c:v>
                </c:pt>
                <c:pt idx="394">
                  <c:v>43503</c:v>
                </c:pt>
                <c:pt idx="395">
                  <c:v>43504</c:v>
                </c:pt>
                <c:pt idx="396">
                  <c:v>43505</c:v>
                </c:pt>
                <c:pt idx="397">
                  <c:v>43506</c:v>
                </c:pt>
                <c:pt idx="398">
                  <c:v>43507</c:v>
                </c:pt>
                <c:pt idx="399">
                  <c:v>43508</c:v>
                </c:pt>
                <c:pt idx="400">
                  <c:v>43509</c:v>
                </c:pt>
                <c:pt idx="401">
                  <c:v>43510</c:v>
                </c:pt>
                <c:pt idx="402">
                  <c:v>43511</c:v>
                </c:pt>
                <c:pt idx="403">
                  <c:v>43512</c:v>
                </c:pt>
                <c:pt idx="404">
                  <c:v>43513</c:v>
                </c:pt>
                <c:pt idx="405">
                  <c:v>43514</c:v>
                </c:pt>
                <c:pt idx="406">
                  <c:v>43515</c:v>
                </c:pt>
                <c:pt idx="407">
                  <c:v>43516</c:v>
                </c:pt>
                <c:pt idx="408">
                  <c:v>43517</c:v>
                </c:pt>
                <c:pt idx="409">
                  <c:v>43518</c:v>
                </c:pt>
                <c:pt idx="410">
                  <c:v>43519</c:v>
                </c:pt>
                <c:pt idx="411">
                  <c:v>43520</c:v>
                </c:pt>
                <c:pt idx="412">
                  <c:v>43521</c:v>
                </c:pt>
                <c:pt idx="413">
                  <c:v>43522</c:v>
                </c:pt>
                <c:pt idx="414">
                  <c:v>43523</c:v>
                </c:pt>
                <c:pt idx="415">
                  <c:v>43524</c:v>
                </c:pt>
                <c:pt idx="416">
                  <c:v>43525</c:v>
                </c:pt>
                <c:pt idx="417">
                  <c:v>43526</c:v>
                </c:pt>
                <c:pt idx="418">
                  <c:v>43527</c:v>
                </c:pt>
                <c:pt idx="419">
                  <c:v>43528</c:v>
                </c:pt>
                <c:pt idx="420">
                  <c:v>43529</c:v>
                </c:pt>
                <c:pt idx="421">
                  <c:v>43530</c:v>
                </c:pt>
                <c:pt idx="422">
                  <c:v>43531</c:v>
                </c:pt>
                <c:pt idx="423">
                  <c:v>43532</c:v>
                </c:pt>
                <c:pt idx="424">
                  <c:v>43533</c:v>
                </c:pt>
                <c:pt idx="425">
                  <c:v>43534</c:v>
                </c:pt>
                <c:pt idx="426">
                  <c:v>43535</c:v>
                </c:pt>
                <c:pt idx="427">
                  <c:v>43536</c:v>
                </c:pt>
                <c:pt idx="428">
                  <c:v>43537</c:v>
                </c:pt>
                <c:pt idx="429">
                  <c:v>43538</c:v>
                </c:pt>
                <c:pt idx="430">
                  <c:v>43539</c:v>
                </c:pt>
                <c:pt idx="431">
                  <c:v>43540</c:v>
                </c:pt>
                <c:pt idx="432">
                  <c:v>43541</c:v>
                </c:pt>
                <c:pt idx="433">
                  <c:v>43542</c:v>
                </c:pt>
                <c:pt idx="434">
                  <c:v>43543</c:v>
                </c:pt>
                <c:pt idx="435">
                  <c:v>43544</c:v>
                </c:pt>
                <c:pt idx="436">
                  <c:v>43545</c:v>
                </c:pt>
                <c:pt idx="437">
                  <c:v>43546</c:v>
                </c:pt>
                <c:pt idx="438">
                  <c:v>43547</c:v>
                </c:pt>
                <c:pt idx="439">
                  <c:v>43548</c:v>
                </c:pt>
                <c:pt idx="440">
                  <c:v>43549</c:v>
                </c:pt>
                <c:pt idx="441">
                  <c:v>43550</c:v>
                </c:pt>
                <c:pt idx="442">
                  <c:v>43551</c:v>
                </c:pt>
                <c:pt idx="443">
                  <c:v>43552</c:v>
                </c:pt>
                <c:pt idx="444">
                  <c:v>43553</c:v>
                </c:pt>
                <c:pt idx="445">
                  <c:v>43554</c:v>
                </c:pt>
                <c:pt idx="446">
                  <c:v>43555</c:v>
                </c:pt>
                <c:pt idx="447">
                  <c:v>43556</c:v>
                </c:pt>
                <c:pt idx="448">
                  <c:v>43557</c:v>
                </c:pt>
                <c:pt idx="449">
                  <c:v>43558</c:v>
                </c:pt>
                <c:pt idx="450">
                  <c:v>43559</c:v>
                </c:pt>
                <c:pt idx="451">
                  <c:v>43560</c:v>
                </c:pt>
                <c:pt idx="452">
                  <c:v>43561</c:v>
                </c:pt>
                <c:pt idx="453">
                  <c:v>43562</c:v>
                </c:pt>
                <c:pt idx="454">
                  <c:v>43563</c:v>
                </c:pt>
                <c:pt idx="455">
                  <c:v>43564</c:v>
                </c:pt>
                <c:pt idx="456">
                  <c:v>43565</c:v>
                </c:pt>
                <c:pt idx="457">
                  <c:v>43566</c:v>
                </c:pt>
                <c:pt idx="458">
                  <c:v>43567</c:v>
                </c:pt>
                <c:pt idx="459">
                  <c:v>43568</c:v>
                </c:pt>
                <c:pt idx="460">
                  <c:v>43569</c:v>
                </c:pt>
                <c:pt idx="461">
                  <c:v>43570</c:v>
                </c:pt>
                <c:pt idx="462">
                  <c:v>43571</c:v>
                </c:pt>
                <c:pt idx="463">
                  <c:v>43572</c:v>
                </c:pt>
                <c:pt idx="464">
                  <c:v>43573</c:v>
                </c:pt>
                <c:pt idx="465">
                  <c:v>43574</c:v>
                </c:pt>
                <c:pt idx="466">
                  <c:v>43575</c:v>
                </c:pt>
                <c:pt idx="467">
                  <c:v>43576</c:v>
                </c:pt>
                <c:pt idx="468">
                  <c:v>43577</c:v>
                </c:pt>
                <c:pt idx="469">
                  <c:v>43578</c:v>
                </c:pt>
                <c:pt idx="470">
                  <c:v>43579</c:v>
                </c:pt>
                <c:pt idx="471">
                  <c:v>43580</c:v>
                </c:pt>
                <c:pt idx="472">
                  <c:v>43581</c:v>
                </c:pt>
                <c:pt idx="473">
                  <c:v>43582</c:v>
                </c:pt>
                <c:pt idx="474">
                  <c:v>43583</c:v>
                </c:pt>
                <c:pt idx="475">
                  <c:v>43584</c:v>
                </c:pt>
                <c:pt idx="476">
                  <c:v>43585</c:v>
                </c:pt>
                <c:pt idx="477">
                  <c:v>43586</c:v>
                </c:pt>
                <c:pt idx="478">
                  <c:v>43587</c:v>
                </c:pt>
                <c:pt idx="479">
                  <c:v>43588</c:v>
                </c:pt>
                <c:pt idx="480">
                  <c:v>43589</c:v>
                </c:pt>
                <c:pt idx="481">
                  <c:v>43590</c:v>
                </c:pt>
                <c:pt idx="482">
                  <c:v>43591</c:v>
                </c:pt>
                <c:pt idx="483">
                  <c:v>43592</c:v>
                </c:pt>
                <c:pt idx="484">
                  <c:v>43593</c:v>
                </c:pt>
                <c:pt idx="485">
                  <c:v>43594</c:v>
                </c:pt>
                <c:pt idx="486">
                  <c:v>43595</c:v>
                </c:pt>
                <c:pt idx="487">
                  <c:v>43596</c:v>
                </c:pt>
                <c:pt idx="488">
                  <c:v>43597</c:v>
                </c:pt>
                <c:pt idx="489">
                  <c:v>43598</c:v>
                </c:pt>
                <c:pt idx="490">
                  <c:v>43599</c:v>
                </c:pt>
                <c:pt idx="491">
                  <c:v>43600</c:v>
                </c:pt>
                <c:pt idx="492">
                  <c:v>43601</c:v>
                </c:pt>
                <c:pt idx="493">
                  <c:v>43602</c:v>
                </c:pt>
                <c:pt idx="494">
                  <c:v>43603</c:v>
                </c:pt>
                <c:pt idx="495">
                  <c:v>43604</c:v>
                </c:pt>
                <c:pt idx="496">
                  <c:v>43605</c:v>
                </c:pt>
                <c:pt idx="497">
                  <c:v>43606</c:v>
                </c:pt>
                <c:pt idx="498">
                  <c:v>43607</c:v>
                </c:pt>
                <c:pt idx="499">
                  <c:v>43608</c:v>
                </c:pt>
                <c:pt idx="500">
                  <c:v>43609</c:v>
                </c:pt>
                <c:pt idx="501">
                  <c:v>43610</c:v>
                </c:pt>
                <c:pt idx="502">
                  <c:v>43611</c:v>
                </c:pt>
                <c:pt idx="503">
                  <c:v>43612</c:v>
                </c:pt>
                <c:pt idx="504">
                  <c:v>43613</c:v>
                </c:pt>
                <c:pt idx="505">
                  <c:v>43614</c:v>
                </c:pt>
                <c:pt idx="506">
                  <c:v>43615</c:v>
                </c:pt>
                <c:pt idx="507">
                  <c:v>43616</c:v>
                </c:pt>
                <c:pt idx="508">
                  <c:v>43617</c:v>
                </c:pt>
                <c:pt idx="509">
                  <c:v>43618</c:v>
                </c:pt>
                <c:pt idx="510">
                  <c:v>43619</c:v>
                </c:pt>
                <c:pt idx="511">
                  <c:v>43620</c:v>
                </c:pt>
                <c:pt idx="512">
                  <c:v>43621</c:v>
                </c:pt>
                <c:pt idx="513">
                  <c:v>43622</c:v>
                </c:pt>
                <c:pt idx="514">
                  <c:v>43623</c:v>
                </c:pt>
                <c:pt idx="515">
                  <c:v>43624</c:v>
                </c:pt>
                <c:pt idx="516">
                  <c:v>43625</c:v>
                </c:pt>
                <c:pt idx="517">
                  <c:v>43626</c:v>
                </c:pt>
                <c:pt idx="518">
                  <c:v>43627</c:v>
                </c:pt>
                <c:pt idx="519">
                  <c:v>43628</c:v>
                </c:pt>
                <c:pt idx="520">
                  <c:v>43629</c:v>
                </c:pt>
                <c:pt idx="521">
                  <c:v>43630</c:v>
                </c:pt>
                <c:pt idx="522">
                  <c:v>43631</c:v>
                </c:pt>
                <c:pt idx="523">
                  <c:v>43632</c:v>
                </c:pt>
                <c:pt idx="524">
                  <c:v>43633</c:v>
                </c:pt>
                <c:pt idx="525">
                  <c:v>43634</c:v>
                </c:pt>
                <c:pt idx="526">
                  <c:v>43635</c:v>
                </c:pt>
                <c:pt idx="527">
                  <c:v>43636</c:v>
                </c:pt>
                <c:pt idx="528">
                  <c:v>43637</c:v>
                </c:pt>
                <c:pt idx="529">
                  <c:v>43638</c:v>
                </c:pt>
                <c:pt idx="530">
                  <c:v>43639</c:v>
                </c:pt>
                <c:pt idx="531">
                  <c:v>43640</c:v>
                </c:pt>
                <c:pt idx="532">
                  <c:v>43641</c:v>
                </c:pt>
                <c:pt idx="533">
                  <c:v>43642</c:v>
                </c:pt>
                <c:pt idx="534">
                  <c:v>43643</c:v>
                </c:pt>
                <c:pt idx="535">
                  <c:v>43644</c:v>
                </c:pt>
                <c:pt idx="536">
                  <c:v>43645</c:v>
                </c:pt>
                <c:pt idx="537">
                  <c:v>43646</c:v>
                </c:pt>
                <c:pt idx="538">
                  <c:v>43647</c:v>
                </c:pt>
                <c:pt idx="539">
                  <c:v>43648</c:v>
                </c:pt>
                <c:pt idx="540">
                  <c:v>43649</c:v>
                </c:pt>
                <c:pt idx="541">
                  <c:v>43650</c:v>
                </c:pt>
                <c:pt idx="542">
                  <c:v>43651</c:v>
                </c:pt>
                <c:pt idx="543">
                  <c:v>43652</c:v>
                </c:pt>
                <c:pt idx="544">
                  <c:v>43653</c:v>
                </c:pt>
                <c:pt idx="545">
                  <c:v>43654</c:v>
                </c:pt>
                <c:pt idx="546">
                  <c:v>43655</c:v>
                </c:pt>
                <c:pt idx="547">
                  <c:v>43656</c:v>
                </c:pt>
                <c:pt idx="548">
                  <c:v>43657</c:v>
                </c:pt>
                <c:pt idx="549">
                  <c:v>43658</c:v>
                </c:pt>
                <c:pt idx="550">
                  <c:v>43659</c:v>
                </c:pt>
                <c:pt idx="551">
                  <c:v>43660</c:v>
                </c:pt>
                <c:pt idx="552">
                  <c:v>43661</c:v>
                </c:pt>
                <c:pt idx="553">
                  <c:v>43662</c:v>
                </c:pt>
                <c:pt idx="554">
                  <c:v>43663</c:v>
                </c:pt>
                <c:pt idx="555">
                  <c:v>43664</c:v>
                </c:pt>
                <c:pt idx="556">
                  <c:v>43665</c:v>
                </c:pt>
                <c:pt idx="557">
                  <c:v>43666</c:v>
                </c:pt>
                <c:pt idx="558">
                  <c:v>43667</c:v>
                </c:pt>
                <c:pt idx="559">
                  <c:v>43668</c:v>
                </c:pt>
                <c:pt idx="560">
                  <c:v>43669</c:v>
                </c:pt>
                <c:pt idx="561">
                  <c:v>43670</c:v>
                </c:pt>
                <c:pt idx="562">
                  <c:v>43671</c:v>
                </c:pt>
                <c:pt idx="563">
                  <c:v>43672</c:v>
                </c:pt>
                <c:pt idx="564">
                  <c:v>43673</c:v>
                </c:pt>
                <c:pt idx="565">
                  <c:v>43674</c:v>
                </c:pt>
                <c:pt idx="566">
                  <c:v>43675</c:v>
                </c:pt>
                <c:pt idx="567">
                  <c:v>43676</c:v>
                </c:pt>
                <c:pt idx="568">
                  <c:v>43677</c:v>
                </c:pt>
                <c:pt idx="569">
                  <c:v>43678</c:v>
                </c:pt>
                <c:pt idx="570">
                  <c:v>43679</c:v>
                </c:pt>
                <c:pt idx="571">
                  <c:v>43680</c:v>
                </c:pt>
                <c:pt idx="572">
                  <c:v>43681</c:v>
                </c:pt>
                <c:pt idx="573">
                  <c:v>43682</c:v>
                </c:pt>
                <c:pt idx="574">
                  <c:v>43683</c:v>
                </c:pt>
                <c:pt idx="575">
                  <c:v>43684</c:v>
                </c:pt>
                <c:pt idx="576">
                  <c:v>43685</c:v>
                </c:pt>
                <c:pt idx="577">
                  <c:v>43686</c:v>
                </c:pt>
                <c:pt idx="578">
                  <c:v>43687</c:v>
                </c:pt>
                <c:pt idx="579">
                  <c:v>43688</c:v>
                </c:pt>
                <c:pt idx="580">
                  <c:v>43689</c:v>
                </c:pt>
                <c:pt idx="581">
                  <c:v>43690</c:v>
                </c:pt>
                <c:pt idx="582">
                  <c:v>43691</c:v>
                </c:pt>
                <c:pt idx="583">
                  <c:v>43692</c:v>
                </c:pt>
                <c:pt idx="584">
                  <c:v>43693</c:v>
                </c:pt>
                <c:pt idx="585">
                  <c:v>43694</c:v>
                </c:pt>
                <c:pt idx="586">
                  <c:v>43695</c:v>
                </c:pt>
                <c:pt idx="587">
                  <c:v>43696</c:v>
                </c:pt>
                <c:pt idx="588">
                  <c:v>43697</c:v>
                </c:pt>
                <c:pt idx="589">
                  <c:v>43698</c:v>
                </c:pt>
                <c:pt idx="590">
                  <c:v>43699</c:v>
                </c:pt>
                <c:pt idx="591">
                  <c:v>43700</c:v>
                </c:pt>
                <c:pt idx="592">
                  <c:v>43701</c:v>
                </c:pt>
                <c:pt idx="593">
                  <c:v>43702</c:v>
                </c:pt>
                <c:pt idx="594">
                  <c:v>43703</c:v>
                </c:pt>
                <c:pt idx="595">
                  <c:v>43704</c:v>
                </c:pt>
                <c:pt idx="596">
                  <c:v>43705</c:v>
                </c:pt>
                <c:pt idx="597">
                  <c:v>43706</c:v>
                </c:pt>
                <c:pt idx="598">
                  <c:v>43707</c:v>
                </c:pt>
                <c:pt idx="599">
                  <c:v>43708</c:v>
                </c:pt>
                <c:pt idx="600">
                  <c:v>43709</c:v>
                </c:pt>
                <c:pt idx="601">
                  <c:v>43710</c:v>
                </c:pt>
                <c:pt idx="602">
                  <c:v>43711</c:v>
                </c:pt>
                <c:pt idx="603">
                  <c:v>43712</c:v>
                </c:pt>
                <c:pt idx="604">
                  <c:v>43713</c:v>
                </c:pt>
                <c:pt idx="605">
                  <c:v>43714</c:v>
                </c:pt>
                <c:pt idx="606">
                  <c:v>43715</c:v>
                </c:pt>
                <c:pt idx="607">
                  <c:v>43716</c:v>
                </c:pt>
                <c:pt idx="608">
                  <c:v>43717</c:v>
                </c:pt>
                <c:pt idx="609">
                  <c:v>43718</c:v>
                </c:pt>
                <c:pt idx="610">
                  <c:v>43719</c:v>
                </c:pt>
                <c:pt idx="611">
                  <c:v>43720</c:v>
                </c:pt>
                <c:pt idx="612">
                  <c:v>43721</c:v>
                </c:pt>
                <c:pt idx="613">
                  <c:v>43722</c:v>
                </c:pt>
                <c:pt idx="614">
                  <c:v>43723</c:v>
                </c:pt>
                <c:pt idx="615">
                  <c:v>43724</c:v>
                </c:pt>
                <c:pt idx="616">
                  <c:v>43725</c:v>
                </c:pt>
                <c:pt idx="617">
                  <c:v>43726</c:v>
                </c:pt>
                <c:pt idx="618">
                  <c:v>43727</c:v>
                </c:pt>
                <c:pt idx="619">
                  <c:v>43728</c:v>
                </c:pt>
                <c:pt idx="620">
                  <c:v>43729</c:v>
                </c:pt>
                <c:pt idx="621">
                  <c:v>43730</c:v>
                </c:pt>
                <c:pt idx="622">
                  <c:v>43731</c:v>
                </c:pt>
                <c:pt idx="623">
                  <c:v>43732</c:v>
                </c:pt>
                <c:pt idx="624">
                  <c:v>43733</c:v>
                </c:pt>
                <c:pt idx="625">
                  <c:v>43734</c:v>
                </c:pt>
                <c:pt idx="626">
                  <c:v>43735</c:v>
                </c:pt>
                <c:pt idx="627">
                  <c:v>43736</c:v>
                </c:pt>
                <c:pt idx="628">
                  <c:v>43737</c:v>
                </c:pt>
                <c:pt idx="629">
                  <c:v>43738</c:v>
                </c:pt>
                <c:pt idx="630">
                  <c:v>43739</c:v>
                </c:pt>
                <c:pt idx="631">
                  <c:v>43740</c:v>
                </c:pt>
                <c:pt idx="632">
                  <c:v>43741</c:v>
                </c:pt>
                <c:pt idx="633">
                  <c:v>43742</c:v>
                </c:pt>
                <c:pt idx="634">
                  <c:v>43743</c:v>
                </c:pt>
                <c:pt idx="635">
                  <c:v>43744</c:v>
                </c:pt>
                <c:pt idx="636">
                  <c:v>43745</c:v>
                </c:pt>
                <c:pt idx="637">
                  <c:v>43746</c:v>
                </c:pt>
                <c:pt idx="638">
                  <c:v>43747</c:v>
                </c:pt>
                <c:pt idx="639">
                  <c:v>43748</c:v>
                </c:pt>
                <c:pt idx="640">
                  <c:v>43749</c:v>
                </c:pt>
                <c:pt idx="641">
                  <c:v>43750</c:v>
                </c:pt>
                <c:pt idx="642">
                  <c:v>43751</c:v>
                </c:pt>
                <c:pt idx="643">
                  <c:v>43752</c:v>
                </c:pt>
                <c:pt idx="644">
                  <c:v>43753</c:v>
                </c:pt>
                <c:pt idx="645">
                  <c:v>43754</c:v>
                </c:pt>
                <c:pt idx="646">
                  <c:v>43755</c:v>
                </c:pt>
                <c:pt idx="647">
                  <c:v>43756</c:v>
                </c:pt>
                <c:pt idx="648">
                  <c:v>43757</c:v>
                </c:pt>
                <c:pt idx="649">
                  <c:v>43758</c:v>
                </c:pt>
                <c:pt idx="650">
                  <c:v>43759</c:v>
                </c:pt>
                <c:pt idx="651">
                  <c:v>43760</c:v>
                </c:pt>
                <c:pt idx="652">
                  <c:v>43761</c:v>
                </c:pt>
                <c:pt idx="653">
                  <c:v>43762</c:v>
                </c:pt>
                <c:pt idx="654">
                  <c:v>43763</c:v>
                </c:pt>
                <c:pt idx="655">
                  <c:v>43764</c:v>
                </c:pt>
                <c:pt idx="656">
                  <c:v>43765</c:v>
                </c:pt>
                <c:pt idx="657">
                  <c:v>43766</c:v>
                </c:pt>
                <c:pt idx="658">
                  <c:v>43767</c:v>
                </c:pt>
                <c:pt idx="659">
                  <c:v>43768</c:v>
                </c:pt>
                <c:pt idx="660">
                  <c:v>43769</c:v>
                </c:pt>
                <c:pt idx="661">
                  <c:v>43770</c:v>
                </c:pt>
                <c:pt idx="662">
                  <c:v>43771</c:v>
                </c:pt>
                <c:pt idx="663">
                  <c:v>43772</c:v>
                </c:pt>
                <c:pt idx="664">
                  <c:v>43773</c:v>
                </c:pt>
                <c:pt idx="665">
                  <c:v>43774</c:v>
                </c:pt>
                <c:pt idx="666">
                  <c:v>43775</c:v>
                </c:pt>
                <c:pt idx="667">
                  <c:v>43776</c:v>
                </c:pt>
                <c:pt idx="668">
                  <c:v>43777</c:v>
                </c:pt>
                <c:pt idx="669">
                  <c:v>43778</c:v>
                </c:pt>
                <c:pt idx="670">
                  <c:v>43779</c:v>
                </c:pt>
                <c:pt idx="671">
                  <c:v>43780</c:v>
                </c:pt>
                <c:pt idx="672">
                  <c:v>43781</c:v>
                </c:pt>
                <c:pt idx="673">
                  <c:v>43782</c:v>
                </c:pt>
                <c:pt idx="674">
                  <c:v>43783</c:v>
                </c:pt>
                <c:pt idx="675">
                  <c:v>43784</c:v>
                </c:pt>
                <c:pt idx="676">
                  <c:v>43785</c:v>
                </c:pt>
                <c:pt idx="677">
                  <c:v>43786</c:v>
                </c:pt>
                <c:pt idx="678">
                  <c:v>43787</c:v>
                </c:pt>
                <c:pt idx="679">
                  <c:v>43788</c:v>
                </c:pt>
                <c:pt idx="680">
                  <c:v>43789</c:v>
                </c:pt>
                <c:pt idx="681">
                  <c:v>43790</c:v>
                </c:pt>
                <c:pt idx="682">
                  <c:v>43791</c:v>
                </c:pt>
                <c:pt idx="683">
                  <c:v>43792</c:v>
                </c:pt>
                <c:pt idx="684">
                  <c:v>43793</c:v>
                </c:pt>
                <c:pt idx="685">
                  <c:v>43794</c:v>
                </c:pt>
                <c:pt idx="686">
                  <c:v>43795</c:v>
                </c:pt>
                <c:pt idx="687">
                  <c:v>43796</c:v>
                </c:pt>
                <c:pt idx="688">
                  <c:v>43797</c:v>
                </c:pt>
                <c:pt idx="689">
                  <c:v>43798</c:v>
                </c:pt>
                <c:pt idx="690">
                  <c:v>43799</c:v>
                </c:pt>
                <c:pt idx="691">
                  <c:v>43800</c:v>
                </c:pt>
                <c:pt idx="692">
                  <c:v>43801</c:v>
                </c:pt>
                <c:pt idx="693">
                  <c:v>43802</c:v>
                </c:pt>
                <c:pt idx="694">
                  <c:v>43803</c:v>
                </c:pt>
                <c:pt idx="695">
                  <c:v>43804</c:v>
                </c:pt>
                <c:pt idx="696">
                  <c:v>43805</c:v>
                </c:pt>
                <c:pt idx="697">
                  <c:v>43806</c:v>
                </c:pt>
                <c:pt idx="698">
                  <c:v>43807</c:v>
                </c:pt>
                <c:pt idx="699">
                  <c:v>43808</c:v>
                </c:pt>
                <c:pt idx="700">
                  <c:v>43809</c:v>
                </c:pt>
                <c:pt idx="701">
                  <c:v>43810</c:v>
                </c:pt>
                <c:pt idx="702">
                  <c:v>43811</c:v>
                </c:pt>
                <c:pt idx="703">
                  <c:v>43812</c:v>
                </c:pt>
                <c:pt idx="704">
                  <c:v>43813</c:v>
                </c:pt>
                <c:pt idx="705">
                  <c:v>43814</c:v>
                </c:pt>
                <c:pt idx="706">
                  <c:v>43815</c:v>
                </c:pt>
                <c:pt idx="707">
                  <c:v>43816</c:v>
                </c:pt>
                <c:pt idx="708">
                  <c:v>43817</c:v>
                </c:pt>
                <c:pt idx="709">
                  <c:v>43818</c:v>
                </c:pt>
                <c:pt idx="710">
                  <c:v>43819</c:v>
                </c:pt>
                <c:pt idx="711">
                  <c:v>43820</c:v>
                </c:pt>
                <c:pt idx="712">
                  <c:v>43821</c:v>
                </c:pt>
                <c:pt idx="713">
                  <c:v>43822</c:v>
                </c:pt>
                <c:pt idx="714">
                  <c:v>43823</c:v>
                </c:pt>
                <c:pt idx="715">
                  <c:v>43824</c:v>
                </c:pt>
                <c:pt idx="716">
                  <c:v>43825</c:v>
                </c:pt>
                <c:pt idx="717">
                  <c:v>43826</c:v>
                </c:pt>
                <c:pt idx="718">
                  <c:v>43827</c:v>
                </c:pt>
                <c:pt idx="719">
                  <c:v>43828</c:v>
                </c:pt>
                <c:pt idx="720">
                  <c:v>43829</c:v>
                </c:pt>
                <c:pt idx="721">
                  <c:v>43830</c:v>
                </c:pt>
                <c:pt idx="722">
                  <c:v>43831</c:v>
                </c:pt>
                <c:pt idx="723">
                  <c:v>43832</c:v>
                </c:pt>
                <c:pt idx="724">
                  <c:v>43833</c:v>
                </c:pt>
                <c:pt idx="725">
                  <c:v>43834</c:v>
                </c:pt>
                <c:pt idx="726">
                  <c:v>43835</c:v>
                </c:pt>
                <c:pt idx="727">
                  <c:v>43836</c:v>
                </c:pt>
                <c:pt idx="728">
                  <c:v>43837</c:v>
                </c:pt>
                <c:pt idx="729">
                  <c:v>43838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200</c:v>
                </c:pt>
                <c:pt idx="686">
                  <c:v>-100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D8-44EC-9304-E4E9A4BBD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43109</c:v>
                </c:pt>
                <c:pt idx="1">
                  <c:v>43110</c:v>
                </c:pt>
                <c:pt idx="2">
                  <c:v>43111</c:v>
                </c:pt>
                <c:pt idx="3">
                  <c:v>43112</c:v>
                </c:pt>
                <c:pt idx="4">
                  <c:v>43113</c:v>
                </c:pt>
                <c:pt idx="5">
                  <c:v>43114</c:v>
                </c:pt>
                <c:pt idx="6">
                  <c:v>43115</c:v>
                </c:pt>
                <c:pt idx="7">
                  <c:v>43116</c:v>
                </c:pt>
                <c:pt idx="8">
                  <c:v>43117</c:v>
                </c:pt>
                <c:pt idx="9">
                  <c:v>43118</c:v>
                </c:pt>
                <c:pt idx="10">
                  <c:v>43119</c:v>
                </c:pt>
                <c:pt idx="11">
                  <c:v>43120</c:v>
                </c:pt>
                <c:pt idx="12">
                  <c:v>43121</c:v>
                </c:pt>
                <c:pt idx="13">
                  <c:v>43122</c:v>
                </c:pt>
                <c:pt idx="14">
                  <c:v>43123</c:v>
                </c:pt>
                <c:pt idx="15">
                  <c:v>43124</c:v>
                </c:pt>
                <c:pt idx="16">
                  <c:v>43125</c:v>
                </c:pt>
                <c:pt idx="17">
                  <c:v>43126</c:v>
                </c:pt>
                <c:pt idx="18">
                  <c:v>43127</c:v>
                </c:pt>
                <c:pt idx="19">
                  <c:v>43128</c:v>
                </c:pt>
                <c:pt idx="20">
                  <c:v>43129</c:v>
                </c:pt>
                <c:pt idx="21">
                  <c:v>43130</c:v>
                </c:pt>
                <c:pt idx="22">
                  <c:v>43131</c:v>
                </c:pt>
                <c:pt idx="23">
                  <c:v>43132</c:v>
                </c:pt>
                <c:pt idx="24">
                  <c:v>43133</c:v>
                </c:pt>
                <c:pt idx="25">
                  <c:v>43134</c:v>
                </c:pt>
                <c:pt idx="26">
                  <c:v>43135</c:v>
                </c:pt>
                <c:pt idx="27">
                  <c:v>43136</c:v>
                </c:pt>
                <c:pt idx="28">
                  <c:v>43137</c:v>
                </c:pt>
                <c:pt idx="29">
                  <c:v>43138</c:v>
                </c:pt>
                <c:pt idx="30">
                  <c:v>43139</c:v>
                </c:pt>
                <c:pt idx="31">
                  <c:v>43140</c:v>
                </c:pt>
                <c:pt idx="32">
                  <c:v>43141</c:v>
                </c:pt>
                <c:pt idx="33">
                  <c:v>43142</c:v>
                </c:pt>
                <c:pt idx="34">
                  <c:v>43143</c:v>
                </c:pt>
                <c:pt idx="35">
                  <c:v>43144</c:v>
                </c:pt>
                <c:pt idx="36">
                  <c:v>43145</c:v>
                </c:pt>
                <c:pt idx="37">
                  <c:v>43146</c:v>
                </c:pt>
                <c:pt idx="38">
                  <c:v>43147</c:v>
                </c:pt>
                <c:pt idx="39">
                  <c:v>43148</c:v>
                </c:pt>
                <c:pt idx="40">
                  <c:v>43149</c:v>
                </c:pt>
                <c:pt idx="41">
                  <c:v>43150</c:v>
                </c:pt>
                <c:pt idx="42">
                  <c:v>43151</c:v>
                </c:pt>
                <c:pt idx="43">
                  <c:v>43152</c:v>
                </c:pt>
                <c:pt idx="44">
                  <c:v>43153</c:v>
                </c:pt>
                <c:pt idx="45">
                  <c:v>43154</c:v>
                </c:pt>
                <c:pt idx="46">
                  <c:v>43155</c:v>
                </c:pt>
                <c:pt idx="47">
                  <c:v>43156</c:v>
                </c:pt>
                <c:pt idx="48">
                  <c:v>43157</c:v>
                </c:pt>
                <c:pt idx="49">
                  <c:v>43158</c:v>
                </c:pt>
                <c:pt idx="50">
                  <c:v>43159</c:v>
                </c:pt>
                <c:pt idx="51">
                  <c:v>43160</c:v>
                </c:pt>
                <c:pt idx="52">
                  <c:v>43161</c:v>
                </c:pt>
                <c:pt idx="53">
                  <c:v>43162</c:v>
                </c:pt>
                <c:pt idx="54">
                  <c:v>43163</c:v>
                </c:pt>
                <c:pt idx="55">
                  <c:v>43164</c:v>
                </c:pt>
                <c:pt idx="56">
                  <c:v>43165</c:v>
                </c:pt>
                <c:pt idx="57">
                  <c:v>43166</c:v>
                </c:pt>
                <c:pt idx="58">
                  <c:v>43167</c:v>
                </c:pt>
                <c:pt idx="59">
                  <c:v>43168</c:v>
                </c:pt>
                <c:pt idx="60">
                  <c:v>43169</c:v>
                </c:pt>
                <c:pt idx="61">
                  <c:v>43170</c:v>
                </c:pt>
                <c:pt idx="62">
                  <c:v>43171</c:v>
                </c:pt>
                <c:pt idx="63">
                  <c:v>43172</c:v>
                </c:pt>
                <c:pt idx="64">
                  <c:v>43173</c:v>
                </c:pt>
                <c:pt idx="65">
                  <c:v>43174</c:v>
                </c:pt>
                <c:pt idx="66">
                  <c:v>43175</c:v>
                </c:pt>
                <c:pt idx="67">
                  <c:v>43176</c:v>
                </c:pt>
                <c:pt idx="68">
                  <c:v>43177</c:v>
                </c:pt>
                <c:pt idx="69">
                  <c:v>43178</c:v>
                </c:pt>
                <c:pt idx="70">
                  <c:v>43179</c:v>
                </c:pt>
                <c:pt idx="71">
                  <c:v>43180</c:v>
                </c:pt>
                <c:pt idx="72">
                  <c:v>43181</c:v>
                </c:pt>
                <c:pt idx="73">
                  <c:v>43182</c:v>
                </c:pt>
                <c:pt idx="74">
                  <c:v>43183</c:v>
                </c:pt>
                <c:pt idx="75">
                  <c:v>43184</c:v>
                </c:pt>
                <c:pt idx="76">
                  <c:v>43185</c:v>
                </c:pt>
                <c:pt idx="77">
                  <c:v>43186</c:v>
                </c:pt>
                <c:pt idx="78">
                  <c:v>43187</c:v>
                </c:pt>
                <c:pt idx="79">
                  <c:v>43188</c:v>
                </c:pt>
                <c:pt idx="80">
                  <c:v>43189</c:v>
                </c:pt>
                <c:pt idx="81">
                  <c:v>43190</c:v>
                </c:pt>
                <c:pt idx="82">
                  <c:v>43191</c:v>
                </c:pt>
                <c:pt idx="83">
                  <c:v>43192</c:v>
                </c:pt>
                <c:pt idx="84">
                  <c:v>43193</c:v>
                </c:pt>
                <c:pt idx="85">
                  <c:v>43194</c:v>
                </c:pt>
                <c:pt idx="86">
                  <c:v>43195</c:v>
                </c:pt>
                <c:pt idx="87">
                  <c:v>43196</c:v>
                </c:pt>
                <c:pt idx="88">
                  <c:v>43197</c:v>
                </c:pt>
                <c:pt idx="89">
                  <c:v>43198</c:v>
                </c:pt>
                <c:pt idx="90">
                  <c:v>43199</c:v>
                </c:pt>
                <c:pt idx="91">
                  <c:v>43200</c:v>
                </c:pt>
                <c:pt idx="92">
                  <c:v>43201</c:v>
                </c:pt>
                <c:pt idx="93">
                  <c:v>43202</c:v>
                </c:pt>
                <c:pt idx="94">
                  <c:v>43203</c:v>
                </c:pt>
                <c:pt idx="95">
                  <c:v>43204</c:v>
                </c:pt>
                <c:pt idx="96">
                  <c:v>43205</c:v>
                </c:pt>
                <c:pt idx="97">
                  <c:v>43206</c:v>
                </c:pt>
                <c:pt idx="98">
                  <c:v>43207</c:v>
                </c:pt>
                <c:pt idx="99">
                  <c:v>43208</c:v>
                </c:pt>
                <c:pt idx="100">
                  <c:v>43209</c:v>
                </c:pt>
                <c:pt idx="101">
                  <c:v>43210</c:v>
                </c:pt>
                <c:pt idx="102">
                  <c:v>43211</c:v>
                </c:pt>
                <c:pt idx="103">
                  <c:v>43212</c:v>
                </c:pt>
                <c:pt idx="104">
                  <c:v>43213</c:v>
                </c:pt>
                <c:pt idx="105">
                  <c:v>43214</c:v>
                </c:pt>
                <c:pt idx="106">
                  <c:v>43215</c:v>
                </c:pt>
                <c:pt idx="107">
                  <c:v>43216</c:v>
                </c:pt>
                <c:pt idx="108">
                  <c:v>43217</c:v>
                </c:pt>
                <c:pt idx="109">
                  <c:v>43218</c:v>
                </c:pt>
                <c:pt idx="110">
                  <c:v>43219</c:v>
                </c:pt>
                <c:pt idx="111">
                  <c:v>43220</c:v>
                </c:pt>
                <c:pt idx="112">
                  <c:v>43221</c:v>
                </c:pt>
                <c:pt idx="113">
                  <c:v>43222</c:v>
                </c:pt>
                <c:pt idx="114">
                  <c:v>43223</c:v>
                </c:pt>
                <c:pt idx="115">
                  <c:v>43224</c:v>
                </c:pt>
                <c:pt idx="116">
                  <c:v>43225</c:v>
                </c:pt>
                <c:pt idx="117">
                  <c:v>43226</c:v>
                </c:pt>
                <c:pt idx="118">
                  <c:v>43227</c:v>
                </c:pt>
                <c:pt idx="119">
                  <c:v>43228</c:v>
                </c:pt>
                <c:pt idx="120">
                  <c:v>43229</c:v>
                </c:pt>
                <c:pt idx="121">
                  <c:v>43230</c:v>
                </c:pt>
                <c:pt idx="122">
                  <c:v>43231</c:v>
                </c:pt>
                <c:pt idx="123">
                  <c:v>43232</c:v>
                </c:pt>
                <c:pt idx="124">
                  <c:v>43233</c:v>
                </c:pt>
                <c:pt idx="125">
                  <c:v>43234</c:v>
                </c:pt>
                <c:pt idx="126">
                  <c:v>43235</c:v>
                </c:pt>
                <c:pt idx="127">
                  <c:v>43236</c:v>
                </c:pt>
                <c:pt idx="128">
                  <c:v>43237</c:v>
                </c:pt>
                <c:pt idx="129">
                  <c:v>43238</c:v>
                </c:pt>
                <c:pt idx="130">
                  <c:v>43239</c:v>
                </c:pt>
                <c:pt idx="131">
                  <c:v>43240</c:v>
                </c:pt>
                <c:pt idx="132">
                  <c:v>43241</c:v>
                </c:pt>
                <c:pt idx="133">
                  <c:v>43242</c:v>
                </c:pt>
                <c:pt idx="134">
                  <c:v>43243</c:v>
                </c:pt>
                <c:pt idx="135">
                  <c:v>43244</c:v>
                </c:pt>
                <c:pt idx="136">
                  <c:v>43245</c:v>
                </c:pt>
                <c:pt idx="137">
                  <c:v>43246</c:v>
                </c:pt>
                <c:pt idx="138">
                  <c:v>43247</c:v>
                </c:pt>
                <c:pt idx="139">
                  <c:v>43248</c:v>
                </c:pt>
                <c:pt idx="140">
                  <c:v>43249</c:v>
                </c:pt>
                <c:pt idx="141">
                  <c:v>43250</c:v>
                </c:pt>
                <c:pt idx="142">
                  <c:v>43251</c:v>
                </c:pt>
                <c:pt idx="143">
                  <c:v>43252</c:v>
                </c:pt>
                <c:pt idx="144">
                  <c:v>43253</c:v>
                </c:pt>
                <c:pt idx="145">
                  <c:v>43254</c:v>
                </c:pt>
                <c:pt idx="146">
                  <c:v>43255</c:v>
                </c:pt>
                <c:pt idx="147">
                  <c:v>43256</c:v>
                </c:pt>
                <c:pt idx="148">
                  <c:v>43257</c:v>
                </c:pt>
                <c:pt idx="149">
                  <c:v>43258</c:v>
                </c:pt>
                <c:pt idx="150">
                  <c:v>43259</c:v>
                </c:pt>
                <c:pt idx="151">
                  <c:v>43260</c:v>
                </c:pt>
                <c:pt idx="152">
                  <c:v>43261</c:v>
                </c:pt>
                <c:pt idx="153">
                  <c:v>43262</c:v>
                </c:pt>
                <c:pt idx="154">
                  <c:v>43263</c:v>
                </c:pt>
                <c:pt idx="155">
                  <c:v>43264</c:v>
                </c:pt>
                <c:pt idx="156">
                  <c:v>43265</c:v>
                </c:pt>
                <c:pt idx="157">
                  <c:v>43266</c:v>
                </c:pt>
                <c:pt idx="158">
                  <c:v>43267</c:v>
                </c:pt>
                <c:pt idx="159">
                  <c:v>43268</c:v>
                </c:pt>
                <c:pt idx="160">
                  <c:v>43269</c:v>
                </c:pt>
                <c:pt idx="161">
                  <c:v>43270</c:v>
                </c:pt>
                <c:pt idx="162">
                  <c:v>43271</c:v>
                </c:pt>
                <c:pt idx="163">
                  <c:v>43272</c:v>
                </c:pt>
                <c:pt idx="164">
                  <c:v>43273</c:v>
                </c:pt>
                <c:pt idx="165">
                  <c:v>43274</c:v>
                </c:pt>
                <c:pt idx="166">
                  <c:v>43275</c:v>
                </c:pt>
                <c:pt idx="167">
                  <c:v>43276</c:v>
                </c:pt>
                <c:pt idx="168">
                  <c:v>43277</c:v>
                </c:pt>
                <c:pt idx="169">
                  <c:v>43278</c:v>
                </c:pt>
                <c:pt idx="170">
                  <c:v>43279</c:v>
                </c:pt>
                <c:pt idx="171">
                  <c:v>43280</c:v>
                </c:pt>
                <c:pt idx="172">
                  <c:v>43281</c:v>
                </c:pt>
                <c:pt idx="173">
                  <c:v>43282</c:v>
                </c:pt>
                <c:pt idx="174">
                  <c:v>43283</c:v>
                </c:pt>
                <c:pt idx="175">
                  <c:v>43284</c:v>
                </c:pt>
                <c:pt idx="176">
                  <c:v>43285</c:v>
                </c:pt>
                <c:pt idx="177">
                  <c:v>43286</c:v>
                </c:pt>
                <c:pt idx="178">
                  <c:v>43287</c:v>
                </c:pt>
                <c:pt idx="179">
                  <c:v>43288</c:v>
                </c:pt>
                <c:pt idx="180">
                  <c:v>43289</c:v>
                </c:pt>
                <c:pt idx="181">
                  <c:v>43290</c:v>
                </c:pt>
                <c:pt idx="182">
                  <c:v>43291</c:v>
                </c:pt>
                <c:pt idx="183">
                  <c:v>43292</c:v>
                </c:pt>
                <c:pt idx="184">
                  <c:v>43293</c:v>
                </c:pt>
                <c:pt idx="185">
                  <c:v>43294</c:v>
                </c:pt>
                <c:pt idx="186">
                  <c:v>43295</c:v>
                </c:pt>
                <c:pt idx="187">
                  <c:v>43296</c:v>
                </c:pt>
                <c:pt idx="188">
                  <c:v>43297</c:v>
                </c:pt>
                <c:pt idx="189">
                  <c:v>43298</c:v>
                </c:pt>
                <c:pt idx="190">
                  <c:v>43299</c:v>
                </c:pt>
                <c:pt idx="191">
                  <c:v>43300</c:v>
                </c:pt>
                <c:pt idx="192">
                  <c:v>43301</c:v>
                </c:pt>
                <c:pt idx="193">
                  <c:v>43302</c:v>
                </c:pt>
                <c:pt idx="194">
                  <c:v>43303</c:v>
                </c:pt>
                <c:pt idx="195">
                  <c:v>43304</c:v>
                </c:pt>
                <c:pt idx="196">
                  <c:v>43305</c:v>
                </c:pt>
                <c:pt idx="197">
                  <c:v>43306</c:v>
                </c:pt>
                <c:pt idx="198">
                  <c:v>43307</c:v>
                </c:pt>
                <c:pt idx="199">
                  <c:v>43308</c:v>
                </c:pt>
                <c:pt idx="200">
                  <c:v>43309</c:v>
                </c:pt>
                <c:pt idx="201">
                  <c:v>43310</c:v>
                </c:pt>
                <c:pt idx="202">
                  <c:v>43311</c:v>
                </c:pt>
                <c:pt idx="203">
                  <c:v>43312</c:v>
                </c:pt>
                <c:pt idx="204">
                  <c:v>43313</c:v>
                </c:pt>
                <c:pt idx="205">
                  <c:v>43314</c:v>
                </c:pt>
                <c:pt idx="206">
                  <c:v>43315</c:v>
                </c:pt>
                <c:pt idx="207">
                  <c:v>43316</c:v>
                </c:pt>
                <c:pt idx="208">
                  <c:v>43317</c:v>
                </c:pt>
                <c:pt idx="209">
                  <c:v>43318</c:v>
                </c:pt>
                <c:pt idx="210">
                  <c:v>43319</c:v>
                </c:pt>
                <c:pt idx="211">
                  <c:v>43320</c:v>
                </c:pt>
                <c:pt idx="212">
                  <c:v>43321</c:v>
                </c:pt>
                <c:pt idx="213">
                  <c:v>43322</c:v>
                </c:pt>
                <c:pt idx="214">
                  <c:v>43323</c:v>
                </c:pt>
                <c:pt idx="215">
                  <c:v>43324</c:v>
                </c:pt>
                <c:pt idx="216">
                  <c:v>43325</c:v>
                </c:pt>
                <c:pt idx="217">
                  <c:v>43326</c:v>
                </c:pt>
                <c:pt idx="218">
                  <c:v>43327</c:v>
                </c:pt>
                <c:pt idx="219">
                  <c:v>43328</c:v>
                </c:pt>
                <c:pt idx="220">
                  <c:v>43329</c:v>
                </c:pt>
                <c:pt idx="221">
                  <c:v>43330</c:v>
                </c:pt>
                <c:pt idx="222">
                  <c:v>43331</c:v>
                </c:pt>
                <c:pt idx="223">
                  <c:v>43332</c:v>
                </c:pt>
                <c:pt idx="224">
                  <c:v>43333</c:v>
                </c:pt>
                <c:pt idx="225">
                  <c:v>43334</c:v>
                </c:pt>
                <c:pt idx="226">
                  <c:v>43335</c:v>
                </c:pt>
                <c:pt idx="227">
                  <c:v>43336</c:v>
                </c:pt>
                <c:pt idx="228">
                  <c:v>43337</c:v>
                </c:pt>
                <c:pt idx="229">
                  <c:v>43338</c:v>
                </c:pt>
                <c:pt idx="230">
                  <c:v>43339</c:v>
                </c:pt>
                <c:pt idx="231">
                  <c:v>43340</c:v>
                </c:pt>
                <c:pt idx="232">
                  <c:v>43341</c:v>
                </c:pt>
                <c:pt idx="233">
                  <c:v>43342</c:v>
                </c:pt>
                <c:pt idx="234">
                  <c:v>43343</c:v>
                </c:pt>
                <c:pt idx="235">
                  <c:v>43344</c:v>
                </c:pt>
                <c:pt idx="236">
                  <c:v>43345</c:v>
                </c:pt>
                <c:pt idx="237">
                  <c:v>43346</c:v>
                </c:pt>
                <c:pt idx="238">
                  <c:v>43347</c:v>
                </c:pt>
                <c:pt idx="239">
                  <c:v>43348</c:v>
                </c:pt>
                <c:pt idx="240">
                  <c:v>43349</c:v>
                </c:pt>
                <c:pt idx="241">
                  <c:v>43350</c:v>
                </c:pt>
                <c:pt idx="242">
                  <c:v>43351</c:v>
                </c:pt>
                <c:pt idx="243">
                  <c:v>43352</c:v>
                </c:pt>
                <c:pt idx="244">
                  <c:v>43353</c:v>
                </c:pt>
                <c:pt idx="245">
                  <c:v>43354</c:v>
                </c:pt>
                <c:pt idx="246">
                  <c:v>43355</c:v>
                </c:pt>
                <c:pt idx="247">
                  <c:v>43356</c:v>
                </c:pt>
                <c:pt idx="248">
                  <c:v>43357</c:v>
                </c:pt>
                <c:pt idx="249">
                  <c:v>43358</c:v>
                </c:pt>
                <c:pt idx="250">
                  <c:v>43359</c:v>
                </c:pt>
                <c:pt idx="251">
                  <c:v>43360</c:v>
                </c:pt>
                <c:pt idx="252">
                  <c:v>43361</c:v>
                </c:pt>
                <c:pt idx="253">
                  <c:v>43362</c:v>
                </c:pt>
                <c:pt idx="254">
                  <c:v>43363</c:v>
                </c:pt>
                <c:pt idx="255">
                  <c:v>43364</c:v>
                </c:pt>
                <c:pt idx="256">
                  <c:v>43365</c:v>
                </c:pt>
                <c:pt idx="257">
                  <c:v>43366</c:v>
                </c:pt>
                <c:pt idx="258">
                  <c:v>43367</c:v>
                </c:pt>
                <c:pt idx="259">
                  <c:v>43368</c:v>
                </c:pt>
                <c:pt idx="260">
                  <c:v>43369</c:v>
                </c:pt>
                <c:pt idx="261">
                  <c:v>43370</c:v>
                </c:pt>
                <c:pt idx="262">
                  <c:v>43371</c:v>
                </c:pt>
                <c:pt idx="263">
                  <c:v>43372</c:v>
                </c:pt>
                <c:pt idx="264">
                  <c:v>43373</c:v>
                </c:pt>
                <c:pt idx="265">
                  <c:v>43374</c:v>
                </c:pt>
                <c:pt idx="266">
                  <c:v>43375</c:v>
                </c:pt>
                <c:pt idx="267">
                  <c:v>43376</c:v>
                </c:pt>
                <c:pt idx="268">
                  <c:v>43377</c:v>
                </c:pt>
                <c:pt idx="269">
                  <c:v>43378</c:v>
                </c:pt>
                <c:pt idx="270">
                  <c:v>43379</c:v>
                </c:pt>
                <c:pt idx="271">
                  <c:v>43380</c:v>
                </c:pt>
                <c:pt idx="272">
                  <c:v>43381</c:v>
                </c:pt>
                <c:pt idx="273">
                  <c:v>43382</c:v>
                </c:pt>
                <c:pt idx="274">
                  <c:v>43383</c:v>
                </c:pt>
                <c:pt idx="275">
                  <c:v>43384</c:v>
                </c:pt>
                <c:pt idx="276">
                  <c:v>43385</c:v>
                </c:pt>
                <c:pt idx="277">
                  <c:v>43386</c:v>
                </c:pt>
                <c:pt idx="278">
                  <c:v>43387</c:v>
                </c:pt>
                <c:pt idx="279">
                  <c:v>43388</c:v>
                </c:pt>
                <c:pt idx="280">
                  <c:v>43389</c:v>
                </c:pt>
                <c:pt idx="281">
                  <c:v>43390</c:v>
                </c:pt>
                <c:pt idx="282">
                  <c:v>43391</c:v>
                </c:pt>
                <c:pt idx="283">
                  <c:v>43392</c:v>
                </c:pt>
                <c:pt idx="284">
                  <c:v>43393</c:v>
                </c:pt>
                <c:pt idx="285">
                  <c:v>43394</c:v>
                </c:pt>
                <c:pt idx="286">
                  <c:v>43395</c:v>
                </c:pt>
                <c:pt idx="287">
                  <c:v>43396</c:v>
                </c:pt>
                <c:pt idx="288">
                  <c:v>43397</c:v>
                </c:pt>
                <c:pt idx="289">
                  <c:v>43398</c:v>
                </c:pt>
                <c:pt idx="290">
                  <c:v>43399</c:v>
                </c:pt>
                <c:pt idx="291">
                  <c:v>43400</c:v>
                </c:pt>
                <c:pt idx="292">
                  <c:v>43401</c:v>
                </c:pt>
                <c:pt idx="293">
                  <c:v>43402</c:v>
                </c:pt>
                <c:pt idx="294">
                  <c:v>43403</c:v>
                </c:pt>
                <c:pt idx="295">
                  <c:v>43404</c:v>
                </c:pt>
                <c:pt idx="296">
                  <c:v>43405</c:v>
                </c:pt>
                <c:pt idx="297">
                  <c:v>43406</c:v>
                </c:pt>
                <c:pt idx="298">
                  <c:v>43407</c:v>
                </c:pt>
                <c:pt idx="299">
                  <c:v>43408</c:v>
                </c:pt>
                <c:pt idx="300">
                  <c:v>43409</c:v>
                </c:pt>
                <c:pt idx="301">
                  <c:v>43410</c:v>
                </c:pt>
                <c:pt idx="302">
                  <c:v>43411</c:v>
                </c:pt>
                <c:pt idx="303">
                  <c:v>43412</c:v>
                </c:pt>
                <c:pt idx="304">
                  <c:v>43413</c:v>
                </c:pt>
                <c:pt idx="305">
                  <c:v>43414</c:v>
                </c:pt>
                <c:pt idx="306">
                  <c:v>43415</c:v>
                </c:pt>
                <c:pt idx="307">
                  <c:v>43416</c:v>
                </c:pt>
                <c:pt idx="308">
                  <c:v>43417</c:v>
                </c:pt>
                <c:pt idx="309">
                  <c:v>43418</c:v>
                </c:pt>
                <c:pt idx="310">
                  <c:v>43419</c:v>
                </c:pt>
                <c:pt idx="311">
                  <c:v>43420</c:v>
                </c:pt>
                <c:pt idx="312">
                  <c:v>43421</c:v>
                </c:pt>
                <c:pt idx="313">
                  <c:v>43422</c:v>
                </c:pt>
                <c:pt idx="314">
                  <c:v>43423</c:v>
                </c:pt>
                <c:pt idx="315">
                  <c:v>43424</c:v>
                </c:pt>
                <c:pt idx="316">
                  <c:v>43425</c:v>
                </c:pt>
                <c:pt idx="317">
                  <c:v>43426</c:v>
                </c:pt>
                <c:pt idx="318">
                  <c:v>43427</c:v>
                </c:pt>
                <c:pt idx="319">
                  <c:v>43428</c:v>
                </c:pt>
                <c:pt idx="320">
                  <c:v>43429</c:v>
                </c:pt>
                <c:pt idx="321">
                  <c:v>43430</c:v>
                </c:pt>
                <c:pt idx="322">
                  <c:v>43431</c:v>
                </c:pt>
                <c:pt idx="323">
                  <c:v>43432</c:v>
                </c:pt>
                <c:pt idx="324">
                  <c:v>43433</c:v>
                </c:pt>
                <c:pt idx="325">
                  <c:v>43434</c:v>
                </c:pt>
                <c:pt idx="326">
                  <c:v>43435</c:v>
                </c:pt>
                <c:pt idx="327">
                  <c:v>43436</c:v>
                </c:pt>
                <c:pt idx="328">
                  <c:v>43437</c:v>
                </c:pt>
                <c:pt idx="329">
                  <c:v>43438</c:v>
                </c:pt>
                <c:pt idx="330">
                  <c:v>43439</c:v>
                </c:pt>
                <c:pt idx="331">
                  <c:v>43440</c:v>
                </c:pt>
                <c:pt idx="332">
                  <c:v>43441</c:v>
                </c:pt>
                <c:pt idx="333">
                  <c:v>43442</c:v>
                </c:pt>
                <c:pt idx="334">
                  <c:v>43443</c:v>
                </c:pt>
                <c:pt idx="335">
                  <c:v>43444</c:v>
                </c:pt>
                <c:pt idx="336">
                  <c:v>43445</c:v>
                </c:pt>
                <c:pt idx="337">
                  <c:v>43446</c:v>
                </c:pt>
                <c:pt idx="338">
                  <c:v>43447</c:v>
                </c:pt>
                <c:pt idx="339">
                  <c:v>43448</c:v>
                </c:pt>
                <c:pt idx="340">
                  <c:v>43449</c:v>
                </c:pt>
                <c:pt idx="341">
                  <c:v>43450</c:v>
                </c:pt>
                <c:pt idx="342">
                  <c:v>43451</c:v>
                </c:pt>
                <c:pt idx="343">
                  <c:v>43452</c:v>
                </c:pt>
                <c:pt idx="344">
                  <c:v>43453</c:v>
                </c:pt>
                <c:pt idx="345">
                  <c:v>43454</c:v>
                </c:pt>
                <c:pt idx="346">
                  <c:v>43455</c:v>
                </c:pt>
                <c:pt idx="347">
                  <c:v>43456</c:v>
                </c:pt>
                <c:pt idx="348">
                  <c:v>43457</c:v>
                </c:pt>
                <c:pt idx="349">
                  <c:v>43458</c:v>
                </c:pt>
                <c:pt idx="350">
                  <c:v>43459</c:v>
                </c:pt>
                <c:pt idx="351">
                  <c:v>43460</c:v>
                </c:pt>
                <c:pt idx="352">
                  <c:v>43461</c:v>
                </c:pt>
                <c:pt idx="353">
                  <c:v>43462</c:v>
                </c:pt>
                <c:pt idx="354">
                  <c:v>43463</c:v>
                </c:pt>
                <c:pt idx="355">
                  <c:v>43464</c:v>
                </c:pt>
                <c:pt idx="356">
                  <c:v>43465</c:v>
                </c:pt>
                <c:pt idx="357">
                  <c:v>43466</c:v>
                </c:pt>
                <c:pt idx="358">
                  <c:v>43467</c:v>
                </c:pt>
                <c:pt idx="359">
                  <c:v>43468</c:v>
                </c:pt>
                <c:pt idx="360">
                  <c:v>43469</c:v>
                </c:pt>
                <c:pt idx="361">
                  <c:v>43470</c:v>
                </c:pt>
                <c:pt idx="362">
                  <c:v>43471</c:v>
                </c:pt>
                <c:pt idx="363">
                  <c:v>43472</c:v>
                </c:pt>
                <c:pt idx="364">
                  <c:v>43473</c:v>
                </c:pt>
                <c:pt idx="365">
                  <c:v>43474</c:v>
                </c:pt>
                <c:pt idx="366">
                  <c:v>43475</c:v>
                </c:pt>
                <c:pt idx="367">
                  <c:v>43476</c:v>
                </c:pt>
                <c:pt idx="368">
                  <c:v>43477</c:v>
                </c:pt>
                <c:pt idx="369">
                  <c:v>43478</c:v>
                </c:pt>
                <c:pt idx="370">
                  <c:v>43479</c:v>
                </c:pt>
                <c:pt idx="371">
                  <c:v>43480</c:v>
                </c:pt>
                <c:pt idx="372">
                  <c:v>43481</c:v>
                </c:pt>
                <c:pt idx="373">
                  <c:v>43482</c:v>
                </c:pt>
                <c:pt idx="374">
                  <c:v>43483</c:v>
                </c:pt>
                <c:pt idx="375">
                  <c:v>43484</c:v>
                </c:pt>
                <c:pt idx="376">
                  <c:v>43485</c:v>
                </c:pt>
                <c:pt idx="377">
                  <c:v>43486</c:v>
                </c:pt>
                <c:pt idx="378">
                  <c:v>43487</c:v>
                </c:pt>
                <c:pt idx="379">
                  <c:v>43488</c:v>
                </c:pt>
                <c:pt idx="380">
                  <c:v>43489</c:v>
                </c:pt>
                <c:pt idx="381">
                  <c:v>43490</c:v>
                </c:pt>
                <c:pt idx="382">
                  <c:v>43491</c:v>
                </c:pt>
                <c:pt idx="383">
                  <c:v>43492</c:v>
                </c:pt>
                <c:pt idx="384">
                  <c:v>43493</c:v>
                </c:pt>
                <c:pt idx="385">
                  <c:v>43494</c:v>
                </c:pt>
                <c:pt idx="386">
                  <c:v>43495</c:v>
                </c:pt>
                <c:pt idx="387">
                  <c:v>43496</c:v>
                </c:pt>
                <c:pt idx="388">
                  <c:v>43497</c:v>
                </c:pt>
                <c:pt idx="389">
                  <c:v>43498</c:v>
                </c:pt>
                <c:pt idx="390">
                  <c:v>43499</c:v>
                </c:pt>
                <c:pt idx="391">
                  <c:v>43500</c:v>
                </c:pt>
                <c:pt idx="392">
                  <c:v>43501</c:v>
                </c:pt>
                <c:pt idx="393">
                  <c:v>43502</c:v>
                </c:pt>
                <c:pt idx="394">
                  <c:v>43503</c:v>
                </c:pt>
                <c:pt idx="395">
                  <c:v>43504</c:v>
                </c:pt>
                <c:pt idx="396">
                  <c:v>43505</c:v>
                </c:pt>
                <c:pt idx="397">
                  <c:v>43506</c:v>
                </c:pt>
                <c:pt idx="398">
                  <c:v>43507</c:v>
                </c:pt>
                <c:pt idx="399">
                  <c:v>43508</c:v>
                </c:pt>
                <c:pt idx="400">
                  <c:v>43509</c:v>
                </c:pt>
                <c:pt idx="401">
                  <c:v>43510</c:v>
                </c:pt>
                <c:pt idx="402">
                  <c:v>43511</c:v>
                </c:pt>
                <c:pt idx="403">
                  <c:v>43512</c:v>
                </c:pt>
                <c:pt idx="404">
                  <c:v>43513</c:v>
                </c:pt>
                <c:pt idx="405">
                  <c:v>43514</c:v>
                </c:pt>
                <c:pt idx="406">
                  <c:v>43515</c:v>
                </c:pt>
                <c:pt idx="407">
                  <c:v>43516</c:v>
                </c:pt>
                <c:pt idx="408">
                  <c:v>43517</c:v>
                </c:pt>
                <c:pt idx="409">
                  <c:v>43518</c:v>
                </c:pt>
                <c:pt idx="410">
                  <c:v>43519</c:v>
                </c:pt>
                <c:pt idx="411">
                  <c:v>43520</c:v>
                </c:pt>
                <c:pt idx="412">
                  <c:v>43521</c:v>
                </c:pt>
                <c:pt idx="413">
                  <c:v>43522</c:v>
                </c:pt>
                <c:pt idx="414">
                  <c:v>43523</c:v>
                </c:pt>
                <c:pt idx="415">
                  <c:v>43524</c:v>
                </c:pt>
                <c:pt idx="416">
                  <c:v>43525</c:v>
                </c:pt>
                <c:pt idx="417">
                  <c:v>43526</c:v>
                </c:pt>
                <c:pt idx="418">
                  <c:v>43527</c:v>
                </c:pt>
                <c:pt idx="419">
                  <c:v>43528</c:v>
                </c:pt>
                <c:pt idx="420">
                  <c:v>43529</c:v>
                </c:pt>
                <c:pt idx="421">
                  <c:v>43530</c:v>
                </c:pt>
                <c:pt idx="422">
                  <c:v>43531</c:v>
                </c:pt>
                <c:pt idx="423">
                  <c:v>43532</c:v>
                </c:pt>
                <c:pt idx="424">
                  <c:v>43533</c:v>
                </c:pt>
                <c:pt idx="425">
                  <c:v>43534</c:v>
                </c:pt>
                <c:pt idx="426">
                  <c:v>43535</c:v>
                </c:pt>
                <c:pt idx="427">
                  <c:v>43536</c:v>
                </c:pt>
                <c:pt idx="428">
                  <c:v>43537</c:v>
                </c:pt>
                <c:pt idx="429">
                  <c:v>43538</c:v>
                </c:pt>
                <c:pt idx="430">
                  <c:v>43539</c:v>
                </c:pt>
                <c:pt idx="431">
                  <c:v>43540</c:v>
                </c:pt>
                <c:pt idx="432">
                  <c:v>43541</c:v>
                </c:pt>
                <c:pt idx="433">
                  <c:v>43542</c:v>
                </c:pt>
                <c:pt idx="434">
                  <c:v>43543</c:v>
                </c:pt>
                <c:pt idx="435">
                  <c:v>43544</c:v>
                </c:pt>
                <c:pt idx="436">
                  <c:v>43545</c:v>
                </c:pt>
                <c:pt idx="437">
                  <c:v>43546</c:v>
                </c:pt>
                <c:pt idx="438">
                  <c:v>43547</c:v>
                </c:pt>
                <c:pt idx="439">
                  <c:v>43548</c:v>
                </c:pt>
                <c:pt idx="440">
                  <c:v>43549</c:v>
                </c:pt>
                <c:pt idx="441">
                  <c:v>43550</c:v>
                </c:pt>
                <c:pt idx="442">
                  <c:v>43551</c:v>
                </c:pt>
                <c:pt idx="443">
                  <c:v>43552</c:v>
                </c:pt>
                <c:pt idx="444">
                  <c:v>43553</c:v>
                </c:pt>
                <c:pt idx="445">
                  <c:v>43554</c:v>
                </c:pt>
                <c:pt idx="446">
                  <c:v>43555</c:v>
                </c:pt>
                <c:pt idx="447">
                  <c:v>43556</c:v>
                </c:pt>
                <c:pt idx="448">
                  <c:v>43557</c:v>
                </c:pt>
                <c:pt idx="449">
                  <c:v>43558</c:v>
                </c:pt>
                <c:pt idx="450">
                  <c:v>43559</c:v>
                </c:pt>
                <c:pt idx="451">
                  <c:v>43560</c:v>
                </c:pt>
                <c:pt idx="452">
                  <c:v>43561</c:v>
                </c:pt>
                <c:pt idx="453">
                  <c:v>43562</c:v>
                </c:pt>
                <c:pt idx="454">
                  <c:v>43563</c:v>
                </c:pt>
                <c:pt idx="455">
                  <c:v>43564</c:v>
                </c:pt>
                <c:pt idx="456">
                  <c:v>43565</c:v>
                </c:pt>
                <c:pt idx="457">
                  <c:v>43566</c:v>
                </c:pt>
                <c:pt idx="458">
                  <c:v>43567</c:v>
                </c:pt>
                <c:pt idx="459">
                  <c:v>43568</c:v>
                </c:pt>
                <c:pt idx="460">
                  <c:v>43569</c:v>
                </c:pt>
                <c:pt idx="461">
                  <c:v>43570</c:v>
                </c:pt>
                <c:pt idx="462">
                  <c:v>43571</c:v>
                </c:pt>
                <c:pt idx="463">
                  <c:v>43572</c:v>
                </c:pt>
                <c:pt idx="464">
                  <c:v>43573</c:v>
                </c:pt>
                <c:pt idx="465">
                  <c:v>43574</c:v>
                </c:pt>
                <c:pt idx="466">
                  <c:v>43575</c:v>
                </c:pt>
                <c:pt idx="467">
                  <c:v>43576</c:v>
                </c:pt>
                <c:pt idx="468">
                  <c:v>43577</c:v>
                </c:pt>
                <c:pt idx="469">
                  <c:v>43578</c:v>
                </c:pt>
                <c:pt idx="470">
                  <c:v>43579</c:v>
                </c:pt>
                <c:pt idx="471">
                  <c:v>43580</c:v>
                </c:pt>
                <c:pt idx="472">
                  <c:v>43581</c:v>
                </c:pt>
                <c:pt idx="473">
                  <c:v>43582</c:v>
                </c:pt>
                <c:pt idx="474">
                  <c:v>43583</c:v>
                </c:pt>
                <c:pt idx="475">
                  <c:v>43584</c:v>
                </c:pt>
                <c:pt idx="476">
                  <c:v>43585</c:v>
                </c:pt>
                <c:pt idx="477">
                  <c:v>43586</c:v>
                </c:pt>
                <c:pt idx="478">
                  <c:v>43587</c:v>
                </c:pt>
                <c:pt idx="479">
                  <c:v>43588</c:v>
                </c:pt>
                <c:pt idx="480">
                  <c:v>43589</c:v>
                </c:pt>
                <c:pt idx="481">
                  <c:v>43590</c:v>
                </c:pt>
                <c:pt idx="482">
                  <c:v>43591</c:v>
                </c:pt>
                <c:pt idx="483">
                  <c:v>43592</c:v>
                </c:pt>
                <c:pt idx="484">
                  <c:v>43593</c:v>
                </c:pt>
                <c:pt idx="485">
                  <c:v>43594</c:v>
                </c:pt>
                <c:pt idx="486">
                  <c:v>43595</c:v>
                </c:pt>
                <c:pt idx="487">
                  <c:v>43596</c:v>
                </c:pt>
                <c:pt idx="488">
                  <c:v>43597</c:v>
                </c:pt>
                <c:pt idx="489">
                  <c:v>43598</c:v>
                </c:pt>
                <c:pt idx="490">
                  <c:v>43599</c:v>
                </c:pt>
                <c:pt idx="491">
                  <c:v>43600</c:v>
                </c:pt>
                <c:pt idx="492">
                  <c:v>43601</c:v>
                </c:pt>
                <c:pt idx="493">
                  <c:v>43602</c:v>
                </c:pt>
                <c:pt idx="494">
                  <c:v>43603</c:v>
                </c:pt>
                <c:pt idx="495">
                  <c:v>43604</c:v>
                </c:pt>
                <c:pt idx="496">
                  <c:v>43605</c:v>
                </c:pt>
                <c:pt idx="497">
                  <c:v>43606</c:v>
                </c:pt>
                <c:pt idx="498">
                  <c:v>43607</c:v>
                </c:pt>
                <c:pt idx="499">
                  <c:v>43608</c:v>
                </c:pt>
                <c:pt idx="500">
                  <c:v>43609</c:v>
                </c:pt>
                <c:pt idx="501">
                  <c:v>43610</c:v>
                </c:pt>
                <c:pt idx="502">
                  <c:v>43611</c:v>
                </c:pt>
                <c:pt idx="503">
                  <c:v>43612</c:v>
                </c:pt>
                <c:pt idx="504">
                  <c:v>43613</c:v>
                </c:pt>
                <c:pt idx="505">
                  <c:v>43614</c:v>
                </c:pt>
                <c:pt idx="506">
                  <c:v>43615</c:v>
                </c:pt>
                <c:pt idx="507">
                  <c:v>43616</c:v>
                </c:pt>
                <c:pt idx="508">
                  <c:v>43617</c:v>
                </c:pt>
                <c:pt idx="509">
                  <c:v>43618</c:v>
                </c:pt>
                <c:pt idx="510">
                  <c:v>43619</c:v>
                </c:pt>
                <c:pt idx="511">
                  <c:v>43620</c:v>
                </c:pt>
                <c:pt idx="512">
                  <c:v>43621</c:v>
                </c:pt>
                <c:pt idx="513">
                  <c:v>43622</c:v>
                </c:pt>
                <c:pt idx="514">
                  <c:v>43623</c:v>
                </c:pt>
                <c:pt idx="515">
                  <c:v>43624</c:v>
                </c:pt>
                <c:pt idx="516">
                  <c:v>43625</c:v>
                </c:pt>
                <c:pt idx="517">
                  <c:v>43626</c:v>
                </c:pt>
                <c:pt idx="518">
                  <c:v>43627</c:v>
                </c:pt>
                <c:pt idx="519">
                  <c:v>43628</c:v>
                </c:pt>
                <c:pt idx="520">
                  <c:v>43629</c:v>
                </c:pt>
                <c:pt idx="521">
                  <c:v>43630</c:v>
                </c:pt>
                <c:pt idx="522">
                  <c:v>43631</c:v>
                </c:pt>
                <c:pt idx="523">
                  <c:v>43632</c:v>
                </c:pt>
                <c:pt idx="524">
                  <c:v>43633</c:v>
                </c:pt>
                <c:pt idx="525">
                  <c:v>43634</c:v>
                </c:pt>
                <c:pt idx="526">
                  <c:v>43635</c:v>
                </c:pt>
                <c:pt idx="527">
                  <c:v>43636</c:v>
                </c:pt>
                <c:pt idx="528">
                  <c:v>43637</c:v>
                </c:pt>
                <c:pt idx="529">
                  <c:v>43638</c:v>
                </c:pt>
                <c:pt idx="530">
                  <c:v>43639</c:v>
                </c:pt>
                <c:pt idx="531">
                  <c:v>43640</c:v>
                </c:pt>
                <c:pt idx="532">
                  <c:v>43641</c:v>
                </c:pt>
                <c:pt idx="533">
                  <c:v>43642</c:v>
                </c:pt>
                <c:pt idx="534">
                  <c:v>43643</c:v>
                </c:pt>
                <c:pt idx="535">
                  <c:v>43644</c:v>
                </c:pt>
                <c:pt idx="536">
                  <c:v>43645</c:v>
                </c:pt>
                <c:pt idx="537">
                  <c:v>43646</c:v>
                </c:pt>
                <c:pt idx="538">
                  <c:v>43647</c:v>
                </c:pt>
                <c:pt idx="539">
                  <c:v>43648</c:v>
                </c:pt>
                <c:pt idx="540">
                  <c:v>43649</c:v>
                </c:pt>
                <c:pt idx="541">
                  <c:v>43650</c:v>
                </c:pt>
                <c:pt idx="542">
                  <c:v>43651</c:v>
                </c:pt>
                <c:pt idx="543">
                  <c:v>43652</c:v>
                </c:pt>
                <c:pt idx="544">
                  <c:v>43653</c:v>
                </c:pt>
                <c:pt idx="545">
                  <c:v>43654</c:v>
                </c:pt>
                <c:pt idx="546">
                  <c:v>43655</c:v>
                </c:pt>
                <c:pt idx="547">
                  <c:v>43656</c:v>
                </c:pt>
                <c:pt idx="548">
                  <c:v>43657</c:v>
                </c:pt>
                <c:pt idx="549">
                  <c:v>43658</c:v>
                </c:pt>
                <c:pt idx="550">
                  <c:v>43659</c:v>
                </c:pt>
                <c:pt idx="551">
                  <c:v>43660</c:v>
                </c:pt>
                <c:pt idx="552">
                  <c:v>43661</c:v>
                </c:pt>
                <c:pt idx="553">
                  <c:v>43662</c:v>
                </c:pt>
                <c:pt idx="554">
                  <c:v>43663</c:v>
                </c:pt>
                <c:pt idx="555">
                  <c:v>43664</c:v>
                </c:pt>
                <c:pt idx="556">
                  <c:v>43665</c:v>
                </c:pt>
                <c:pt idx="557">
                  <c:v>43666</c:v>
                </c:pt>
                <c:pt idx="558">
                  <c:v>43667</c:v>
                </c:pt>
                <c:pt idx="559">
                  <c:v>43668</c:v>
                </c:pt>
                <c:pt idx="560">
                  <c:v>43669</c:v>
                </c:pt>
                <c:pt idx="561">
                  <c:v>43670</c:v>
                </c:pt>
                <c:pt idx="562">
                  <c:v>43671</c:v>
                </c:pt>
                <c:pt idx="563">
                  <c:v>43672</c:v>
                </c:pt>
                <c:pt idx="564">
                  <c:v>43673</c:v>
                </c:pt>
                <c:pt idx="565">
                  <c:v>43674</c:v>
                </c:pt>
                <c:pt idx="566">
                  <c:v>43675</c:v>
                </c:pt>
                <c:pt idx="567">
                  <c:v>43676</c:v>
                </c:pt>
                <c:pt idx="568">
                  <c:v>43677</c:v>
                </c:pt>
                <c:pt idx="569">
                  <c:v>43678</c:v>
                </c:pt>
                <c:pt idx="570">
                  <c:v>43679</c:v>
                </c:pt>
                <c:pt idx="571">
                  <c:v>43680</c:v>
                </c:pt>
                <c:pt idx="572">
                  <c:v>43681</c:v>
                </c:pt>
                <c:pt idx="573">
                  <c:v>43682</c:v>
                </c:pt>
                <c:pt idx="574">
                  <c:v>43683</c:v>
                </c:pt>
                <c:pt idx="575">
                  <c:v>43684</c:v>
                </c:pt>
                <c:pt idx="576">
                  <c:v>43685</c:v>
                </c:pt>
                <c:pt idx="577">
                  <c:v>43686</c:v>
                </c:pt>
                <c:pt idx="578">
                  <c:v>43687</c:v>
                </c:pt>
                <c:pt idx="579">
                  <c:v>43688</c:v>
                </c:pt>
                <c:pt idx="580">
                  <c:v>43689</c:v>
                </c:pt>
                <c:pt idx="581">
                  <c:v>43690</c:v>
                </c:pt>
                <c:pt idx="582">
                  <c:v>43691</c:v>
                </c:pt>
                <c:pt idx="583">
                  <c:v>43692</c:v>
                </c:pt>
                <c:pt idx="584">
                  <c:v>43693</c:v>
                </c:pt>
                <c:pt idx="585">
                  <c:v>43694</c:v>
                </c:pt>
                <c:pt idx="586">
                  <c:v>43695</c:v>
                </c:pt>
                <c:pt idx="587">
                  <c:v>43696</c:v>
                </c:pt>
                <c:pt idx="588">
                  <c:v>43697</c:v>
                </c:pt>
                <c:pt idx="589">
                  <c:v>43698</c:v>
                </c:pt>
                <c:pt idx="590">
                  <c:v>43699</c:v>
                </c:pt>
                <c:pt idx="591">
                  <c:v>43700</c:v>
                </c:pt>
                <c:pt idx="592">
                  <c:v>43701</c:v>
                </c:pt>
                <c:pt idx="593">
                  <c:v>43702</c:v>
                </c:pt>
                <c:pt idx="594">
                  <c:v>43703</c:v>
                </c:pt>
                <c:pt idx="595">
                  <c:v>43704</c:v>
                </c:pt>
                <c:pt idx="596">
                  <c:v>43705</c:v>
                </c:pt>
                <c:pt idx="597">
                  <c:v>43706</c:v>
                </c:pt>
                <c:pt idx="598">
                  <c:v>43707</c:v>
                </c:pt>
                <c:pt idx="599">
                  <c:v>43708</c:v>
                </c:pt>
                <c:pt idx="600">
                  <c:v>43709</c:v>
                </c:pt>
                <c:pt idx="601">
                  <c:v>43710</c:v>
                </c:pt>
                <c:pt idx="602">
                  <c:v>43711</c:v>
                </c:pt>
                <c:pt idx="603">
                  <c:v>43712</c:v>
                </c:pt>
                <c:pt idx="604">
                  <c:v>43713</c:v>
                </c:pt>
                <c:pt idx="605">
                  <c:v>43714</c:v>
                </c:pt>
                <c:pt idx="606">
                  <c:v>43715</c:v>
                </c:pt>
                <c:pt idx="607">
                  <c:v>43716</c:v>
                </c:pt>
                <c:pt idx="608">
                  <c:v>43717</c:v>
                </c:pt>
                <c:pt idx="609">
                  <c:v>43718</c:v>
                </c:pt>
                <c:pt idx="610">
                  <c:v>43719</c:v>
                </c:pt>
                <c:pt idx="611">
                  <c:v>43720</c:v>
                </c:pt>
                <c:pt idx="612">
                  <c:v>43721</c:v>
                </c:pt>
                <c:pt idx="613">
                  <c:v>43722</c:v>
                </c:pt>
                <c:pt idx="614">
                  <c:v>43723</c:v>
                </c:pt>
                <c:pt idx="615">
                  <c:v>43724</c:v>
                </c:pt>
                <c:pt idx="616">
                  <c:v>43725</c:v>
                </c:pt>
                <c:pt idx="617">
                  <c:v>43726</c:v>
                </c:pt>
                <c:pt idx="618">
                  <c:v>43727</c:v>
                </c:pt>
                <c:pt idx="619">
                  <c:v>43728</c:v>
                </c:pt>
                <c:pt idx="620">
                  <c:v>43729</c:v>
                </c:pt>
                <c:pt idx="621">
                  <c:v>43730</c:v>
                </c:pt>
                <c:pt idx="622">
                  <c:v>43731</c:v>
                </c:pt>
                <c:pt idx="623">
                  <c:v>43732</c:v>
                </c:pt>
                <c:pt idx="624">
                  <c:v>43733</c:v>
                </c:pt>
                <c:pt idx="625">
                  <c:v>43734</c:v>
                </c:pt>
                <c:pt idx="626">
                  <c:v>43735</c:v>
                </c:pt>
                <c:pt idx="627">
                  <c:v>43736</c:v>
                </c:pt>
                <c:pt idx="628">
                  <c:v>43737</c:v>
                </c:pt>
                <c:pt idx="629">
                  <c:v>43738</c:v>
                </c:pt>
                <c:pt idx="630">
                  <c:v>43739</c:v>
                </c:pt>
                <c:pt idx="631">
                  <c:v>43740</c:v>
                </c:pt>
                <c:pt idx="632">
                  <c:v>43741</c:v>
                </c:pt>
                <c:pt idx="633">
                  <c:v>43742</c:v>
                </c:pt>
                <c:pt idx="634">
                  <c:v>43743</c:v>
                </c:pt>
                <c:pt idx="635">
                  <c:v>43744</c:v>
                </c:pt>
                <c:pt idx="636">
                  <c:v>43745</c:v>
                </c:pt>
                <c:pt idx="637">
                  <c:v>43746</c:v>
                </c:pt>
                <c:pt idx="638">
                  <c:v>43747</c:v>
                </c:pt>
                <c:pt idx="639">
                  <c:v>43748</c:v>
                </c:pt>
                <c:pt idx="640">
                  <c:v>43749</c:v>
                </c:pt>
                <c:pt idx="641">
                  <c:v>43750</c:v>
                </c:pt>
                <c:pt idx="642">
                  <c:v>43751</c:v>
                </c:pt>
                <c:pt idx="643">
                  <c:v>43752</c:v>
                </c:pt>
                <c:pt idx="644">
                  <c:v>43753</c:v>
                </c:pt>
                <c:pt idx="645">
                  <c:v>43754</c:v>
                </c:pt>
                <c:pt idx="646">
                  <c:v>43755</c:v>
                </c:pt>
                <c:pt idx="647">
                  <c:v>43756</c:v>
                </c:pt>
                <c:pt idx="648">
                  <c:v>43757</c:v>
                </c:pt>
                <c:pt idx="649">
                  <c:v>43758</c:v>
                </c:pt>
                <c:pt idx="650">
                  <c:v>43759</c:v>
                </c:pt>
                <c:pt idx="651">
                  <c:v>43760</c:v>
                </c:pt>
                <c:pt idx="652">
                  <c:v>43761</c:v>
                </c:pt>
                <c:pt idx="653">
                  <c:v>43762</c:v>
                </c:pt>
                <c:pt idx="654">
                  <c:v>43763</c:v>
                </c:pt>
                <c:pt idx="655">
                  <c:v>43764</c:v>
                </c:pt>
                <c:pt idx="656">
                  <c:v>43765</c:v>
                </c:pt>
                <c:pt idx="657">
                  <c:v>43766</c:v>
                </c:pt>
                <c:pt idx="658">
                  <c:v>43767</c:v>
                </c:pt>
                <c:pt idx="659">
                  <c:v>43768</c:v>
                </c:pt>
                <c:pt idx="660">
                  <c:v>43769</c:v>
                </c:pt>
                <c:pt idx="661">
                  <c:v>43770</c:v>
                </c:pt>
                <c:pt idx="662">
                  <c:v>43771</c:v>
                </c:pt>
                <c:pt idx="663">
                  <c:v>43772</c:v>
                </c:pt>
                <c:pt idx="664">
                  <c:v>43773</c:v>
                </c:pt>
                <c:pt idx="665">
                  <c:v>43774</c:v>
                </c:pt>
                <c:pt idx="666">
                  <c:v>43775</c:v>
                </c:pt>
                <c:pt idx="667">
                  <c:v>43776</c:v>
                </c:pt>
                <c:pt idx="668">
                  <c:v>43777</c:v>
                </c:pt>
                <c:pt idx="669">
                  <c:v>43778</c:v>
                </c:pt>
                <c:pt idx="670">
                  <c:v>43779</c:v>
                </c:pt>
                <c:pt idx="671">
                  <c:v>43780</c:v>
                </c:pt>
                <c:pt idx="672">
                  <c:v>43781</c:v>
                </c:pt>
                <c:pt idx="673">
                  <c:v>43782</c:v>
                </c:pt>
                <c:pt idx="674">
                  <c:v>43783</c:v>
                </c:pt>
                <c:pt idx="675">
                  <c:v>43784</c:v>
                </c:pt>
                <c:pt idx="676">
                  <c:v>43785</c:v>
                </c:pt>
                <c:pt idx="677">
                  <c:v>43786</c:v>
                </c:pt>
                <c:pt idx="678">
                  <c:v>43787</c:v>
                </c:pt>
                <c:pt idx="679">
                  <c:v>43788</c:v>
                </c:pt>
                <c:pt idx="680">
                  <c:v>43789</c:v>
                </c:pt>
                <c:pt idx="681">
                  <c:v>43790</c:v>
                </c:pt>
                <c:pt idx="682">
                  <c:v>43791</c:v>
                </c:pt>
                <c:pt idx="683">
                  <c:v>43792</c:v>
                </c:pt>
                <c:pt idx="684">
                  <c:v>43793</c:v>
                </c:pt>
                <c:pt idx="685">
                  <c:v>43794</c:v>
                </c:pt>
                <c:pt idx="686">
                  <c:v>43795</c:v>
                </c:pt>
                <c:pt idx="687">
                  <c:v>43796</c:v>
                </c:pt>
                <c:pt idx="688">
                  <c:v>43797</c:v>
                </c:pt>
                <c:pt idx="689">
                  <c:v>43798</c:v>
                </c:pt>
                <c:pt idx="690">
                  <c:v>43799</c:v>
                </c:pt>
                <c:pt idx="691">
                  <c:v>43800</c:v>
                </c:pt>
                <c:pt idx="692">
                  <c:v>43801</c:v>
                </c:pt>
                <c:pt idx="693">
                  <c:v>43802</c:v>
                </c:pt>
                <c:pt idx="694">
                  <c:v>43803</c:v>
                </c:pt>
                <c:pt idx="695">
                  <c:v>43804</c:v>
                </c:pt>
                <c:pt idx="696">
                  <c:v>43805</c:v>
                </c:pt>
                <c:pt idx="697">
                  <c:v>43806</c:v>
                </c:pt>
                <c:pt idx="698">
                  <c:v>43807</c:v>
                </c:pt>
                <c:pt idx="699">
                  <c:v>43808</c:v>
                </c:pt>
                <c:pt idx="700">
                  <c:v>43809</c:v>
                </c:pt>
                <c:pt idx="701">
                  <c:v>43810</c:v>
                </c:pt>
                <c:pt idx="702">
                  <c:v>43811</c:v>
                </c:pt>
                <c:pt idx="703">
                  <c:v>43812</c:v>
                </c:pt>
                <c:pt idx="704">
                  <c:v>43813</c:v>
                </c:pt>
                <c:pt idx="705">
                  <c:v>43814</c:v>
                </c:pt>
                <c:pt idx="706">
                  <c:v>43815</c:v>
                </c:pt>
                <c:pt idx="707">
                  <c:v>43816</c:v>
                </c:pt>
                <c:pt idx="708">
                  <c:v>43817</c:v>
                </c:pt>
                <c:pt idx="709">
                  <c:v>43818</c:v>
                </c:pt>
                <c:pt idx="710">
                  <c:v>43819</c:v>
                </c:pt>
                <c:pt idx="711">
                  <c:v>43820</c:v>
                </c:pt>
                <c:pt idx="712">
                  <c:v>43821</c:v>
                </c:pt>
                <c:pt idx="713">
                  <c:v>43822</c:v>
                </c:pt>
                <c:pt idx="714">
                  <c:v>43823</c:v>
                </c:pt>
                <c:pt idx="715">
                  <c:v>43824</c:v>
                </c:pt>
                <c:pt idx="716">
                  <c:v>43825</c:v>
                </c:pt>
                <c:pt idx="717">
                  <c:v>43826</c:v>
                </c:pt>
                <c:pt idx="718">
                  <c:v>43827</c:v>
                </c:pt>
                <c:pt idx="719">
                  <c:v>43828</c:v>
                </c:pt>
                <c:pt idx="720">
                  <c:v>43829</c:v>
                </c:pt>
                <c:pt idx="721">
                  <c:v>43830</c:v>
                </c:pt>
                <c:pt idx="722">
                  <c:v>43831</c:v>
                </c:pt>
                <c:pt idx="723">
                  <c:v>43832</c:v>
                </c:pt>
                <c:pt idx="724">
                  <c:v>43833</c:v>
                </c:pt>
                <c:pt idx="725">
                  <c:v>43834</c:v>
                </c:pt>
                <c:pt idx="726">
                  <c:v>43835</c:v>
                </c:pt>
                <c:pt idx="727">
                  <c:v>43836</c:v>
                </c:pt>
                <c:pt idx="728">
                  <c:v>43837</c:v>
                </c:pt>
                <c:pt idx="729">
                  <c:v>43838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0.46600000000000003</c:v>
                </c:pt>
                <c:pt idx="1">
                  <c:v>0.54300000000000004</c:v>
                </c:pt>
                <c:pt idx="2">
                  <c:v>0.58099999999999996</c:v>
                </c:pt>
                <c:pt idx="3">
                  <c:v>0.58099999999999996</c:v>
                </c:pt>
                <c:pt idx="4">
                  <c:v>0.58099999999999996</c:v>
                </c:pt>
                <c:pt idx="5">
                  <c:v>0.58099999999999996</c:v>
                </c:pt>
                <c:pt idx="6">
                  <c:v>0.58699999999999997</c:v>
                </c:pt>
                <c:pt idx="7">
                  <c:v>0.56200000000000006</c:v>
                </c:pt>
                <c:pt idx="8">
                  <c:v>0.56200000000000006</c:v>
                </c:pt>
                <c:pt idx="9">
                  <c:v>0.57299999999999995</c:v>
                </c:pt>
                <c:pt idx="10">
                  <c:v>0.56799999999999995</c:v>
                </c:pt>
                <c:pt idx="11">
                  <c:v>0.56799999999999995</c:v>
                </c:pt>
                <c:pt idx="12">
                  <c:v>0.56799999999999995</c:v>
                </c:pt>
                <c:pt idx="13">
                  <c:v>0.56699999999999995</c:v>
                </c:pt>
                <c:pt idx="14">
                  <c:v>0.56100000000000005</c:v>
                </c:pt>
                <c:pt idx="15">
                  <c:v>0.58799999999999997</c:v>
                </c:pt>
                <c:pt idx="16">
                  <c:v>0.61199999999999999</c:v>
                </c:pt>
                <c:pt idx="17">
                  <c:v>0.629</c:v>
                </c:pt>
                <c:pt idx="18">
                  <c:v>0.629</c:v>
                </c:pt>
                <c:pt idx="19">
                  <c:v>0.629</c:v>
                </c:pt>
                <c:pt idx="20">
                  <c:v>0.69399999999999995</c:v>
                </c:pt>
                <c:pt idx="21">
                  <c:v>0.68300000000000005</c:v>
                </c:pt>
                <c:pt idx="22">
                  <c:v>0.69699999999999995</c:v>
                </c:pt>
                <c:pt idx="23">
                  <c:v>0.72099999999999997</c:v>
                </c:pt>
                <c:pt idx="24">
                  <c:v>0.76700000000000002</c:v>
                </c:pt>
                <c:pt idx="25">
                  <c:v>0.76700000000000002</c:v>
                </c:pt>
                <c:pt idx="26">
                  <c:v>0.76700000000000002</c:v>
                </c:pt>
                <c:pt idx="27">
                  <c:v>0.73599999999999999</c:v>
                </c:pt>
                <c:pt idx="28">
                  <c:v>0.69199999999999995</c:v>
                </c:pt>
                <c:pt idx="29">
                  <c:v>0.745</c:v>
                </c:pt>
                <c:pt idx="30">
                  <c:v>0.76200000000000001</c:v>
                </c:pt>
                <c:pt idx="31">
                  <c:v>0.745</c:v>
                </c:pt>
                <c:pt idx="32">
                  <c:v>0.745</c:v>
                </c:pt>
                <c:pt idx="33">
                  <c:v>0.745</c:v>
                </c:pt>
                <c:pt idx="34">
                  <c:v>0.75700000000000001</c:v>
                </c:pt>
                <c:pt idx="35">
                  <c:v>0.75</c:v>
                </c:pt>
                <c:pt idx="36">
                  <c:v>0.75700000000000001</c:v>
                </c:pt>
                <c:pt idx="37">
                  <c:v>0.76400000000000001</c:v>
                </c:pt>
                <c:pt idx="38">
                  <c:v>0.70599999999999996</c:v>
                </c:pt>
                <c:pt idx="39">
                  <c:v>0.70599999999999996</c:v>
                </c:pt>
                <c:pt idx="40">
                  <c:v>0.70599999999999996</c:v>
                </c:pt>
                <c:pt idx="41">
                  <c:v>0.73499999999999999</c:v>
                </c:pt>
                <c:pt idx="42">
                  <c:v>0.73499999999999999</c:v>
                </c:pt>
                <c:pt idx="43">
                  <c:v>0.72099999999999997</c:v>
                </c:pt>
                <c:pt idx="44">
                  <c:v>0.70599999999999996</c:v>
                </c:pt>
                <c:pt idx="45">
                  <c:v>0.65300000000000002</c:v>
                </c:pt>
                <c:pt idx="46">
                  <c:v>0.65300000000000002</c:v>
                </c:pt>
                <c:pt idx="47">
                  <c:v>0.65300000000000002</c:v>
                </c:pt>
                <c:pt idx="48">
                  <c:v>0.65200000000000002</c:v>
                </c:pt>
                <c:pt idx="49">
                  <c:v>0.67900000000000005</c:v>
                </c:pt>
                <c:pt idx="50">
                  <c:v>0.65600000000000003</c:v>
                </c:pt>
                <c:pt idx="51">
                  <c:v>0.64400000000000002</c:v>
                </c:pt>
                <c:pt idx="52">
                  <c:v>0.65100000000000002</c:v>
                </c:pt>
                <c:pt idx="53">
                  <c:v>0.65100000000000002</c:v>
                </c:pt>
                <c:pt idx="54">
                  <c:v>0.65100000000000002</c:v>
                </c:pt>
                <c:pt idx="55">
                  <c:v>0.64300000000000002</c:v>
                </c:pt>
                <c:pt idx="56">
                  <c:v>0.67500000000000004</c:v>
                </c:pt>
                <c:pt idx="57">
                  <c:v>0.65500000000000003</c:v>
                </c:pt>
                <c:pt idx="58">
                  <c:v>0.628</c:v>
                </c:pt>
                <c:pt idx="59">
                  <c:v>0.64800000000000002</c:v>
                </c:pt>
                <c:pt idx="60">
                  <c:v>0.64800000000000002</c:v>
                </c:pt>
                <c:pt idx="61">
                  <c:v>0.64800000000000002</c:v>
                </c:pt>
                <c:pt idx="62">
                  <c:v>0.63200000000000001</c:v>
                </c:pt>
                <c:pt idx="63">
                  <c:v>0.61899999999999999</c:v>
                </c:pt>
                <c:pt idx="64">
                  <c:v>0.59299999999999997</c:v>
                </c:pt>
                <c:pt idx="65">
                  <c:v>0.57599999999999996</c:v>
                </c:pt>
                <c:pt idx="66">
                  <c:v>0.57099999999999995</c:v>
                </c:pt>
                <c:pt idx="67">
                  <c:v>0.57099999999999995</c:v>
                </c:pt>
                <c:pt idx="68">
                  <c:v>0.57099999999999995</c:v>
                </c:pt>
                <c:pt idx="69">
                  <c:v>0.56899999999999995</c:v>
                </c:pt>
                <c:pt idx="70">
                  <c:v>0.58499999999999996</c:v>
                </c:pt>
                <c:pt idx="71">
                  <c:v>0.59199999999999997</c:v>
                </c:pt>
                <c:pt idx="72">
                  <c:v>0.52900000000000003</c:v>
                </c:pt>
                <c:pt idx="73">
                  <c:v>0.52700000000000002</c:v>
                </c:pt>
                <c:pt idx="74">
                  <c:v>0.52700000000000002</c:v>
                </c:pt>
                <c:pt idx="75">
                  <c:v>0.52700000000000002</c:v>
                </c:pt>
                <c:pt idx="76">
                  <c:v>0.52400000000000002</c:v>
                </c:pt>
                <c:pt idx="77">
                  <c:v>0.504</c:v>
                </c:pt>
                <c:pt idx="78">
                  <c:v>0.503</c:v>
                </c:pt>
                <c:pt idx="79">
                  <c:v>0.497</c:v>
                </c:pt>
                <c:pt idx="80">
                  <c:v>0.497</c:v>
                </c:pt>
                <c:pt idx="81">
                  <c:v>0.497</c:v>
                </c:pt>
                <c:pt idx="82">
                  <c:v>0.497</c:v>
                </c:pt>
                <c:pt idx="83">
                  <c:v>0.497</c:v>
                </c:pt>
                <c:pt idx="84">
                  <c:v>0.501</c:v>
                </c:pt>
                <c:pt idx="85">
                  <c:v>0.5</c:v>
                </c:pt>
                <c:pt idx="86">
                  <c:v>0.52400000000000002</c:v>
                </c:pt>
                <c:pt idx="87">
                  <c:v>0.497</c:v>
                </c:pt>
                <c:pt idx="88">
                  <c:v>0.497</c:v>
                </c:pt>
                <c:pt idx="89">
                  <c:v>0.497</c:v>
                </c:pt>
                <c:pt idx="90">
                  <c:v>0.504</c:v>
                </c:pt>
                <c:pt idx="91">
                  <c:v>0.51600000000000001</c:v>
                </c:pt>
                <c:pt idx="92">
                  <c:v>0.499</c:v>
                </c:pt>
                <c:pt idx="93">
                  <c:v>0.51500000000000001</c:v>
                </c:pt>
                <c:pt idx="94">
                  <c:v>0.51100000000000001</c:v>
                </c:pt>
                <c:pt idx="95">
                  <c:v>0.51100000000000001</c:v>
                </c:pt>
                <c:pt idx="96">
                  <c:v>0.51100000000000001</c:v>
                </c:pt>
                <c:pt idx="97">
                  <c:v>0.52500000000000002</c:v>
                </c:pt>
                <c:pt idx="98">
                  <c:v>0.50700000000000001</c:v>
                </c:pt>
                <c:pt idx="99">
                  <c:v>0.53100000000000003</c:v>
                </c:pt>
                <c:pt idx="100">
                  <c:v>0.6</c:v>
                </c:pt>
                <c:pt idx="101">
                  <c:v>0.59</c:v>
                </c:pt>
                <c:pt idx="102">
                  <c:v>0.59</c:v>
                </c:pt>
                <c:pt idx="103">
                  <c:v>0.59</c:v>
                </c:pt>
                <c:pt idx="104">
                  <c:v>0.63600000000000001</c:v>
                </c:pt>
                <c:pt idx="105">
                  <c:v>0.63100000000000001</c:v>
                </c:pt>
                <c:pt idx="106">
                  <c:v>0.63400000000000001</c:v>
                </c:pt>
                <c:pt idx="107">
                  <c:v>0.59299999999999997</c:v>
                </c:pt>
                <c:pt idx="108">
                  <c:v>0.57099999999999995</c:v>
                </c:pt>
                <c:pt idx="109">
                  <c:v>0.57099999999999995</c:v>
                </c:pt>
                <c:pt idx="110">
                  <c:v>0.57099999999999995</c:v>
                </c:pt>
                <c:pt idx="111">
                  <c:v>0.55900000000000005</c:v>
                </c:pt>
                <c:pt idx="112">
                  <c:v>0.55900000000000005</c:v>
                </c:pt>
                <c:pt idx="113">
                  <c:v>0.58099999999999996</c:v>
                </c:pt>
                <c:pt idx="114">
                  <c:v>0.53200000000000003</c:v>
                </c:pt>
                <c:pt idx="115">
                  <c:v>0.54400000000000004</c:v>
                </c:pt>
                <c:pt idx="116">
                  <c:v>0.54400000000000004</c:v>
                </c:pt>
                <c:pt idx="117">
                  <c:v>0.54400000000000004</c:v>
                </c:pt>
                <c:pt idx="118">
                  <c:v>0.53200000000000003</c:v>
                </c:pt>
                <c:pt idx="119">
                  <c:v>0.56100000000000005</c:v>
                </c:pt>
                <c:pt idx="120">
                  <c:v>0.55900000000000005</c:v>
                </c:pt>
                <c:pt idx="121">
                  <c:v>0.55700000000000005</c:v>
                </c:pt>
                <c:pt idx="122">
                  <c:v>0.55900000000000005</c:v>
                </c:pt>
                <c:pt idx="123">
                  <c:v>0.55900000000000005</c:v>
                </c:pt>
                <c:pt idx="124">
                  <c:v>0.55900000000000005</c:v>
                </c:pt>
                <c:pt idx="125">
                  <c:v>0.61099999999999999</c:v>
                </c:pt>
                <c:pt idx="126">
                  <c:v>0.64500000000000002</c:v>
                </c:pt>
                <c:pt idx="127">
                  <c:v>0.60599999999999998</c:v>
                </c:pt>
                <c:pt idx="128">
                  <c:v>0.64</c:v>
                </c:pt>
                <c:pt idx="129">
                  <c:v>0.57899999999999996</c:v>
                </c:pt>
                <c:pt idx="130">
                  <c:v>0.57899999999999996</c:v>
                </c:pt>
                <c:pt idx="131">
                  <c:v>0.57899999999999996</c:v>
                </c:pt>
                <c:pt idx="132">
                  <c:v>0.52300000000000002</c:v>
                </c:pt>
                <c:pt idx="133">
                  <c:v>0.56000000000000005</c:v>
                </c:pt>
                <c:pt idx="134">
                  <c:v>0.50700000000000001</c:v>
                </c:pt>
                <c:pt idx="135">
                  <c:v>0.47199999999999998</c:v>
                </c:pt>
                <c:pt idx="136">
                  <c:v>0.40600000000000003</c:v>
                </c:pt>
                <c:pt idx="137">
                  <c:v>0.40600000000000003</c:v>
                </c:pt>
                <c:pt idx="138">
                  <c:v>0.40600000000000003</c:v>
                </c:pt>
                <c:pt idx="139">
                  <c:v>0.34399999999999997</c:v>
                </c:pt>
                <c:pt idx="140">
                  <c:v>0.26</c:v>
                </c:pt>
                <c:pt idx="141">
                  <c:v>0.372</c:v>
                </c:pt>
                <c:pt idx="142">
                  <c:v>0.34100000000000003</c:v>
                </c:pt>
                <c:pt idx="143">
                  <c:v>0.38600000000000001</c:v>
                </c:pt>
                <c:pt idx="144">
                  <c:v>0.38600000000000001</c:v>
                </c:pt>
                <c:pt idx="145">
                  <c:v>0.38600000000000001</c:v>
                </c:pt>
                <c:pt idx="146">
                  <c:v>0.41799999999999998</c:v>
                </c:pt>
                <c:pt idx="147">
                  <c:v>0.36899999999999999</c:v>
                </c:pt>
                <c:pt idx="148">
                  <c:v>0.46500000000000002</c:v>
                </c:pt>
                <c:pt idx="149">
                  <c:v>0.48399999999999999</c:v>
                </c:pt>
                <c:pt idx="150">
                  <c:v>0.44900000000000001</c:v>
                </c:pt>
                <c:pt idx="151">
                  <c:v>0.44900000000000001</c:v>
                </c:pt>
                <c:pt idx="152">
                  <c:v>0.44900000000000001</c:v>
                </c:pt>
                <c:pt idx="153">
                  <c:v>0.49299999999999999</c:v>
                </c:pt>
                <c:pt idx="154">
                  <c:v>0.49099999999999999</c:v>
                </c:pt>
                <c:pt idx="155">
                  <c:v>0.48199999999999998</c:v>
                </c:pt>
                <c:pt idx="156">
                  <c:v>0.42599999999999999</c:v>
                </c:pt>
                <c:pt idx="157">
                  <c:v>0.40300000000000002</c:v>
                </c:pt>
                <c:pt idx="158">
                  <c:v>0.40300000000000002</c:v>
                </c:pt>
                <c:pt idx="159">
                  <c:v>0.40300000000000002</c:v>
                </c:pt>
                <c:pt idx="160">
                  <c:v>0.39800000000000002</c:v>
                </c:pt>
                <c:pt idx="161">
                  <c:v>0.373</c:v>
                </c:pt>
                <c:pt idx="162">
                  <c:v>0.377</c:v>
                </c:pt>
                <c:pt idx="163">
                  <c:v>0.33500000000000002</c:v>
                </c:pt>
                <c:pt idx="164">
                  <c:v>0.33700000000000002</c:v>
                </c:pt>
                <c:pt idx="165">
                  <c:v>0.33700000000000002</c:v>
                </c:pt>
                <c:pt idx="166">
                  <c:v>0.33700000000000002</c:v>
                </c:pt>
                <c:pt idx="167">
                  <c:v>0.32700000000000001</c:v>
                </c:pt>
                <c:pt idx="168">
                  <c:v>0.34</c:v>
                </c:pt>
                <c:pt idx="169">
                  <c:v>0.32100000000000001</c:v>
                </c:pt>
                <c:pt idx="170">
                  <c:v>0.31900000000000001</c:v>
                </c:pt>
                <c:pt idx="171">
                  <c:v>0.30199999999999999</c:v>
                </c:pt>
                <c:pt idx="172">
                  <c:v>0.30199999999999999</c:v>
                </c:pt>
                <c:pt idx="173">
                  <c:v>0.30199999999999999</c:v>
                </c:pt>
                <c:pt idx="174">
                  <c:v>0.30399999999999999</c:v>
                </c:pt>
                <c:pt idx="175">
                  <c:v>0.29399999999999998</c:v>
                </c:pt>
                <c:pt idx="176">
                  <c:v>0.30499999999999999</c:v>
                </c:pt>
                <c:pt idx="177">
                  <c:v>0.29899999999999999</c:v>
                </c:pt>
                <c:pt idx="178">
                  <c:v>0.29199999999999998</c:v>
                </c:pt>
                <c:pt idx="179">
                  <c:v>0.29199999999999998</c:v>
                </c:pt>
                <c:pt idx="180">
                  <c:v>0.29199999999999998</c:v>
                </c:pt>
                <c:pt idx="181">
                  <c:v>0.3</c:v>
                </c:pt>
                <c:pt idx="182">
                  <c:v>0.32</c:v>
                </c:pt>
                <c:pt idx="183">
                  <c:v>0.36699999999999999</c:v>
                </c:pt>
                <c:pt idx="184">
                  <c:v>0.35699999999999998</c:v>
                </c:pt>
                <c:pt idx="185">
                  <c:v>0.34</c:v>
                </c:pt>
                <c:pt idx="186">
                  <c:v>0.34</c:v>
                </c:pt>
                <c:pt idx="187">
                  <c:v>0.34</c:v>
                </c:pt>
                <c:pt idx="188">
                  <c:v>0.36299999999999999</c:v>
                </c:pt>
                <c:pt idx="189">
                  <c:v>0.34599999999999997</c:v>
                </c:pt>
                <c:pt idx="190">
                  <c:v>0.34200000000000003</c:v>
                </c:pt>
                <c:pt idx="191">
                  <c:v>0.33</c:v>
                </c:pt>
                <c:pt idx="192">
                  <c:v>0.37</c:v>
                </c:pt>
                <c:pt idx="193">
                  <c:v>0.37</c:v>
                </c:pt>
                <c:pt idx="194">
                  <c:v>0.37</c:v>
                </c:pt>
                <c:pt idx="195">
                  <c:v>0.40600000000000003</c:v>
                </c:pt>
                <c:pt idx="196">
                  <c:v>0.39700000000000002</c:v>
                </c:pt>
                <c:pt idx="197">
                  <c:v>0.39600000000000002</c:v>
                </c:pt>
                <c:pt idx="198">
                  <c:v>0.40400000000000003</c:v>
                </c:pt>
                <c:pt idx="199">
                  <c:v>0.40300000000000002</c:v>
                </c:pt>
                <c:pt idx="200">
                  <c:v>0.40300000000000002</c:v>
                </c:pt>
                <c:pt idx="201">
                  <c:v>0.40300000000000002</c:v>
                </c:pt>
                <c:pt idx="202">
                  <c:v>0.44600000000000001</c:v>
                </c:pt>
                <c:pt idx="203">
                  <c:v>0.443</c:v>
                </c:pt>
                <c:pt idx="204">
                  <c:v>0.47799999999999998</c:v>
                </c:pt>
                <c:pt idx="205">
                  <c:v>0.46</c:v>
                </c:pt>
                <c:pt idx="206">
                  <c:v>0.40799999999999997</c:v>
                </c:pt>
                <c:pt idx="207">
                  <c:v>0.40799999999999997</c:v>
                </c:pt>
                <c:pt idx="208">
                  <c:v>0.40799999999999997</c:v>
                </c:pt>
                <c:pt idx="209">
                  <c:v>0.38900000000000001</c:v>
                </c:pt>
                <c:pt idx="210">
                  <c:v>0.40899999999999997</c:v>
                </c:pt>
                <c:pt idx="211">
                  <c:v>0.39800000000000002</c:v>
                </c:pt>
                <c:pt idx="212">
                  <c:v>0.375</c:v>
                </c:pt>
                <c:pt idx="213">
                  <c:v>0.317</c:v>
                </c:pt>
                <c:pt idx="214">
                  <c:v>0.317</c:v>
                </c:pt>
                <c:pt idx="215">
                  <c:v>0.317</c:v>
                </c:pt>
                <c:pt idx="216">
                  <c:v>0.311</c:v>
                </c:pt>
                <c:pt idx="217">
                  <c:v>0.32700000000000001</c:v>
                </c:pt>
                <c:pt idx="218">
                  <c:v>0.30399999999999999</c:v>
                </c:pt>
                <c:pt idx="219">
                  <c:v>0.32</c:v>
                </c:pt>
                <c:pt idx="220">
                  <c:v>0.30499999999999999</c:v>
                </c:pt>
                <c:pt idx="221">
                  <c:v>0.30499999999999999</c:v>
                </c:pt>
                <c:pt idx="222">
                  <c:v>0.30499999999999999</c:v>
                </c:pt>
                <c:pt idx="223">
                  <c:v>0.30199999999999999</c:v>
                </c:pt>
                <c:pt idx="224">
                  <c:v>0.33100000000000002</c:v>
                </c:pt>
                <c:pt idx="225">
                  <c:v>0.34399999999999997</c:v>
                </c:pt>
                <c:pt idx="226">
                  <c:v>0.33900000000000002</c:v>
                </c:pt>
                <c:pt idx="227">
                  <c:v>0.34499999999999997</c:v>
                </c:pt>
                <c:pt idx="228">
                  <c:v>0.34499999999999997</c:v>
                </c:pt>
                <c:pt idx="229">
                  <c:v>0.34499999999999997</c:v>
                </c:pt>
                <c:pt idx="230">
                  <c:v>0.376</c:v>
                </c:pt>
                <c:pt idx="231">
                  <c:v>0.38</c:v>
                </c:pt>
                <c:pt idx="232">
                  <c:v>0.40400000000000003</c:v>
                </c:pt>
                <c:pt idx="233">
                  <c:v>0.34599999999999997</c:v>
                </c:pt>
                <c:pt idx="234">
                  <c:v>0.32600000000000001</c:v>
                </c:pt>
                <c:pt idx="235">
                  <c:v>0.32600000000000001</c:v>
                </c:pt>
                <c:pt idx="236">
                  <c:v>0.32600000000000001</c:v>
                </c:pt>
                <c:pt idx="237">
                  <c:v>0.33300000000000002</c:v>
                </c:pt>
                <c:pt idx="238">
                  <c:v>0.35699999999999998</c:v>
                </c:pt>
                <c:pt idx="239">
                  <c:v>0.38</c:v>
                </c:pt>
                <c:pt idx="240">
                  <c:v>0.35499999999999998</c:v>
                </c:pt>
                <c:pt idx="241">
                  <c:v>0.38700000000000001</c:v>
                </c:pt>
                <c:pt idx="242">
                  <c:v>0.38700000000000001</c:v>
                </c:pt>
                <c:pt idx="243">
                  <c:v>0.38700000000000001</c:v>
                </c:pt>
                <c:pt idx="244">
                  <c:v>0.40100000000000002</c:v>
                </c:pt>
                <c:pt idx="245">
                  <c:v>0.43</c:v>
                </c:pt>
                <c:pt idx="246">
                  <c:v>0.41099999999999998</c:v>
                </c:pt>
                <c:pt idx="247">
                  <c:v>0.42299999999999999</c:v>
                </c:pt>
                <c:pt idx="248">
                  <c:v>0.45</c:v>
                </c:pt>
                <c:pt idx="249">
                  <c:v>0.45</c:v>
                </c:pt>
                <c:pt idx="250">
                  <c:v>0.45</c:v>
                </c:pt>
                <c:pt idx="251">
                  <c:v>0.45800000000000002</c:v>
                </c:pt>
                <c:pt idx="252">
                  <c:v>0.48</c:v>
                </c:pt>
                <c:pt idx="253">
                  <c:v>0.48699999999999999</c:v>
                </c:pt>
                <c:pt idx="254">
                  <c:v>0.47099999999999997</c:v>
                </c:pt>
                <c:pt idx="255">
                  <c:v>0.46200000000000002</c:v>
                </c:pt>
                <c:pt idx="256">
                  <c:v>0.46200000000000002</c:v>
                </c:pt>
                <c:pt idx="257">
                  <c:v>0.46200000000000002</c:v>
                </c:pt>
                <c:pt idx="258">
                  <c:v>0.51</c:v>
                </c:pt>
                <c:pt idx="259">
                  <c:v>0.54300000000000004</c:v>
                </c:pt>
                <c:pt idx="260">
                  <c:v>0.52600000000000002</c:v>
                </c:pt>
                <c:pt idx="261">
                  <c:v>0.52900000000000003</c:v>
                </c:pt>
                <c:pt idx="262">
                  <c:v>0.47</c:v>
                </c:pt>
                <c:pt idx="263">
                  <c:v>0.47</c:v>
                </c:pt>
                <c:pt idx="264">
                  <c:v>0.47</c:v>
                </c:pt>
                <c:pt idx="265">
                  <c:v>0.47099999999999997</c:v>
                </c:pt>
                <c:pt idx="266">
                  <c:v>0.42199999999999999</c:v>
                </c:pt>
                <c:pt idx="267">
                  <c:v>0.47499999999999998</c:v>
                </c:pt>
                <c:pt idx="268">
                  <c:v>0.53100000000000003</c:v>
                </c:pt>
                <c:pt idx="269">
                  <c:v>0.57299999999999995</c:v>
                </c:pt>
                <c:pt idx="270">
                  <c:v>0.57299999999999995</c:v>
                </c:pt>
                <c:pt idx="271">
                  <c:v>0.57299999999999995</c:v>
                </c:pt>
                <c:pt idx="272">
                  <c:v>0.52900000000000003</c:v>
                </c:pt>
                <c:pt idx="273">
                  <c:v>0.54900000000000004</c:v>
                </c:pt>
                <c:pt idx="274">
                  <c:v>0.55200000000000005</c:v>
                </c:pt>
                <c:pt idx="275">
                  <c:v>0.51800000000000002</c:v>
                </c:pt>
                <c:pt idx="276">
                  <c:v>0.498</c:v>
                </c:pt>
                <c:pt idx="277">
                  <c:v>0.498</c:v>
                </c:pt>
                <c:pt idx="278">
                  <c:v>0.498</c:v>
                </c:pt>
                <c:pt idx="279">
                  <c:v>0.503</c:v>
                </c:pt>
                <c:pt idx="280">
                  <c:v>0.49099999999999999</c:v>
                </c:pt>
                <c:pt idx="281">
                  <c:v>0.46100000000000002</c:v>
                </c:pt>
                <c:pt idx="282">
                  <c:v>0.41599999999999998</c:v>
                </c:pt>
                <c:pt idx="283">
                  <c:v>0.46</c:v>
                </c:pt>
                <c:pt idx="284">
                  <c:v>0.46</c:v>
                </c:pt>
                <c:pt idx="285">
                  <c:v>0.46</c:v>
                </c:pt>
                <c:pt idx="286">
                  <c:v>0.44800000000000001</c:v>
                </c:pt>
                <c:pt idx="287">
                  <c:v>0.40899999999999997</c:v>
                </c:pt>
                <c:pt idx="288">
                  <c:v>0.39600000000000002</c:v>
                </c:pt>
                <c:pt idx="289">
                  <c:v>0.39800000000000002</c:v>
                </c:pt>
                <c:pt idx="290">
                  <c:v>0.35199999999999998</c:v>
                </c:pt>
                <c:pt idx="291">
                  <c:v>0.35199999999999998</c:v>
                </c:pt>
                <c:pt idx="292">
                  <c:v>0.35199999999999998</c:v>
                </c:pt>
                <c:pt idx="293">
                  <c:v>0.377</c:v>
                </c:pt>
                <c:pt idx="294">
                  <c:v>0.36899999999999999</c:v>
                </c:pt>
                <c:pt idx="295">
                  <c:v>0.38500000000000001</c:v>
                </c:pt>
                <c:pt idx="296">
                  <c:v>0.39900000000000002</c:v>
                </c:pt>
                <c:pt idx="297">
                  <c:v>0.42799999999999999</c:v>
                </c:pt>
                <c:pt idx="298">
                  <c:v>0.42799999999999999</c:v>
                </c:pt>
                <c:pt idx="299">
                  <c:v>0.42799999999999999</c:v>
                </c:pt>
                <c:pt idx="300">
                  <c:v>0.42599999999999999</c:v>
                </c:pt>
                <c:pt idx="301">
                  <c:v>0.434</c:v>
                </c:pt>
                <c:pt idx="302">
                  <c:v>0.44700000000000001</c:v>
                </c:pt>
                <c:pt idx="303">
                  <c:v>0.45700000000000002</c:v>
                </c:pt>
                <c:pt idx="304">
                  <c:v>0.40699999999999997</c:v>
                </c:pt>
                <c:pt idx="305">
                  <c:v>0.40699999999999997</c:v>
                </c:pt>
                <c:pt idx="306">
                  <c:v>0.40699999999999997</c:v>
                </c:pt>
                <c:pt idx="307">
                  <c:v>0.39800000000000002</c:v>
                </c:pt>
                <c:pt idx="308">
                  <c:v>0.40899999999999997</c:v>
                </c:pt>
                <c:pt idx="309">
                  <c:v>0.39800000000000002</c:v>
                </c:pt>
                <c:pt idx="310">
                  <c:v>0.36</c:v>
                </c:pt>
                <c:pt idx="311">
                  <c:v>0.36699999999999999</c:v>
                </c:pt>
                <c:pt idx="312">
                  <c:v>0.36699999999999999</c:v>
                </c:pt>
                <c:pt idx="313">
                  <c:v>0.36699999999999999</c:v>
                </c:pt>
                <c:pt idx="314">
                  <c:v>0.373</c:v>
                </c:pt>
                <c:pt idx="315">
                  <c:v>0.35</c:v>
                </c:pt>
                <c:pt idx="316">
                  <c:v>0.376</c:v>
                </c:pt>
                <c:pt idx="317">
                  <c:v>0.37</c:v>
                </c:pt>
                <c:pt idx="318">
                  <c:v>0.34</c:v>
                </c:pt>
                <c:pt idx="319">
                  <c:v>0.34</c:v>
                </c:pt>
                <c:pt idx="320">
                  <c:v>0.34</c:v>
                </c:pt>
                <c:pt idx="321">
                  <c:v>0.36099999999999999</c:v>
                </c:pt>
                <c:pt idx="322">
                  <c:v>0.35</c:v>
                </c:pt>
                <c:pt idx="323">
                  <c:v>0.34899999999999998</c:v>
                </c:pt>
                <c:pt idx="324">
                  <c:v>0.32100000000000001</c:v>
                </c:pt>
                <c:pt idx="325">
                  <c:v>0.313</c:v>
                </c:pt>
                <c:pt idx="326">
                  <c:v>0.313</c:v>
                </c:pt>
                <c:pt idx="327">
                  <c:v>0.313</c:v>
                </c:pt>
                <c:pt idx="328">
                  <c:v>0.30599999999999999</c:v>
                </c:pt>
                <c:pt idx="329">
                  <c:v>0.26300000000000001</c:v>
                </c:pt>
                <c:pt idx="330">
                  <c:v>0.27700000000000002</c:v>
                </c:pt>
                <c:pt idx="331">
                  <c:v>0.23599999999999999</c:v>
                </c:pt>
                <c:pt idx="332">
                  <c:v>0.249</c:v>
                </c:pt>
                <c:pt idx="333">
                  <c:v>0.249</c:v>
                </c:pt>
                <c:pt idx="334">
                  <c:v>0.249</c:v>
                </c:pt>
                <c:pt idx="335">
                  <c:v>0.246</c:v>
                </c:pt>
                <c:pt idx="336">
                  <c:v>0.23200000000000001</c:v>
                </c:pt>
                <c:pt idx="337">
                  <c:v>0.27900000000000003</c:v>
                </c:pt>
                <c:pt idx="338">
                  <c:v>0.28499999999999998</c:v>
                </c:pt>
                <c:pt idx="339">
                  <c:v>0.252</c:v>
                </c:pt>
                <c:pt idx="340">
                  <c:v>0.252</c:v>
                </c:pt>
                <c:pt idx="341">
                  <c:v>0.252</c:v>
                </c:pt>
                <c:pt idx="342">
                  <c:v>0.25600000000000001</c:v>
                </c:pt>
                <c:pt idx="343">
                  <c:v>0.24399999999999999</c:v>
                </c:pt>
                <c:pt idx="344">
                  <c:v>0.23899999999999999</c:v>
                </c:pt>
                <c:pt idx="345">
                  <c:v>0.22800000000000001</c:v>
                </c:pt>
                <c:pt idx="346">
                  <c:v>0.25</c:v>
                </c:pt>
                <c:pt idx="347">
                  <c:v>0.25</c:v>
                </c:pt>
                <c:pt idx="348">
                  <c:v>0.25</c:v>
                </c:pt>
                <c:pt idx="349">
                  <c:v>0.25</c:v>
                </c:pt>
                <c:pt idx="350">
                  <c:v>0.25</c:v>
                </c:pt>
                <c:pt idx="351">
                  <c:v>0.25</c:v>
                </c:pt>
                <c:pt idx="352">
                  <c:v>0.23100000000000001</c:v>
                </c:pt>
                <c:pt idx="353">
                  <c:v>0.24199999999999999</c:v>
                </c:pt>
                <c:pt idx="354">
                  <c:v>0.24199999999999999</c:v>
                </c:pt>
                <c:pt idx="355">
                  <c:v>0.24199999999999999</c:v>
                </c:pt>
                <c:pt idx="356">
                  <c:v>0.24199999999999999</c:v>
                </c:pt>
                <c:pt idx="357">
                  <c:v>0.24199999999999999</c:v>
                </c:pt>
                <c:pt idx="358">
                  <c:v>0.16500000000000001</c:v>
                </c:pt>
                <c:pt idx="359">
                  <c:v>0.153</c:v>
                </c:pt>
                <c:pt idx="360">
                  <c:v>0.20799999999999999</c:v>
                </c:pt>
                <c:pt idx="361">
                  <c:v>0.20799999999999999</c:v>
                </c:pt>
                <c:pt idx="362">
                  <c:v>0.20799999999999999</c:v>
                </c:pt>
                <c:pt idx="363">
                  <c:v>0.221</c:v>
                </c:pt>
                <c:pt idx="364">
                  <c:v>0.22600000000000001</c:v>
                </c:pt>
                <c:pt idx="365">
                  <c:v>0.27900000000000003</c:v>
                </c:pt>
                <c:pt idx="366">
                  <c:v>0.255</c:v>
                </c:pt>
                <c:pt idx="367">
                  <c:v>0.23899999999999999</c:v>
                </c:pt>
                <c:pt idx="368">
                  <c:v>0.23899999999999999</c:v>
                </c:pt>
                <c:pt idx="369">
                  <c:v>0.23899999999999999</c:v>
                </c:pt>
                <c:pt idx="370">
                  <c:v>0.23100000000000001</c:v>
                </c:pt>
                <c:pt idx="371">
                  <c:v>0.20599999999999999</c:v>
                </c:pt>
                <c:pt idx="372">
                  <c:v>0.224</c:v>
                </c:pt>
                <c:pt idx="373">
                  <c:v>0.24299999999999999</c:v>
                </c:pt>
                <c:pt idx="374">
                  <c:v>0.26200000000000001</c:v>
                </c:pt>
                <c:pt idx="375">
                  <c:v>0.26200000000000001</c:v>
                </c:pt>
                <c:pt idx="376">
                  <c:v>0.26200000000000001</c:v>
                </c:pt>
                <c:pt idx="377">
                  <c:v>0.255</c:v>
                </c:pt>
                <c:pt idx="378">
                  <c:v>0.23599999999999999</c:v>
                </c:pt>
                <c:pt idx="379">
                  <c:v>0.22500000000000001</c:v>
                </c:pt>
                <c:pt idx="380">
                  <c:v>0.18</c:v>
                </c:pt>
                <c:pt idx="381">
                  <c:v>0.193</c:v>
                </c:pt>
                <c:pt idx="382">
                  <c:v>0.193</c:v>
                </c:pt>
                <c:pt idx="383">
                  <c:v>0.193</c:v>
                </c:pt>
                <c:pt idx="384">
                  <c:v>0.20499999999999999</c:v>
                </c:pt>
                <c:pt idx="385">
                  <c:v>0.2</c:v>
                </c:pt>
                <c:pt idx="386">
                  <c:v>0.188</c:v>
                </c:pt>
                <c:pt idx="387">
                  <c:v>0.14899999999999999</c:v>
                </c:pt>
                <c:pt idx="388">
                  <c:v>0.16600000000000001</c:v>
                </c:pt>
                <c:pt idx="389">
                  <c:v>0.16600000000000001</c:v>
                </c:pt>
                <c:pt idx="390">
                  <c:v>0.16600000000000001</c:v>
                </c:pt>
                <c:pt idx="391">
                  <c:v>0.17699999999999999</c:v>
                </c:pt>
                <c:pt idx="392">
                  <c:v>0.17</c:v>
                </c:pt>
                <c:pt idx="393">
                  <c:v>0.16200000000000001</c:v>
                </c:pt>
                <c:pt idx="394">
                  <c:v>0.115</c:v>
                </c:pt>
                <c:pt idx="395">
                  <c:v>8.6999999999999994E-2</c:v>
                </c:pt>
                <c:pt idx="396">
                  <c:v>8.6999999999999994E-2</c:v>
                </c:pt>
                <c:pt idx="397">
                  <c:v>8.6999999999999994E-2</c:v>
                </c:pt>
                <c:pt idx="398">
                  <c:v>0.12</c:v>
                </c:pt>
                <c:pt idx="399">
                  <c:v>0.13200000000000001</c:v>
                </c:pt>
                <c:pt idx="400">
                  <c:v>0.123</c:v>
                </c:pt>
                <c:pt idx="401">
                  <c:v>0.10299999999999999</c:v>
                </c:pt>
                <c:pt idx="402">
                  <c:v>0.10100000000000001</c:v>
                </c:pt>
                <c:pt idx="403">
                  <c:v>0.10100000000000001</c:v>
                </c:pt>
                <c:pt idx="404">
                  <c:v>0.10100000000000001</c:v>
                </c:pt>
                <c:pt idx="405">
                  <c:v>0.11</c:v>
                </c:pt>
                <c:pt idx="406">
                  <c:v>0.105</c:v>
                </c:pt>
                <c:pt idx="407">
                  <c:v>0.1</c:v>
                </c:pt>
                <c:pt idx="408">
                  <c:v>0.127</c:v>
                </c:pt>
                <c:pt idx="409">
                  <c:v>9.6000000000000002E-2</c:v>
                </c:pt>
                <c:pt idx="410">
                  <c:v>9.6000000000000002E-2</c:v>
                </c:pt>
                <c:pt idx="411">
                  <c:v>9.6000000000000002E-2</c:v>
                </c:pt>
                <c:pt idx="412">
                  <c:v>0.108</c:v>
                </c:pt>
                <c:pt idx="413">
                  <c:v>0.11799999999999999</c:v>
                </c:pt>
                <c:pt idx="414">
                  <c:v>0.14799999999999999</c:v>
                </c:pt>
                <c:pt idx="415">
                  <c:v>0.183</c:v>
                </c:pt>
                <c:pt idx="416">
                  <c:v>0.183</c:v>
                </c:pt>
                <c:pt idx="417">
                  <c:v>0.183</c:v>
                </c:pt>
                <c:pt idx="418">
                  <c:v>0.183</c:v>
                </c:pt>
                <c:pt idx="419">
                  <c:v>0.158</c:v>
                </c:pt>
                <c:pt idx="420">
                  <c:v>0.16800000000000001</c:v>
                </c:pt>
                <c:pt idx="421">
                  <c:v>0.128</c:v>
                </c:pt>
                <c:pt idx="422">
                  <c:v>6.7000000000000004E-2</c:v>
                </c:pt>
                <c:pt idx="423">
                  <c:v>6.9000000000000006E-2</c:v>
                </c:pt>
                <c:pt idx="424">
                  <c:v>6.9000000000000006E-2</c:v>
                </c:pt>
                <c:pt idx="425">
                  <c:v>6.9000000000000006E-2</c:v>
                </c:pt>
                <c:pt idx="426">
                  <c:v>6.9000000000000006E-2</c:v>
                </c:pt>
                <c:pt idx="427">
                  <c:v>5.5E-2</c:v>
                </c:pt>
                <c:pt idx="428">
                  <c:v>6.5000000000000002E-2</c:v>
                </c:pt>
                <c:pt idx="429">
                  <c:v>8.5999999999999993E-2</c:v>
                </c:pt>
                <c:pt idx="430">
                  <c:v>8.4000000000000005E-2</c:v>
                </c:pt>
                <c:pt idx="431">
                  <c:v>8.4000000000000005E-2</c:v>
                </c:pt>
                <c:pt idx="432">
                  <c:v>8.4000000000000005E-2</c:v>
                </c:pt>
                <c:pt idx="433">
                  <c:v>8.3000000000000004E-2</c:v>
                </c:pt>
                <c:pt idx="434">
                  <c:v>9.7000000000000003E-2</c:v>
                </c:pt>
                <c:pt idx="435">
                  <c:v>8.4000000000000005E-2</c:v>
                </c:pt>
                <c:pt idx="436">
                  <c:v>4.1000000000000002E-2</c:v>
                </c:pt>
                <c:pt idx="437">
                  <c:v>-1.4999999999999999E-2</c:v>
                </c:pt>
                <c:pt idx="438">
                  <c:v>-1.4999999999999999E-2</c:v>
                </c:pt>
                <c:pt idx="439">
                  <c:v>-1.4999999999999999E-2</c:v>
                </c:pt>
                <c:pt idx="440">
                  <c:v>-2.8000000000000001E-2</c:v>
                </c:pt>
                <c:pt idx="441">
                  <c:v>-1.4999999999999999E-2</c:v>
                </c:pt>
                <c:pt idx="442">
                  <c:v>-8.1000000000000003E-2</c:v>
                </c:pt>
                <c:pt idx="443">
                  <c:v>-6.9000000000000006E-2</c:v>
                </c:pt>
                <c:pt idx="444">
                  <c:v>-7.0000000000000007E-2</c:v>
                </c:pt>
                <c:pt idx="445">
                  <c:v>-7.0000000000000007E-2</c:v>
                </c:pt>
                <c:pt idx="446">
                  <c:v>-7.0000000000000007E-2</c:v>
                </c:pt>
                <c:pt idx="447">
                  <c:v>-2.5999999999999999E-2</c:v>
                </c:pt>
                <c:pt idx="448">
                  <c:v>-4.9000000000000002E-2</c:v>
                </c:pt>
                <c:pt idx="449">
                  <c:v>8.0000000000000002E-3</c:v>
                </c:pt>
                <c:pt idx="450">
                  <c:v>-6.0000000000000001E-3</c:v>
                </c:pt>
                <c:pt idx="451">
                  <c:v>7.0000000000000001E-3</c:v>
                </c:pt>
                <c:pt idx="452">
                  <c:v>7.0000000000000001E-3</c:v>
                </c:pt>
                <c:pt idx="453">
                  <c:v>7.0000000000000001E-3</c:v>
                </c:pt>
                <c:pt idx="454">
                  <c:v>7.0000000000000001E-3</c:v>
                </c:pt>
                <c:pt idx="455">
                  <c:v>-0.01</c:v>
                </c:pt>
                <c:pt idx="456">
                  <c:v>-2.5999999999999999E-2</c:v>
                </c:pt>
                <c:pt idx="457">
                  <c:v>-8.9999999999999993E-3</c:v>
                </c:pt>
                <c:pt idx="458">
                  <c:v>5.5E-2</c:v>
                </c:pt>
                <c:pt idx="459">
                  <c:v>5.5E-2</c:v>
                </c:pt>
                <c:pt idx="460">
                  <c:v>5.5E-2</c:v>
                </c:pt>
                <c:pt idx="461">
                  <c:v>5.6000000000000001E-2</c:v>
                </c:pt>
                <c:pt idx="462">
                  <c:v>6.6000000000000003E-2</c:v>
                </c:pt>
                <c:pt idx="463">
                  <c:v>0.08</c:v>
                </c:pt>
                <c:pt idx="464">
                  <c:v>2.5000000000000001E-2</c:v>
                </c:pt>
                <c:pt idx="465">
                  <c:v>2.5000000000000001E-2</c:v>
                </c:pt>
                <c:pt idx="466">
                  <c:v>2.5000000000000001E-2</c:v>
                </c:pt>
                <c:pt idx="467">
                  <c:v>2.5000000000000001E-2</c:v>
                </c:pt>
                <c:pt idx="468">
                  <c:v>2.5000000000000001E-2</c:v>
                </c:pt>
                <c:pt idx="469">
                  <c:v>4.1000000000000002E-2</c:v>
                </c:pt>
                <c:pt idx="470">
                  <c:v>-1.2E-2</c:v>
                </c:pt>
                <c:pt idx="471">
                  <c:v>-8.9999999999999993E-3</c:v>
                </c:pt>
                <c:pt idx="472">
                  <c:v>-2.1999999999999999E-2</c:v>
                </c:pt>
                <c:pt idx="473">
                  <c:v>-2.1999999999999999E-2</c:v>
                </c:pt>
                <c:pt idx="474">
                  <c:v>-2.1999999999999999E-2</c:v>
                </c:pt>
                <c:pt idx="475">
                  <c:v>3.0000000000000001E-3</c:v>
                </c:pt>
                <c:pt idx="476">
                  <c:v>1.2999999999999999E-2</c:v>
                </c:pt>
                <c:pt idx="477">
                  <c:v>1.2999999999999999E-2</c:v>
                </c:pt>
                <c:pt idx="478">
                  <c:v>0.03</c:v>
                </c:pt>
                <c:pt idx="479">
                  <c:v>2.5000000000000001E-2</c:v>
                </c:pt>
                <c:pt idx="480">
                  <c:v>2.5000000000000001E-2</c:v>
                </c:pt>
                <c:pt idx="481">
                  <c:v>2.5000000000000001E-2</c:v>
                </c:pt>
                <c:pt idx="482">
                  <c:v>6.0000000000000001E-3</c:v>
                </c:pt>
                <c:pt idx="483">
                  <c:v>-3.7999999999999999E-2</c:v>
                </c:pt>
                <c:pt idx="484">
                  <c:v>-4.3999999999999997E-2</c:v>
                </c:pt>
                <c:pt idx="485">
                  <c:v>-4.7E-2</c:v>
                </c:pt>
                <c:pt idx="486">
                  <c:v>-4.4999999999999998E-2</c:v>
                </c:pt>
                <c:pt idx="487">
                  <c:v>-4.4999999999999998E-2</c:v>
                </c:pt>
                <c:pt idx="488">
                  <c:v>-4.4999999999999998E-2</c:v>
                </c:pt>
                <c:pt idx="489">
                  <c:v>-7.0000000000000007E-2</c:v>
                </c:pt>
                <c:pt idx="490">
                  <c:v>-7.0000000000000007E-2</c:v>
                </c:pt>
                <c:pt idx="491">
                  <c:v>-9.8000000000000004E-2</c:v>
                </c:pt>
                <c:pt idx="492">
                  <c:v>-9.5000000000000001E-2</c:v>
                </c:pt>
                <c:pt idx="493">
                  <c:v>-0.104</c:v>
                </c:pt>
                <c:pt idx="494">
                  <c:v>-0.104</c:v>
                </c:pt>
                <c:pt idx="495">
                  <c:v>-0.104</c:v>
                </c:pt>
                <c:pt idx="496">
                  <c:v>-8.6999999999999994E-2</c:v>
                </c:pt>
                <c:pt idx="497">
                  <c:v>-6.3E-2</c:v>
                </c:pt>
                <c:pt idx="498">
                  <c:v>-8.5999999999999993E-2</c:v>
                </c:pt>
                <c:pt idx="499">
                  <c:v>-0.12</c:v>
                </c:pt>
                <c:pt idx="500">
                  <c:v>-0.11700000000000001</c:v>
                </c:pt>
                <c:pt idx="501">
                  <c:v>-0.11700000000000001</c:v>
                </c:pt>
                <c:pt idx="502">
                  <c:v>-0.11700000000000001</c:v>
                </c:pt>
                <c:pt idx="503">
                  <c:v>-0.14399999999999999</c:v>
                </c:pt>
                <c:pt idx="504">
                  <c:v>-0.161</c:v>
                </c:pt>
                <c:pt idx="505">
                  <c:v>-0.17899999999999999</c:v>
                </c:pt>
                <c:pt idx="506">
                  <c:v>-0.17499999999999999</c:v>
                </c:pt>
                <c:pt idx="507">
                  <c:v>-0.20200000000000001</c:v>
                </c:pt>
                <c:pt idx="508">
                  <c:v>-0.20200000000000001</c:v>
                </c:pt>
                <c:pt idx="509">
                  <c:v>-0.20200000000000001</c:v>
                </c:pt>
                <c:pt idx="510">
                  <c:v>-0.20100000000000001</c:v>
                </c:pt>
                <c:pt idx="511">
                  <c:v>-0.20599999999999999</c:v>
                </c:pt>
                <c:pt idx="512">
                  <c:v>-0.22600000000000001</c:v>
                </c:pt>
                <c:pt idx="513">
                  <c:v>-0.23899999999999999</c:v>
                </c:pt>
                <c:pt idx="514">
                  <c:v>-0.25700000000000001</c:v>
                </c:pt>
                <c:pt idx="515">
                  <c:v>-0.25700000000000001</c:v>
                </c:pt>
                <c:pt idx="516">
                  <c:v>-0.25700000000000001</c:v>
                </c:pt>
                <c:pt idx="517">
                  <c:v>-0.219</c:v>
                </c:pt>
                <c:pt idx="518">
                  <c:v>-0.23200000000000001</c:v>
                </c:pt>
                <c:pt idx="519">
                  <c:v>-0.23599999999999999</c:v>
                </c:pt>
                <c:pt idx="520">
                  <c:v>-0.24099999999999999</c:v>
                </c:pt>
                <c:pt idx="521">
                  <c:v>-0.255</c:v>
                </c:pt>
                <c:pt idx="522">
                  <c:v>-0.255</c:v>
                </c:pt>
                <c:pt idx="523">
                  <c:v>-0.255</c:v>
                </c:pt>
                <c:pt idx="524">
                  <c:v>-0.24399999999999999</c:v>
                </c:pt>
                <c:pt idx="525">
                  <c:v>-0.32</c:v>
                </c:pt>
                <c:pt idx="526">
                  <c:v>-0.28799999999999998</c:v>
                </c:pt>
                <c:pt idx="527">
                  <c:v>-0.318</c:v>
                </c:pt>
                <c:pt idx="528">
                  <c:v>-0.28499999999999998</c:v>
                </c:pt>
                <c:pt idx="529">
                  <c:v>-0.28499999999999998</c:v>
                </c:pt>
                <c:pt idx="530">
                  <c:v>-0.28499999999999998</c:v>
                </c:pt>
                <c:pt idx="531">
                  <c:v>-0.307</c:v>
                </c:pt>
                <c:pt idx="532">
                  <c:v>-0.33100000000000002</c:v>
                </c:pt>
                <c:pt idx="533">
                  <c:v>-0.30299999999999999</c:v>
                </c:pt>
                <c:pt idx="534">
                  <c:v>-0.32</c:v>
                </c:pt>
                <c:pt idx="535">
                  <c:v>-0.32700000000000001</c:v>
                </c:pt>
                <c:pt idx="536">
                  <c:v>-0.32700000000000001</c:v>
                </c:pt>
                <c:pt idx="537">
                  <c:v>-0.32700000000000001</c:v>
                </c:pt>
                <c:pt idx="538">
                  <c:v>-0.35699999999999998</c:v>
                </c:pt>
                <c:pt idx="539">
                  <c:v>-0.36699999999999999</c:v>
                </c:pt>
                <c:pt idx="540">
                  <c:v>-0.38500000000000001</c:v>
                </c:pt>
                <c:pt idx="541">
                  <c:v>-0.39900000000000002</c:v>
                </c:pt>
                <c:pt idx="542">
                  <c:v>-0.36299999999999999</c:v>
                </c:pt>
                <c:pt idx="543">
                  <c:v>-0.36299999999999999</c:v>
                </c:pt>
                <c:pt idx="544">
                  <c:v>-0.36299999999999999</c:v>
                </c:pt>
                <c:pt idx="545">
                  <c:v>-0.36599999999999999</c:v>
                </c:pt>
                <c:pt idx="546">
                  <c:v>-0.35399999999999998</c:v>
                </c:pt>
                <c:pt idx="547">
                  <c:v>-0.307</c:v>
                </c:pt>
                <c:pt idx="548">
                  <c:v>-0.22500000000000001</c:v>
                </c:pt>
                <c:pt idx="549">
                  <c:v>-0.21</c:v>
                </c:pt>
                <c:pt idx="550">
                  <c:v>-0.21</c:v>
                </c:pt>
                <c:pt idx="551">
                  <c:v>-0.21</c:v>
                </c:pt>
                <c:pt idx="552">
                  <c:v>-0.251</c:v>
                </c:pt>
                <c:pt idx="553">
                  <c:v>-0.24399999999999999</c:v>
                </c:pt>
                <c:pt idx="554">
                  <c:v>-0.28999999999999998</c:v>
                </c:pt>
                <c:pt idx="555">
                  <c:v>-0.31</c:v>
                </c:pt>
                <c:pt idx="556">
                  <c:v>-0.32400000000000001</c:v>
                </c:pt>
                <c:pt idx="557">
                  <c:v>-0.32400000000000001</c:v>
                </c:pt>
                <c:pt idx="558">
                  <c:v>-0.32400000000000001</c:v>
                </c:pt>
                <c:pt idx="559">
                  <c:v>-0.34599999999999997</c:v>
                </c:pt>
                <c:pt idx="560">
                  <c:v>-0.35499999999999998</c:v>
                </c:pt>
                <c:pt idx="561">
                  <c:v>-0.378</c:v>
                </c:pt>
                <c:pt idx="562">
                  <c:v>-0.36299999999999999</c:v>
                </c:pt>
                <c:pt idx="563">
                  <c:v>-0.376</c:v>
                </c:pt>
                <c:pt idx="564">
                  <c:v>-0.376</c:v>
                </c:pt>
                <c:pt idx="565">
                  <c:v>-0.376</c:v>
                </c:pt>
                <c:pt idx="566">
                  <c:v>-0.39100000000000001</c:v>
                </c:pt>
                <c:pt idx="567">
                  <c:v>-0.39900000000000002</c:v>
                </c:pt>
                <c:pt idx="568">
                  <c:v>-0.44</c:v>
                </c:pt>
                <c:pt idx="569">
                  <c:v>-0.45</c:v>
                </c:pt>
                <c:pt idx="570">
                  <c:v>-0.495</c:v>
                </c:pt>
                <c:pt idx="571">
                  <c:v>-0.495</c:v>
                </c:pt>
                <c:pt idx="572">
                  <c:v>-0.495</c:v>
                </c:pt>
                <c:pt idx="573">
                  <c:v>-0.51600000000000001</c:v>
                </c:pt>
                <c:pt idx="574">
                  <c:v>-0.53600000000000003</c:v>
                </c:pt>
                <c:pt idx="575">
                  <c:v>-0.58099999999999996</c:v>
                </c:pt>
                <c:pt idx="576">
                  <c:v>-0.56000000000000005</c:v>
                </c:pt>
                <c:pt idx="577">
                  <c:v>-0.57599999999999996</c:v>
                </c:pt>
                <c:pt idx="578">
                  <c:v>-0.57599999999999996</c:v>
                </c:pt>
                <c:pt idx="579">
                  <c:v>-0.57599999999999996</c:v>
                </c:pt>
                <c:pt idx="580">
                  <c:v>-0.59199999999999997</c:v>
                </c:pt>
                <c:pt idx="581">
                  <c:v>-0.60899999999999999</c:v>
                </c:pt>
                <c:pt idx="582">
                  <c:v>-0.65</c:v>
                </c:pt>
                <c:pt idx="583">
                  <c:v>-0.71299999999999997</c:v>
                </c:pt>
                <c:pt idx="584">
                  <c:v>-0.68500000000000005</c:v>
                </c:pt>
                <c:pt idx="585">
                  <c:v>-0.68500000000000005</c:v>
                </c:pt>
                <c:pt idx="586">
                  <c:v>-0.68500000000000005</c:v>
                </c:pt>
                <c:pt idx="587">
                  <c:v>-0.64800000000000002</c:v>
                </c:pt>
                <c:pt idx="588">
                  <c:v>-0.69</c:v>
                </c:pt>
                <c:pt idx="589">
                  <c:v>-0.67</c:v>
                </c:pt>
                <c:pt idx="590">
                  <c:v>-0.64400000000000002</c:v>
                </c:pt>
                <c:pt idx="591">
                  <c:v>-0.67500000000000004</c:v>
                </c:pt>
                <c:pt idx="592">
                  <c:v>-0.67500000000000004</c:v>
                </c:pt>
                <c:pt idx="593">
                  <c:v>-0.67500000000000004</c:v>
                </c:pt>
                <c:pt idx="594">
                  <c:v>-0.66600000000000004</c:v>
                </c:pt>
                <c:pt idx="595">
                  <c:v>-0.69299999999999995</c:v>
                </c:pt>
                <c:pt idx="596">
                  <c:v>-0.71399999999999997</c:v>
                </c:pt>
                <c:pt idx="597">
                  <c:v>-0.69199999999999995</c:v>
                </c:pt>
                <c:pt idx="598">
                  <c:v>-0.7</c:v>
                </c:pt>
                <c:pt idx="599">
                  <c:v>-0.7</c:v>
                </c:pt>
                <c:pt idx="600">
                  <c:v>-0.7</c:v>
                </c:pt>
                <c:pt idx="601">
                  <c:v>-0.70199999999999996</c:v>
                </c:pt>
                <c:pt idx="602">
                  <c:v>-0.70599999999999996</c:v>
                </c:pt>
                <c:pt idx="603">
                  <c:v>-0.67400000000000004</c:v>
                </c:pt>
                <c:pt idx="604">
                  <c:v>-0.59399999999999997</c:v>
                </c:pt>
                <c:pt idx="605">
                  <c:v>-0.63800000000000001</c:v>
                </c:pt>
                <c:pt idx="606">
                  <c:v>-0.63800000000000001</c:v>
                </c:pt>
                <c:pt idx="607">
                  <c:v>-0.63800000000000001</c:v>
                </c:pt>
                <c:pt idx="608">
                  <c:v>-0.58499999999999996</c:v>
                </c:pt>
                <c:pt idx="609">
                  <c:v>-0.54700000000000004</c:v>
                </c:pt>
                <c:pt idx="610">
                  <c:v>-0.56399999999999995</c:v>
                </c:pt>
                <c:pt idx="611">
                  <c:v>-0.51600000000000001</c:v>
                </c:pt>
                <c:pt idx="612">
                  <c:v>-0.44900000000000001</c:v>
                </c:pt>
                <c:pt idx="613">
                  <c:v>-0.44900000000000001</c:v>
                </c:pt>
                <c:pt idx="614">
                  <c:v>-0.44900000000000001</c:v>
                </c:pt>
                <c:pt idx="615">
                  <c:v>-0.48</c:v>
                </c:pt>
                <c:pt idx="616">
                  <c:v>-0.47399999999999998</c:v>
                </c:pt>
                <c:pt idx="617">
                  <c:v>-0.51</c:v>
                </c:pt>
                <c:pt idx="618">
                  <c:v>-0.50700000000000001</c:v>
                </c:pt>
                <c:pt idx="619">
                  <c:v>-0.52100000000000002</c:v>
                </c:pt>
                <c:pt idx="620">
                  <c:v>-0.52100000000000002</c:v>
                </c:pt>
                <c:pt idx="621">
                  <c:v>-0.52100000000000002</c:v>
                </c:pt>
                <c:pt idx="622">
                  <c:v>-0.58099999999999996</c:v>
                </c:pt>
                <c:pt idx="623">
                  <c:v>-0.6</c:v>
                </c:pt>
                <c:pt idx="624">
                  <c:v>-0.57499999999999996</c:v>
                </c:pt>
                <c:pt idx="625">
                  <c:v>-0.58199999999999996</c:v>
                </c:pt>
                <c:pt idx="626">
                  <c:v>-0.57299999999999995</c:v>
                </c:pt>
                <c:pt idx="627">
                  <c:v>-0.57299999999999995</c:v>
                </c:pt>
                <c:pt idx="628">
                  <c:v>-0.57299999999999995</c:v>
                </c:pt>
                <c:pt idx="629">
                  <c:v>-0.57099999999999995</c:v>
                </c:pt>
                <c:pt idx="630">
                  <c:v>-0.56399999999999995</c:v>
                </c:pt>
                <c:pt idx="631">
                  <c:v>-0.54600000000000004</c:v>
                </c:pt>
                <c:pt idx="632">
                  <c:v>-0.59</c:v>
                </c:pt>
                <c:pt idx="633">
                  <c:v>-0.58599999999999997</c:v>
                </c:pt>
                <c:pt idx="634">
                  <c:v>-0.58599999999999997</c:v>
                </c:pt>
                <c:pt idx="635">
                  <c:v>-0.58599999999999997</c:v>
                </c:pt>
                <c:pt idx="636">
                  <c:v>-0.57499999999999996</c:v>
                </c:pt>
                <c:pt idx="637">
                  <c:v>-0.59399999999999997</c:v>
                </c:pt>
                <c:pt idx="638">
                  <c:v>-0.54800000000000004</c:v>
                </c:pt>
                <c:pt idx="639">
                  <c:v>-0.46899999999999997</c:v>
                </c:pt>
                <c:pt idx="640">
                  <c:v>-0.442</c:v>
                </c:pt>
                <c:pt idx="641">
                  <c:v>-0.442</c:v>
                </c:pt>
                <c:pt idx="642">
                  <c:v>-0.442</c:v>
                </c:pt>
                <c:pt idx="643">
                  <c:v>-0.45700000000000002</c:v>
                </c:pt>
                <c:pt idx="644">
                  <c:v>-0.41699999999999998</c:v>
                </c:pt>
                <c:pt idx="645">
                  <c:v>-0.38700000000000001</c:v>
                </c:pt>
                <c:pt idx="646">
                  <c:v>-0.40799999999999997</c:v>
                </c:pt>
                <c:pt idx="647">
                  <c:v>-0.38200000000000001</c:v>
                </c:pt>
                <c:pt idx="648">
                  <c:v>-0.38200000000000001</c:v>
                </c:pt>
                <c:pt idx="649">
                  <c:v>-0.38200000000000001</c:v>
                </c:pt>
                <c:pt idx="650">
                  <c:v>-0.34399999999999997</c:v>
                </c:pt>
                <c:pt idx="651">
                  <c:v>-0.36799999999999999</c:v>
                </c:pt>
                <c:pt idx="652">
                  <c:v>-0.39400000000000002</c:v>
                </c:pt>
                <c:pt idx="653">
                  <c:v>-0.40400000000000003</c:v>
                </c:pt>
                <c:pt idx="654">
                  <c:v>-0.36199999999999999</c:v>
                </c:pt>
                <c:pt idx="655">
                  <c:v>-0.36199999999999999</c:v>
                </c:pt>
                <c:pt idx="656">
                  <c:v>-0.36199999999999999</c:v>
                </c:pt>
                <c:pt idx="657">
                  <c:v>-0.33200000000000002</c:v>
                </c:pt>
                <c:pt idx="658">
                  <c:v>-0.35099999999999998</c:v>
                </c:pt>
                <c:pt idx="659">
                  <c:v>-0.35399999999999998</c:v>
                </c:pt>
                <c:pt idx="660">
                  <c:v>-0.40699999999999997</c:v>
                </c:pt>
                <c:pt idx="661">
                  <c:v>-0.38200000000000001</c:v>
                </c:pt>
                <c:pt idx="662">
                  <c:v>-0.38200000000000001</c:v>
                </c:pt>
                <c:pt idx="663">
                  <c:v>-0.38200000000000001</c:v>
                </c:pt>
                <c:pt idx="664">
                  <c:v>-0.35099999999999998</c:v>
                </c:pt>
                <c:pt idx="665">
                  <c:v>-0.309</c:v>
                </c:pt>
                <c:pt idx="666">
                  <c:v>-0.33300000000000002</c:v>
                </c:pt>
                <c:pt idx="667">
                  <c:v>-0.23300000000000001</c:v>
                </c:pt>
                <c:pt idx="668">
                  <c:v>-0.26300000000000001</c:v>
                </c:pt>
                <c:pt idx="669">
                  <c:v>-0.26300000000000001</c:v>
                </c:pt>
                <c:pt idx="670">
                  <c:v>-0.26300000000000001</c:v>
                </c:pt>
                <c:pt idx="671">
                  <c:v>-0.245</c:v>
                </c:pt>
                <c:pt idx="672">
                  <c:v>-0.252</c:v>
                </c:pt>
                <c:pt idx="673">
                  <c:v>-0.3</c:v>
                </c:pt>
                <c:pt idx="674">
                  <c:v>-0.35099999999999998</c:v>
                </c:pt>
                <c:pt idx="675">
                  <c:v>-0.33400000000000002</c:v>
                </c:pt>
                <c:pt idx="676">
                  <c:v>-0.33400000000000002</c:v>
                </c:pt>
                <c:pt idx="677">
                  <c:v>-0.33400000000000002</c:v>
                </c:pt>
                <c:pt idx="678">
                  <c:v>-0.33600000000000002</c:v>
                </c:pt>
                <c:pt idx="679">
                  <c:v>-0.33900000000000002</c:v>
                </c:pt>
                <c:pt idx="680">
                  <c:v>-0.34699999999999998</c:v>
                </c:pt>
                <c:pt idx="681">
                  <c:v>-0.32500000000000001</c:v>
                </c:pt>
                <c:pt idx="682">
                  <c:v>-0.35899999999999999</c:v>
                </c:pt>
                <c:pt idx="683">
                  <c:v>-0.35899999999999999</c:v>
                </c:pt>
                <c:pt idx="684">
                  <c:v>-0.35899999999999999</c:v>
                </c:pt>
                <c:pt idx="685">
                  <c:v>-0.34899999999999998</c:v>
                </c:pt>
                <c:pt idx="686">
                  <c:v>-0.372</c:v>
                </c:pt>
                <c:pt idx="687">
                  <c:v>-0.372</c:v>
                </c:pt>
                <c:pt idx="688">
                  <c:v>-0.36099999999999999</c:v>
                </c:pt>
                <c:pt idx="689">
                  <c:v>-0.36</c:v>
                </c:pt>
                <c:pt idx="690">
                  <c:v>-0.36</c:v>
                </c:pt>
                <c:pt idx="691">
                  <c:v>-0.36</c:v>
                </c:pt>
                <c:pt idx="692">
                  <c:v>-0.28100000000000003</c:v>
                </c:pt>
                <c:pt idx="693">
                  <c:v>-0.34799999999999998</c:v>
                </c:pt>
                <c:pt idx="694">
                  <c:v>-0.315</c:v>
                </c:pt>
                <c:pt idx="695">
                  <c:v>-0.29399999999999998</c:v>
                </c:pt>
                <c:pt idx="696">
                  <c:v>-0.28599999999999998</c:v>
                </c:pt>
                <c:pt idx="697">
                  <c:v>-0.28599999999999998</c:v>
                </c:pt>
                <c:pt idx="698">
                  <c:v>-0.28599999999999998</c:v>
                </c:pt>
                <c:pt idx="699">
                  <c:v>-0.307</c:v>
                </c:pt>
                <c:pt idx="700">
                  <c:v>-0.29499999999999998</c:v>
                </c:pt>
                <c:pt idx="701">
                  <c:v>-0.32100000000000001</c:v>
                </c:pt>
                <c:pt idx="702">
                  <c:v>-0.26900000000000002</c:v>
                </c:pt>
                <c:pt idx="703">
                  <c:v>-0.28899999999999998</c:v>
                </c:pt>
                <c:pt idx="704">
                  <c:v>-0.28899999999999998</c:v>
                </c:pt>
                <c:pt idx="705">
                  <c:v>-0.28899999999999998</c:v>
                </c:pt>
                <c:pt idx="706">
                  <c:v>-0.27700000000000002</c:v>
                </c:pt>
                <c:pt idx="707">
                  <c:v>-0.29499999999999998</c:v>
                </c:pt>
                <c:pt idx="708">
                  <c:v>-0.249</c:v>
                </c:pt>
                <c:pt idx="709">
                  <c:v>-0.23499999999999999</c:v>
                </c:pt>
                <c:pt idx="710">
                  <c:v>-0.252</c:v>
                </c:pt>
                <c:pt idx="711">
                  <c:v>-0.252</c:v>
                </c:pt>
                <c:pt idx="712">
                  <c:v>-0.252</c:v>
                </c:pt>
                <c:pt idx="713">
                  <c:v>-0.24199999999999999</c:v>
                </c:pt>
                <c:pt idx="714">
                  <c:v>-0.24199999999999999</c:v>
                </c:pt>
                <c:pt idx="715">
                  <c:v>-0.24199999999999999</c:v>
                </c:pt>
                <c:pt idx="716">
                  <c:v>-0.24199999999999999</c:v>
                </c:pt>
                <c:pt idx="717">
                  <c:v>-0.25600000000000001</c:v>
                </c:pt>
                <c:pt idx="718">
                  <c:v>-0.25600000000000001</c:v>
                </c:pt>
                <c:pt idx="719">
                  <c:v>-0.25600000000000001</c:v>
                </c:pt>
                <c:pt idx="720">
                  <c:v>-0.185</c:v>
                </c:pt>
                <c:pt idx="721">
                  <c:v>-0.185</c:v>
                </c:pt>
                <c:pt idx="722">
                  <c:v>-0.186</c:v>
                </c:pt>
                <c:pt idx="723">
                  <c:v>-0.223</c:v>
                </c:pt>
                <c:pt idx="724">
                  <c:v>-0.27800000000000002</c:v>
                </c:pt>
                <c:pt idx="725">
                  <c:v>-0.27800000000000002</c:v>
                </c:pt>
                <c:pt idx="726">
                  <c:v>-0.27800000000000002</c:v>
                </c:pt>
                <c:pt idx="727">
                  <c:v>-0.28699999999999998</c:v>
                </c:pt>
                <c:pt idx="728">
                  <c:v>-0.28499999999999998</c:v>
                </c:pt>
                <c:pt idx="729">
                  <c:v>-0.20699999999999999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D8-44EC-9304-E4E9A4BBD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76832"/>
        <c:crossesAt val="-1"/>
        <c:auto val="0"/>
        <c:lblOffset val="100"/>
        <c:baseTimeUnit val="days"/>
      </c:dateAx>
      <c:valAx>
        <c:axId val="227176832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drawings/_rels/drawing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chart" Target="../charts/chart23.xml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כמו כן, בסוגריים מופיע משקל הסעיף הרלוונטי במדד הכולל (נכון לשנת 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2019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0.86831</cdr:x>
      <cdr:y>0.38767</cdr:y>
    </cdr:from>
    <cdr:to>
      <cdr:x>0.86881</cdr:x>
      <cdr:y>0.84093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8080432" y="2355864"/>
          <a:ext cx="4653" cy="275443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0.90423</cdr:x>
      <cdr:y>0.38914</cdr:y>
    </cdr:from>
    <cdr:to>
      <cdr:x>0.98611</cdr:x>
      <cdr:y>0.52771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268289" y="2018948"/>
          <a:ext cx="748710" cy="718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00"/>
            </a:lnSpc>
          </a:pPr>
          <a:r>
            <a:rPr lang="he-IL" sz="1200" b="1" dirty="0" smtClean="0">
              <a:latin typeface="David" panose="020E0502060401010101" pitchFamily="34" charset="-79"/>
              <a:cs typeface="David" panose="020E0502060401010101" pitchFamily="34" charset="-79"/>
            </a:rPr>
            <a:t>הצמיחה השנתית החזויה על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המחקר</a:t>
          </a:r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0.29069</cdr:x>
      <cdr:y>0.95298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05100" y="5791200"/>
          <a:ext cx="66008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he-IL" sz="1100" b="1">
              <a:effectLst/>
              <a:latin typeface="+mn-lt"/>
              <a:ea typeface="+mn-ea"/>
              <a:cs typeface="+mn-cs"/>
            </a:rPr>
            <a:t>*אומדן צמיחה לפי הלמ"ס עבור 2019</a:t>
          </a:r>
          <a:endParaRPr lang="he-IL" sz="1100" b="1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0.88092</cdr:x>
      <cdr:y>0.24961</cdr:y>
    </cdr:from>
    <cdr:to>
      <cdr:x>0.93619</cdr:x>
      <cdr:y>0.29663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31382" y="1268019"/>
          <a:ext cx="491351" cy="238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80.9</a:t>
          </a:r>
        </a:p>
      </cdr:txBody>
    </cdr:sp>
  </cdr:relSizeAnchor>
  <cdr:relSizeAnchor xmlns:cdr="http://schemas.openxmlformats.org/drawingml/2006/chartDrawing">
    <cdr:from>
      <cdr:x>0.89107</cdr:x>
      <cdr:y>0.37673</cdr:y>
    </cdr:from>
    <cdr:to>
      <cdr:x>0.94635</cdr:x>
      <cdr:y>0.42375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921574" y="1913788"/>
          <a:ext cx="491439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78.3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0.89287</cdr:x>
      <cdr:y>0.62904</cdr:y>
    </cdr:from>
    <cdr:to>
      <cdr:x>0.94814</cdr:x>
      <cdr:y>0.67607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08975" y="3822665"/>
          <a:ext cx="514339" cy="285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3.2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0.94473</cdr:x>
      <cdr:y>0.57481</cdr:y>
    </cdr:from>
    <cdr:to>
      <cdr:x>1</cdr:x>
      <cdr:y>0.62182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98650" y="2920035"/>
          <a:ext cx="491350" cy="238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2.2</a:t>
          </a:r>
        </a:p>
      </cdr:txBody>
    </cdr:sp>
  </cdr:relSizeAnchor>
  <cdr:relSizeAnchor xmlns:cdr="http://schemas.openxmlformats.org/drawingml/2006/chartDrawing">
    <cdr:from>
      <cdr:x>0.94473</cdr:x>
      <cdr:y>0.47649</cdr:y>
    </cdr:from>
    <cdr:to>
      <cdr:x>1</cdr:x>
      <cdr:y>0.52351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98650" y="2420569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2.9</a:t>
          </a:r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0.40299</cdr:y>
    </cdr:from>
    <cdr:to>
      <cdr:x>1</cdr:x>
      <cdr:y>0.45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98650" y="2047189"/>
          <a:ext cx="491350" cy="238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3.5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0.79479</cdr:y>
    </cdr:from>
    <cdr:to>
      <cdr:x>1</cdr:x>
      <cdr:y>0.84181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98650" y="4037533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-2.7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0.6706</cdr:y>
    </cdr:from>
    <cdr:to>
      <cdr:x>1</cdr:x>
      <cdr:y>0.71763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98650" y="3406673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-1.0</a:t>
          </a:r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0.58785</cdr:y>
    </cdr:from>
    <cdr:to>
      <cdr:x>1</cdr:x>
      <cdr:y>0.63488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98650" y="2986303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0.1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0.5008</cdr:x>
      <cdr:y>0.96114</cdr:y>
    </cdr:from>
    <cdr:to>
      <cdr:x>0.99525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75225" y="6124575"/>
          <a:ext cx="491217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 כשהמדד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נמצא </a:t>
          </a:r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מעל  50 נק' הדבר משקף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התרחבות כלכלית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0.10741</cdr:y>
    </cdr:from>
    <cdr:to>
      <cdr:x>0.49948</cdr:x>
      <cdr:y>0.94402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600" b="0" dirty="0" smtClean="0">
              <a:latin typeface="David" panose="020E0502060401010101" pitchFamily="34" charset="-79"/>
              <a:cs typeface="David" panose="020E0502060401010101" pitchFamily="34" charset="-79"/>
            </a:rPr>
            <a:t>ינואר 2016 עד </a:t>
          </a:r>
          <a:r>
            <a:rPr lang="he-IL" sz="1600" dirty="0" smtClean="0">
              <a:latin typeface="David" panose="020E0502060401010101" pitchFamily="34" charset="-79"/>
              <a:cs typeface="David" panose="020E0502060401010101" pitchFamily="34" charset="-79"/>
            </a:rPr>
            <a:t>נובמבר</a:t>
          </a:r>
          <a:r>
            <a:rPr lang="he-IL" sz="1600" b="0" dirty="0" smtClean="0">
              <a:latin typeface="David" panose="020E0502060401010101" pitchFamily="34" charset="-79"/>
              <a:cs typeface="David" panose="020E0502060401010101" pitchFamily="34" charset="-79"/>
            </a:rPr>
            <a:t> 2019</a:t>
          </a:r>
        </a:p>
      </cdr:txBody>
    </cdr:sp>
  </cdr:relSizeAnchor>
  <cdr:relSizeAnchor xmlns:cdr="http://schemas.openxmlformats.org/drawingml/2006/chartDrawing">
    <cdr:from>
      <cdr:x>0.04007</cdr:x>
      <cdr:y>0.00201</cdr:y>
    </cdr:from>
    <cdr:to>
      <cdr:x>0.95159</cdr:x>
      <cdr:y>0.04991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57200" y="12655"/>
          <a:ext cx="1040129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800" b="1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23: מדד המחירים לצרכן ואינפלציית הליבה במשקים העיקריים ובישראל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pPr algn="ctr" rtl="1"/>
          <a:endParaRPr lang="he-IL" sz="1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0.50469</cdr:x>
      <cdr:y>0.10439</cdr:y>
    </cdr:from>
    <cdr:to>
      <cdr:x>1</cdr:x>
      <cdr:y>0.94092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0.00556</cdr:x>
      <cdr:y>0.0101</cdr:y>
    </cdr:from>
    <cdr:to>
      <cdr:x>0.1339</cdr:x>
      <cdr:y>0.14084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00" y="50800"/>
          <a:ext cx="1173560" cy="657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03/01/19=100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0.28512</cdr:y>
    </cdr:from>
    <cdr:to>
      <cdr:x>1</cdr:x>
      <cdr:y>0.32996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01838" y="1448410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1.625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0.54829</cdr:y>
    </cdr:from>
    <cdr:to>
      <cdr:x>1</cdr:x>
      <cdr:y>0.59313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04162" y="2785314"/>
          <a:ext cx="485838" cy="227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t>0.25</a:t>
          </a:r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0.62295</cdr:y>
    </cdr:from>
    <cdr:to>
      <cdr:x>1</cdr:x>
      <cdr:y>0.66779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01838" y="3164584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0.69858</cdr:y>
    </cdr:from>
    <cdr:to>
      <cdr:x>1</cdr:x>
      <cdr:y>0.74342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84858" y="3548800"/>
          <a:ext cx="60514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-0.5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0.13961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235032" cy="51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07/01/19=100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0.79145</cdr:x>
      <cdr:y>0.02918</cdr:y>
    </cdr:from>
    <cdr:to>
      <cdr:x>0.94258</cdr:x>
      <cdr:y>0.10517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89800" y="165100"/>
          <a:ext cx="1392032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0.95701</cdr:x>
      <cdr:y>0.45382</cdr:y>
    </cdr:from>
    <cdr:to>
      <cdr:x>1</cdr:x>
      <cdr:y>0.50241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07818" y="2305391"/>
          <a:ext cx="382181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en-US" sz="1200" b="1" i="0" u="none" strike="noStrike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t>0.5</a:t>
          </a:r>
          <a:endParaRPr lang="he-IL" sz="1200" b="1" dirty="0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0.95701</cdr:x>
      <cdr:y>0.5</cdr:y>
    </cdr:from>
    <cdr:to>
      <cdr:x>1</cdr:x>
      <cdr:y>0.54859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507819" y="2540000"/>
          <a:ext cx="382181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0.3</a:t>
          </a:r>
          <a:endParaRPr lang="he-IL" sz="12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0.87229</cdr:x>
      <cdr:y>0</cdr:y>
    </cdr:from>
    <cdr:to>
      <cdr:x>0.9833</cdr:x>
      <cdr:y>0.0479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953669" y="0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3: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נובמבר 2016 עד נובמבר 2019</a:t>
          </a:r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0.0005</cdr:y>
    </cdr:from>
    <cdr:to>
      <cdr:x>0.89149</cdr:x>
      <cdr:y>0.0484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0812" y="3157"/>
          <a:ext cx="9921887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התרומה של רכיבים עיקריים במדד לאינפלציה השנתית של המוצרים הסחירים ושל המוצרים הלא סחירים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0.92426</cdr:x>
      <cdr:y>0.5725</cdr:y>
    </cdr:from>
    <cdr:to>
      <cdr:x>1</cdr:x>
      <cdr:y>0.61734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16671" y="2908275"/>
          <a:ext cx="673329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0.7%</a:t>
          </a:r>
          <a:endParaRPr lang="he-IL" sz="1400" b="1" dirty="0">
            <a:solidFill>
              <a:schemeClr val="accent2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0.9233</cdr:x>
      <cdr:y>0.5</cdr:y>
    </cdr:from>
    <cdr:to>
      <cdr:x>1</cdr:x>
      <cdr:y>0.54484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208137" y="2540000"/>
          <a:ext cx="681863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1.1%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0.53102</cdr:y>
    </cdr:from>
    <cdr:to>
      <cdr:x>1</cdr:x>
      <cdr:y>0.57586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16671" y="2697597"/>
          <a:ext cx="673329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1.0%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0.73635</cdr:x>
      <cdr:y>0.08738</cdr:y>
    </cdr:from>
    <cdr:to>
      <cdr:x>0.88385</cdr:x>
      <cdr:y>0.15485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546162" y="443888"/>
          <a:ext cx="1311275" cy="3427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0.61487</cdr:y>
    </cdr:from>
    <cdr:to>
      <cdr:x>1</cdr:x>
      <cdr:y>0.65971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216671" y="3123540"/>
          <a:ext cx="673329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0.7%</a:t>
          </a:r>
          <a:endParaRPr lang="he-IL" sz="14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0.10676</cdr:x>
      <cdr:y>0.93376</cdr:y>
    </cdr:from>
    <cdr:to>
      <cdr:x>1</cdr:x>
      <cdr:y>0.98564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949096" y="4743510"/>
          <a:ext cx="7940904" cy="263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400" dirty="0">
              <a:solidFill>
                <a:srgbClr val="000000"/>
              </a:solidFill>
              <a:latin typeface="David"/>
              <a:cs typeface="David"/>
            </a:rPr>
            <a:t>* מעודכן לתאריך 07.01.20</a:t>
          </a:r>
          <a:endParaRPr lang="he-IL" sz="1400" b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0.49975</cdr:y>
    </cdr:from>
    <cdr:to>
      <cdr:x>1</cdr:x>
      <cdr:y>0.55063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474304" y="2538730"/>
          <a:ext cx="415696" cy="258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t>1.5</a:t>
          </a:r>
          <a:endParaRPr lang="he-IL" sz="1400" b="1" dirty="0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0.56</cdr:y>
    </cdr:from>
    <cdr:to>
      <cdr:x>1</cdr:x>
      <cdr:y>0.62082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74304" y="2844800"/>
          <a:ext cx="415696" cy="308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1.4</a:t>
          </a:r>
        </a:p>
      </cdr:txBody>
    </cdr:sp>
  </cdr:relSizeAnchor>
  <cdr:relSizeAnchor xmlns:cdr="http://schemas.openxmlformats.org/drawingml/2006/chartDrawing">
    <cdr:from>
      <cdr:x>0.95324</cdr:x>
      <cdr:y>0.45063</cdr:y>
    </cdr:from>
    <cdr:to>
      <cdr:x>1</cdr:x>
      <cdr:y>0.50813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474304" y="2289175"/>
          <a:ext cx="415696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1.5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0.95492</cdr:x>
      <cdr:y>0.40125</cdr:y>
    </cdr:from>
    <cdr:to>
      <cdr:x>1</cdr:x>
      <cdr:y>0.45214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489239" y="2038350"/>
          <a:ext cx="400761" cy="258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1.6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0.7423</cdr:x>
      <cdr:y>0.12111</cdr:y>
    </cdr:from>
    <cdr:to>
      <cdr:x>0.90378</cdr:x>
      <cdr:y>0.19767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599072" y="615262"/>
          <a:ext cx="1435558" cy="3889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0.78419</cdr:x>
      <cdr:y>0.12111</cdr:y>
    </cdr:from>
    <cdr:to>
      <cdr:x>0.93619</cdr:x>
      <cdr:y>0.19186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971487" y="615262"/>
          <a:ext cx="1351246" cy="35941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0.85137</cdr:x>
      <cdr:y>0.08738</cdr:y>
    </cdr:from>
    <cdr:to>
      <cdr:x>0.99149</cdr:x>
      <cdr:y>0.15485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568697" y="443888"/>
          <a:ext cx="1245667" cy="3427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0.01564</cdr:x>
      <cdr:y>0.8895</cdr:y>
    </cdr:from>
    <cdr:to>
      <cdr:x>1</cdr:x>
      <cdr:y>0.99632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5677" y="5412441"/>
          <a:ext cx="9166411" cy="649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לא כולל אג"ח מובנות ואג"ח להמרה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**הסדרות לפי דרוגים כוללות את כל המגזרים כולל הפיננסי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***סך המגזר העסקי ללא חברות פיננסיות: כולל אג"ח בכל רמות הדרוג, לרבות אג"ח שאינן מדורגות</a:t>
          </a:r>
        </a:p>
        <a:p xmlns:a="http://schemas.openxmlformats.org/drawingml/2006/main">
          <a:pPr algn="r"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י"ב/טבת/תש"פ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10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7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ברקע החלטת הוועדה המוניטרית על הריבית </a:t>
            </a:r>
            <a:fld id="{10059C27-A247-4498-9128-952329678FD4}" type="datetime13"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09.01.2020</a:t>
            </a:fld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המשך ירידה בתשואות הארוכות בישראל למרות עלייה בתשואות בחו"ל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49431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מגמה מעורבת במרווחי אג"ח החברות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3406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19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עלייה מתונה במחירי הדירות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6364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מגמת עלייה בהיקף המשכנתאות וירידה בריבית המשכנתאות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5708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פי תחזית חטיבת המחקר צפויה האטה מסוימת בצמיחה ב-2020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4519"/>
              </p:ext>
            </p:extLst>
          </p:nvPr>
        </p:nvGraphicFramePr>
        <p:xfrm>
          <a:off x="1" y="1177581"/>
          <a:ext cx="9144000" cy="518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האינדיקטורים לפעילות מצביעים על המשך צמיחה נאה ברבעון הרביעי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8703"/>
            <a:ext cx="9144793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האינדיקטורים לפעילות מצביעים על המשך צמיחה נאה ברבעון הרביעי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09134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היצוא צומח בהובלת יצוא השירותים, קיפאון ביצוא הסחורות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7587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מתונה במגבלת הרווחיות של החברות המייצאות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412185"/>
              </p:ext>
            </p:extLst>
          </p:nvPr>
        </p:nvGraphicFramePr>
        <p:xfrm>
          <a:off x="1" y="1175657"/>
          <a:ext cx="9017000" cy="519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33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90331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81978"/>
            <a:ext cx="7787207" cy="714284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נותר הדוק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97467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מגמת ירידה מתונה בשיעור המשרות הפנויות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54227"/>
              </p:ext>
            </p:extLst>
          </p:nvPr>
        </p:nvGraphicFramePr>
        <p:xfrm>
          <a:off x="1" y="1220244"/>
          <a:ext cx="9144000" cy="514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49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עליית השכר בהובלת המגזר העסקי, אם כי בקצב נמוך מזה שהיה בתחילת השנה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0523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תחזיות בתי ההשקעות לצמיחה העולמית נותרו יציבות, לאחר תקופה ארוכה של עדכונים כלפי מטה 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1139741"/>
            <a:ext cx="9144793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נמשך הצמצום בהיקף הסחר העולמי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CPB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7255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מדדי מנהלי הרכש מצביעים על התרחבות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19905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באירופה ויפן עדיין נמוכה באופן משמעותי מהיעד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6916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-91510" y="6118252"/>
            <a:ext cx="4912186" cy="247623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400">
                <a:latin typeface="David" panose="020E0502060401010101" pitchFamily="34" charset="-79"/>
                <a:cs typeface="David" panose="020E0502060401010101" pitchFamily="34" charset="-79"/>
              </a:rPr>
              <a:t>*</a:t>
            </a:r>
            <a:r>
              <a:rPr lang="he-IL" sz="1400" baseline="0">
                <a:latin typeface="David" panose="020E0502060401010101" pitchFamily="34" charset="-79"/>
                <a:cs typeface="David" panose="020E0502060401010101" pitchFamily="34" charset="-79"/>
              </a:rPr>
              <a:t> ארה"ב - </a:t>
            </a:r>
            <a:r>
              <a:rPr lang="en-US" sz="1400" baseline="0">
                <a:latin typeface="David" panose="020E0502060401010101" pitchFamily="34" charset="-79"/>
                <a:cs typeface="David" panose="020E0502060401010101" pitchFamily="34" charset="-79"/>
              </a:rPr>
              <a:t>Core PCE</a:t>
            </a:r>
            <a:endParaRPr lang="he-IL" sz="1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במחירי הנפט על רקע צמצום בהיצע והצפי לעליית ביקושים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51816"/>
              </p:ext>
            </p:extLst>
          </p:nvPr>
        </p:nvGraphicFramePr>
        <p:xfrm>
          <a:off x="0" y="1374871"/>
          <a:ext cx="9144000" cy="502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2"/>
          <p:cNvSpPr txBox="1"/>
          <p:nvPr/>
        </p:nvSpPr>
        <p:spPr>
          <a:xfrm>
            <a:off x="7067801" y="1625898"/>
            <a:ext cx="1381932" cy="391569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החלטת הריבית האחרונה</a:t>
            </a:r>
            <a:endParaRPr lang="he-IL" sz="1400" b="1" baseline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מסתמן שתהליך העמקת ההרחבה המוניטרית על ידי הבנקים המרכזיים העיקריים הגיע למיצוי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99639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נותרה מתחת לגבול התחתון של היעד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16971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נמשכות העליות במדדי המניות בעולם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2359"/>
              </p:ext>
            </p:extLst>
          </p:nvPr>
        </p:nvGraphicFramePr>
        <p:xfrm>
          <a:off x="1" y="1285396"/>
          <a:ext cx="9144000" cy="508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בניכוי אנרגיה ופירות וירקות ממשיכה לרדת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36512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אינפלציית הסחירים מוסיפה להיות שלילית ואינפלציית הבלתי סחירים נותרה נמוכה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3960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לשנה מצויות בקרבת הגבול התחתון של היעד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5273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-279378" y="6218254"/>
            <a:ext cx="9296378" cy="26349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fld id="{C4F43A4F-74EE-4CD7-80D2-6B964CB6839A}" type="TxLink">
              <a:rPr lang="en-US" sz="1400" b="0" i="0" u="none" strike="noStrike" smtClean="0">
                <a:solidFill>
                  <a:srgbClr val="000000"/>
                </a:solidFill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pPr algn="r" rtl="1"/>
              <a:t>** עד 02.09.2019 הסדרות משקפות את הממוצע הנע של השבועיים האחרונים, מאז ואילך הן משקפו את הנתונים היומיים.</a:t>
            </a:fld>
            <a:endParaRPr lang="he-IL" sz="1400" b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עליה קלה בציפיות לטווחים הבינוניים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1798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בשער החליפין האפקטיבי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7431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451810" y="146067"/>
            <a:ext cx="62403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מאז ההחלטה הקודמת השקל נחלש מול רוב המטבעות בעולם</a:t>
            </a:r>
            <a:endPara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4726" y="6533147"/>
            <a:ext cx="13716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14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he-IL" sz="1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363291"/>
            <a:ext cx="9144793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16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E8F1C5-5ED1-4FAB-B02E-7EF9E77C342F}"/>
</file>

<file path=customXml/itemProps2.xml><?xml version="1.0" encoding="utf-8"?>
<ds:datastoreItem xmlns:ds="http://schemas.openxmlformats.org/officeDocument/2006/customXml" ds:itemID="{A0ECD1BB-FFE3-4445-B1F9-F0536EB0BF71}"/>
</file>

<file path=customXml/itemProps3.xml><?xml version="1.0" encoding="utf-8"?>
<ds:datastoreItem xmlns:ds="http://schemas.openxmlformats.org/officeDocument/2006/customXml" ds:itemID="{124438D5-70F4-458E-B1F2-3F0DD84299E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24015</TotalTime>
  <Words>850</Words>
  <Application>Microsoft Office PowerPoint</Application>
  <PresentationFormat>‫הצגה על המסך (4:3)</PresentationFormat>
  <Paragraphs>213</Paragraphs>
  <Slides>30</Slides>
  <Notes>25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30</vt:i4>
      </vt:variant>
    </vt:vector>
  </HeadingPairs>
  <TitlesOfParts>
    <vt:vector size="41" baseType="lpstr">
      <vt:lpstr>Arial</vt:lpstr>
      <vt:lpstr>Calibri</vt:lpstr>
      <vt:lpstr>David</vt:lpstr>
      <vt:lpstr>Segoe UI</vt:lpstr>
      <vt:lpstr>Segoe UI Light</vt:lpstr>
      <vt:lpstr>Times New Roman (Hebrew)</vt:lpstr>
      <vt:lpstr>Wingdings</vt:lpstr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09.01.2020</vt:lpstr>
      <vt:lpstr>הסביבה המוניטרית-פיננסית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תמונת הפעילות הריאלית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הכלכלה העולמית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אבשלום ברנוביץ'</cp:lastModifiedBy>
  <cp:revision>2252</cp:revision>
  <cp:lastPrinted>2015-12-27T10:07:57Z</cp:lastPrinted>
  <dcterms:created xsi:type="dcterms:W3CDTF">2015-06-21T09:58:57Z</dcterms:created>
  <dcterms:modified xsi:type="dcterms:W3CDTF">2020-01-09T12:53:55Z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