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drawings/drawing1.xml" ContentType="application/vnd.openxmlformats-officedocument.drawingml.chartshapes+xml"/>
  <Override PartName="/ppt/drawings/drawing21.xml" ContentType="application/vnd.openxmlformats-officedocument.drawingml.chartshapes+xml"/>
  <Override PartName="/ppt/drawings/drawing19.xml" ContentType="application/vnd.openxmlformats-officedocument.drawingml.chartshapes+xml"/>
  <Override PartName="/ppt/drawings/drawing18.xml" ContentType="application/vnd.openxmlformats-officedocument.drawingml.chartshapes+xml"/>
  <Override PartName="/ppt/drawings/drawing20.xml" ContentType="application/vnd.openxmlformats-officedocument.drawingml.chartshapes+xml"/>
  <Override PartName="/ppt/drawings/drawing17.xml" ContentType="application/vnd.openxmlformats-officedocument.drawingml.chartshapes+xml"/>
  <Override PartName="/ppt/drawings/drawing16.xml" ContentType="application/vnd.openxmlformats-officedocument.drawingml.chartshapes+xml"/>
  <Override PartName="/ppt/drawings/drawing15.xml" ContentType="application/vnd.openxmlformats-officedocument.drawingml.chartshapes+xml"/>
  <Override PartName="/ppt/drawings/drawing7.xml" ContentType="application/vnd.openxmlformats-officedocument.drawingml.chartshapes+xml"/>
  <Override PartName="/ppt/drawings/drawing6.xml" ContentType="application/vnd.openxmlformats-officedocument.drawingml.chartshapes+xml"/>
  <Override PartName="/ppt/drawings/drawing5.xml" ContentType="application/vnd.openxmlformats-officedocument.drawingml.chartshapes+xml"/>
  <Override PartName="/ppt/drawings/drawing4.xml" ContentType="application/vnd.openxmlformats-officedocument.drawingml.chartshapes+xml"/>
  <Override PartName="/ppt/drawings/drawing3.xml" ContentType="application/vnd.openxmlformats-officedocument.drawingml.chartshapes+xml"/>
  <Override PartName="/ppt/drawings/drawing8.xml" ContentType="application/vnd.openxmlformats-officedocument.drawingml.chartshapes+xml"/>
  <Override PartName="/ppt/drawings/drawing9.xml" ContentType="application/vnd.openxmlformats-officedocument.drawingml.chartshapes+xml"/>
  <Override PartName="/ppt/drawings/drawing10.xml" ContentType="application/vnd.openxmlformats-officedocument.drawingml.chartshapes+xml"/>
  <Override PartName="/ppt/drawings/drawing14.xml" ContentType="application/vnd.openxmlformats-officedocument.drawingml.chartshapes+xml"/>
  <Override PartName="/ppt/drawings/drawing13.xml" ContentType="application/vnd.openxmlformats-officedocument.drawingml.chartshapes+xml"/>
  <Override PartName="/ppt/drawings/drawing12.xml" ContentType="application/vnd.openxmlformats-officedocument.drawingml.chartshapes+xml"/>
  <Override PartName="/ppt/drawings/drawing11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2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1.xml" ContentType="application/vnd.openxmlformats-officedocument.presentationml.slide+xml"/>
  <Override PartName="/ppt/slides/slide36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7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2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notesSlides/notesSlide19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charts/chart15.xml" ContentType="application/vnd.openxmlformats-officedocument.drawingml.chart+xml"/>
  <Override PartName="/ppt/theme/themeOverride7.xml" ContentType="application/vnd.openxmlformats-officedocument.themeOverride+xml"/>
  <Override PartName="/ppt/charts/chart16.xml" ContentType="application/vnd.openxmlformats-officedocument.drawingml.chart+xml"/>
  <Override PartName="/ppt/theme/themeOverride6.xml" ContentType="application/vnd.openxmlformats-officedocument.themeOverride+xml"/>
  <Override PartName="/ppt/charts/chart14.xml" ContentType="application/vnd.openxmlformats-officedocument.drawingml.chart+xml"/>
  <Override PartName="/ppt/theme/themeOverride5.xml" ContentType="application/vnd.openxmlformats-officedocument.themeOverride+xml"/>
  <Override PartName="/ppt/charts/chart13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8.xml" ContentType="application/vnd.openxmlformats-officedocument.themeOverride+xml"/>
  <Override PartName="/ppt/charts/colors3.xml" ContentType="application/vnd.ms-office.chartcolorstyle+xml"/>
  <Override PartName="/ppt/theme/themeOverride10.xml" ContentType="application/vnd.openxmlformats-officedocument.themeOverride+xml"/>
  <Override PartName="/ppt/charts/chart21.xml" ContentType="application/vnd.openxmlformats-officedocument.drawingml.chart+xml"/>
  <Override PartName="/ppt/charts/style4.xml" ContentType="application/vnd.ms-office.chartstyle+xml"/>
  <Override PartName="/ppt/charts/style3.xml" ContentType="application/vnd.ms-office.chartstyle+xml"/>
  <Override PartName="/ppt/charts/chart20.xml" ContentType="application/vnd.openxmlformats-officedocument.drawingml.chart+xml"/>
  <Override PartName="/ppt/theme/themeOverride9.xml" ContentType="application/vnd.openxmlformats-officedocument.themeOverride+xml"/>
  <Override PartName="/ppt/charts/colors2.xml" ContentType="application/vnd.ms-office.chartcolorstyle+xml"/>
  <Override PartName="/ppt/charts/style2.xml" ContentType="application/vnd.ms-office.chartstyle+xml"/>
  <Override PartName="/ppt/charts/chart19.xml" ContentType="application/vnd.openxmlformats-officedocument.drawingml.chart+xml"/>
  <Override PartName="/ppt/charts/chart12.xml" ContentType="application/vnd.openxmlformats-officedocument.drawingml.chart+xml"/>
  <Override PartName="/ppt/charts/chart11.xml" ContentType="application/vnd.openxmlformats-officedocument.drawingml.chart+xml"/>
  <Override PartName="/ppt/theme/themeOverride4.xml" ContentType="application/vnd.openxmlformats-officedocument.themeOverride+xml"/>
  <Override PartName="/ppt/theme/themeOverride3.xml" ContentType="application/vnd.openxmlformats-officedocument.themeOverride+xml"/>
  <Override PartName="/ppt/theme/theme3.xml" ContentType="application/vnd.openxmlformats-officedocument.them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theme/theme4.xml" ContentType="application/vnd.openxmlformats-officedocument.theme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theme/theme5.xml" ContentType="application/vnd.openxmlformats-officedocument.theme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9.xml" ContentType="application/vnd.openxmlformats-officedocument.drawingml.chart+xml"/>
  <Override PartName="/ppt/theme/theme2.xml" ContentType="application/vnd.openxmlformats-officedocument.theme+xml"/>
  <Override PartName="/ppt/charts/chart8.xml" ContentType="application/vnd.openxmlformats-officedocument.drawingml.chart+xml"/>
  <Override PartName="/ppt/charts/colors4.xml" ContentType="application/vnd.ms-office.chartcolorstyle+xml"/>
  <Override PartName="/ppt/theme/themeOverride11.xml" ContentType="application/vnd.openxmlformats-officedocument.themeOverride+xml"/>
  <Override PartName="/ppt/charts/chart22.xml" ContentType="application/vnd.openxmlformats-officedocument.drawingml.chart+xml"/>
  <Override PartName="/ppt/theme/themeOverride18.xml" ContentType="application/vnd.openxmlformats-officedocument.themeOverride+xml"/>
  <Override PartName="/ppt/charts/chart3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olors9.xml" ContentType="application/vnd.ms-office.chartcolorstyle+xml"/>
  <Override PartName="/ppt/charts/style9.xml" ContentType="application/vnd.ms-office.chartstyle+xml"/>
  <Override PartName="/ppt/charts/chart32.xml" ContentType="application/vnd.openxmlformats-officedocument.drawingml.chart+xml"/>
  <Override PartName="/ppt/charts/chart31.xml" ContentType="application/vnd.openxmlformats-officedocument.drawingml.chart+xml"/>
  <Override PartName="/ppt/theme/themeOverride17.xml" ContentType="application/vnd.openxmlformats-officedocument.themeOverride+xml"/>
  <Override PartName="/ppt/theme/themeOverride19.xml" ContentType="application/vnd.openxmlformats-officedocument.themeOverride+xml"/>
  <Override PartName="/ppt/charts/chart34.xml" ContentType="application/vnd.openxmlformats-officedocument.drawingml.chart+xml"/>
  <Override PartName="/ppt/charts/style11.xml" ContentType="application/vnd.ms-office.chartstyle+xml"/>
  <Override PartName="/ppt/handoutMasters/handoutMaster1.xml" ContentType="application/vnd.openxmlformats-officedocument.presentationml.handoutMaster+xml"/>
  <Override PartName="/ppt/charts/chart37.xml" ContentType="application/vnd.openxmlformats-officedocument.drawingml.chart+xml"/>
  <Override PartName="/ppt/notesMasters/notesMaster1.xml" ContentType="application/vnd.openxmlformats-officedocument.presentationml.notesMaster+xml"/>
  <Override PartName="/ppt/theme/themeOverride21.xml" ContentType="application/vnd.openxmlformats-officedocument.themeOverride+xml"/>
  <Override PartName="/ppt/charts/chart36.xml" ContentType="application/vnd.openxmlformats-officedocument.drawingml.chart+xml"/>
  <Override PartName="/ppt/commentAuthors.xml" ContentType="application/vnd.openxmlformats-officedocument.presentationml.commentAuthors+xml"/>
  <Override PartName="/ppt/charts/chart35.xml" ContentType="application/vnd.openxmlformats-officedocument.drawingml.chart+xml"/>
  <Override PartName="/ppt/theme/themeOverride20.xml" ContentType="application/vnd.openxmlformats-officedocument.themeOverride+xml"/>
  <Override PartName="/ppt/charts/colors11.xml" ContentType="application/vnd.ms-office.chartcolorstyle+xml"/>
  <Override PartName="/ppt/charts/chart1.xml" ContentType="application/vnd.openxmlformats-officedocument.drawingml.chart+xml"/>
  <Override PartName="/ppt/charts/chart30.xml" ContentType="application/vnd.openxmlformats-officedocument.drawingml.chart+xml"/>
  <Override PartName="/ppt/charts/chart29.xml" ContentType="application/vnd.openxmlformats-officedocument.drawingml.chart+xml"/>
  <Override PartName="/ppt/theme/themeOverride13.xml" ContentType="application/vnd.openxmlformats-officedocument.themeOverride+xml"/>
  <Override PartName="/ppt/charts/chart2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olors6.xml" ContentType="application/vnd.ms-office.chartcolorstyle+xml"/>
  <Override PartName="/ppt/charts/style6.xml" ContentType="application/vnd.ms-office.chartstyle+xml"/>
  <Override PartName="/ppt/charts/chart23.xml" ContentType="application/vnd.openxmlformats-officedocument.drawingml.chart+xml"/>
  <Override PartName="/ppt/theme/themeOverride12.xml" ContentType="application/vnd.openxmlformats-officedocument.themeOverride+xml"/>
  <Override PartName="/ppt/charts/colors5.xml" ContentType="application/vnd.ms-office.chartcolorstyle+xml"/>
  <Override PartName="/ppt/charts/style5.xml" ContentType="application/vnd.ms-office.chartstyle+xml"/>
  <Override PartName="/ppt/theme/themeOverride14.xml" ContentType="application/vnd.openxmlformats-officedocument.themeOverride+xml"/>
  <Override PartName="/ppt/charts/chart25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theme/themeOverride16.xml" ContentType="application/vnd.openxmlformats-officedocument.themeOverride+xml"/>
  <Override PartName="/ppt/charts/chart26.xml" ContentType="application/vnd.openxmlformats-officedocument.drawingml.chart+xml"/>
  <Override PartName="/ppt/theme/themeOverride15.xml" ContentType="application/vnd.openxmlformats-officedocument.themeOverride+xml"/>
  <Override PartName="/ppt/charts/colors8.xml" ContentType="application/vnd.ms-office.chartcolorstyle+xml"/>
  <Override PartName="/ppt/charts/style8.xml" ContentType="application/vnd.ms-office.chartstyl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81" r:id="rId4"/>
  </p:sldMasterIdLst>
  <p:notesMasterIdLst>
    <p:notesMasterId r:id="rId42"/>
  </p:notesMasterIdLst>
  <p:handoutMasterIdLst>
    <p:handoutMasterId r:id="rId43"/>
  </p:handoutMasterIdLst>
  <p:sldIdLst>
    <p:sldId id="529" r:id="rId5"/>
    <p:sldId id="606" r:id="rId6"/>
    <p:sldId id="632" r:id="rId7"/>
    <p:sldId id="637" r:id="rId8"/>
    <p:sldId id="609" r:id="rId9"/>
    <p:sldId id="610" r:id="rId10"/>
    <p:sldId id="611" r:id="rId11"/>
    <p:sldId id="612" r:id="rId12"/>
    <p:sldId id="628" r:id="rId13"/>
    <p:sldId id="636" r:id="rId14"/>
    <p:sldId id="614" r:id="rId15"/>
    <p:sldId id="615" r:id="rId16"/>
    <p:sldId id="662" r:id="rId17"/>
    <p:sldId id="607" r:id="rId18"/>
    <p:sldId id="616" r:id="rId19"/>
    <p:sldId id="645" r:id="rId20"/>
    <p:sldId id="618" r:id="rId21"/>
    <p:sldId id="634" r:id="rId22"/>
    <p:sldId id="639" r:id="rId23"/>
    <p:sldId id="666" r:id="rId24"/>
    <p:sldId id="667" r:id="rId25"/>
    <p:sldId id="669" r:id="rId26"/>
    <p:sldId id="619" r:id="rId27"/>
    <p:sldId id="653" r:id="rId28"/>
    <p:sldId id="668" r:id="rId29"/>
    <p:sldId id="661" r:id="rId30"/>
    <p:sldId id="608" r:id="rId31"/>
    <p:sldId id="633" r:id="rId32"/>
    <p:sldId id="623" r:id="rId33"/>
    <p:sldId id="640" r:id="rId34"/>
    <p:sldId id="624" r:id="rId35"/>
    <p:sldId id="657" r:id="rId36"/>
    <p:sldId id="656" r:id="rId37"/>
    <p:sldId id="658" r:id="rId38"/>
    <p:sldId id="625" r:id="rId39"/>
    <p:sldId id="626" r:id="rId40"/>
    <p:sldId id="629" r:id="rId41"/>
  </p:sldIdLst>
  <p:sldSz cx="9144000" cy="6858000" type="screen4x3"/>
  <p:notesSz cx="67691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568F757A-3D5C-4540-AC95-D73AD49C9E23}">
          <p14:sldIdLst>
            <p14:sldId id="529"/>
            <p14:sldId id="606"/>
            <p14:sldId id="632"/>
            <p14:sldId id="637"/>
            <p14:sldId id="609"/>
            <p14:sldId id="610"/>
            <p14:sldId id="611"/>
            <p14:sldId id="612"/>
            <p14:sldId id="628"/>
            <p14:sldId id="636"/>
            <p14:sldId id="614"/>
            <p14:sldId id="615"/>
            <p14:sldId id="662"/>
            <p14:sldId id="607"/>
            <p14:sldId id="616"/>
            <p14:sldId id="645"/>
            <p14:sldId id="618"/>
            <p14:sldId id="634"/>
            <p14:sldId id="639"/>
            <p14:sldId id="666"/>
            <p14:sldId id="667"/>
            <p14:sldId id="669"/>
            <p14:sldId id="619"/>
            <p14:sldId id="653"/>
            <p14:sldId id="668"/>
            <p14:sldId id="661"/>
            <p14:sldId id="608"/>
            <p14:sldId id="633"/>
            <p14:sldId id="623"/>
            <p14:sldId id="640"/>
            <p14:sldId id="624"/>
            <p14:sldId id="657"/>
            <p14:sldId id="656"/>
            <p14:sldId id="658"/>
            <p14:sldId id="625"/>
            <p14:sldId id="626"/>
            <p14:sldId id="6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משה אטרמן" initials="מא" lastIdx="2" clrIdx="0">
    <p:extLst>
      <p:ext uri="{19B8F6BF-5375-455C-9EA6-DF929625EA0E}">
        <p15:presenceInfo xmlns:p15="http://schemas.microsoft.com/office/powerpoint/2012/main" userId="S-1-5-21-2000478354-1614895754-839522115-11510" providerId="AD"/>
      </p:ext>
    </p:extLst>
  </p:cmAuthor>
  <p:cmAuthor id="2" name="עודה מג' ד" initials="עמד" lastIdx="1" clrIdx="1">
    <p:extLst>
      <p:ext uri="{19B8F6BF-5375-455C-9EA6-DF929625EA0E}">
        <p15:presenceInfo xmlns:p15="http://schemas.microsoft.com/office/powerpoint/2012/main" userId="S-1-5-21-2000478354-1614895754-839522115-737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C00000"/>
    <a:srgbClr val="4472C4"/>
    <a:srgbClr val="4490C4"/>
    <a:srgbClr val="404040"/>
    <a:srgbClr val="5B9BD5"/>
    <a:srgbClr val="6600CC"/>
    <a:srgbClr val="0033CC"/>
    <a:srgbClr val="00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0" autoAdjust="0"/>
    <p:restoredTop sz="89779" autoAdjust="0"/>
  </p:normalViewPr>
  <p:slideViewPr>
    <p:cSldViewPr snapToGrid="0">
      <p:cViewPr varScale="1">
        <p:scale>
          <a:sx n="80" d="100"/>
          <a:sy n="80" d="100"/>
        </p:scale>
        <p:origin x="102" y="8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customXml" Target="../customXml/item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mvsrvyhmm\Vyhmm\KOMA7\ZNKH\Dover\7-12%202022\&#1512;&#1497;&#1489;&#1497;&#1514;\4.7.22\&#1496;&#1497;&#1493;&#1496;&#1493;&#1514;\&#1488;&#1511;&#1505;&#1500;&#1497;&#1501;%20&#1513;&#1500;%20&#1490;&#1512;&#1508;&#1497;&#1501;\&#1512;&#1497;&#1489;&#1497;&#1493;&#1514;%20&#1512;&#1497;&#1488;&#1500;&#1497;&#1493;&#1514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file:///\\mvsrvyhmm\Vyhmm\KOMA7\ZNKH\Dover\7-12%202022\&#1512;&#1497;&#1489;&#1497;&#1514;\4.7.22\&#1496;&#1497;&#1493;&#1496;&#1493;&#1514;\&#1488;&#1511;&#1505;&#1500;&#1497;&#1501;%20&#1513;&#1500;%20&#1490;&#1512;&#1508;&#1497;&#1501;\&#1492;&#1514;&#1495;&#1500;&#1493;&#1514;,%20&#1492;&#1497;&#1514;&#1512;&#1497;&#1501;,%20&#1490;&#1502;&#1512;%20&#1489;&#1504;&#1497;&#1497;&#1492;.xlsx" TargetMode="External"/><Relationship Id="rId1" Type="http://schemas.openxmlformats.org/officeDocument/2006/relationships/themeOverride" Target="../theme/themeOverride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oleObject" Target="file:///\\mvsrvyhmm\Vyhmm\KOMA7\ZNKH\Dover\7-12%202022\&#1512;&#1497;&#1489;&#1497;&#1514;\4.7.22\&#1496;&#1497;&#1493;&#1496;&#1493;&#1514;\&#1488;&#1511;&#1505;&#1500;&#1497;&#1501;%20&#1513;&#1500;%20&#1490;&#1512;&#1508;&#1497;&#1501;\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6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7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\\mvsrvyhmm\Vyhmm\KOMA7\ZNKH\Dover\7-12%202022\&#1512;&#1497;&#1489;&#1497;&#1514;\4.7.22\&#1496;&#1497;&#1493;&#1496;&#1493;&#1514;\&#1488;&#1511;&#1505;&#1500;&#1497;&#1501;%20&#1513;&#1500;%20&#1490;&#1512;&#1508;&#1497;&#1501;\&#1506;&#1493;&#1514;&#1511;%20&#1513;&#1500;%20&#1506;&#1493;&#1514;&#1511;%20&#1513;&#1500;%20&#1511;&#1513;&#1497;&#1497;%20&#1502;&#1497;&#1502;&#1493;&#1503;%20&#1500;&#1508;&#1497;%20&#1511;&#1489;&#1493;&#1510;&#1514;%20&#1490;&#1493;&#1491;&#1500;-%20&#1504;&#1514;&#1493;&#1504;&#1497;&#1501;%20&#1497;&#1513;&#1497;&#1512;&#1493;&#1514;%20&#1502;&#1492;&#1500;&#1502;&#1505;(&#1502;&#1488;&#1497;).xlsx" TargetMode="External"/><Relationship Id="rId1" Type="http://schemas.openxmlformats.org/officeDocument/2006/relationships/themeOverride" Target="../theme/themeOverride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3.xml"/><Relationship Id="rId4" Type="http://schemas.openxmlformats.org/officeDocument/2006/relationships/oleObject" Target="file:///\\mvsrvyhmm\Vyhmm\KOMA7\ZNKH\Dover\7-12%202022\&#1512;&#1497;&#1489;&#1497;&#1514;\4.7.22\&#1496;&#1497;&#1493;&#1496;&#1493;&#1514;\&#1488;&#1511;&#1505;&#1500;&#1497;&#1501;%20&#1513;&#1500;%20&#1490;&#1512;&#1508;&#1497;&#1501;\&#1502;&#1491;&#1491;%20&#1500;&#1495;&#1509;%20&#1489;&#1513;&#1512;&#1513;&#1512;&#1488;&#1493;&#1514;%20&#1492;&#1488;&#1505;&#1508;&#1511;&#1492;%20&#1500;&#1491;&#1493;&#1489;&#1512;&#1493;&#1514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mvsrvyhmm\Vyhmm\KOMA7\ZNKH\Dover\7-12%202022\&#1512;&#1497;&#1489;&#1497;&#1514;\4.7.22\&#1496;&#1497;&#1493;&#1496;&#1493;&#1514;\&#1488;&#1511;&#1505;&#1500;&#1497;&#1501;%20&#1513;&#1500;%20&#1490;&#1512;&#1508;&#1497;&#1501;\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mvsrvyhmm\Vyhmm\KOMA7\ZNKH\Dover\7-12%202022\&#1512;&#1497;&#1489;&#1497;&#1514;\4.7.22\&#1496;&#1497;&#1493;&#1496;&#1493;&#1514;\&#1488;&#1511;&#1505;&#1500;&#1497;&#1501;%20&#1513;&#1500;%20&#1490;&#1512;&#1508;&#1497;&#1501;\&#1490;&#1512;&#1508;&#1497;&#1501;%20&#1500;&#1491;&#1493;&#1489;&#1512;&#1493;&#1514;%20&#1497;&#1493;&#1500;&#1497;%202022%20&#1512;&#1488;&#1500;&#1497;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u71c\AppData\Local\Microsoft\Windows\INetCache\Content.Outlook\LPC6RPA2\&#1488;&#1489;&#1496;&#1500;&#1492;%20&#1489;&#1506;&#1512;&#1499;&#1497;&#1501;%20&#1500;&#1491;&#1493;&#1489;&#1512;&#1493;&#1514;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mvsrvyhmm\Vyhmm\KOMA7\ZNKH\Dover\7-12%202022\&#1512;&#1497;&#1489;&#1497;&#1514;\4.7.22\&#1496;&#1497;&#1493;&#1496;&#1493;&#1514;\&#1488;&#1511;&#1505;&#1500;&#1497;&#1501;%20&#1513;&#1500;%20&#1490;&#1512;&#1508;&#1497;&#1501;\&#1490;&#1512;&#1508;&#1497;&#1501;%20&#1500;&#1491;&#1493;&#1489;&#1512;&#1493;&#1514;%20&#1497;&#1493;&#1500;&#1497;%202022%20&#1512;&#1488;&#1500;&#1497;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mvsrvyhmm\Vyhmm\KOMA7\ZNKH\Dover\7-12%202022\&#1512;&#1497;&#1489;&#1497;&#1514;\4.7.22\&#1496;&#1497;&#1493;&#1496;&#1493;&#1514;\&#1488;&#1511;&#1505;&#1500;&#1497;&#1501;%20&#1513;&#1500;%20&#1490;&#1512;&#1508;&#1497;&#1501;\&#1490;&#1512;&#1508;&#1497;&#1501;%20&#1500;&#1491;&#1493;&#1489;&#1512;&#1493;&#1514;%20&#1497;&#1493;&#1500;&#1497;%202022%20&#1512;&#1488;&#1500;&#1497;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14.xml"/><Relationship Id="rId4" Type="http://schemas.openxmlformats.org/officeDocument/2006/relationships/package" Target="../embeddings/_______________Microsoft_Excel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mvsrvyhmm\Vyhmm\KOMA7\ZNKH\Dover\7-12%202022\&#1512;&#1497;&#1489;&#1497;&#1514;\4.7.22\&#1496;&#1497;&#1493;&#1496;&#1493;&#1514;\&#1488;&#1511;&#1505;&#1500;&#1497;&#1501;%20&#1513;&#1500;%20&#1490;&#1512;&#1508;&#1497;&#1501;\&#1490;&#1512;&#1508;&#1497;&#1501;%20&#1500;&#1491;&#1493;&#1489;&#1512;&#1493;&#1514;%20&#1497;&#1493;&#1500;&#1497;%202022%20&#1512;&#1488;&#1500;&#1497;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oleObject" Target="file:///\\mvsrvyhmm\Vyhmm\KOMA7\ZNKH\Dover\7-12%202022\&#1512;&#1497;&#1489;&#1497;&#1514;\4.7.22\&#1496;&#1497;&#1493;&#1496;&#1493;&#1514;\&#1488;&#1511;&#1505;&#1500;&#1497;&#1501;%20&#1513;&#1500;%20&#1490;&#1512;&#1508;&#1497;&#1501;\&#1514;&#1495;&#1494;&#1497;&#1493;&#1514;%20&#1510;&#1502;&#1497;&#1495;&#1492;%20-%20&#1489;&#1514;&#1497;%20&#1492;&#1513;&#1511;&#1506;&#1493;&#1514;.xlsx" TargetMode="External"/><Relationship Id="rId1" Type="http://schemas.openxmlformats.org/officeDocument/2006/relationships/themeOverride" Target="../theme/themeOverride16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8.xml"/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17.xm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mvsrvyhmm\Vyhmm\KOMA7\ZNKH\Dover\7-12%202022\&#1512;&#1497;&#1489;&#1497;&#1514;\4.7.22\&#1496;&#1497;&#1493;&#1496;&#1493;&#1514;\&#1488;&#1511;&#1505;&#1500;&#1497;&#1501;%20&#1513;&#1500;%20&#1490;&#1512;&#1508;&#1497;&#1501;\OECD_INFLATION.xlsx" TargetMode="Externa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u71c\AppData\Local\Microsoft\Windows\INetCache\Content.Outlook\LPC6RPA2\&#1488;&#1497;&#1504;&#1508;&#1500;&#1510;&#1497;&#1492;%20&#1502;&#1491;&#1497;&#1504;&#1493;&#1514;%20&#1502;&#1512;&#1499;&#1494;&#1497;&#1493;&#1514;%20&#1493;&#1514;&#1495;&#1494;&#1497;&#1493;&#1514;%20&#1508;&#1493;&#1512;&#1502;&#1496;%20&#1495;&#1491;&#1513;%20&#1505;&#1493;&#1508;&#1497;%20(002).xlsx" TargetMode="Externa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u71c\Downloads\&#1492;&#1513;&#1493;&#1493;&#1488;&#1492;%20&#1489;&#1497;&#1504;&#1500;%20040722%20&#1500;&#1508;&#1512;&#1505;&#1493;&#1501;%20(1).xlsx" TargetMode="Externa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oleObject" Target="../embeddings/oleObject6.bin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0.xml"/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21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oleObject" Target="../embeddings/oleObject7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../embeddings/oleObject1.bin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../embeddings/oleObject2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../embeddings/oleObject3.bin"/><Relationship Id="rId1" Type="http://schemas.openxmlformats.org/officeDocument/2006/relationships/image" Target="../media/image4.png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dirty="0"/>
              <a:t>איור 1: התרומה של הרכיבים העיקריים במדד לאינפלציה השנתית
</a:t>
            </a:r>
            <a:r>
              <a:rPr lang="he-IL" b="0" dirty="0" smtClean="0"/>
              <a:t>נובמבר 2016 </a:t>
            </a:r>
            <a:r>
              <a:rPr lang="he-IL" b="0" dirty="0"/>
              <a:t>עד </a:t>
            </a:r>
            <a:r>
              <a:rPr lang="he-IL" b="0" dirty="0" smtClean="0"/>
              <a:t> מאי 2022</a:t>
            </a:r>
            <a:endParaRPr lang="he-IL" b="0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3.7564239986890069E-2"/>
          <c:y val="0.11557673567566457"/>
          <c:w val="0.94217898811778522"/>
          <c:h val="0.65803256567850654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'איור 1 נתונים'!$C$3</c:f>
              <c:strCache>
                <c:ptCount val="1"/>
                <c:pt idx="0">
                  <c:v>דיור (24.7%)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</c:numCache>
            </c:numRef>
          </c:cat>
          <c:val>
            <c:numRef>
              <c:f>'איור 1 נתונים'!$C$16:$C$150</c:f>
              <c:numCache>
                <c:formatCode>0.0</c:formatCode>
                <c:ptCount val="135"/>
                <c:pt idx="0">
                  <c:v>0.72316184024404195</c:v>
                </c:pt>
                <c:pt idx="1">
                  <c:v>0.62402557272709447</c:v>
                </c:pt>
                <c:pt idx="2">
                  <c:v>0.73108630139212405</c:v>
                </c:pt>
                <c:pt idx="3">
                  <c:v>0.74993681224919551</c:v>
                </c:pt>
                <c:pt idx="4">
                  <c:v>0.75840298081840407</c:v>
                </c:pt>
                <c:pt idx="5">
                  <c:v>0.81285055283409502</c:v>
                </c:pt>
                <c:pt idx="6">
                  <c:v>0.80031053205441349</c:v>
                </c:pt>
                <c:pt idx="7">
                  <c:v>0.69804059621037939</c:v>
                </c:pt>
                <c:pt idx="8">
                  <c:v>0.69974028638284524</c:v>
                </c:pt>
                <c:pt idx="9">
                  <c:v>0.93953233998708618</c:v>
                </c:pt>
                <c:pt idx="10">
                  <c:v>0.90929906614465794</c:v>
                </c:pt>
                <c:pt idx="11">
                  <c:v>0.73783377888514823</c:v>
                </c:pt>
                <c:pt idx="12">
                  <c:v>0.60926337449755852</c:v>
                </c:pt>
                <c:pt idx="13">
                  <c:v>0.79016917379670126</c:v>
                </c:pt>
                <c:pt idx="14">
                  <c:v>0.81316621847022619</c:v>
                </c:pt>
                <c:pt idx="15">
                  <c:v>0.60795850810654006</c:v>
                </c:pt>
                <c:pt idx="16">
                  <c:v>0.60616374733716227</c:v>
                </c:pt>
                <c:pt idx="17">
                  <c:v>0.60553398947128423</c:v>
                </c:pt>
                <c:pt idx="18">
                  <c:v>0.5746662221693839</c:v>
                </c:pt>
                <c:pt idx="19">
                  <c:v>0.5251259905800354</c:v>
                </c:pt>
                <c:pt idx="20">
                  <c:v>0.55379475136973433</c:v>
                </c:pt>
                <c:pt idx="21">
                  <c:v>0.5801144197391418</c:v>
                </c:pt>
                <c:pt idx="22">
                  <c:v>0.70750744395226572</c:v>
                </c:pt>
                <c:pt idx="23">
                  <c:v>0.81402463568235117</c:v>
                </c:pt>
                <c:pt idx="24">
                  <c:v>0.67865718705979405</c:v>
                </c:pt>
                <c:pt idx="25">
                  <c:v>0.61357244391245191</c:v>
                </c:pt>
                <c:pt idx="26">
                  <c:v>0.57355176994417967</c:v>
                </c:pt>
                <c:pt idx="27">
                  <c:v>0.52539170625775811</c:v>
                </c:pt>
                <c:pt idx="28">
                  <c:v>0.52417564888048174</c:v>
                </c:pt>
                <c:pt idx="29">
                  <c:v>0.55242290556658791</c:v>
                </c:pt>
                <c:pt idx="30">
                  <c:v>0.58511899131230294</c:v>
                </c:pt>
                <c:pt idx="31">
                  <c:v>0.64382846198547983</c:v>
                </c:pt>
                <c:pt idx="32">
                  <c:v>0.67490366867745455</c:v>
                </c:pt>
                <c:pt idx="33">
                  <c:v>0.52679733612566482</c:v>
                </c:pt>
                <c:pt idx="34">
                  <c:v>0.47528608885118395</c:v>
                </c:pt>
                <c:pt idx="35">
                  <c:v>0.55423172043702951</c:v>
                </c:pt>
                <c:pt idx="36">
                  <c:v>0.6692455278420294</c:v>
                </c:pt>
                <c:pt idx="37">
                  <c:v>0.69514207251420357</c:v>
                </c:pt>
                <c:pt idx="38">
                  <c:v>0.61610340447027201</c:v>
                </c:pt>
                <c:pt idx="39">
                  <c:v>0.69790773108024695</c:v>
                </c:pt>
                <c:pt idx="40">
                  <c:v>0.61720512715360998</c:v>
                </c:pt>
                <c:pt idx="41">
                  <c:v>0.53630114266189599</c:v>
                </c:pt>
                <c:pt idx="42">
                  <c:v>0.58046649191606525</c:v>
                </c:pt>
                <c:pt idx="43">
                  <c:v>0.5050889971090966</c:v>
                </c:pt>
                <c:pt idx="44">
                  <c:v>0.50805238435934708</c:v>
                </c:pt>
                <c:pt idx="45">
                  <c:v>0.53656867470350678</c:v>
                </c:pt>
                <c:pt idx="46">
                  <c:v>0.50854108478614601</c:v>
                </c:pt>
                <c:pt idx="47">
                  <c:v>0.3811093386947827</c:v>
                </c:pt>
                <c:pt idx="48">
                  <c:v>0.36493715772934399</c:v>
                </c:pt>
                <c:pt idx="49">
                  <c:v>0.41783496762213551</c:v>
                </c:pt>
                <c:pt idx="50">
                  <c:v>0.52313975271637703</c:v>
                </c:pt>
                <c:pt idx="51">
                  <c:v>0.45069040597008286</c:v>
                </c:pt>
                <c:pt idx="52">
                  <c:v>0.37336559348946347</c:v>
                </c:pt>
                <c:pt idx="53">
                  <c:v>0.39663342876898083</c:v>
                </c:pt>
                <c:pt idx="54">
                  <c:v>0.33339465178677491</c:v>
                </c:pt>
                <c:pt idx="55">
                  <c:v>0.39020190293716533</c:v>
                </c:pt>
                <c:pt idx="56">
                  <c:v>0.46783683144859795</c:v>
                </c:pt>
                <c:pt idx="57">
                  <c:v>0.54347820172310113</c:v>
                </c:pt>
                <c:pt idx="58">
                  <c:v>0.54128005046003236</c:v>
                </c:pt>
                <c:pt idx="59">
                  <c:v>0.61809601384161683</c:v>
                </c:pt>
                <c:pt idx="60">
                  <c:v>0.58829458016238578</c:v>
                </c:pt>
                <c:pt idx="61">
                  <c:v>0.43316266515271462</c:v>
                </c:pt>
                <c:pt idx="62">
                  <c:v>0.45323530898321895</c:v>
                </c:pt>
                <c:pt idx="63">
                  <c:v>0.5577116043174849</c:v>
                </c:pt>
                <c:pt idx="64">
                  <c:v>0.63496485946245373</c:v>
                </c:pt>
                <c:pt idx="65">
                  <c:v>0.70624710790005962</c:v>
                </c:pt>
                <c:pt idx="66">
                  <c:v>0.47683630257631027</c:v>
                </c:pt>
                <c:pt idx="67">
                  <c:v>0.42414801921992734</c:v>
                </c:pt>
                <c:pt idx="68">
                  <c:v>0.47355727197870445</c:v>
                </c:pt>
                <c:pt idx="69">
                  <c:v>0.575983228274903</c:v>
                </c:pt>
                <c:pt idx="70">
                  <c:v>0.55194738439860502</c:v>
                </c:pt>
                <c:pt idx="71">
                  <c:v>0.50132317851050989</c:v>
                </c:pt>
                <c:pt idx="72">
                  <c:v>0.50071534838885978</c:v>
                </c:pt>
                <c:pt idx="73">
                  <c:v>0.6504627079569848</c:v>
                </c:pt>
                <c:pt idx="74">
                  <c:v>0.629831925055791</c:v>
                </c:pt>
                <c:pt idx="75">
                  <c:v>0.53456578729209958</c:v>
                </c:pt>
                <c:pt idx="76">
                  <c:v>0.53245441412573458</c:v>
                </c:pt>
                <c:pt idx="77">
                  <c:v>0.4342688115590761</c:v>
                </c:pt>
                <c:pt idx="78">
                  <c:v>0.53444779961758704</c:v>
                </c:pt>
                <c:pt idx="79">
                  <c:v>0.53973943765379362</c:v>
                </c:pt>
                <c:pt idx="80">
                  <c:v>0.44605462913638072</c:v>
                </c:pt>
                <c:pt idx="81">
                  <c:v>0.32836712517071048</c:v>
                </c:pt>
                <c:pt idx="82">
                  <c:v>0.37396391535497492</c:v>
                </c:pt>
                <c:pt idx="83">
                  <c:v>0.52124850587358595</c:v>
                </c:pt>
                <c:pt idx="84">
                  <c:v>0.54015490376885678</c:v>
                </c:pt>
                <c:pt idx="85">
                  <c:v>0.46515662695751692</c:v>
                </c:pt>
                <c:pt idx="86">
                  <c:v>0.48627504519839254</c:v>
                </c:pt>
                <c:pt idx="87">
                  <c:v>0.46460711304057439</c:v>
                </c:pt>
                <c:pt idx="88">
                  <c:v>0.39166106077165885</c:v>
                </c:pt>
                <c:pt idx="89">
                  <c:v>0.34239847775014903</c:v>
                </c:pt>
                <c:pt idx="90">
                  <c:v>0.292344798434445</c:v>
                </c:pt>
                <c:pt idx="91">
                  <c:v>0.16985910051242473</c:v>
                </c:pt>
                <c:pt idx="92">
                  <c:v>0.19355963559262726</c:v>
                </c:pt>
                <c:pt idx="93">
                  <c:v>0.19450489919039407</c:v>
                </c:pt>
                <c:pt idx="94">
                  <c:v>9.6868262102513786E-2</c:v>
                </c:pt>
                <c:pt idx="95">
                  <c:v>-4.8062453988442978E-2</c:v>
                </c:pt>
                <c:pt idx="96">
                  <c:v>0.12097768037497454</c:v>
                </c:pt>
                <c:pt idx="97">
                  <c:v>0.17132258115957869</c:v>
                </c:pt>
                <c:pt idx="98">
                  <c:v>0.10269812429576242</c:v>
                </c:pt>
                <c:pt idx="99">
                  <c:v>0.12605005301873598</c:v>
                </c:pt>
                <c:pt idx="100">
                  <c:v>0.17296622256939215</c:v>
                </c:pt>
                <c:pt idx="101">
                  <c:v>0.24532684428914367</c:v>
                </c:pt>
                <c:pt idx="102">
                  <c:v>0.29584412337045013</c:v>
                </c:pt>
                <c:pt idx="103">
                  <c:v>0.44302511553748919</c:v>
                </c:pt>
                <c:pt idx="104">
                  <c:v>0.44497484654278657</c:v>
                </c:pt>
                <c:pt idx="105">
                  <c:v>0.46969487789319403</c:v>
                </c:pt>
                <c:pt idx="106">
                  <c:v>0.64086489773629518</c:v>
                </c:pt>
                <c:pt idx="107">
                  <c:v>0.84182588730596009</c:v>
                </c:pt>
                <c:pt idx="108">
                  <c:v>0.79532126353179067</c:v>
                </c:pt>
                <c:pt idx="109">
                  <c:v>0.79295877348499078</c:v>
                </c:pt>
                <c:pt idx="110">
                  <c:v>0.80894152626362503</c:v>
                </c:pt>
                <c:pt idx="111">
                  <c:v>0.83508316941890703</c:v>
                </c:pt>
                <c:pt idx="112">
                  <c:v>0.90273200655468877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A1-4B85-99CF-DD5A4400CAEA}"/>
            </c:ext>
          </c:extLst>
        </c:ser>
        <c:ser>
          <c:idx val="7"/>
          <c:order val="1"/>
          <c:tx>
            <c:strRef>
              <c:f>'איור 1 נתונים'!$E$3</c:f>
              <c:strCache>
                <c:ptCount val="1"/>
                <c:pt idx="0">
                  <c:v>תקשורת (1.8%)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</c:numCache>
            </c:numRef>
          </c:cat>
          <c:val>
            <c:numRef>
              <c:f>'איור 1 נתונים'!$E$16:$E$150</c:f>
              <c:numCache>
                <c:formatCode>0.0</c:formatCode>
                <c:ptCount val="135"/>
                <c:pt idx="0">
                  <c:v>-0.33441418497868458</c:v>
                </c:pt>
                <c:pt idx="1">
                  <c:v>-0.37257053907712945</c:v>
                </c:pt>
                <c:pt idx="2">
                  <c:v>-0.43296331838647778</c:v>
                </c:pt>
                <c:pt idx="3">
                  <c:v>-0.41662745392803524</c:v>
                </c:pt>
                <c:pt idx="4">
                  <c:v>-0.4566730994401324</c:v>
                </c:pt>
                <c:pt idx="5">
                  <c:v>-0.40800610363470929</c:v>
                </c:pt>
                <c:pt idx="6">
                  <c:v>-0.37985163985755083</c:v>
                </c:pt>
                <c:pt idx="7">
                  <c:v>-0.35788496206694853</c:v>
                </c:pt>
                <c:pt idx="8">
                  <c:v>-0.37117750272436806</c:v>
                </c:pt>
                <c:pt idx="9">
                  <c:v>-0.37439566252531331</c:v>
                </c:pt>
                <c:pt idx="10">
                  <c:v>-0.32708563794874668</c:v>
                </c:pt>
                <c:pt idx="11">
                  <c:v>-0.23258019114626163</c:v>
                </c:pt>
                <c:pt idx="12">
                  <c:v>-0.1828649938296994</c:v>
                </c:pt>
                <c:pt idx="13">
                  <c:v>-0.20981005707925363</c:v>
                </c:pt>
                <c:pt idx="14">
                  <c:v>-0.14247621192631157</c:v>
                </c:pt>
                <c:pt idx="15">
                  <c:v>-0.14203050949067139</c:v>
                </c:pt>
                <c:pt idx="16">
                  <c:v>-9.923051173080305E-2</c:v>
                </c:pt>
                <c:pt idx="17">
                  <c:v>-0.11472069463704405</c:v>
                </c:pt>
                <c:pt idx="18">
                  <c:v>-0.11458806955653882</c:v>
                </c:pt>
                <c:pt idx="19">
                  <c:v>-0.19288642157140473</c:v>
                </c:pt>
                <c:pt idx="20">
                  <c:v>-0.1933426545980817</c:v>
                </c:pt>
                <c:pt idx="21">
                  <c:v>-0.18985765929821583</c:v>
                </c:pt>
                <c:pt idx="22">
                  <c:v>-0.18985765929821583</c:v>
                </c:pt>
                <c:pt idx="23">
                  <c:v>-0.18774125596184463</c:v>
                </c:pt>
                <c:pt idx="24">
                  <c:v>-0.1663488450251723</c:v>
                </c:pt>
                <c:pt idx="25">
                  <c:v>-0.16335612373478614</c:v>
                </c:pt>
                <c:pt idx="26">
                  <c:v>-0.18169901807338901</c:v>
                </c:pt>
                <c:pt idx="27">
                  <c:v>-0.18374613435769305</c:v>
                </c:pt>
                <c:pt idx="28">
                  <c:v>-0.18520316385164301</c:v>
                </c:pt>
                <c:pt idx="29">
                  <c:v>-0.18234181193807186</c:v>
                </c:pt>
                <c:pt idx="30">
                  <c:v>-0.18215479469505846</c:v>
                </c:pt>
                <c:pt idx="31">
                  <c:v>-0.16347612132072398</c:v>
                </c:pt>
                <c:pt idx="32">
                  <c:v>-0.16188049244220623</c:v>
                </c:pt>
                <c:pt idx="33">
                  <c:v>-0.18379594246675951</c:v>
                </c:pt>
                <c:pt idx="34">
                  <c:v>-0.18720611695932374</c:v>
                </c:pt>
                <c:pt idx="35">
                  <c:v>-0.19134370064185174</c:v>
                </c:pt>
                <c:pt idx="36">
                  <c:v>-0.19130175154028298</c:v>
                </c:pt>
                <c:pt idx="37">
                  <c:v>-0.14621383647798761</c:v>
                </c:pt>
                <c:pt idx="38">
                  <c:v>-0.12650642398532205</c:v>
                </c:pt>
                <c:pt idx="39">
                  <c:v>-0.1278837831266717</c:v>
                </c:pt>
                <c:pt idx="40">
                  <c:v>-0.12580928093950933</c:v>
                </c:pt>
                <c:pt idx="41">
                  <c:v>-0.12566995726183547</c:v>
                </c:pt>
                <c:pt idx="42">
                  <c:v>-0.11878963110667994</c:v>
                </c:pt>
                <c:pt idx="43">
                  <c:v>-8.4508267387248828E-2</c:v>
                </c:pt>
                <c:pt idx="44">
                  <c:v>-8.7966430177424809E-2</c:v>
                </c:pt>
                <c:pt idx="45">
                  <c:v>-7.9548367038340048E-2</c:v>
                </c:pt>
                <c:pt idx="46">
                  <c:v>-7.9364609519762847E-2</c:v>
                </c:pt>
                <c:pt idx="47">
                  <c:v>-7.9705812759948341E-2</c:v>
                </c:pt>
                <c:pt idx="48">
                  <c:v>-7.1991602828954837E-2</c:v>
                </c:pt>
                <c:pt idx="49">
                  <c:v>-9.2213187399107485E-2</c:v>
                </c:pt>
                <c:pt idx="50">
                  <c:v>-9.8535579454549341E-2</c:v>
                </c:pt>
                <c:pt idx="51">
                  <c:v>-9.5970978093676218E-2</c:v>
                </c:pt>
                <c:pt idx="52">
                  <c:v>-0.10743077716362481</c:v>
                </c:pt>
                <c:pt idx="53">
                  <c:v>-0.10917079549516467</c:v>
                </c:pt>
                <c:pt idx="54">
                  <c:v>-0.1195631121831864</c:v>
                </c:pt>
                <c:pt idx="55">
                  <c:v>-0.15447098731564926</c:v>
                </c:pt>
                <c:pt idx="56">
                  <c:v>-0.14773307225670365</c:v>
                </c:pt>
                <c:pt idx="57">
                  <c:v>-0.14047733416493671</c:v>
                </c:pt>
                <c:pt idx="58">
                  <c:v>-0.14468470301353559</c:v>
                </c:pt>
                <c:pt idx="59">
                  <c:v>-0.14941299881913803</c:v>
                </c:pt>
                <c:pt idx="60">
                  <c:v>-0.14684118278238614</c:v>
                </c:pt>
                <c:pt idx="61">
                  <c:v>-0.13904206649798592</c:v>
                </c:pt>
                <c:pt idx="62">
                  <c:v>-0.13446801022870417</c:v>
                </c:pt>
                <c:pt idx="63">
                  <c:v>-0.13444750824305221</c:v>
                </c:pt>
                <c:pt idx="64">
                  <c:v>-0.12030699063618415</c:v>
                </c:pt>
                <c:pt idx="65">
                  <c:v>-0.12961772582884395</c:v>
                </c:pt>
                <c:pt idx="66">
                  <c:v>-0.12373179728596655</c:v>
                </c:pt>
                <c:pt idx="67">
                  <c:v>-9.7493424134557319E-2</c:v>
                </c:pt>
                <c:pt idx="68">
                  <c:v>-9.6313674414651884E-2</c:v>
                </c:pt>
                <c:pt idx="69">
                  <c:v>-9.7077969731857283E-2</c:v>
                </c:pt>
                <c:pt idx="70">
                  <c:v>-9.3001082990349884E-2</c:v>
                </c:pt>
                <c:pt idx="71">
                  <c:v>-9.1351504243296702E-2</c:v>
                </c:pt>
                <c:pt idx="72">
                  <c:v>-8.8798390100216687E-2</c:v>
                </c:pt>
                <c:pt idx="73">
                  <c:v>-8.3161458088561721E-2</c:v>
                </c:pt>
                <c:pt idx="74">
                  <c:v>-8.1969324526011855E-2</c:v>
                </c:pt>
                <c:pt idx="75">
                  <c:v>-8.6883722847588662E-2</c:v>
                </c:pt>
                <c:pt idx="76">
                  <c:v>-9.1167296099691569E-2</c:v>
                </c:pt>
                <c:pt idx="77">
                  <c:v>-7.8200255615391803E-2</c:v>
                </c:pt>
                <c:pt idx="78">
                  <c:v>-7.8592888414597745E-2</c:v>
                </c:pt>
                <c:pt idx="79">
                  <c:v>-6.9534875154924167E-2</c:v>
                </c:pt>
                <c:pt idx="80">
                  <c:v>-6.9096371268680221E-2</c:v>
                </c:pt>
                <c:pt idx="81">
                  <c:v>-7.7580283970763719E-2</c:v>
                </c:pt>
                <c:pt idx="82">
                  <c:v>-8.0780000324056273E-2</c:v>
                </c:pt>
                <c:pt idx="83">
                  <c:v>-8.7310615078596179E-2</c:v>
                </c:pt>
                <c:pt idx="84">
                  <c:v>-8.0268613867565258E-2</c:v>
                </c:pt>
                <c:pt idx="85">
                  <c:v>-8.1006522196507391E-2</c:v>
                </c:pt>
                <c:pt idx="86">
                  <c:v>-7.4744684100666842E-2</c:v>
                </c:pt>
                <c:pt idx="87">
                  <c:v>-6.8901979457179768E-2</c:v>
                </c:pt>
                <c:pt idx="88">
                  <c:v>-6.4878563885955587E-2</c:v>
                </c:pt>
                <c:pt idx="89">
                  <c:v>-6.298648758882068E-2</c:v>
                </c:pt>
                <c:pt idx="90">
                  <c:v>-6.6484039577233534E-2</c:v>
                </c:pt>
                <c:pt idx="91">
                  <c:v>-7.041450963122467E-2</c:v>
                </c:pt>
                <c:pt idx="92">
                  <c:v>-6.5699928812607417E-2</c:v>
                </c:pt>
                <c:pt idx="93">
                  <c:v>-5.7913207687707545E-2</c:v>
                </c:pt>
                <c:pt idx="94">
                  <c:v>-6.4251765833161029E-2</c:v>
                </c:pt>
                <c:pt idx="95">
                  <c:v>-6.8453471304370905E-2</c:v>
                </c:pt>
                <c:pt idx="96">
                  <c:v>-6.556276348119093E-2</c:v>
                </c:pt>
                <c:pt idx="97">
                  <c:v>-5.9743294570213927E-2</c:v>
                </c:pt>
                <c:pt idx="98">
                  <c:v>-6.4119298308311617E-2</c:v>
                </c:pt>
                <c:pt idx="99">
                  <c:v>-8.2108205494116571E-2</c:v>
                </c:pt>
                <c:pt idx="100">
                  <c:v>-8.2687236116715454E-2</c:v>
                </c:pt>
                <c:pt idx="101">
                  <c:v>-8.9287723159371529E-2</c:v>
                </c:pt>
                <c:pt idx="102">
                  <c:v>-8.2185560210040975E-2</c:v>
                </c:pt>
                <c:pt idx="103">
                  <c:v>-7.9101763355721735E-2</c:v>
                </c:pt>
                <c:pt idx="104">
                  <c:v>-8.3343388508325539E-2</c:v>
                </c:pt>
                <c:pt idx="105">
                  <c:v>-8.1405091409205099E-2</c:v>
                </c:pt>
                <c:pt idx="106">
                  <c:v>-7.0328234997827407E-2</c:v>
                </c:pt>
                <c:pt idx="107">
                  <c:v>-5.9733156891320596E-2</c:v>
                </c:pt>
                <c:pt idx="108">
                  <c:v>-5.5512124151309447E-2</c:v>
                </c:pt>
                <c:pt idx="109">
                  <c:v>-4.8943836844464371E-2</c:v>
                </c:pt>
                <c:pt idx="110">
                  <c:v>-5.1313055771388977E-2</c:v>
                </c:pt>
                <c:pt idx="111">
                  <c:v>-4.9364187156222088E-2</c:v>
                </c:pt>
                <c:pt idx="112">
                  <c:v>-4.3104616849119488E-2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A1-4B85-99CF-DD5A4400CAEA}"/>
            </c:ext>
          </c:extLst>
        </c:ser>
        <c:ser>
          <c:idx val="0"/>
          <c:order val="2"/>
          <c:tx>
            <c:strRef>
              <c:f>'איור 1 נתונים'!$B$3</c:f>
              <c:strCache>
                <c:ptCount val="1"/>
                <c:pt idx="0">
                  <c:v>מזון (14.6%)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</c:numCache>
            </c:numRef>
          </c:cat>
          <c:val>
            <c:numRef>
              <c:f>'איור 1 נתונים'!$B$16:$B$150</c:f>
              <c:numCache>
                <c:formatCode>0.0</c:formatCode>
                <c:ptCount val="135"/>
                <c:pt idx="0">
                  <c:v>0.50326121164928694</c:v>
                </c:pt>
                <c:pt idx="1">
                  <c:v>0.64315283243425547</c:v>
                </c:pt>
                <c:pt idx="2">
                  <c:v>0.57903868114956858</c:v>
                </c:pt>
                <c:pt idx="3">
                  <c:v>0.71684221571363704</c:v>
                </c:pt>
                <c:pt idx="4">
                  <c:v>0.74961581504647534</c:v>
                </c:pt>
                <c:pt idx="5">
                  <c:v>0.86112965939623975</c:v>
                </c:pt>
                <c:pt idx="6">
                  <c:v>1.0049652206549677</c:v>
                </c:pt>
                <c:pt idx="7">
                  <c:v>0.90360524187061408</c:v>
                </c:pt>
                <c:pt idx="8">
                  <c:v>0.84525661568869959</c:v>
                </c:pt>
                <c:pt idx="9">
                  <c:v>0.76358373098265042</c:v>
                </c:pt>
                <c:pt idx="10">
                  <c:v>0.54126354756473105</c:v>
                </c:pt>
                <c:pt idx="11">
                  <c:v>0.47166979238715978</c:v>
                </c:pt>
                <c:pt idx="12">
                  <c:v>0.32970950927501463</c:v>
                </c:pt>
                <c:pt idx="13">
                  <c:v>0.13569690265486675</c:v>
                </c:pt>
                <c:pt idx="14">
                  <c:v>0.20415057915057958</c:v>
                </c:pt>
                <c:pt idx="15">
                  <c:v>2.6905997963990187E-2</c:v>
                </c:pt>
                <c:pt idx="16">
                  <c:v>5.3708428742773477E-2</c:v>
                </c:pt>
                <c:pt idx="17">
                  <c:v>-9.31835532692184E-2</c:v>
                </c:pt>
                <c:pt idx="18">
                  <c:v>-0.19777156647116426</c:v>
                </c:pt>
                <c:pt idx="19">
                  <c:v>-0.20954675685254934</c:v>
                </c:pt>
                <c:pt idx="20">
                  <c:v>-0.40487072037401278</c:v>
                </c:pt>
                <c:pt idx="21">
                  <c:v>-0.36188367605711391</c:v>
                </c:pt>
                <c:pt idx="22">
                  <c:v>-0.30037082019218275</c:v>
                </c:pt>
                <c:pt idx="23">
                  <c:v>-0.33923982789322338</c:v>
                </c:pt>
                <c:pt idx="24">
                  <c:v>-0.26879150564242615</c:v>
                </c:pt>
                <c:pt idx="25">
                  <c:v>-0.20204517261707272</c:v>
                </c:pt>
                <c:pt idx="26">
                  <c:v>-0.23081976151295158</c:v>
                </c:pt>
                <c:pt idx="27">
                  <c:v>-0.16310663606748441</c:v>
                </c:pt>
                <c:pt idx="28">
                  <c:v>-0.14867524653071124</c:v>
                </c:pt>
                <c:pt idx="29">
                  <c:v>-8.1660692645397853E-2</c:v>
                </c:pt>
                <c:pt idx="30">
                  <c:v>-1.1413090503156241E-3</c:v>
                </c:pt>
                <c:pt idx="31">
                  <c:v>-4.2047429172229367E-2</c:v>
                </c:pt>
                <c:pt idx="32">
                  <c:v>7.7426819024404653E-2</c:v>
                </c:pt>
                <c:pt idx="33">
                  <c:v>9.5057678023931044E-2</c:v>
                </c:pt>
                <c:pt idx="34">
                  <c:v>1.0560834301075636E-2</c:v>
                </c:pt>
                <c:pt idx="35">
                  <c:v>-1.8622073214605739E-2</c:v>
                </c:pt>
                <c:pt idx="36">
                  <c:v>-1.3993939393939482E-2</c:v>
                </c:pt>
                <c:pt idx="37">
                  <c:v>-4.2024653618395254E-2</c:v>
                </c:pt>
                <c:pt idx="38">
                  <c:v>-9.8456035140268447E-2</c:v>
                </c:pt>
                <c:pt idx="39">
                  <c:v>-0.16793192715984384</c:v>
                </c:pt>
                <c:pt idx="40">
                  <c:v>-0.13881026259077245</c:v>
                </c:pt>
                <c:pt idx="41">
                  <c:v>-0.23550651187746469</c:v>
                </c:pt>
                <c:pt idx="42">
                  <c:v>-0.27427339037307441</c:v>
                </c:pt>
                <c:pt idx="43">
                  <c:v>-0.23242376944965323</c:v>
                </c:pt>
                <c:pt idx="44">
                  <c:v>-0.21985842113794604</c:v>
                </c:pt>
                <c:pt idx="45">
                  <c:v>-0.24561551269501061</c:v>
                </c:pt>
                <c:pt idx="46">
                  <c:v>-0.19336021497214523</c:v>
                </c:pt>
                <c:pt idx="47">
                  <c:v>-0.20800103867058439</c:v>
                </c:pt>
                <c:pt idx="48">
                  <c:v>-0.11073924520319518</c:v>
                </c:pt>
                <c:pt idx="49">
                  <c:v>-6.9937598891385719E-2</c:v>
                </c:pt>
                <c:pt idx="50">
                  <c:v>-5.040934270112876E-4</c:v>
                </c:pt>
                <c:pt idx="51">
                  <c:v>5.5246751287354005E-2</c:v>
                </c:pt>
                <c:pt idx="52">
                  <c:v>-2.7888304469063697E-2</c:v>
                </c:pt>
                <c:pt idx="53">
                  <c:v>2.8086222280642965E-2</c:v>
                </c:pt>
                <c:pt idx="54">
                  <c:v>1.4772373041470483E-2</c:v>
                </c:pt>
                <c:pt idx="55">
                  <c:v>2.8226203562660302E-2</c:v>
                </c:pt>
                <c:pt idx="56">
                  <c:v>2.8198146717336191E-2</c:v>
                </c:pt>
                <c:pt idx="57">
                  <c:v>-1.4373967167504356E-2</c:v>
                </c:pt>
                <c:pt idx="58">
                  <c:v>2.7611416284626204E-2</c:v>
                </c:pt>
                <c:pt idx="59">
                  <c:v>2.9070831143457366E-2</c:v>
                </c:pt>
                <c:pt idx="60">
                  <c:v>0</c:v>
                </c:pt>
                <c:pt idx="61">
                  <c:v>0</c:v>
                </c:pt>
                <c:pt idx="62">
                  <c:v>-4.1162999999999561E-2</c:v>
                </c:pt>
                <c:pt idx="63">
                  <c:v>1.3625403947679795E-2</c:v>
                </c:pt>
                <c:pt idx="64">
                  <c:v>-2.7360246276066039E-2</c:v>
                </c:pt>
                <c:pt idx="65">
                  <c:v>5.4178914091956354E-2</c:v>
                </c:pt>
                <c:pt idx="66">
                  <c:v>0.14989073142428072</c:v>
                </c:pt>
                <c:pt idx="67">
                  <c:v>8.2001654171445032E-2</c:v>
                </c:pt>
                <c:pt idx="68">
                  <c:v>0.17696677446677503</c:v>
                </c:pt>
                <c:pt idx="69">
                  <c:v>0.16383766850535209</c:v>
                </c:pt>
                <c:pt idx="70">
                  <c:v>0.12288089709897215</c:v>
                </c:pt>
                <c:pt idx="71">
                  <c:v>0.17820714384632344</c:v>
                </c:pt>
                <c:pt idx="72">
                  <c:v>0.20107128251565412</c:v>
                </c:pt>
                <c:pt idx="73">
                  <c:v>0.18763664613377504</c:v>
                </c:pt>
                <c:pt idx="74">
                  <c:v>0.20267664205669725</c:v>
                </c:pt>
                <c:pt idx="75">
                  <c:v>8.5941441077104525E-2</c:v>
                </c:pt>
                <c:pt idx="76">
                  <c:v>0.25754913798747658</c:v>
                </c:pt>
                <c:pt idx="77">
                  <c:v>0.19937147340752398</c:v>
                </c:pt>
                <c:pt idx="78">
                  <c:v>0.17155538994145667</c:v>
                </c:pt>
                <c:pt idx="79">
                  <c:v>0.21609524312161935</c:v>
                </c:pt>
                <c:pt idx="80">
                  <c:v>2.9053939221804444E-2</c:v>
                </c:pt>
                <c:pt idx="81">
                  <c:v>9.9994063374226186E-2</c:v>
                </c:pt>
                <c:pt idx="82">
                  <c:v>0.18615721981738165</c:v>
                </c:pt>
                <c:pt idx="83">
                  <c:v>0.15859452915741551</c:v>
                </c:pt>
                <c:pt idx="84">
                  <c:v>2.8584036044973442E-2</c:v>
                </c:pt>
                <c:pt idx="85">
                  <c:v>0</c:v>
                </c:pt>
                <c:pt idx="86">
                  <c:v>0.11434007501305565</c:v>
                </c:pt>
                <c:pt idx="87">
                  <c:v>0.25853494790199888</c:v>
                </c:pt>
                <c:pt idx="88">
                  <c:v>4.325741839762922E-2</c:v>
                </c:pt>
                <c:pt idx="89">
                  <c:v>0</c:v>
                </c:pt>
                <c:pt idx="90">
                  <c:v>-2.8529426600985505E-2</c:v>
                </c:pt>
                <c:pt idx="91">
                  <c:v>-2.8500616500988459E-2</c:v>
                </c:pt>
                <c:pt idx="92">
                  <c:v>-4.3005142341680277E-2</c:v>
                </c:pt>
                <c:pt idx="93">
                  <c:v>-8.4912186238957743E-2</c:v>
                </c:pt>
                <c:pt idx="94">
                  <c:v>-9.8966110019646752E-2</c:v>
                </c:pt>
                <c:pt idx="95">
                  <c:v>-8.5333040323293544E-2</c:v>
                </c:pt>
                <c:pt idx="96">
                  <c:v>2.8870777753320392E-2</c:v>
                </c:pt>
                <c:pt idx="97">
                  <c:v>4.3610479970985994E-2</c:v>
                </c:pt>
                <c:pt idx="98">
                  <c:v>-1.3848121701345606E-2</c:v>
                </c:pt>
                <c:pt idx="99">
                  <c:v>-1.2505040502516877E-2</c:v>
                </c:pt>
                <c:pt idx="100">
                  <c:v>0.10230456670012786</c:v>
                </c:pt>
                <c:pt idx="101">
                  <c:v>0.24688076834739373</c:v>
                </c:pt>
                <c:pt idx="102">
                  <c:v>0.26312931780715726</c:v>
                </c:pt>
                <c:pt idx="103">
                  <c:v>0.20429118075265063</c:v>
                </c:pt>
                <c:pt idx="104">
                  <c:v>0.39264281037370874</c:v>
                </c:pt>
                <c:pt idx="105">
                  <c:v>0.46622363246209519</c:v>
                </c:pt>
                <c:pt idx="106">
                  <c:v>0.41086359941946698</c:v>
                </c:pt>
                <c:pt idx="107">
                  <c:v>0.51329572476515961</c:v>
                </c:pt>
                <c:pt idx="108">
                  <c:v>0.65993684210526227</c:v>
                </c:pt>
                <c:pt idx="109">
                  <c:v>0.7403151323384799</c:v>
                </c:pt>
                <c:pt idx="110">
                  <c:v>0.70853318305951718</c:v>
                </c:pt>
                <c:pt idx="111">
                  <c:v>0.6849927811224934</c:v>
                </c:pt>
                <c:pt idx="112">
                  <c:v>0.8299285647475857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A1-4B85-99CF-DD5A4400CAEA}"/>
            </c:ext>
          </c:extLst>
        </c:ser>
        <c:ser>
          <c:idx val="3"/>
          <c:order val="3"/>
          <c:tx>
            <c:strRef>
              <c:f>'איור 1 נתונים'!$D$3</c:f>
              <c:strCache>
                <c:ptCount val="1"/>
                <c:pt idx="0">
                  <c:v>ירקות ופירות (3.3%)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</c:numCache>
            </c:numRef>
          </c:cat>
          <c:val>
            <c:numRef>
              <c:f>'איור 1 נתונים'!$D$16:$D$150</c:f>
              <c:numCache>
                <c:formatCode>0.0</c:formatCode>
                <c:ptCount val="135"/>
                <c:pt idx="0">
                  <c:v>0.17377455754470111</c:v>
                </c:pt>
                <c:pt idx="1">
                  <c:v>0.11304495482991521</c:v>
                </c:pt>
                <c:pt idx="2">
                  <c:v>5.3900957178855589E-2</c:v>
                </c:pt>
                <c:pt idx="3">
                  <c:v>0.14074994465222182</c:v>
                </c:pt>
                <c:pt idx="4">
                  <c:v>2.4438882935089928E-2</c:v>
                </c:pt>
                <c:pt idx="5">
                  <c:v>0.22355537438290554</c:v>
                </c:pt>
                <c:pt idx="6">
                  <c:v>0.28426982372202492</c:v>
                </c:pt>
                <c:pt idx="7">
                  <c:v>-2.350098733425374E-2</c:v>
                </c:pt>
                <c:pt idx="8">
                  <c:v>-0.10900858005485396</c:v>
                </c:pt>
                <c:pt idx="9">
                  <c:v>0.13205675202447156</c:v>
                </c:pt>
                <c:pt idx="10">
                  <c:v>0.26738014391571446</c:v>
                </c:pt>
                <c:pt idx="11">
                  <c:v>0.35607062402895523</c:v>
                </c:pt>
                <c:pt idx="12">
                  <c:v>0.20486242909643451</c:v>
                </c:pt>
                <c:pt idx="13">
                  <c:v>7.8674181630723691E-2</c:v>
                </c:pt>
                <c:pt idx="14">
                  <c:v>0.15775703645320213</c:v>
                </c:pt>
                <c:pt idx="15">
                  <c:v>2.0459492472069494E-2</c:v>
                </c:pt>
                <c:pt idx="16">
                  <c:v>2.8866578735798572E-2</c:v>
                </c:pt>
                <c:pt idx="17">
                  <c:v>-6.3259427139684743E-2</c:v>
                </c:pt>
                <c:pt idx="18">
                  <c:v>-9.9931025953217095E-2</c:v>
                </c:pt>
                <c:pt idx="19">
                  <c:v>9.8520161048464935E-2</c:v>
                </c:pt>
                <c:pt idx="20">
                  <c:v>5.9093816239955297E-3</c:v>
                </c:pt>
                <c:pt idx="21">
                  <c:v>-0.14068530481283414</c:v>
                </c:pt>
                <c:pt idx="22">
                  <c:v>-9.8543011213346729E-2</c:v>
                </c:pt>
                <c:pt idx="23">
                  <c:v>-0.27207800534186022</c:v>
                </c:pt>
                <c:pt idx="24">
                  <c:v>-0.25684094148265652</c:v>
                </c:pt>
                <c:pt idx="25">
                  <c:v>-0.14902960354806308</c:v>
                </c:pt>
                <c:pt idx="26">
                  <c:v>-0.18820537957289024</c:v>
                </c:pt>
                <c:pt idx="27">
                  <c:v>5.1573486593682508E-2</c:v>
                </c:pt>
                <c:pt idx="28">
                  <c:v>0.16917525279742199</c:v>
                </c:pt>
                <c:pt idx="29">
                  <c:v>0.13964964619167353</c:v>
                </c:pt>
                <c:pt idx="30">
                  <c:v>0.11019490396904598</c:v>
                </c:pt>
                <c:pt idx="31">
                  <c:v>-6.3809743845680902E-2</c:v>
                </c:pt>
                <c:pt idx="32">
                  <c:v>0.25706850938920001</c:v>
                </c:pt>
                <c:pt idx="33">
                  <c:v>0.42231894628861433</c:v>
                </c:pt>
                <c:pt idx="34">
                  <c:v>0.45280129125425722</c:v>
                </c:pt>
                <c:pt idx="35">
                  <c:v>0.42441327572159182</c:v>
                </c:pt>
                <c:pt idx="36">
                  <c:v>0.35038898986779998</c:v>
                </c:pt>
                <c:pt idx="37">
                  <c:v>0.26489921399594313</c:v>
                </c:pt>
                <c:pt idx="38">
                  <c:v>0.18919775094959998</c:v>
                </c:pt>
                <c:pt idx="39">
                  <c:v>-5.1522286271007627E-2</c:v>
                </c:pt>
                <c:pt idx="40">
                  <c:v>-3.8284869062426341E-2</c:v>
                </c:pt>
                <c:pt idx="41">
                  <c:v>-3.2541978670297157E-2</c:v>
                </c:pt>
                <c:pt idx="42">
                  <c:v>9.8501788469768425E-2</c:v>
                </c:pt>
                <c:pt idx="43">
                  <c:v>0.17433058679379104</c:v>
                </c:pt>
                <c:pt idx="44">
                  <c:v>-0.1100932690884885</c:v>
                </c:pt>
                <c:pt idx="45">
                  <c:v>-0.19551479045676823</c:v>
                </c:pt>
                <c:pt idx="46">
                  <c:v>-0.27072903019264832</c:v>
                </c:pt>
                <c:pt idx="47">
                  <c:v>-8.0503221228432689E-2</c:v>
                </c:pt>
                <c:pt idx="48">
                  <c:v>-7.5484331827342752E-2</c:v>
                </c:pt>
                <c:pt idx="49">
                  <c:v>8.4972831891678605E-2</c:v>
                </c:pt>
                <c:pt idx="50">
                  <c:v>0.21320040892481251</c:v>
                </c:pt>
                <c:pt idx="51">
                  <c:v>0.27249372353833995</c:v>
                </c:pt>
                <c:pt idx="52">
                  <c:v>0.18699978914745971</c:v>
                </c:pt>
                <c:pt idx="53">
                  <c:v>7.3044471984219317E-2</c:v>
                </c:pt>
                <c:pt idx="54">
                  <c:v>-9.4194149256061482E-2</c:v>
                </c:pt>
                <c:pt idx="55">
                  <c:v>-7.2869749993839883E-2</c:v>
                </c:pt>
                <c:pt idx="56">
                  <c:v>6.540159619793158E-2</c:v>
                </c:pt>
                <c:pt idx="57">
                  <c:v>5.3420306489909246E-2</c:v>
                </c:pt>
                <c:pt idx="58">
                  <c:v>1.3779049621024733E-2</c:v>
                </c:pt>
                <c:pt idx="59">
                  <c:v>-0.11127663448187121</c:v>
                </c:pt>
                <c:pt idx="60">
                  <c:v>-0.10987736578835587</c:v>
                </c:pt>
                <c:pt idx="61">
                  <c:v>-0.15225703922702918</c:v>
                </c:pt>
                <c:pt idx="62">
                  <c:v>-0.23085790503875914</c:v>
                </c:pt>
                <c:pt idx="63">
                  <c:v>-0.18037016431621092</c:v>
                </c:pt>
                <c:pt idx="64">
                  <c:v>-3.2216624473754105E-2</c:v>
                </c:pt>
                <c:pt idx="65">
                  <c:v>0.25295300790115</c:v>
                </c:pt>
                <c:pt idx="66">
                  <c:v>0.32691903835990704</c:v>
                </c:pt>
                <c:pt idx="67">
                  <c:v>0.20837112758026188</c:v>
                </c:pt>
                <c:pt idx="68">
                  <c:v>0.17106360660615999</c:v>
                </c:pt>
                <c:pt idx="69">
                  <c:v>0.14765402737562516</c:v>
                </c:pt>
                <c:pt idx="70">
                  <c:v>0.28781800321486017</c:v>
                </c:pt>
                <c:pt idx="71">
                  <c:v>0.38872684034158478</c:v>
                </c:pt>
                <c:pt idx="72">
                  <c:v>0.49544872738129214</c:v>
                </c:pt>
                <c:pt idx="73">
                  <c:v>0.53464795412663713</c:v>
                </c:pt>
                <c:pt idx="74">
                  <c:v>0.65339707655917445</c:v>
                </c:pt>
                <c:pt idx="75">
                  <c:v>0.52063122080545965</c:v>
                </c:pt>
                <c:pt idx="76">
                  <c:v>0.38579292140629484</c:v>
                </c:pt>
                <c:pt idx="77">
                  <c:v>-1.9394781549009598E-2</c:v>
                </c:pt>
                <c:pt idx="78">
                  <c:v>-0.19076028637529432</c:v>
                </c:pt>
                <c:pt idx="79">
                  <c:v>-2.9399797515977575E-2</c:v>
                </c:pt>
                <c:pt idx="80">
                  <c:v>-3.1186635567964287E-3</c:v>
                </c:pt>
                <c:pt idx="81">
                  <c:v>4.4008200859043708E-2</c:v>
                </c:pt>
                <c:pt idx="82">
                  <c:v>-4.6805166957724128E-3</c:v>
                </c:pt>
                <c:pt idx="83">
                  <c:v>-8.9448816136815434E-2</c:v>
                </c:pt>
                <c:pt idx="84">
                  <c:v>-9.4422473320778688E-2</c:v>
                </c:pt>
                <c:pt idx="85">
                  <c:v>-0.12731760743984608</c:v>
                </c:pt>
                <c:pt idx="86">
                  <c:v>-0.13581815327498187</c:v>
                </c:pt>
                <c:pt idx="87">
                  <c:v>1.4959112181579911E-2</c:v>
                </c:pt>
                <c:pt idx="88">
                  <c:v>-7.8792494617802661E-2</c:v>
                </c:pt>
                <c:pt idx="89">
                  <c:v>3.0354023537438966E-2</c:v>
                </c:pt>
                <c:pt idx="90">
                  <c:v>0.1710453684210532</c:v>
                </c:pt>
                <c:pt idx="91">
                  <c:v>6.4027391732726632E-2</c:v>
                </c:pt>
                <c:pt idx="92">
                  <c:v>6.8480702396544399E-2</c:v>
                </c:pt>
                <c:pt idx="93">
                  <c:v>9.4284002514339479E-2</c:v>
                </c:pt>
                <c:pt idx="94">
                  <c:v>0.12275946215139474</c:v>
                </c:pt>
                <c:pt idx="95">
                  <c:v>0.14735436192292084</c:v>
                </c:pt>
                <c:pt idx="96">
                  <c:v>-2.924990235856402E-2</c:v>
                </c:pt>
                <c:pt idx="97">
                  <c:v>-3.7897315122247963E-2</c:v>
                </c:pt>
                <c:pt idx="98">
                  <c:v>-7.2135732079292303E-2</c:v>
                </c:pt>
                <c:pt idx="99">
                  <c:v>-0.12313604809700014</c:v>
                </c:pt>
                <c:pt idx="100">
                  <c:v>-4.8800318695939156E-2</c:v>
                </c:pt>
                <c:pt idx="101">
                  <c:v>8.7539677577314221E-2</c:v>
                </c:pt>
                <c:pt idx="102">
                  <c:v>4.299847145052324E-2</c:v>
                </c:pt>
                <c:pt idx="103">
                  <c:v>0.10159937076245469</c:v>
                </c:pt>
                <c:pt idx="104">
                  <c:v>0.1412243210077245</c:v>
                </c:pt>
                <c:pt idx="105">
                  <c:v>3.8446304424355083E-3</c:v>
                </c:pt>
                <c:pt idx="106">
                  <c:v>-7.6706648146131012E-2</c:v>
                </c:pt>
                <c:pt idx="107">
                  <c:v>-6.3090199338814171E-2</c:v>
                </c:pt>
                <c:pt idx="108">
                  <c:v>6.8075556283516303E-2</c:v>
                </c:pt>
                <c:pt idx="109">
                  <c:v>0.16532576585124747</c:v>
                </c:pt>
                <c:pt idx="110">
                  <c:v>0.15001560974628889</c:v>
                </c:pt>
                <c:pt idx="111">
                  <c:v>0.1384604255814629</c:v>
                </c:pt>
                <c:pt idx="112">
                  <c:v>0.17464840957161581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A1-4B85-99CF-DD5A4400CAEA}"/>
            </c:ext>
          </c:extLst>
        </c:ser>
        <c:ser>
          <c:idx val="6"/>
          <c:order val="4"/>
          <c:tx>
            <c:strRef>
              <c:f>'איור 1 נתונים'!$F$3</c:f>
              <c:strCache>
                <c:ptCount val="1"/>
                <c:pt idx="0">
                  <c:v>אנרגיה (5.1%)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</c:numCache>
            </c:numRef>
          </c:cat>
          <c:val>
            <c:numRef>
              <c:f>'איור 1 נתונים'!$F$16:$F$150</c:f>
              <c:numCache>
                <c:formatCode>0.0</c:formatCode>
                <c:ptCount val="135"/>
                <c:pt idx="0">
                  <c:v>0.39375227832711562</c:v>
                </c:pt>
                <c:pt idx="1">
                  <c:v>0.42673688604773213</c:v>
                </c:pt>
                <c:pt idx="2">
                  <c:v>0.31328970165890269</c:v>
                </c:pt>
                <c:pt idx="3">
                  <c:v>-0.11600208490863381</c:v>
                </c:pt>
                <c:pt idx="4">
                  <c:v>-0.13156561997152505</c:v>
                </c:pt>
                <c:pt idx="5">
                  <c:v>0.24726554406307602</c:v>
                </c:pt>
                <c:pt idx="6">
                  <c:v>0.31368449527216258</c:v>
                </c:pt>
                <c:pt idx="7">
                  <c:v>0.15663654784802372</c:v>
                </c:pt>
                <c:pt idx="8">
                  <c:v>-2.9304850054499978E-2</c:v>
                </c:pt>
                <c:pt idx="9">
                  <c:v>-9.2321271776060698E-2</c:v>
                </c:pt>
                <c:pt idx="10">
                  <c:v>3.608031309013348E-2</c:v>
                </c:pt>
                <c:pt idx="11">
                  <c:v>0.11789007033692905</c:v>
                </c:pt>
                <c:pt idx="12">
                  <c:v>0.15649036123017468</c:v>
                </c:pt>
                <c:pt idx="13">
                  <c:v>-5.0943726781376354E-2</c:v>
                </c:pt>
                <c:pt idx="14">
                  <c:v>-2.5642376880436177E-2</c:v>
                </c:pt>
                <c:pt idx="15">
                  <c:v>0.15798201065492787</c:v>
                </c:pt>
                <c:pt idx="16">
                  <c:v>0.28500855294089977</c:v>
                </c:pt>
                <c:pt idx="17">
                  <c:v>9.9989118284581624E-3</c:v>
                </c:pt>
                <c:pt idx="18">
                  <c:v>0.10079797943126233</c:v>
                </c:pt>
                <c:pt idx="19">
                  <c:v>-0.10172088359486454</c:v>
                </c:pt>
                <c:pt idx="20">
                  <c:v>-0.23649796743132212</c:v>
                </c:pt>
                <c:pt idx="21">
                  <c:v>-5.686922893390628E-2</c:v>
                </c:pt>
                <c:pt idx="22">
                  <c:v>-0.14795755685559625</c:v>
                </c:pt>
                <c:pt idx="23">
                  <c:v>-0.28918396648495931</c:v>
                </c:pt>
                <c:pt idx="24">
                  <c:v>-0.65200974028622094</c:v>
                </c:pt>
                <c:pt idx="25">
                  <c:v>-1.0041549493897572</c:v>
                </c:pt>
                <c:pt idx="26">
                  <c:v>-0.86780461850623314</c:v>
                </c:pt>
                <c:pt idx="27">
                  <c:v>-0.81453496930866065</c:v>
                </c:pt>
                <c:pt idx="28">
                  <c:v>-0.79041587028255333</c:v>
                </c:pt>
                <c:pt idx="29">
                  <c:v>-0.76165527641727404</c:v>
                </c:pt>
                <c:pt idx="30">
                  <c:v>-0.80881897734086616</c:v>
                </c:pt>
                <c:pt idx="31">
                  <c:v>-0.85380682416615783</c:v>
                </c:pt>
                <c:pt idx="32">
                  <c:v>-1.0911452082116038</c:v>
                </c:pt>
                <c:pt idx="33">
                  <c:v>-1.1582642470476188</c:v>
                </c:pt>
                <c:pt idx="34">
                  <c:v>-1.0952287977745681</c:v>
                </c:pt>
                <c:pt idx="35">
                  <c:v>-1.0047952196977479</c:v>
                </c:pt>
                <c:pt idx="36">
                  <c:v>-0.82013824171860195</c:v>
                </c:pt>
                <c:pt idx="37">
                  <c:v>-0.45040012881750607</c:v>
                </c:pt>
                <c:pt idx="38">
                  <c:v>-0.78003473554341951</c:v>
                </c:pt>
                <c:pt idx="39">
                  <c:v>-0.63373388083985238</c:v>
                </c:pt>
                <c:pt idx="40">
                  <c:v>-0.67646519043977726</c:v>
                </c:pt>
                <c:pt idx="41">
                  <c:v>-0.58197390955746586</c:v>
                </c:pt>
                <c:pt idx="42">
                  <c:v>-0.60677968355608303</c:v>
                </c:pt>
                <c:pt idx="43">
                  <c:v>-0.6141479687678485</c:v>
                </c:pt>
                <c:pt idx="44">
                  <c:v>-0.18774180544058294</c:v>
                </c:pt>
                <c:pt idx="45">
                  <c:v>-0.11962868441984786</c:v>
                </c:pt>
                <c:pt idx="46">
                  <c:v>4.8288985212629996E-2</c:v>
                </c:pt>
                <c:pt idx="47">
                  <c:v>-1.3167157826953851E-2</c:v>
                </c:pt>
                <c:pt idx="48">
                  <c:v>0.30154151685369868</c:v>
                </c:pt>
                <c:pt idx="49">
                  <c:v>0.33621148288549402</c:v>
                </c:pt>
                <c:pt idx="50">
                  <c:v>0.40833679638146864</c:v>
                </c:pt>
                <c:pt idx="51">
                  <c:v>0.15990665954348504</c:v>
                </c:pt>
                <c:pt idx="52">
                  <c:v>0.18203117826411677</c:v>
                </c:pt>
                <c:pt idx="53">
                  <c:v>7.6326169977255928E-2</c:v>
                </c:pt>
                <c:pt idx="54">
                  <c:v>-2.4517653521673215E-2</c:v>
                </c:pt>
                <c:pt idx="55">
                  <c:v>0.21848108087795665</c:v>
                </c:pt>
                <c:pt idx="56">
                  <c:v>0.10621619220625748</c:v>
                </c:pt>
                <c:pt idx="57">
                  <c:v>0.19164976525096092</c:v>
                </c:pt>
                <c:pt idx="58">
                  <c:v>0.10988051749309495</c:v>
                </c:pt>
                <c:pt idx="59">
                  <c:v>0.19876715104078671</c:v>
                </c:pt>
                <c:pt idx="60">
                  <c:v>1.3434633488569055E-2</c:v>
                </c:pt>
                <c:pt idx="61">
                  <c:v>4.4326304774208923E-2</c:v>
                </c:pt>
                <c:pt idx="62">
                  <c:v>1.3279339680582581E-2</c:v>
                </c:pt>
                <c:pt idx="63">
                  <c:v>0.18034719991835235</c:v>
                </c:pt>
                <c:pt idx="64">
                  <c:v>0.2177489661852185</c:v>
                </c:pt>
                <c:pt idx="65">
                  <c:v>0.31334591832727593</c:v>
                </c:pt>
                <c:pt idx="66">
                  <c:v>0.3834746115783999</c:v>
                </c:pt>
                <c:pt idx="67">
                  <c:v>0.32728340322201582</c:v>
                </c:pt>
                <c:pt idx="68">
                  <c:v>0.31055304243156096</c:v>
                </c:pt>
                <c:pt idx="69">
                  <c:v>0.26334678902245179</c:v>
                </c:pt>
                <c:pt idx="70">
                  <c:v>0.21225817411614006</c:v>
                </c:pt>
                <c:pt idx="71">
                  <c:v>-8.5650609229855137E-2</c:v>
                </c:pt>
                <c:pt idx="72">
                  <c:v>-0.10848728971807964</c:v>
                </c:pt>
                <c:pt idx="73">
                  <c:v>-9.4302537219186452E-2</c:v>
                </c:pt>
                <c:pt idx="74">
                  <c:v>7.3716259344800805E-2</c:v>
                </c:pt>
                <c:pt idx="75">
                  <c:v>7.7818422141702814E-2</c:v>
                </c:pt>
                <c:pt idx="76">
                  <c:v>0.10884304600594191</c:v>
                </c:pt>
                <c:pt idx="77">
                  <c:v>-4.2631735738384503E-2</c:v>
                </c:pt>
                <c:pt idx="78">
                  <c:v>-4.3432528619981148E-2</c:v>
                </c:pt>
                <c:pt idx="79">
                  <c:v>-8.7514812904079073E-2</c:v>
                </c:pt>
                <c:pt idx="80">
                  <c:v>-0.19547196678591539</c:v>
                </c:pt>
                <c:pt idx="81">
                  <c:v>-0.14032023993842965</c:v>
                </c:pt>
                <c:pt idx="82">
                  <c:v>-0.11996214937372694</c:v>
                </c:pt>
                <c:pt idx="83">
                  <c:v>0.15072924584665706</c:v>
                </c:pt>
                <c:pt idx="84">
                  <c:v>7.1650240984413929E-2</c:v>
                </c:pt>
                <c:pt idx="85">
                  <c:v>-7.601478486027205E-2</c:v>
                </c:pt>
                <c:pt idx="86">
                  <c:v>-0.22097000812620876</c:v>
                </c:pt>
                <c:pt idx="87">
                  <c:v>-0.84092335412064378</c:v>
                </c:pt>
                <c:pt idx="88">
                  <c:v>-0.99247750458308825</c:v>
                </c:pt>
                <c:pt idx="89">
                  <c:v>-0.7124403681678132</c:v>
                </c:pt>
                <c:pt idx="90">
                  <c:v>-0.53525083689789865</c:v>
                </c:pt>
                <c:pt idx="91">
                  <c:v>-0.53124345068467271</c:v>
                </c:pt>
                <c:pt idx="92">
                  <c:v>-0.41932522341326234</c:v>
                </c:pt>
                <c:pt idx="93">
                  <c:v>-0.49856104780230459</c:v>
                </c:pt>
                <c:pt idx="94">
                  <c:v>-0.53166164899540247</c:v>
                </c:pt>
                <c:pt idx="95">
                  <c:v>-0.4978385320495583</c:v>
                </c:pt>
                <c:pt idx="96">
                  <c:v>-0.36906813058285093</c:v>
                </c:pt>
                <c:pt idx="97">
                  <c:v>-0.20603020961815377</c:v>
                </c:pt>
                <c:pt idx="98">
                  <c:v>-5.0977075906151567E-2</c:v>
                </c:pt>
                <c:pt idx="99">
                  <c:v>0.4789294046340643</c:v>
                </c:pt>
                <c:pt idx="100">
                  <c:v>0.55957011874673734</c:v>
                </c:pt>
                <c:pt idx="101">
                  <c:v>0.3609578525695909</c:v>
                </c:pt>
                <c:pt idx="102">
                  <c:v>0.32576311768077426</c:v>
                </c:pt>
                <c:pt idx="103">
                  <c:v>0.33727531726819299</c:v>
                </c:pt>
                <c:pt idx="104">
                  <c:v>0.29661679648756972</c:v>
                </c:pt>
                <c:pt idx="105">
                  <c:v>0.3650941751504968</c:v>
                </c:pt>
                <c:pt idx="106">
                  <c:v>0.53999867873243257</c:v>
                </c:pt>
                <c:pt idx="107">
                  <c:v>0.38804358130635341</c:v>
                </c:pt>
                <c:pt idx="108">
                  <c:v>0.41132940748322033</c:v>
                </c:pt>
                <c:pt idx="109">
                  <c:v>0.55291164155719985</c:v>
                </c:pt>
                <c:pt idx="110">
                  <c:v>0.57181531372521643</c:v>
                </c:pt>
                <c:pt idx="111">
                  <c:v>0.62381402941219377</c:v>
                </c:pt>
                <c:pt idx="112">
                  <c:v>0.56461359457440741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A1-4B85-99CF-DD5A4400CAEA}"/>
            </c:ext>
          </c:extLst>
        </c:ser>
        <c:ser>
          <c:idx val="4"/>
          <c:order val="5"/>
          <c:tx>
            <c:strRef>
              <c:f>'איור 1 נתונים'!$H$3</c:f>
              <c:strCache>
                <c:ptCount val="1"/>
                <c:pt idx="0">
                  <c:v>שאר הסעיפים* (50.5%)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</c:numCache>
            </c:numRef>
          </c:cat>
          <c:val>
            <c:numRef>
              <c:f>'איור 1 נתונים'!$H$16:$H$150</c:f>
              <c:numCache>
                <c:formatCode>0.0</c:formatCode>
                <c:ptCount val="135"/>
                <c:pt idx="0">
                  <c:v>-2.2235957002439966E-3</c:v>
                </c:pt>
                <c:pt idx="1">
                  <c:v>2.2922400124349318E-2</c:v>
                </c:pt>
                <c:pt idx="2">
                  <c:v>2.576702616872939E-2</c:v>
                </c:pt>
                <c:pt idx="3">
                  <c:v>-0.2707165099083737</c:v>
                </c:pt>
                <c:pt idx="4">
                  <c:v>-4.0130997932687817E-2</c:v>
                </c:pt>
                <c:pt idx="5">
                  <c:v>0.25711417299101036</c:v>
                </c:pt>
                <c:pt idx="6">
                  <c:v>0.1737715907676296</c:v>
                </c:pt>
                <c:pt idx="7">
                  <c:v>-4.0168863154927958E-2</c:v>
                </c:pt>
                <c:pt idx="8">
                  <c:v>0.30122160413506371</c:v>
                </c:pt>
                <c:pt idx="9">
                  <c:v>0.45720891947298237</c:v>
                </c:pt>
                <c:pt idx="10">
                  <c:v>0.4824508879398165</c:v>
                </c:pt>
                <c:pt idx="11">
                  <c:v>0.36520361039144122</c:v>
                </c:pt>
                <c:pt idx="12">
                  <c:v>0.27835188204354278</c:v>
                </c:pt>
                <c:pt idx="13">
                  <c:v>0.45262429347525868</c:v>
                </c:pt>
                <c:pt idx="14">
                  <c:v>0.28657709304122947</c:v>
                </c:pt>
                <c:pt idx="15">
                  <c:v>0.31980477779562011</c:v>
                </c:pt>
                <c:pt idx="16">
                  <c:v>0.11558221387549306</c:v>
                </c:pt>
                <c:pt idx="17">
                  <c:v>0.14678990930570951</c:v>
                </c:pt>
                <c:pt idx="18">
                  <c:v>3.0656039224858295E-2</c:v>
                </c:pt>
                <c:pt idx="19">
                  <c:v>-0.11949208960968175</c:v>
                </c:pt>
                <c:pt idx="20">
                  <c:v>-1.8247922554445128E-2</c:v>
                </c:pt>
                <c:pt idx="21">
                  <c:v>-0.12321621145611539</c:v>
                </c:pt>
                <c:pt idx="22">
                  <c:v>-6.8625754514674009E-2</c:v>
                </c:pt>
                <c:pt idx="23">
                  <c:v>7.8714998689807913E-2</c:v>
                </c:pt>
                <c:pt idx="24">
                  <c:v>0.15795735364625496</c:v>
                </c:pt>
                <c:pt idx="25">
                  <c:v>-0.10976677071975821</c:v>
                </c:pt>
                <c:pt idx="26">
                  <c:v>-0.11091875304539978</c:v>
                </c:pt>
                <c:pt idx="27">
                  <c:v>8.1967300656189762E-2</c:v>
                </c:pt>
                <c:pt idx="28">
                  <c:v>3.094151651685878E-2</c:v>
                </c:pt>
                <c:pt idx="29">
                  <c:v>-5.9378510191455708E-2</c:v>
                </c:pt>
                <c:pt idx="30">
                  <c:v>5.7836962970192517E-3</c:v>
                </c:pt>
                <c:pt idx="31">
                  <c:v>8.6347917085374259E-2</c:v>
                </c:pt>
                <c:pt idx="32">
                  <c:v>-0.25637515703745684</c:v>
                </c:pt>
                <c:pt idx="33">
                  <c:v>-0.39419773936846647</c:v>
                </c:pt>
                <c:pt idx="34">
                  <c:v>-0.55337480025011754</c:v>
                </c:pt>
                <c:pt idx="35">
                  <c:v>-0.7609475581208579</c:v>
                </c:pt>
                <c:pt idx="36">
                  <c:v>-0.59903929473444051</c:v>
                </c:pt>
                <c:pt idx="37">
                  <c:v>-0.52444835287543734</c:v>
                </c:pt>
                <c:pt idx="38">
                  <c:v>-0.50880598504236385</c:v>
                </c:pt>
                <c:pt idx="39">
                  <c:v>-0.62226844925633462</c:v>
                </c:pt>
                <c:pt idx="40">
                  <c:v>-0.44104837552674592</c:v>
                </c:pt>
                <c:pt idx="41">
                  <c:v>-0.36140958609564883</c:v>
                </c:pt>
                <c:pt idx="42">
                  <c:v>-0.2785261747505976</c:v>
                </c:pt>
                <c:pt idx="43">
                  <c:v>-0.44904027899883314</c:v>
                </c:pt>
                <c:pt idx="44">
                  <c:v>-0.3044025087661828</c:v>
                </c:pt>
                <c:pt idx="45">
                  <c:v>-0.19746613937066329</c:v>
                </c:pt>
                <c:pt idx="46">
                  <c:v>-0.31579557015292065</c:v>
                </c:pt>
                <c:pt idx="47">
                  <c:v>-0.20154845533294757</c:v>
                </c:pt>
                <c:pt idx="48">
                  <c:v>-0.3046101106947709</c:v>
                </c:pt>
                <c:pt idx="49">
                  <c:v>-0.26771057479408594</c:v>
                </c:pt>
                <c:pt idx="50">
                  <c:v>-0.12932511044610873</c:v>
                </c:pt>
                <c:pt idx="51">
                  <c:v>-0.13505463548612828</c:v>
                </c:pt>
                <c:pt idx="52">
                  <c:v>0.1948478818881122</c:v>
                </c:pt>
                <c:pt idx="53">
                  <c:v>-0.66673358315198838</c:v>
                </c:pt>
                <c:pt idx="54">
                  <c:v>-0.81230192002460277</c:v>
                </c:pt>
                <c:pt idx="55">
                  <c:v>-0.51259037988994927</c:v>
                </c:pt>
                <c:pt idx="56">
                  <c:v>-0.42233922220638004</c:v>
                </c:pt>
                <c:pt idx="57">
                  <c:v>-0.43893135825294111</c:v>
                </c:pt>
                <c:pt idx="58">
                  <c:v>-0.24786405798575289</c:v>
                </c:pt>
                <c:pt idx="59">
                  <c:v>-0.18524208759929672</c:v>
                </c:pt>
                <c:pt idx="60">
                  <c:v>-0.24481026427860397</c:v>
                </c:pt>
                <c:pt idx="61">
                  <c:v>1.4210937401309298E-2</c:v>
                </c:pt>
                <c:pt idx="62">
                  <c:v>0.13977446640387653</c:v>
                </c:pt>
                <c:pt idx="63">
                  <c:v>-3.8062946391954559E-2</c:v>
                </c:pt>
                <c:pt idx="64">
                  <c:v>-0.17630563456950726</c:v>
                </c:pt>
                <c:pt idx="65">
                  <c:v>0.10289277760839216</c:v>
                </c:pt>
                <c:pt idx="66">
                  <c:v>0.18801251474846065</c:v>
                </c:pt>
                <c:pt idx="67">
                  <c:v>0.25329401036007837</c:v>
                </c:pt>
                <c:pt idx="68">
                  <c:v>0.16058374662834959</c:v>
                </c:pt>
                <c:pt idx="69">
                  <c:v>0.13909919889946487</c:v>
                </c:pt>
                <c:pt idx="70">
                  <c:v>0.1145073918586707</c:v>
                </c:pt>
                <c:pt idx="71">
                  <c:v>-9.4442300221282888E-2</c:v>
                </c:pt>
                <c:pt idx="72">
                  <c:v>0.20225156815111842</c:v>
                </c:pt>
                <c:pt idx="73">
                  <c:v>6.7157315086849023E-3</c:v>
                </c:pt>
                <c:pt idx="74">
                  <c:v>-7.4861910843438101E-2</c:v>
                </c:pt>
                <c:pt idx="75">
                  <c:v>0.16881963880920728</c:v>
                </c:pt>
                <c:pt idx="76">
                  <c:v>0.30553867589560602</c:v>
                </c:pt>
                <c:pt idx="77">
                  <c:v>0.3071778362434639</c:v>
                </c:pt>
                <c:pt idx="78">
                  <c:v>0.10826231513046572</c:v>
                </c:pt>
                <c:pt idx="79">
                  <c:v>3.2191764157486785E-2</c:v>
                </c:pt>
                <c:pt idx="80">
                  <c:v>9.6025762018023375E-2</c:v>
                </c:pt>
                <c:pt idx="81">
                  <c:v>0.1502453141531489</c:v>
                </c:pt>
                <c:pt idx="82">
                  <c:v>-5.1251140013984398E-2</c:v>
                </c:pt>
                <c:pt idx="83">
                  <c:v>-5.3023285733119707E-2</c:v>
                </c:pt>
                <c:pt idx="84">
                  <c:v>-0.16599779390959951</c:v>
                </c:pt>
                <c:pt idx="85">
                  <c:v>-8.1017313259303059E-2</c:v>
                </c:pt>
                <c:pt idx="86">
                  <c:v>-0.1690822747095907</c:v>
                </c:pt>
                <c:pt idx="87">
                  <c:v>-0.42233524548691309</c:v>
                </c:pt>
                <c:pt idx="88">
                  <c:v>-0.87202458668225225</c:v>
                </c:pt>
                <c:pt idx="89">
                  <c:v>-0.6853572973608224</c:v>
                </c:pt>
                <c:pt idx="90">
                  <c:v>-0.42836395901747365</c:v>
                </c:pt>
                <c:pt idx="91">
                  <c:v>-0.39580712334905832</c:v>
                </c:pt>
                <c:pt idx="92">
                  <c:v>-0.42845448786606355</c:v>
                </c:pt>
                <c:pt idx="93">
                  <c:v>-0.43791629396785398</c:v>
                </c:pt>
                <c:pt idx="94">
                  <c:v>-0.1199862946437914</c:v>
                </c:pt>
                <c:pt idx="95">
                  <c:v>-0.14211130870169708</c:v>
                </c:pt>
                <c:pt idx="96">
                  <c:v>-8.5268367094882988E-2</c:v>
                </c:pt>
                <c:pt idx="97">
                  <c:v>8.8739849988133307E-2</c:v>
                </c:pt>
                <c:pt idx="98">
                  <c:v>0.29878141916307821</c:v>
                </c:pt>
                <c:pt idx="99">
                  <c:v>0.41227393700483028</c:v>
                </c:pt>
                <c:pt idx="100">
                  <c:v>0.79904637242934951</c:v>
                </c:pt>
                <c:pt idx="101">
                  <c:v>0.85278470783260674</c:v>
                </c:pt>
                <c:pt idx="102">
                  <c:v>1.0560494678741954</c:v>
                </c:pt>
                <c:pt idx="103">
                  <c:v>1.1948091244872809</c:v>
                </c:pt>
                <c:pt idx="104">
                  <c:v>1.3122823626873723</c:v>
                </c:pt>
                <c:pt idx="105">
                  <c:v>1.0745578834664609</c:v>
                </c:pt>
                <c:pt idx="106">
                  <c:v>0.95740565769429464</c:v>
                </c:pt>
                <c:pt idx="107">
                  <c:v>1.1846553183308566</c:v>
                </c:pt>
                <c:pt idx="108">
                  <c:v>1.2301770386993682</c:v>
                </c:pt>
                <c:pt idx="109">
                  <c:v>1.2974325236125384</c:v>
                </c:pt>
                <c:pt idx="110">
                  <c:v>1.2911326714856932</c:v>
                </c:pt>
                <c:pt idx="111">
                  <c:v>1.7313348916310705</c:v>
                </c:pt>
                <c:pt idx="112">
                  <c:v>1.7172827324175959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DA1-4B85-99CF-DD5A4400C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05780480"/>
        <c:axId val="205782016"/>
      </c:barChart>
      <c:lineChart>
        <c:grouping val="standard"/>
        <c:varyColors val="0"/>
        <c:ser>
          <c:idx val="5"/>
          <c:order val="6"/>
          <c:tx>
            <c:strRef>
              <c:f>'איור 1 נתונים'!$G$3</c:f>
              <c:strCache>
                <c:ptCount val="1"/>
                <c:pt idx="0">
                  <c:v>המדד הכללי</c:v>
                </c:pt>
              </c:strCache>
            </c:strRef>
          </c:tx>
          <c:spPr>
            <a:ln w="317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</c:numCache>
            </c:numRef>
          </c:cat>
          <c:val>
            <c:numRef>
              <c:f>'איור 1 נתונים'!$G$16:$G$150</c:f>
              <c:numCache>
                <c:formatCode>0.0</c:formatCode>
                <c:ptCount val="135"/>
                <c:pt idx="0">
                  <c:v>1.4573121070862172</c:v>
                </c:pt>
                <c:pt idx="1">
                  <c:v>1.4573121070862172</c:v>
                </c:pt>
                <c:pt idx="2">
                  <c:v>1.2701193491617024</c:v>
                </c:pt>
                <c:pt idx="3">
                  <c:v>0.80418292387001156</c:v>
                </c:pt>
                <c:pt idx="4">
                  <c:v>0.90408796145562409</c:v>
                </c:pt>
                <c:pt idx="5">
                  <c:v>1.9939092000326175</c:v>
                </c:pt>
                <c:pt idx="6">
                  <c:v>2.1971500226136476</c:v>
                </c:pt>
                <c:pt idx="7">
                  <c:v>1.3367275733728867</c:v>
                </c:pt>
                <c:pt idx="8">
                  <c:v>1.3367275733728867</c:v>
                </c:pt>
                <c:pt idx="9">
                  <c:v>1.8256648081658167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1.3958125623130258</c:v>
                </c:pt>
                <c:pt idx="13">
                  <c:v>1.1964107676969205</c:v>
                </c:pt>
                <c:pt idx="14">
                  <c:v>1.2935323383084896</c:v>
                </c:pt>
                <c:pt idx="15">
                  <c:v>0.99108027750247629</c:v>
                </c:pt>
                <c:pt idx="16">
                  <c:v>0.99009900990132405</c:v>
                </c:pt>
                <c:pt idx="17">
                  <c:v>0.49115913555950463</c:v>
                </c:pt>
                <c:pt idx="18">
                  <c:v>0.29382957884458438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-9.7847358121749828E-2</c:v>
                </c:pt>
                <c:pt idx="23">
                  <c:v>-0.19550342130972842</c:v>
                </c:pt>
                <c:pt idx="24">
                  <c:v>-0.50737649173042687</c:v>
                </c:pt>
                <c:pt idx="25">
                  <c:v>-1.0147801760969855</c:v>
                </c:pt>
                <c:pt idx="26">
                  <c:v>-1.0058957607666841</c:v>
                </c:pt>
                <c:pt idx="27">
                  <c:v>-0.50245524622620774</c:v>
                </c:pt>
                <c:pt idx="28">
                  <c:v>-0.40000186247014513</c:v>
                </c:pt>
                <c:pt idx="29">
                  <c:v>-0.39296373943393803</c:v>
                </c:pt>
                <c:pt idx="30">
                  <c:v>-0.2910174895078721</c:v>
                </c:pt>
                <c:pt idx="31">
                  <c:v>-0.39296373943393803</c:v>
                </c:pt>
                <c:pt idx="32">
                  <c:v>-0.50000186060020768</c:v>
                </c:pt>
                <c:pt idx="33">
                  <c:v>-0.69208396844463449</c:v>
                </c:pt>
                <c:pt idx="34">
                  <c:v>-0.89716150057749244</c:v>
                </c:pt>
                <c:pt idx="35">
                  <c:v>-0.99706355551644199</c:v>
                </c:pt>
                <c:pt idx="36">
                  <c:v>-0.60483870967743547</c:v>
                </c:pt>
                <c:pt idx="37">
                  <c:v>-0.20304568527917954</c:v>
                </c:pt>
                <c:pt idx="38">
                  <c:v>-0.70850202429150189</c:v>
                </c:pt>
                <c:pt idx="39">
                  <c:v>-0.90543259557346323</c:v>
                </c:pt>
                <c:pt idx="40">
                  <c:v>-0.80321285140562138</c:v>
                </c:pt>
                <c:pt idx="41">
                  <c:v>-0.80080080080081606</c:v>
                </c:pt>
                <c:pt idx="42">
                  <c:v>-0.59940059940060131</c:v>
                </c:pt>
                <c:pt idx="43">
                  <c:v>-0.70070070070069601</c:v>
                </c:pt>
                <c:pt idx="44">
                  <c:v>-0.40201005025127801</c:v>
                </c:pt>
                <c:pt idx="45">
                  <c:v>-0.30120481927712328</c:v>
                </c:pt>
                <c:pt idx="46">
                  <c:v>-0.30241935483870108</c:v>
                </c:pt>
                <c:pt idx="47">
                  <c:v>-0.20181634712408414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0.91631217469498871</c:v>
                </c:pt>
                <c:pt idx="51">
                  <c:v>0.70731192675945742</c:v>
                </c:pt>
                <c:pt idx="52">
                  <c:v>0.80192536115646362</c:v>
                </c:pt>
                <c:pt idx="53">
                  <c:v>-0.20181408563605396</c:v>
                </c:pt>
                <c:pt idx="54">
                  <c:v>-0.70240981015727844</c:v>
                </c:pt>
                <c:pt idx="55">
                  <c:v>-0.10302192982165614</c:v>
                </c:pt>
                <c:pt idx="56">
                  <c:v>9.7580472107039462E-2</c:v>
                </c:pt>
                <c:pt idx="57">
                  <c:v>0.19476561387858915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0.19980019980021524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1.401401401401392</c:v>
                </c:pt>
                <c:pt idx="67">
                  <c:v>1.1976047904191711</c:v>
                </c:pt>
                <c:pt idx="68">
                  <c:v>1.1964107676968982</c:v>
                </c:pt>
                <c:pt idx="69">
                  <c:v>1.1928429423459397</c:v>
                </c:pt>
                <c:pt idx="70">
                  <c:v>1.1964107676968982</c:v>
                </c:pt>
                <c:pt idx="71">
                  <c:v>0.79681274900398336</c:v>
                </c:pt>
                <c:pt idx="72">
                  <c:v>1.2022012466186283</c:v>
                </c:pt>
                <c:pt idx="73">
                  <c:v>1.2019990444183337</c:v>
                </c:pt>
                <c:pt idx="74">
                  <c:v>1.4027906676470137</c:v>
                </c:pt>
                <c:pt idx="75">
                  <c:v>1.3008927872779852</c:v>
                </c:pt>
                <c:pt idx="76">
                  <c:v>1.4990108993213624</c:v>
                </c:pt>
                <c:pt idx="77">
                  <c:v>0.80059134830727796</c:v>
                </c:pt>
                <c:pt idx="78">
                  <c:v>0.50147980127963621</c:v>
                </c:pt>
                <c:pt idx="79">
                  <c:v>0.60157695935791899</c:v>
                </c:pt>
                <c:pt idx="80">
                  <c:v>0.3034473287648165</c:v>
                </c:pt>
                <c:pt idx="81">
                  <c:v>0.40471417964793588</c:v>
                </c:pt>
                <c:pt idx="82">
                  <c:v>0.3034473287648165</c:v>
                </c:pt>
                <c:pt idx="83">
                  <c:v>0.60078956392912719</c:v>
                </c:pt>
                <c:pt idx="84">
                  <c:v>0.29970029970030065</c:v>
                </c:pt>
                <c:pt idx="85">
                  <c:v>9.9800399201588341E-2</c:v>
                </c:pt>
                <c:pt idx="86">
                  <c:v>0</c:v>
                </c:pt>
                <c:pt idx="87">
                  <c:v>-0.59405940594058348</c:v>
                </c:pt>
                <c:pt idx="88">
                  <c:v>-1.5732546705998107</c:v>
                </c:pt>
                <c:pt idx="89">
                  <c:v>-1.0880316518298683</c:v>
                </c:pt>
                <c:pt idx="90">
                  <c:v>-0.59523809523809312</c:v>
                </c:pt>
                <c:pt idx="91">
                  <c:v>-0.79207920792079278</c:v>
                </c:pt>
                <c:pt idx="92">
                  <c:v>-0.69444444444444198</c:v>
                </c:pt>
                <c:pt idx="93">
                  <c:v>-0.7905138339920903</c:v>
                </c:pt>
                <c:pt idx="94">
                  <c:v>-0.59523809523809312</c:v>
                </c:pt>
                <c:pt idx="95">
                  <c:v>-0.69444444444444198</c:v>
                </c:pt>
                <c:pt idx="96">
                  <c:v>-0.39930070538919393</c:v>
                </c:pt>
                <c:pt idx="97">
                  <c:v>2.0918080823051355E-6</c:v>
                </c:pt>
                <c:pt idx="98">
                  <c:v>0.20039931546373957</c:v>
                </c:pt>
                <c:pt idx="99">
                  <c:v>0.7995041005639969</c:v>
                </c:pt>
                <c:pt idx="100">
                  <c:v>1.5023997256329524</c:v>
                </c:pt>
                <c:pt idx="101">
                  <c:v>1.7042021274566777</c:v>
                </c:pt>
                <c:pt idx="102">
                  <c:v>1.9015989379730591</c:v>
                </c:pt>
                <c:pt idx="103">
                  <c:v>2.2018983454523466</c:v>
                </c:pt>
                <c:pt idx="104">
                  <c:v>2.5043977485908364</c:v>
                </c:pt>
                <c:pt idx="105">
                  <c:v>2.2980101080054771</c:v>
                </c:pt>
                <c:pt idx="106">
                  <c:v>2.4020979504385309</c:v>
                </c:pt>
                <c:pt idx="107">
                  <c:v>2.8049971554781949</c:v>
                </c:pt>
                <c:pt idx="108">
                  <c:v>3.1093279839518484</c:v>
                </c:pt>
                <c:pt idx="109">
                  <c:v>3.499999999999992</c:v>
                </c:pt>
                <c:pt idx="110">
                  <c:v>3.4791252485089519</c:v>
                </c:pt>
                <c:pt idx="111">
                  <c:v>3.9643211100099052</c:v>
                </c:pt>
                <c:pt idx="112">
                  <c:v>4.1461006910167741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DA1-4B85-99CF-DD5A4400CAEA}"/>
            </c:ext>
          </c:extLst>
        </c:ser>
        <c:ser>
          <c:idx val="1"/>
          <c:order val="7"/>
          <c:tx>
            <c:strRef>
              <c:f>'איור 1 נתונים'!$I$3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lgDash"/>
            </a:ln>
          </c:spPr>
          <c:marker>
            <c:symbol val="none"/>
          </c:marker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</c:numCache>
            </c:numRef>
          </c:cat>
          <c:val>
            <c:numRef>
              <c:f>'איור 1 נתונים'!$I$16:$I$150</c:f>
              <c:numCache>
                <c:formatCode>0.0</c:formatCode>
                <c:ptCount val="13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DA1-4B85-99CF-DD5A4400CAEA}"/>
            </c:ext>
          </c:extLst>
        </c:ser>
        <c:ser>
          <c:idx val="8"/>
          <c:order val="8"/>
          <c:tx>
            <c:strRef>
              <c:f>'איור 1 נתונים'!$J$3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lgDash"/>
            </a:ln>
          </c:spPr>
          <c:marker>
            <c:symbol val="none"/>
          </c:marker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</c:numCache>
            </c:numRef>
          </c:cat>
          <c:val>
            <c:numRef>
              <c:f>'איור 1 נתונים'!$J$16:$J$150</c:f>
              <c:numCache>
                <c:formatCode>0.0</c:formatCode>
                <c:ptCount val="13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DA1-4B85-99CF-DD5A4400C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780480"/>
        <c:axId val="205782016"/>
      </c:lineChart>
      <c:dateAx>
        <c:axId val="205780480"/>
        <c:scaling>
          <c:orientation val="minMax"/>
          <c:min val="42675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-2700000" vert="horz"/>
          <a:lstStyle/>
          <a:p>
            <a:pPr>
              <a:defRPr sz="1400" b="0"/>
            </a:pPr>
            <a:endParaRPr lang="he-IL"/>
          </a:p>
        </c:txPr>
        <c:crossAx val="205782016"/>
        <c:crosses val="autoZero"/>
        <c:auto val="1"/>
        <c:lblOffset val="100"/>
        <c:baseTimeUnit val="months"/>
      </c:dateAx>
      <c:valAx>
        <c:axId val="205782016"/>
        <c:scaling>
          <c:orientation val="minMax"/>
          <c:min val="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1"/>
                </a:pPr>
                <a:r>
                  <a:rPr lang="en-US"/>
                  <a:t>%</a:t>
                </a:r>
                <a:endParaRPr lang="he-IL"/>
              </a:p>
            </c:rich>
          </c:tx>
          <c:layout>
            <c:manualLayout>
              <c:xMode val="edge"/>
              <c:yMode val="edge"/>
              <c:x val="2.4564994882292732E-2"/>
              <c:y val="5.80895021351171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205780480"/>
        <c:crosses val="autoZero"/>
        <c:crossBetween val="between"/>
      </c:valAx>
      <c:spPr>
        <a:noFill/>
        <a:ln w="12700">
          <a:noFill/>
        </a:ln>
      </c:spPr>
    </c:plotArea>
    <c:legend>
      <c:legendPos val="t"/>
      <c:legendEntry>
        <c:idx val="8"/>
        <c:delete val="1"/>
      </c:legendEntry>
      <c:layout>
        <c:manualLayout>
          <c:xMode val="edge"/>
          <c:yMode val="edge"/>
          <c:x val="4.2691001124859393E-2"/>
          <c:y val="0.13528110236220472"/>
          <c:w val="0.53026990868720736"/>
          <c:h val="0.13118982384255259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b="1" dirty="0" smtClean="0"/>
              <a:t>איור 8: ריבית </a:t>
            </a:r>
            <a:r>
              <a:rPr lang="he-IL" b="1" dirty="0"/>
              <a:t>ריאלית לחמש שנים ולעשר שנים</a:t>
            </a:r>
            <a:r>
              <a:rPr lang="he-IL" dirty="0"/>
              <a:t>
</a:t>
            </a:r>
            <a:r>
              <a:rPr lang="he-IL" b="0" dirty="0"/>
              <a:t>השוואה בינלאומית</a:t>
            </a:r>
          </a:p>
        </c:rich>
      </c:tx>
      <c:layout>
        <c:manualLayout>
          <c:xMode val="edge"/>
          <c:yMode val="edge"/>
          <c:x val="0.32185302084120088"/>
          <c:y val="2.9174760479660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5.5928679985695222E-2"/>
          <c:y val="0.15199906521075324"/>
          <c:w val="0.92778776330439061"/>
          <c:h val="0.73444030340941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גיליון1!$A$4</c:f>
              <c:strCache>
                <c:ptCount val="1"/>
                <c:pt idx="0">
                  <c:v>ישראל</c:v>
                </c:pt>
              </c:strCache>
            </c:strRef>
          </c:tx>
          <c:spPr>
            <a:solidFill>
              <a:srgbClr val="00B0F0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408-4F55-8A85-24CD730072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גיליון1!$B$3:$C$3</c:f>
              <c:strCache>
                <c:ptCount val="2"/>
                <c:pt idx="0">
                  <c:v>5Y</c:v>
                </c:pt>
                <c:pt idx="1">
                  <c:v>10Y</c:v>
                </c:pt>
              </c:strCache>
            </c:strRef>
          </c:cat>
          <c:val>
            <c:numRef>
              <c:f>גיליון1!$B$4:$C$4</c:f>
              <c:numCache>
                <c:formatCode>0.000</c:formatCode>
                <c:ptCount val="2"/>
                <c:pt idx="0">
                  <c:v>-0.34</c:v>
                </c:pt>
                <c:pt idx="1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4C-403F-A1DC-217CDE4E2C65}"/>
            </c:ext>
          </c:extLst>
        </c:ser>
        <c:ser>
          <c:idx val="1"/>
          <c:order val="1"/>
          <c:tx>
            <c:strRef>
              <c:f>גיליון1!$A$5</c:f>
              <c:strCache>
                <c:ptCount val="1"/>
                <c:pt idx="0">
                  <c:v>ארה"ב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גיליון1!$B$3:$C$3</c:f>
              <c:strCache>
                <c:ptCount val="2"/>
                <c:pt idx="0">
                  <c:v>5Y</c:v>
                </c:pt>
                <c:pt idx="1">
                  <c:v>10Y</c:v>
                </c:pt>
              </c:strCache>
            </c:strRef>
          </c:cat>
          <c:val>
            <c:numRef>
              <c:f>גיליון1!$B$5:$C$5</c:f>
              <c:numCache>
                <c:formatCode>0.000</c:formatCode>
                <c:ptCount val="2"/>
                <c:pt idx="0">
                  <c:v>0.24179999999999999</c:v>
                </c:pt>
                <c:pt idx="1">
                  <c:v>0.5171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4C-403F-A1DC-217CDE4E2C65}"/>
            </c:ext>
          </c:extLst>
        </c:ser>
        <c:ser>
          <c:idx val="2"/>
          <c:order val="2"/>
          <c:tx>
            <c:strRef>
              <c:f>גיליון1!$A$6</c:f>
              <c:strCache>
                <c:ptCount val="1"/>
                <c:pt idx="0">
                  <c:v>גרמניה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גיליון1!$B$3:$C$3</c:f>
              <c:strCache>
                <c:ptCount val="2"/>
                <c:pt idx="0">
                  <c:v>5Y</c:v>
                </c:pt>
                <c:pt idx="1">
                  <c:v>10Y</c:v>
                </c:pt>
              </c:strCache>
            </c:strRef>
          </c:cat>
          <c:val>
            <c:numRef>
              <c:f>גיליון1!$B$6:$C$6</c:f>
              <c:numCache>
                <c:formatCode>0.000</c:formatCode>
                <c:ptCount val="2"/>
                <c:pt idx="0">
                  <c:v>-1.78</c:v>
                </c:pt>
                <c:pt idx="1">
                  <c:v>-0.80100000000000005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4C-403F-A1DC-217CDE4E2C65}"/>
            </c:ext>
          </c:extLst>
        </c:ser>
        <c:ser>
          <c:idx val="3"/>
          <c:order val="3"/>
          <c:tx>
            <c:strRef>
              <c:f>גיליון1!$A$7</c:f>
              <c:strCache>
                <c:ptCount val="1"/>
                <c:pt idx="0">
                  <c:v>שבדיה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גיליון1!$B$3:$C$3</c:f>
              <c:strCache>
                <c:ptCount val="2"/>
                <c:pt idx="0">
                  <c:v>5Y</c:v>
                </c:pt>
                <c:pt idx="1">
                  <c:v>10Y</c:v>
                </c:pt>
              </c:strCache>
            </c:strRef>
          </c:cat>
          <c:val>
            <c:numRef>
              <c:f>גיליון1!$B$7:$C$7</c:f>
              <c:numCache>
                <c:formatCode>0.000</c:formatCode>
                <c:ptCount val="2"/>
                <c:pt idx="0">
                  <c:v>-1.385</c:v>
                </c:pt>
                <c:pt idx="1">
                  <c:v>-1.294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4C-403F-A1DC-217CDE4E2C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3929336"/>
        <c:axId val="1253925072"/>
        <c:extLst>
          <c:ext xmlns:c15="http://schemas.microsoft.com/office/drawing/2012/chart" uri="{02D57815-91ED-43cb-92C2-25804820EDAC}">
            <c15:filteredBarSeries>
              <c15:ser>
                <c:idx val="5"/>
                <c:order val="4"/>
                <c:tx>
                  <c:strRef>
                    <c:extLst>
                      <c:ext uri="{02D57815-91ED-43cb-92C2-25804820EDAC}">
                        <c15:formulaRef>
                          <c15:sqref>גיליון1!$A$8</c15:sqref>
                        </c15:formulaRef>
                      </c:ext>
                    </c:extLst>
                    <c:strCache>
                      <c:ptCount val="1"/>
                      <c:pt idx="0">
                        <c:v>אנגליה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גיליון1!$B$3:$C$3</c15:sqref>
                        </c15:formulaRef>
                      </c:ext>
                    </c:extLst>
                    <c:strCache>
                      <c:ptCount val="2"/>
                      <c:pt idx="0">
                        <c:v>5Y</c:v>
                      </c:pt>
                      <c:pt idx="1">
                        <c:v>10Y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גיליון1!$B$8:$C$8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9A4C-403F-A1DC-217CDE4E2C65}"/>
                  </c:ext>
                </c:extLst>
              </c15:ser>
            </c15:filteredBarSeries>
            <c15:filteredBarSeries>
              <c15:ser>
                <c:idx val="4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גיליון1!$A$9</c15:sqref>
                        </c15:formulaRef>
                      </c:ext>
                    </c:extLst>
                    <c:strCache>
                      <c:ptCount val="1"/>
                      <c:pt idx="0">
                        <c:v>יפן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defRPr>
                      </a:pPr>
                      <a:endParaRPr lang="he-I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גיליון1!$B$3:$C$3</c15:sqref>
                        </c15:formulaRef>
                      </c:ext>
                    </c:extLst>
                    <c:strCache>
                      <c:ptCount val="2"/>
                      <c:pt idx="0">
                        <c:v>5Y</c:v>
                      </c:pt>
                      <c:pt idx="1">
                        <c:v>10Y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גיליון1!$B$9:$C$9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9A4C-403F-A1DC-217CDE4E2C65}"/>
                  </c:ext>
                </c:extLst>
              </c15:ser>
            </c15:filteredBarSeries>
          </c:ext>
        </c:extLst>
      </c:barChart>
      <c:valAx>
        <c:axId val="1253925072"/>
        <c:scaling>
          <c:orientation val="minMax"/>
          <c:min val="-2"/>
        </c:scaling>
        <c:delete val="0"/>
        <c:axPos val="r"/>
        <c:numFmt formatCode="0.0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253929336"/>
        <c:crosses val="max"/>
        <c:crossBetween val="between"/>
      </c:valAx>
      <c:catAx>
        <c:axId val="1253929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2539250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616407806356271"/>
          <c:y val="0.95223339248420846"/>
          <c:w val="0.40194019899030903"/>
          <c:h val="4.51053117003238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b="1" i="0" baseline="0" dirty="0">
                <a:effectLst/>
              </a:rPr>
              <a:t>איור </a:t>
            </a:r>
            <a:r>
              <a:rPr lang="he-IL" sz="2000" b="1" i="0" baseline="0" dirty="0" smtClean="0">
                <a:effectLst/>
              </a:rPr>
              <a:t>9: </a:t>
            </a:r>
            <a:r>
              <a:rPr lang="he-IL" sz="2000" b="1" i="0" baseline="0" dirty="0">
                <a:effectLst/>
              </a:rPr>
              <a:t>מחירי </a:t>
            </a:r>
            <a:r>
              <a:rPr lang="he-IL" sz="2000" b="1" i="0" baseline="0" dirty="0" smtClean="0">
                <a:effectLst/>
              </a:rPr>
              <a:t>הדירות</a:t>
            </a:r>
            <a:r>
              <a:rPr lang="he-IL" sz="2000" b="1" i="0" baseline="0" dirty="0">
                <a:effectLst/>
              </a:rPr>
              <a:t>
</a:t>
            </a:r>
            <a:r>
              <a:rPr lang="he-IL" sz="2000" b="0" i="0" baseline="0" dirty="0">
                <a:effectLst/>
              </a:rPr>
              <a:t>ינואר 2014 עד </a:t>
            </a:r>
            <a:r>
              <a:rPr lang="he-IL" sz="2000" b="0" i="0" baseline="0" dirty="0" smtClean="0">
                <a:solidFill>
                  <a:schemeClr val="tx1"/>
                </a:solidFill>
                <a:effectLst/>
              </a:rPr>
              <a:t>מרץ </a:t>
            </a:r>
            <a:r>
              <a:rPr lang="he-IL" sz="2000" b="0" i="0" baseline="0" dirty="0" smtClean="0">
                <a:effectLst/>
              </a:rPr>
              <a:t>2022</a:t>
            </a:r>
            <a:endParaRPr lang="he-IL" sz="2000" b="0" dirty="0">
              <a:effectLst/>
            </a:endParaRPr>
          </a:p>
        </c:rich>
      </c:tx>
      <c:layout>
        <c:manualLayout>
          <c:xMode val="edge"/>
          <c:yMode val="edge"/>
          <c:x val="0.37658998875140609"/>
          <c:y val="1.84604330708661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1958146487294469"/>
          <c:w val="0.92210424988163531"/>
          <c:h val="0.72985374015748028"/>
        </c:manualLayout>
      </c:layout>
      <c:lineChart>
        <c:grouping val="standard"/>
        <c:varyColors val="0"/>
        <c:ser>
          <c:idx val="1"/>
          <c:order val="0"/>
          <c:tx>
            <c:strRef>
              <c:f>'איור 9 נתונים'!$C$3</c:f>
              <c:strCache>
                <c:ptCount val="1"/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9 נתונים'!$A$4:$A$300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43555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  <c:pt idx="70">
                  <c:v>43799</c:v>
                </c:pt>
                <c:pt idx="71">
                  <c:v>43830</c:v>
                </c:pt>
                <c:pt idx="72">
                  <c:v>43861</c:v>
                </c:pt>
                <c:pt idx="73">
                  <c:v>43890</c:v>
                </c:pt>
                <c:pt idx="74">
                  <c:v>43921</c:v>
                </c:pt>
                <c:pt idx="75">
                  <c:v>43951</c:v>
                </c:pt>
                <c:pt idx="76">
                  <c:v>43982</c:v>
                </c:pt>
                <c:pt idx="77">
                  <c:v>44012</c:v>
                </c:pt>
                <c:pt idx="78">
                  <c:v>44043</c:v>
                </c:pt>
                <c:pt idx="79">
                  <c:v>44074</c:v>
                </c:pt>
                <c:pt idx="80">
                  <c:v>44104</c:v>
                </c:pt>
                <c:pt idx="81">
                  <c:v>44135</c:v>
                </c:pt>
                <c:pt idx="82">
                  <c:v>44165</c:v>
                </c:pt>
                <c:pt idx="83">
                  <c:v>44196</c:v>
                </c:pt>
                <c:pt idx="84">
                  <c:v>44227</c:v>
                </c:pt>
                <c:pt idx="85">
                  <c:v>44255</c:v>
                </c:pt>
                <c:pt idx="86">
                  <c:v>44286</c:v>
                </c:pt>
                <c:pt idx="87">
                  <c:v>44316</c:v>
                </c:pt>
                <c:pt idx="88">
                  <c:v>44347</c:v>
                </c:pt>
                <c:pt idx="89">
                  <c:v>44377</c:v>
                </c:pt>
                <c:pt idx="90">
                  <c:v>44408</c:v>
                </c:pt>
                <c:pt idx="91">
                  <c:v>44439</c:v>
                </c:pt>
                <c:pt idx="92">
                  <c:v>44469</c:v>
                </c:pt>
                <c:pt idx="93">
                  <c:v>44500</c:v>
                </c:pt>
                <c:pt idx="94">
                  <c:v>44530</c:v>
                </c:pt>
                <c:pt idx="95">
                  <c:v>44561</c:v>
                </c:pt>
                <c:pt idx="96">
                  <c:v>44592</c:v>
                </c:pt>
                <c:pt idx="97">
                  <c:v>44620</c:v>
                </c:pt>
                <c:pt idx="98">
                  <c:v>44651</c:v>
                </c:pt>
              </c:numCache>
            </c:numRef>
          </c:cat>
          <c:val>
            <c:numRef>
              <c:f>'איור 9 נתונים'!$B$4:$B$300</c:f>
              <c:numCache>
                <c:formatCode>0.0</c:formatCode>
                <c:ptCount val="297"/>
                <c:pt idx="0">
                  <c:v>100</c:v>
                </c:pt>
                <c:pt idx="1">
                  <c:v>100.61493411420204</c:v>
                </c:pt>
                <c:pt idx="2">
                  <c:v>101.49341142020498</c:v>
                </c:pt>
                <c:pt idx="3">
                  <c:v>101.93265007320645</c:v>
                </c:pt>
                <c:pt idx="4">
                  <c:v>101.78623718887262</c:v>
                </c:pt>
                <c:pt idx="5">
                  <c:v>101.84480234260614</c:v>
                </c:pt>
                <c:pt idx="6">
                  <c:v>101.14202049780381</c:v>
                </c:pt>
                <c:pt idx="7">
                  <c:v>101.08345534407027</c:v>
                </c:pt>
                <c:pt idx="8">
                  <c:v>101.87408491947291</c:v>
                </c:pt>
                <c:pt idx="9">
                  <c:v>102.28404099560761</c:v>
                </c:pt>
                <c:pt idx="10">
                  <c:v>102.57686676427525</c:v>
                </c:pt>
                <c:pt idx="11">
                  <c:v>103.22108345534407</c:v>
                </c:pt>
                <c:pt idx="12">
                  <c:v>103.89458272327965</c:v>
                </c:pt>
                <c:pt idx="13">
                  <c:v>104.9194729136164</c:v>
                </c:pt>
                <c:pt idx="14">
                  <c:v>105.59297218155197</c:v>
                </c:pt>
                <c:pt idx="15">
                  <c:v>105.85651537335285</c:v>
                </c:pt>
                <c:pt idx="16">
                  <c:v>106.73499267935578</c:v>
                </c:pt>
                <c:pt idx="17">
                  <c:v>107.84773060029282</c:v>
                </c:pt>
                <c:pt idx="18">
                  <c:v>108.1112737920937</c:v>
                </c:pt>
                <c:pt idx="19">
                  <c:v>108.05270863836017</c:v>
                </c:pt>
                <c:pt idx="20">
                  <c:v>108.72620790629576</c:v>
                </c:pt>
                <c:pt idx="21">
                  <c:v>109.63396778916545</c:v>
                </c:pt>
                <c:pt idx="22">
                  <c:v>110.54172767203514</c:v>
                </c:pt>
                <c:pt idx="23">
                  <c:v>111.39092240117131</c:v>
                </c:pt>
                <c:pt idx="24">
                  <c:v>111.68374816983895</c:v>
                </c:pt>
                <c:pt idx="25">
                  <c:v>112.44509516837482</c:v>
                </c:pt>
                <c:pt idx="26">
                  <c:v>113.9385065885798</c:v>
                </c:pt>
                <c:pt idx="27">
                  <c:v>114.2606149341142</c:v>
                </c:pt>
                <c:pt idx="28">
                  <c:v>114.52415812591508</c:v>
                </c:pt>
                <c:pt idx="29">
                  <c:v>115.19765739385066</c:v>
                </c:pt>
                <c:pt idx="30">
                  <c:v>115.98828696925329</c:v>
                </c:pt>
                <c:pt idx="31">
                  <c:v>117.10102489019033</c:v>
                </c:pt>
                <c:pt idx="32">
                  <c:v>118.36017569546119</c:v>
                </c:pt>
                <c:pt idx="33">
                  <c:v>118.41874084919473</c:v>
                </c:pt>
                <c:pt idx="34">
                  <c:v>117.9502196193265</c:v>
                </c:pt>
                <c:pt idx="35">
                  <c:v>117.74524158125915</c:v>
                </c:pt>
                <c:pt idx="36">
                  <c:v>117.9502196193265</c:v>
                </c:pt>
                <c:pt idx="37">
                  <c:v>118.56515373352855</c:v>
                </c:pt>
                <c:pt idx="38">
                  <c:v>119.12152269399706</c:v>
                </c:pt>
                <c:pt idx="39">
                  <c:v>119.38506588579796</c:v>
                </c:pt>
                <c:pt idx="40">
                  <c:v>119.91215226939971</c:v>
                </c:pt>
                <c:pt idx="41">
                  <c:v>120.87847730600294</c:v>
                </c:pt>
                <c:pt idx="42">
                  <c:v>121.31771595900439</c:v>
                </c:pt>
                <c:pt idx="43">
                  <c:v>121.78623718887262</c:v>
                </c:pt>
                <c:pt idx="44">
                  <c:v>121.40556368960469</c:v>
                </c:pt>
                <c:pt idx="45">
                  <c:v>121.37628111273793</c:v>
                </c:pt>
                <c:pt idx="46">
                  <c:v>120.61493411420204</c:v>
                </c:pt>
                <c:pt idx="47">
                  <c:v>119.41434846266472</c:v>
                </c:pt>
                <c:pt idx="48">
                  <c:v>118.97510980966325</c:v>
                </c:pt>
                <c:pt idx="49">
                  <c:v>118.85797950219619</c:v>
                </c:pt>
                <c:pt idx="50">
                  <c:v>119.03367496339678</c:v>
                </c:pt>
                <c:pt idx="51">
                  <c:v>118.94582723279649</c:v>
                </c:pt>
                <c:pt idx="52">
                  <c:v>119.82430453879941</c:v>
                </c:pt>
                <c:pt idx="53">
                  <c:v>120.20497803806735</c:v>
                </c:pt>
                <c:pt idx="54">
                  <c:v>119.50219619326501</c:v>
                </c:pt>
                <c:pt idx="55">
                  <c:v>119.29721815519765</c:v>
                </c:pt>
                <c:pt idx="56">
                  <c:v>119.06295754026354</c:v>
                </c:pt>
                <c:pt idx="57">
                  <c:v>118.82869692532942</c:v>
                </c:pt>
                <c:pt idx="58">
                  <c:v>118.74084919472914</c:v>
                </c:pt>
                <c:pt idx="59">
                  <c:v>118.50658857979502</c:v>
                </c:pt>
                <c:pt idx="60">
                  <c:v>119.56076134699853</c:v>
                </c:pt>
                <c:pt idx="61">
                  <c:v>119.94143484626647</c:v>
                </c:pt>
                <c:pt idx="62">
                  <c:v>120.29282576866764</c:v>
                </c:pt>
                <c:pt idx="63">
                  <c:v>120.9077598828697</c:v>
                </c:pt>
                <c:pt idx="64">
                  <c:v>121.25915080527086</c:v>
                </c:pt>
                <c:pt idx="65">
                  <c:v>121.14202049780381</c:v>
                </c:pt>
                <c:pt idx="66">
                  <c:v>121.49341142020498</c:v>
                </c:pt>
                <c:pt idx="67">
                  <c:v>121.37628111273793</c:v>
                </c:pt>
                <c:pt idx="68">
                  <c:v>121.99121522693997</c:v>
                </c:pt>
                <c:pt idx="69">
                  <c:v>122.60614934114201</c:v>
                </c:pt>
                <c:pt idx="70">
                  <c:v>122.72327964860908</c:v>
                </c:pt>
                <c:pt idx="71">
                  <c:v>123.45534407027819</c:v>
                </c:pt>
                <c:pt idx="72">
                  <c:v>124.07027818448023</c:v>
                </c:pt>
                <c:pt idx="73">
                  <c:v>124.18740849194729</c:v>
                </c:pt>
                <c:pt idx="74">
                  <c:v>124.07027818448023</c:v>
                </c:pt>
                <c:pt idx="75">
                  <c:v>123.19180087847731</c:v>
                </c:pt>
                <c:pt idx="76">
                  <c:v>123.57247437774524</c:v>
                </c:pt>
                <c:pt idx="77">
                  <c:v>124.80234260614934</c:v>
                </c:pt>
                <c:pt idx="78">
                  <c:v>124.80234260614934</c:v>
                </c:pt>
                <c:pt idx="79">
                  <c:v>124.9194729136164</c:v>
                </c:pt>
                <c:pt idx="80">
                  <c:v>125.30014641288433</c:v>
                </c:pt>
                <c:pt idx="81">
                  <c:v>126.44216691068814</c:v>
                </c:pt>
                <c:pt idx="82">
                  <c:v>127.58418740849194</c:v>
                </c:pt>
                <c:pt idx="83">
                  <c:v>128.34553440702783</c:v>
                </c:pt>
                <c:pt idx="84">
                  <c:v>128.60907759882869</c:v>
                </c:pt>
                <c:pt idx="85">
                  <c:v>129.63396778916544</c:v>
                </c:pt>
                <c:pt idx="86">
                  <c:v>131.33235724743778</c:v>
                </c:pt>
                <c:pt idx="87">
                  <c:v>132.38653001464129</c:v>
                </c:pt>
                <c:pt idx="88">
                  <c:v>133.06002928257686</c:v>
                </c:pt>
                <c:pt idx="89">
                  <c:v>134.67057101024889</c:v>
                </c:pt>
                <c:pt idx="90">
                  <c:v>136.28111273792095</c:v>
                </c:pt>
                <c:pt idx="91">
                  <c:v>136.83748169838947</c:v>
                </c:pt>
                <c:pt idx="92">
                  <c:v>137.92093704245974</c:v>
                </c:pt>
                <c:pt idx="93">
                  <c:v>139.85358711566619</c:v>
                </c:pt>
                <c:pt idx="94">
                  <c:v>142.22547584187407</c:v>
                </c:pt>
                <c:pt idx="95">
                  <c:v>145.21229868228403</c:v>
                </c:pt>
                <c:pt idx="96">
                  <c:v>147.67203513909223</c:v>
                </c:pt>
                <c:pt idx="97">
                  <c:v>150.19033674963396</c:v>
                </c:pt>
                <c:pt idx="98">
                  <c:v>151.53733528550512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04-4E5C-9430-DF8608DA59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818176"/>
        <c:axId val="214824064"/>
      </c:lineChart>
      <c:dateAx>
        <c:axId val="214818176"/>
        <c:scaling>
          <c:orientation val="minMax"/>
          <c:min val="41670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/>
            </a:pPr>
            <a:endParaRPr lang="he-IL"/>
          </a:p>
        </c:txPr>
        <c:crossAx val="214824064"/>
        <c:crosses val="autoZero"/>
        <c:auto val="0"/>
        <c:lblOffset val="100"/>
        <c:baseTimeUnit val="months"/>
      </c:dateAx>
      <c:valAx>
        <c:axId val="214824064"/>
        <c:scaling>
          <c:orientation val="minMax"/>
          <c:min val="95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214818176"/>
        <c:crosses val="autoZero"/>
        <c:crossBetween val="between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7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 sz="2000" dirty="0"/>
              <a:t>איור </a:t>
            </a:r>
            <a:r>
              <a:rPr lang="he-IL" sz="2000" dirty="0" smtClean="0"/>
              <a:t>10: </a:t>
            </a:r>
            <a:r>
              <a:rPr lang="he-IL" sz="2000" dirty="0"/>
              <a:t>המשכנתאות החדשות </a:t>
            </a:r>
            <a:endParaRPr lang="he-IL" sz="2000" dirty="0" smtClean="0"/>
          </a:p>
          <a:p>
            <a:pPr>
              <a:defRPr/>
            </a:pPr>
            <a:r>
              <a:rPr lang="he-IL" sz="2000" b="0" dirty="0" smtClean="0"/>
              <a:t>ינואר </a:t>
            </a:r>
            <a:r>
              <a:rPr lang="he-IL" sz="2000" b="0" dirty="0"/>
              <a:t>2011 עד </a:t>
            </a:r>
            <a:r>
              <a:rPr lang="he-IL" sz="2000" b="0" dirty="0" smtClean="0"/>
              <a:t>מאי 2022</a:t>
            </a:r>
            <a:endParaRPr lang="he-IL" sz="2000" b="0" dirty="0"/>
          </a:p>
        </c:rich>
      </c:tx>
      <c:layout>
        <c:manualLayout>
          <c:xMode val="edge"/>
          <c:yMode val="edge"/>
          <c:x val="0.32922980877390329"/>
          <c:y val="2.545354330708661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3353263577478824"/>
          <c:w val="0.87412789651293576"/>
          <c:h val="0.71228401382562601"/>
        </c:manualLayout>
      </c:layout>
      <c:lineChart>
        <c:grouping val="standard"/>
        <c:varyColors val="0"/>
        <c:ser>
          <c:idx val="1"/>
          <c:order val="1"/>
          <c:tx>
            <c:strRef>
              <c:f>'איור 10 נתונים'!$C$3</c:f>
              <c:strCache>
                <c:ptCount val="1"/>
                <c:pt idx="0">
                  <c:v>היקף המשכנתאות שניתנו מנוכה עונתיות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10 נתונים'!$A$4:$A$301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  <c:pt idx="106">
                  <c:v>43799</c:v>
                </c:pt>
                <c:pt idx="107">
                  <c:v>43830</c:v>
                </c:pt>
                <c:pt idx="108">
                  <c:v>43861</c:v>
                </c:pt>
                <c:pt idx="109">
                  <c:v>43890</c:v>
                </c:pt>
                <c:pt idx="110">
                  <c:v>43921</c:v>
                </c:pt>
                <c:pt idx="111">
                  <c:v>43951</c:v>
                </c:pt>
                <c:pt idx="112">
                  <c:v>43982</c:v>
                </c:pt>
                <c:pt idx="113">
                  <c:v>44012</c:v>
                </c:pt>
                <c:pt idx="114">
                  <c:v>44043</c:v>
                </c:pt>
                <c:pt idx="115">
                  <c:v>44074</c:v>
                </c:pt>
                <c:pt idx="116">
                  <c:v>44104</c:v>
                </c:pt>
                <c:pt idx="117">
                  <c:v>44135</c:v>
                </c:pt>
                <c:pt idx="118">
                  <c:v>44165</c:v>
                </c:pt>
                <c:pt idx="119">
                  <c:v>44196</c:v>
                </c:pt>
                <c:pt idx="120">
                  <c:v>44227</c:v>
                </c:pt>
                <c:pt idx="121">
                  <c:v>44255</c:v>
                </c:pt>
                <c:pt idx="122">
                  <c:v>44286</c:v>
                </c:pt>
                <c:pt idx="123">
                  <c:v>44316</c:v>
                </c:pt>
                <c:pt idx="124">
                  <c:v>44347</c:v>
                </c:pt>
                <c:pt idx="125">
                  <c:v>44377</c:v>
                </c:pt>
                <c:pt idx="126">
                  <c:v>44408</c:v>
                </c:pt>
                <c:pt idx="127">
                  <c:v>44439</c:v>
                </c:pt>
                <c:pt idx="128">
                  <c:v>44469</c:v>
                </c:pt>
                <c:pt idx="129">
                  <c:v>44500</c:v>
                </c:pt>
                <c:pt idx="130">
                  <c:v>44530</c:v>
                </c:pt>
                <c:pt idx="131">
                  <c:v>44561</c:v>
                </c:pt>
                <c:pt idx="132">
                  <c:v>44592</c:v>
                </c:pt>
                <c:pt idx="133">
                  <c:v>44620</c:v>
                </c:pt>
                <c:pt idx="134">
                  <c:v>44651</c:v>
                </c:pt>
                <c:pt idx="135">
                  <c:v>44681</c:v>
                </c:pt>
                <c:pt idx="136">
                  <c:v>44712</c:v>
                </c:pt>
              </c:numCache>
            </c:numRef>
          </c:cat>
          <c:val>
            <c:numRef>
              <c:f>'איור 10 נתונים'!$C$4:$C$301</c:f>
              <c:numCache>
                <c:formatCode>0.0</c:formatCode>
                <c:ptCount val="298"/>
                <c:pt idx="0">
                  <c:v>4.4916725</c:v>
                </c:pt>
                <c:pt idx="1">
                  <c:v>4.4983060000000004</c:v>
                </c:pt>
                <c:pt idx="2">
                  <c:v>4.5165819999999997</c:v>
                </c:pt>
                <c:pt idx="3">
                  <c:v>4.0921822499999996</c:v>
                </c:pt>
                <c:pt idx="4">
                  <c:v>4.1583577500000004</c:v>
                </c:pt>
                <c:pt idx="5">
                  <c:v>3.5742387500000001</c:v>
                </c:pt>
                <c:pt idx="6">
                  <c:v>3.6080855000000001</c:v>
                </c:pt>
                <c:pt idx="7">
                  <c:v>3.3173397499999999</c:v>
                </c:pt>
                <c:pt idx="8">
                  <c:v>2.9695132499999999</c:v>
                </c:pt>
                <c:pt idx="9">
                  <c:v>3.3922017499999999</c:v>
                </c:pt>
                <c:pt idx="10">
                  <c:v>3.0087682500000001</c:v>
                </c:pt>
                <c:pt idx="11">
                  <c:v>3.05158825</c:v>
                </c:pt>
                <c:pt idx="12">
                  <c:v>3.21829725</c:v>
                </c:pt>
                <c:pt idx="13">
                  <c:v>3.2410925000000002</c:v>
                </c:pt>
                <c:pt idx="14">
                  <c:v>3.3686430000000001</c:v>
                </c:pt>
                <c:pt idx="15">
                  <c:v>3.4651777500000001</c:v>
                </c:pt>
                <c:pt idx="16">
                  <c:v>3.6064284999999998</c:v>
                </c:pt>
                <c:pt idx="17">
                  <c:v>3.61095875</c:v>
                </c:pt>
                <c:pt idx="18">
                  <c:v>4.0419697499999998</c:v>
                </c:pt>
                <c:pt idx="19">
                  <c:v>5.1981260000000002</c:v>
                </c:pt>
                <c:pt idx="20">
                  <c:v>4.0825432499999996</c:v>
                </c:pt>
                <c:pt idx="21">
                  <c:v>3.7489279999999998</c:v>
                </c:pt>
                <c:pt idx="22">
                  <c:v>4.3914935000000002</c:v>
                </c:pt>
                <c:pt idx="23">
                  <c:v>4.4430094999999996</c:v>
                </c:pt>
                <c:pt idx="24">
                  <c:v>4.173908</c:v>
                </c:pt>
                <c:pt idx="25">
                  <c:v>4.2555519999999998</c:v>
                </c:pt>
                <c:pt idx="26">
                  <c:v>3.9442529999999998</c:v>
                </c:pt>
                <c:pt idx="27">
                  <c:v>4.1588497499999999</c:v>
                </c:pt>
                <c:pt idx="28">
                  <c:v>5.2203014999999997</c:v>
                </c:pt>
                <c:pt idx="29">
                  <c:v>3.9277682500000002</c:v>
                </c:pt>
                <c:pt idx="30">
                  <c:v>4.0631382499999997</c:v>
                </c:pt>
                <c:pt idx="31">
                  <c:v>4.3847445</c:v>
                </c:pt>
                <c:pt idx="32">
                  <c:v>4.882091</c:v>
                </c:pt>
                <c:pt idx="33">
                  <c:v>4.4227340000000002</c:v>
                </c:pt>
                <c:pt idx="34">
                  <c:v>4.0415580000000002</c:v>
                </c:pt>
                <c:pt idx="35">
                  <c:v>4.2323734999999996</c:v>
                </c:pt>
                <c:pt idx="36">
                  <c:v>4.1020050000000001</c:v>
                </c:pt>
                <c:pt idx="37">
                  <c:v>4.6238599999999996</c:v>
                </c:pt>
                <c:pt idx="38">
                  <c:v>4.5092565000000002</c:v>
                </c:pt>
                <c:pt idx="39">
                  <c:v>4.2470594999999998</c:v>
                </c:pt>
                <c:pt idx="40">
                  <c:v>4.2223265000000003</c:v>
                </c:pt>
                <c:pt idx="41">
                  <c:v>4.1284132500000004</c:v>
                </c:pt>
                <c:pt idx="42">
                  <c:v>4.0856092500000001</c:v>
                </c:pt>
                <c:pt idx="43">
                  <c:v>3.8653447500000002</c:v>
                </c:pt>
                <c:pt idx="44">
                  <c:v>4.0876830000000002</c:v>
                </c:pt>
                <c:pt idx="45">
                  <c:v>4.6539014999999999</c:v>
                </c:pt>
                <c:pt idx="46">
                  <c:v>4.4188450000000001</c:v>
                </c:pt>
                <c:pt idx="47">
                  <c:v>4.8829450000000003</c:v>
                </c:pt>
                <c:pt idx="48">
                  <c:v>4.9973179999999999</c:v>
                </c:pt>
                <c:pt idx="49">
                  <c:v>5.0076865000000002</c:v>
                </c:pt>
                <c:pt idx="50">
                  <c:v>5.1455270000000004</c:v>
                </c:pt>
                <c:pt idx="51">
                  <c:v>5.3280310000000002</c:v>
                </c:pt>
                <c:pt idx="52">
                  <c:v>5.6655024999999997</c:v>
                </c:pt>
                <c:pt idx="53">
                  <c:v>5.8975590000000002</c:v>
                </c:pt>
                <c:pt idx="54">
                  <c:v>5.6498175000000002</c:v>
                </c:pt>
                <c:pt idx="55">
                  <c:v>5.8209280000000003</c:v>
                </c:pt>
                <c:pt idx="56">
                  <c:v>5.2994775000000001</c:v>
                </c:pt>
                <c:pt idx="57">
                  <c:v>5.2434339999999997</c:v>
                </c:pt>
                <c:pt idx="58">
                  <c:v>5.4752615000000002</c:v>
                </c:pt>
                <c:pt idx="59">
                  <c:v>5.0080520000000002</c:v>
                </c:pt>
                <c:pt idx="60">
                  <c:v>5.2714600000000003</c:v>
                </c:pt>
                <c:pt idx="61">
                  <c:v>5.0569305</c:v>
                </c:pt>
                <c:pt idx="62">
                  <c:v>4.9854314999999998</c:v>
                </c:pt>
                <c:pt idx="63">
                  <c:v>5.2781915000000001</c:v>
                </c:pt>
                <c:pt idx="64">
                  <c:v>4.9131035000000001</c:v>
                </c:pt>
                <c:pt idx="65">
                  <c:v>5.1170840000000002</c:v>
                </c:pt>
                <c:pt idx="66">
                  <c:v>4.9953519999999996</c:v>
                </c:pt>
                <c:pt idx="67">
                  <c:v>4.8086494999999996</c:v>
                </c:pt>
                <c:pt idx="68">
                  <c:v>4.9728899999999996</c:v>
                </c:pt>
                <c:pt idx="69">
                  <c:v>4.1228449999999999</c:v>
                </c:pt>
                <c:pt idx="70">
                  <c:v>4.6920954999999998</c:v>
                </c:pt>
                <c:pt idx="71">
                  <c:v>4.3711814999999996</c:v>
                </c:pt>
                <c:pt idx="72">
                  <c:v>4.5041444999999998</c:v>
                </c:pt>
                <c:pt idx="73">
                  <c:v>4.4499535000000003</c:v>
                </c:pt>
                <c:pt idx="74">
                  <c:v>4.3254989999999998</c:v>
                </c:pt>
                <c:pt idx="75">
                  <c:v>4.2806084999999996</c:v>
                </c:pt>
                <c:pt idx="76">
                  <c:v>4.2049985000000003</c:v>
                </c:pt>
                <c:pt idx="77">
                  <c:v>4.3683860000000001</c:v>
                </c:pt>
                <c:pt idx="78">
                  <c:v>4.5472239999999999</c:v>
                </c:pt>
                <c:pt idx="79">
                  <c:v>4.1229380000000004</c:v>
                </c:pt>
                <c:pt idx="80">
                  <c:v>4.6918525000000004</c:v>
                </c:pt>
                <c:pt idx="81">
                  <c:v>4.5762745000000002</c:v>
                </c:pt>
                <c:pt idx="82">
                  <c:v>4.6765610000000004</c:v>
                </c:pt>
                <c:pt idx="83">
                  <c:v>4.7853044999999996</c:v>
                </c:pt>
                <c:pt idx="84">
                  <c:v>4.6227200000000002</c:v>
                </c:pt>
                <c:pt idx="85">
                  <c:v>4.6299605000000001</c:v>
                </c:pt>
                <c:pt idx="86">
                  <c:v>4.9509125000000003</c:v>
                </c:pt>
                <c:pt idx="87">
                  <c:v>4.859953</c:v>
                </c:pt>
                <c:pt idx="88">
                  <c:v>5.0843895000000003</c:v>
                </c:pt>
                <c:pt idx="89">
                  <c:v>4.8079999999999998</c:v>
                </c:pt>
                <c:pt idx="90">
                  <c:v>4.9219759999999999</c:v>
                </c:pt>
                <c:pt idx="91">
                  <c:v>5.2274605000000003</c:v>
                </c:pt>
                <c:pt idx="92">
                  <c:v>4.6559825000000004</c:v>
                </c:pt>
                <c:pt idx="93">
                  <c:v>4.9639895000000003</c:v>
                </c:pt>
                <c:pt idx="94">
                  <c:v>5.1396895000000002</c:v>
                </c:pt>
                <c:pt idx="95">
                  <c:v>5.3855884999999999</c:v>
                </c:pt>
                <c:pt idx="96">
                  <c:v>5.3211459999999997</c:v>
                </c:pt>
                <c:pt idx="97">
                  <c:v>5.2895554999999996</c:v>
                </c:pt>
                <c:pt idx="98">
                  <c:v>5.3191249999999997</c:v>
                </c:pt>
                <c:pt idx="99">
                  <c:v>5.3290724999999997</c:v>
                </c:pt>
                <c:pt idx="100">
                  <c:v>5.7037835000000001</c:v>
                </c:pt>
                <c:pt idx="101">
                  <c:v>5.6249909999999996</c:v>
                </c:pt>
                <c:pt idx="102">
                  <c:v>5.6371095000000002</c:v>
                </c:pt>
                <c:pt idx="103">
                  <c:v>5.5642750000000003</c:v>
                </c:pt>
                <c:pt idx="104">
                  <c:v>5.7093369999999997</c:v>
                </c:pt>
                <c:pt idx="105">
                  <c:v>5.8339625000000002</c:v>
                </c:pt>
                <c:pt idx="106">
                  <c:v>5.9033540000000002</c:v>
                </c:pt>
                <c:pt idx="107">
                  <c:v>6.1807150000000002</c:v>
                </c:pt>
                <c:pt idx="108">
                  <c:v>6.5204659999999999</c:v>
                </c:pt>
                <c:pt idx="109">
                  <c:v>6.401357</c:v>
                </c:pt>
                <c:pt idx="110">
                  <c:v>7.9304905000000003</c:v>
                </c:pt>
                <c:pt idx="111">
                  <c:v>5.7345280000000001</c:v>
                </c:pt>
                <c:pt idx="112">
                  <c:v>5.3408635000000002</c:v>
                </c:pt>
                <c:pt idx="113">
                  <c:v>5.1952354999999999</c:v>
                </c:pt>
                <c:pt idx="114">
                  <c:v>5.8149639999999998</c:v>
                </c:pt>
                <c:pt idx="115">
                  <c:v>6.2870439999999999</c:v>
                </c:pt>
                <c:pt idx="116">
                  <c:v>7.3138185</c:v>
                </c:pt>
                <c:pt idx="117">
                  <c:v>7.1764429999999999</c:v>
                </c:pt>
                <c:pt idx="118">
                  <c:v>7.3216510000000001</c:v>
                </c:pt>
                <c:pt idx="119">
                  <c:v>7.1412649999999998</c:v>
                </c:pt>
                <c:pt idx="120">
                  <c:v>7.2065855000000001</c:v>
                </c:pt>
                <c:pt idx="121">
                  <c:v>7.6600580000000003</c:v>
                </c:pt>
                <c:pt idx="122">
                  <c:v>7.641019</c:v>
                </c:pt>
                <c:pt idx="123">
                  <c:v>9.6811790000000002</c:v>
                </c:pt>
                <c:pt idx="124">
                  <c:v>9.6733220000000006</c:v>
                </c:pt>
                <c:pt idx="125">
                  <c:v>10.257231000000001</c:v>
                </c:pt>
                <c:pt idx="126">
                  <c:v>10.394475999999999</c:v>
                </c:pt>
                <c:pt idx="127">
                  <c:v>10.479025</c:v>
                </c:pt>
                <c:pt idx="128">
                  <c:v>9.7867920000000002</c:v>
                </c:pt>
                <c:pt idx="129">
                  <c:v>11.011187</c:v>
                </c:pt>
                <c:pt idx="130">
                  <c:v>10.675022999999999</c:v>
                </c:pt>
                <c:pt idx="131">
                  <c:v>11.054838</c:v>
                </c:pt>
                <c:pt idx="132">
                  <c:v>11.064769999999999</c:v>
                </c:pt>
                <c:pt idx="133">
                  <c:v>11.832675999999999</c:v>
                </c:pt>
                <c:pt idx="134">
                  <c:v>12.445447</c:v>
                </c:pt>
                <c:pt idx="135">
                  <c:v>11.999547</c:v>
                </c:pt>
                <c:pt idx="136">
                  <c:v>11.526711000000001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82-4548-BD0A-2C17C4C2E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041728"/>
        <c:axId val="216043520"/>
      </c:lineChart>
      <c:lineChart>
        <c:grouping val="standard"/>
        <c:varyColors val="0"/>
        <c:ser>
          <c:idx val="0"/>
          <c:order val="0"/>
          <c:tx>
            <c:strRef>
              <c:f>'איור 10 נתונים'!$B$3</c:f>
              <c:strCache>
                <c:ptCount val="1"/>
                <c:pt idx="0">
                  <c:v>היקף המשכנתאות שניתנו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'איור 10 נתונים'!$A$4:$A$301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  <c:pt idx="106">
                  <c:v>43799</c:v>
                </c:pt>
                <c:pt idx="107">
                  <c:v>43830</c:v>
                </c:pt>
                <c:pt idx="108">
                  <c:v>43861</c:v>
                </c:pt>
                <c:pt idx="109">
                  <c:v>43890</c:v>
                </c:pt>
                <c:pt idx="110">
                  <c:v>43921</c:v>
                </c:pt>
                <c:pt idx="111">
                  <c:v>43951</c:v>
                </c:pt>
                <c:pt idx="112">
                  <c:v>43982</c:v>
                </c:pt>
                <c:pt idx="113">
                  <c:v>44012</c:v>
                </c:pt>
                <c:pt idx="114">
                  <c:v>44043</c:v>
                </c:pt>
                <c:pt idx="115">
                  <c:v>44074</c:v>
                </c:pt>
                <c:pt idx="116">
                  <c:v>44104</c:v>
                </c:pt>
                <c:pt idx="117">
                  <c:v>44135</c:v>
                </c:pt>
                <c:pt idx="118">
                  <c:v>44165</c:v>
                </c:pt>
                <c:pt idx="119">
                  <c:v>44196</c:v>
                </c:pt>
                <c:pt idx="120">
                  <c:v>44227</c:v>
                </c:pt>
                <c:pt idx="121">
                  <c:v>44255</c:v>
                </c:pt>
                <c:pt idx="122">
                  <c:v>44286</c:v>
                </c:pt>
                <c:pt idx="123">
                  <c:v>44316</c:v>
                </c:pt>
                <c:pt idx="124">
                  <c:v>44347</c:v>
                </c:pt>
                <c:pt idx="125">
                  <c:v>44377</c:v>
                </c:pt>
                <c:pt idx="126">
                  <c:v>44408</c:v>
                </c:pt>
                <c:pt idx="127">
                  <c:v>44439</c:v>
                </c:pt>
                <c:pt idx="128">
                  <c:v>44469</c:v>
                </c:pt>
                <c:pt idx="129">
                  <c:v>44500</c:v>
                </c:pt>
                <c:pt idx="130">
                  <c:v>44530</c:v>
                </c:pt>
                <c:pt idx="131">
                  <c:v>44561</c:v>
                </c:pt>
                <c:pt idx="132">
                  <c:v>44592</c:v>
                </c:pt>
                <c:pt idx="133">
                  <c:v>44620</c:v>
                </c:pt>
                <c:pt idx="134">
                  <c:v>44651</c:v>
                </c:pt>
                <c:pt idx="135">
                  <c:v>44681</c:v>
                </c:pt>
                <c:pt idx="136">
                  <c:v>44712</c:v>
                </c:pt>
              </c:numCache>
            </c:numRef>
          </c:cat>
          <c:val>
            <c:numRef>
              <c:f>'איור 10 נתונים'!$B$4:$B$301</c:f>
              <c:numCache>
                <c:formatCode>0.0</c:formatCode>
                <c:ptCount val="298"/>
                <c:pt idx="0">
                  <c:v>3.9562452400000003</c:v>
                </c:pt>
                <c:pt idx="1">
                  <c:v>3.9574352899999998</c:v>
                </c:pt>
                <c:pt idx="2">
                  <c:v>4.6632777799999996</c:v>
                </c:pt>
                <c:pt idx="3">
                  <c:v>3.54428784</c:v>
                </c:pt>
                <c:pt idx="4">
                  <c:v>4.7518669099999995</c:v>
                </c:pt>
                <c:pt idx="5">
                  <c:v>4.0416253000000006</c:v>
                </c:pt>
                <c:pt idx="6">
                  <c:v>4.0967960000000003</c:v>
                </c:pt>
                <c:pt idx="7">
                  <c:v>3.9471620300000003</c:v>
                </c:pt>
                <c:pt idx="8">
                  <c:v>3.0295279299999995</c:v>
                </c:pt>
                <c:pt idx="9">
                  <c:v>2.3651783499999999</c:v>
                </c:pt>
                <c:pt idx="10">
                  <c:v>2.8742023400000005</c:v>
                </c:pt>
                <c:pt idx="11">
                  <c:v>3.2104510200000003</c:v>
                </c:pt>
                <c:pt idx="12">
                  <c:v>3.0328524699999999</c:v>
                </c:pt>
                <c:pt idx="13">
                  <c:v>2.9926048199999999</c:v>
                </c:pt>
                <c:pt idx="14">
                  <c:v>3.4238144300000006</c:v>
                </c:pt>
                <c:pt idx="15">
                  <c:v>3.0255789499999999</c:v>
                </c:pt>
                <c:pt idx="16">
                  <c:v>4.1022091999999999</c:v>
                </c:pt>
                <c:pt idx="17">
                  <c:v>3.9416690099999996</c:v>
                </c:pt>
                <c:pt idx="18">
                  <c:v>4.9263201100000007</c:v>
                </c:pt>
                <c:pt idx="19">
                  <c:v>5.8168515000000003</c:v>
                </c:pt>
                <c:pt idx="20">
                  <c:v>3.2350887300000002</c:v>
                </c:pt>
                <c:pt idx="21">
                  <c:v>3.3794065299999998</c:v>
                </c:pt>
                <c:pt idx="22">
                  <c:v>4.1009474399999997</c:v>
                </c:pt>
                <c:pt idx="23">
                  <c:v>4.6642243700000003</c:v>
                </c:pt>
                <c:pt idx="24">
                  <c:v>3.9710647399999996</c:v>
                </c:pt>
                <c:pt idx="25">
                  <c:v>3.8933778500000003</c:v>
                </c:pt>
                <c:pt idx="26">
                  <c:v>4.0002638299999997</c:v>
                </c:pt>
                <c:pt idx="27">
                  <c:v>3.8306177999999997</c:v>
                </c:pt>
                <c:pt idx="28">
                  <c:v>5.6447446799999996</c:v>
                </c:pt>
                <c:pt idx="29">
                  <c:v>4.1932257000000002</c:v>
                </c:pt>
                <c:pt idx="30">
                  <c:v>5.0024841099999993</c:v>
                </c:pt>
                <c:pt idx="31">
                  <c:v>4.7862249799999992</c:v>
                </c:pt>
                <c:pt idx="32">
                  <c:v>3.53342811</c:v>
                </c:pt>
                <c:pt idx="33">
                  <c:v>4.4037868100000006</c:v>
                </c:pt>
                <c:pt idx="34">
                  <c:v>3.7035052500000001</c:v>
                </c:pt>
                <c:pt idx="35">
                  <c:v>4.74311215</c:v>
                </c:pt>
                <c:pt idx="36">
                  <c:v>3.77176</c:v>
                </c:pt>
                <c:pt idx="37">
                  <c:v>4.2622549999999997</c:v>
                </c:pt>
                <c:pt idx="38">
                  <c:v>4.4740330000000004</c:v>
                </c:pt>
                <c:pt idx="39">
                  <c:v>3.9829010300000003</c:v>
                </c:pt>
                <c:pt idx="40">
                  <c:v>4.4557524399999995</c:v>
                </c:pt>
                <c:pt idx="41">
                  <c:v>4.5825095999999998</c:v>
                </c:pt>
                <c:pt idx="42">
                  <c:v>4.9907348799999998</c:v>
                </c:pt>
                <c:pt idx="43">
                  <c:v>4.1072634799999994</c:v>
                </c:pt>
                <c:pt idx="44">
                  <c:v>3.9213499199999999</c:v>
                </c:pt>
                <c:pt idx="45">
                  <c:v>3.51401531</c:v>
                </c:pt>
                <c:pt idx="46">
                  <c:v>4.0280949699999997</c:v>
                </c:pt>
                <c:pt idx="47">
                  <c:v>5.5036913200000006</c:v>
                </c:pt>
                <c:pt idx="48">
                  <c:v>4.571677890000001</c:v>
                </c:pt>
                <c:pt idx="49">
                  <c:v>4.6209415400000005</c:v>
                </c:pt>
                <c:pt idx="50">
                  <c:v>5.5981576799999999</c:v>
                </c:pt>
                <c:pt idx="51">
                  <c:v>4.7060184400000002</c:v>
                </c:pt>
                <c:pt idx="52">
                  <c:v>5.7584918900000002</c:v>
                </c:pt>
                <c:pt idx="53">
                  <c:v>6.9896088499999998</c:v>
                </c:pt>
                <c:pt idx="54">
                  <c:v>6.5898200899999999</c:v>
                </c:pt>
                <c:pt idx="55">
                  <c:v>6.23909439</c:v>
                </c:pt>
                <c:pt idx="56">
                  <c:v>4.1938159400000004</c:v>
                </c:pt>
                <c:pt idx="57">
                  <c:v>4.6149682400000005</c:v>
                </c:pt>
                <c:pt idx="58">
                  <c:v>5.22549595</c:v>
                </c:pt>
                <c:pt idx="59">
                  <c:v>5.6346708599999999</c:v>
                </c:pt>
                <c:pt idx="60">
                  <c:v>4.7492880800000004</c:v>
                </c:pt>
                <c:pt idx="61">
                  <c:v>4.8876663100000002</c:v>
                </c:pt>
                <c:pt idx="62">
                  <c:v>5.2701480400000005</c:v>
                </c:pt>
                <c:pt idx="63">
                  <c:v>4.6824242800000002</c:v>
                </c:pt>
                <c:pt idx="64">
                  <c:v>5.3413933600000005</c:v>
                </c:pt>
                <c:pt idx="65">
                  <c:v>5.7440906400000005</c:v>
                </c:pt>
                <c:pt idx="66">
                  <c:v>5.5893163199999991</c:v>
                </c:pt>
                <c:pt idx="67">
                  <c:v>5.5073684499999995</c:v>
                </c:pt>
                <c:pt idx="68">
                  <c:v>4.9248751500000001</c:v>
                </c:pt>
                <c:pt idx="69">
                  <c:v>2.7974972299999998</c:v>
                </c:pt>
                <c:pt idx="70">
                  <c:v>4.6764523200000001</c:v>
                </c:pt>
                <c:pt idx="71">
                  <c:v>4.6966379799999993</c:v>
                </c:pt>
                <c:pt idx="72">
                  <c:v>4.4222533799999999</c:v>
                </c:pt>
                <c:pt idx="73">
                  <c:v>4.1207331099999998</c:v>
                </c:pt>
                <c:pt idx="74">
                  <c:v>4.46374373</c:v>
                </c:pt>
                <c:pt idx="75">
                  <c:v>3.6552763400000003</c:v>
                </c:pt>
                <c:pt idx="76">
                  <c:v>4.5554330300000005</c:v>
                </c:pt>
                <c:pt idx="77">
                  <c:v>4.9182573300000003</c:v>
                </c:pt>
                <c:pt idx="78">
                  <c:v>5.1149029199999996</c:v>
                </c:pt>
                <c:pt idx="79">
                  <c:v>4.671322130000001</c:v>
                </c:pt>
                <c:pt idx="80">
                  <c:v>3.9509382499999997</c:v>
                </c:pt>
                <c:pt idx="81">
                  <c:v>3.8199384199999997</c:v>
                </c:pt>
                <c:pt idx="82">
                  <c:v>4.5505927300000009</c:v>
                </c:pt>
                <c:pt idx="83">
                  <c:v>5.07086287</c:v>
                </c:pt>
                <c:pt idx="84">
                  <c:v>4.5878185999999994</c:v>
                </c:pt>
                <c:pt idx="85">
                  <c:v>4.3146867999999996</c:v>
                </c:pt>
                <c:pt idx="86">
                  <c:v>5.1919826699999998</c:v>
                </c:pt>
                <c:pt idx="87">
                  <c:v>4.1465283700000004</c:v>
                </c:pt>
                <c:pt idx="88">
                  <c:v>5.4140614799999991</c:v>
                </c:pt>
                <c:pt idx="89">
                  <c:v>5.221965</c:v>
                </c:pt>
                <c:pt idx="90">
                  <c:v>5.8325888200000007</c:v>
                </c:pt>
                <c:pt idx="91">
                  <c:v>5.6766457700000004</c:v>
                </c:pt>
                <c:pt idx="92">
                  <c:v>3.26756731</c:v>
                </c:pt>
                <c:pt idx="93">
                  <c:v>5.0250956500000008</c:v>
                </c:pt>
                <c:pt idx="94">
                  <c:v>5.0603859199999999</c:v>
                </c:pt>
                <c:pt idx="95">
                  <c:v>5.8341014000000007</c:v>
                </c:pt>
                <c:pt idx="96">
                  <c:v>5.2147386499999993</c:v>
                </c:pt>
                <c:pt idx="97">
                  <c:v>4.9700354899999999</c:v>
                </c:pt>
                <c:pt idx="98">
                  <c:v>5.280802529999999</c:v>
                </c:pt>
                <c:pt idx="99">
                  <c:v>4.9822900900000002</c:v>
                </c:pt>
                <c:pt idx="100">
                  <c:v>5.7677813000000002</c:v>
                </c:pt>
                <c:pt idx="101">
                  <c:v>5.955023670000001</c:v>
                </c:pt>
                <c:pt idx="102">
                  <c:v>6.6684140299999992</c:v>
                </c:pt>
                <c:pt idx="103">
                  <c:v>5.9698095700000007</c:v>
                </c:pt>
                <c:pt idx="104">
                  <c:v>5.6592031600000006</c:v>
                </c:pt>
                <c:pt idx="105">
                  <c:v>4.3897125900000002</c:v>
                </c:pt>
                <c:pt idx="106">
                  <c:v>5.6507009800000008</c:v>
                </c:pt>
                <c:pt idx="107">
                  <c:v>7.1598510299999996</c:v>
                </c:pt>
                <c:pt idx="108">
                  <c:v>6.0758290299999995</c:v>
                </c:pt>
                <c:pt idx="109">
                  <c:v>6.113738510000001</c:v>
                </c:pt>
                <c:pt idx="110">
                  <c:v>8.6788121</c:v>
                </c:pt>
                <c:pt idx="111">
                  <c:v>4.9664892200000006</c:v>
                </c:pt>
                <c:pt idx="112">
                  <c:v>5.1911029599999994</c:v>
                </c:pt>
                <c:pt idx="113">
                  <c:v>6.0136274499999995</c:v>
                </c:pt>
                <c:pt idx="114">
                  <c:v>6.5286305299999992</c:v>
                </c:pt>
                <c:pt idx="115">
                  <c:v>6.68070378</c:v>
                </c:pt>
                <c:pt idx="116">
                  <c:v>6.3202455099999995</c:v>
                </c:pt>
                <c:pt idx="117">
                  <c:v>6.1514283299999999</c:v>
                </c:pt>
                <c:pt idx="118">
                  <c:v>7.1165138100000007</c:v>
                </c:pt>
                <c:pt idx="119">
                  <c:v>8.2706181000000001</c:v>
                </c:pt>
                <c:pt idx="120">
                  <c:v>6.4399644399999998</c:v>
                </c:pt>
                <c:pt idx="121">
                  <c:v>7.2625223800000009</c:v>
                </c:pt>
                <c:pt idx="122">
                  <c:v>8.6236325499999982</c:v>
                </c:pt>
                <c:pt idx="123">
                  <c:v>8.3230843100000005</c:v>
                </c:pt>
                <c:pt idx="124">
                  <c:v>9.4732545500000001</c:v>
                </c:pt>
                <c:pt idx="125">
                  <c:v>11.58796585</c:v>
                </c:pt>
                <c:pt idx="126">
                  <c:v>11.511659</c:v>
                </c:pt>
                <c:pt idx="127">
                  <c:v>11.848953870000001</c:v>
                </c:pt>
                <c:pt idx="128">
                  <c:v>7.1279489500000013</c:v>
                </c:pt>
                <c:pt idx="129">
                  <c:v>10.68755593</c:v>
                </c:pt>
                <c:pt idx="130">
                  <c:v>10.984597669999999</c:v>
                </c:pt>
                <c:pt idx="131">
                  <c:v>12.219285470000001</c:v>
                </c:pt>
                <c:pt idx="132">
                  <c:v>9.965555280000002</c:v>
                </c:pt>
                <c:pt idx="133">
                  <c:v>11.225073720000001</c:v>
                </c:pt>
                <c:pt idx="134">
                  <c:v>13.43170347</c:v>
                </c:pt>
                <c:pt idx="135">
                  <c:v>10.48405459</c:v>
                </c:pt>
                <c:pt idx="136">
                  <c:v>11.977547969999998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C82-4548-BD0A-2C17C4C2E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055808"/>
        <c:axId val="216045440"/>
      </c:lineChart>
      <c:dateAx>
        <c:axId val="216041728"/>
        <c:scaling>
          <c:orientation val="minMax"/>
          <c:min val="40574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 anchor="ctr" anchorCtr="0"/>
          <a:lstStyle/>
          <a:p>
            <a:pPr>
              <a:defRPr b="0"/>
            </a:pPr>
            <a:endParaRPr lang="he-IL"/>
          </a:p>
        </c:txPr>
        <c:crossAx val="216043520"/>
        <c:crosses val="autoZero"/>
        <c:auto val="0"/>
        <c:lblOffset val="100"/>
        <c:baseTimeUnit val="months"/>
        <c:majorUnit val="4"/>
        <c:majorTimeUnit val="months"/>
      </c:dateAx>
      <c:valAx>
        <c:axId val="216043520"/>
        <c:scaling>
          <c:orientation val="minMax"/>
          <c:max val="1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מיליארדי </a:t>
                </a:r>
                <a:endParaRPr lang="en-US" b="0"/>
              </a:p>
              <a:p>
                <a:pPr>
                  <a:defRPr b="0"/>
                </a:pPr>
                <a:r>
                  <a:rPr lang="he-IL" b="0"/>
                  <a:t>ש"ח</a:t>
                </a:r>
              </a:p>
            </c:rich>
          </c:tx>
          <c:layout>
            <c:manualLayout>
              <c:xMode val="edge"/>
              <c:yMode val="edge"/>
              <c:x val="0"/>
              <c:y val="4.124414941405867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216041728"/>
        <c:crosses val="autoZero"/>
        <c:crossBetween val="between"/>
      </c:valAx>
      <c:valAx>
        <c:axId val="216045440"/>
        <c:scaling>
          <c:orientation val="minMax"/>
          <c:max val="6"/>
        </c:scaling>
        <c:delete val="1"/>
        <c:axPos val="r"/>
        <c:numFmt formatCode="0" sourceLinked="0"/>
        <c:majorTickMark val="out"/>
        <c:minorTickMark val="none"/>
        <c:tickLblPos val="nextTo"/>
        <c:crossAx val="216055808"/>
        <c:crosses val="max"/>
        <c:crossBetween val="between"/>
      </c:valAx>
      <c:dateAx>
        <c:axId val="21605580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16045440"/>
        <c:crosses val="autoZero"/>
        <c:auto val="1"/>
        <c:lblOffset val="100"/>
        <c:baseTimeUnit val="months"/>
      </c:date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1.7536230789943201E-2"/>
          <c:y val="0.96364665354330714"/>
          <c:w val="0.95553851070629592"/>
          <c:h val="3.2367322834645676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1630682123595708E-2"/>
          <c:y val="0.10353275541424201"/>
          <c:w val="0.87974702639842639"/>
          <c:h val="0.72663064670946054"/>
        </c:manualLayout>
      </c:layout>
      <c:lineChart>
        <c:grouping val="standard"/>
        <c:varyColors val="0"/>
        <c:ser>
          <c:idx val="1"/>
          <c:order val="0"/>
          <c:tx>
            <c:strRef>
              <c:f>נתונים!$I$2</c:f>
              <c:strCache>
                <c:ptCount val="1"/>
                <c:pt idx="0">
                  <c:v>גמר בניה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dPt>
            <c:idx val="68"/>
            <c:bubble3D val="0"/>
            <c:extLst>
              <c:ext xmlns:c16="http://schemas.microsoft.com/office/drawing/2014/chart" uri="{C3380CC4-5D6E-409C-BE32-E72D297353CC}">
                <c16:uniqueId val="{00000000-CBE9-450A-8A31-419583607DD1}"/>
              </c:ext>
            </c:extLst>
          </c:dPt>
          <c:dPt>
            <c:idx val="69"/>
            <c:bubble3D val="0"/>
            <c:extLst>
              <c:ext xmlns:c16="http://schemas.microsoft.com/office/drawing/2014/chart" uri="{C3380CC4-5D6E-409C-BE32-E72D297353CC}">
                <c16:uniqueId val="{00000001-CBE9-450A-8A31-419583607DD1}"/>
              </c:ext>
            </c:extLst>
          </c:dPt>
          <c:dPt>
            <c:idx val="70"/>
            <c:bubble3D val="0"/>
            <c:extLst>
              <c:ext xmlns:c16="http://schemas.microsoft.com/office/drawing/2014/chart" uri="{C3380CC4-5D6E-409C-BE32-E72D297353CC}">
                <c16:uniqueId val="{00000002-CBE9-450A-8A31-419583607DD1}"/>
              </c:ext>
            </c:extLst>
          </c:dPt>
          <c:dPt>
            <c:idx val="71"/>
            <c:bubble3D val="0"/>
            <c:extLst>
              <c:ext xmlns:c16="http://schemas.microsoft.com/office/drawing/2014/chart" uri="{C3380CC4-5D6E-409C-BE32-E72D297353CC}">
                <c16:uniqueId val="{00000003-CBE9-450A-8A31-419583607DD1}"/>
              </c:ext>
            </c:extLst>
          </c:dPt>
          <c:dLbls>
            <c:dLbl>
              <c:idx val="245"/>
              <c:layout>
                <c:manualLayout>
                  <c:x val="0.40490526494661405"/>
                  <c:y val="1.4898164257004107E-2"/>
                </c:manualLayout>
              </c:layout>
              <c:tx>
                <c:rich>
                  <a:bodyPr/>
                  <a:lstStyle/>
                  <a:p>
                    <a:fld id="{A05DCA65-922B-4CAC-A621-8691D64E07C3}" type="CELLREF">
                      <a:rPr lang="he-IL">
                        <a:solidFill>
                          <a:srgbClr val="0070C0"/>
                        </a:solidFill>
                      </a:rPr>
                      <a:pPr/>
                      <a:t>[CELLREF]</a:t>
                    </a:fld>
                    <a:endParaRPr lang="he-I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{A05DCA65-922B-4CAC-A621-8691D64E07C3}</c15:txfldGUID>
                      <c15:f>נתונים!$S$4</c15:f>
                      <c15:dlblFieldTableCache>
                        <c:ptCount val="1"/>
                        <c:pt idx="0">
                          <c:v> 46,725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4-CBE9-450A-8A31-419583607DD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נתונים!$A$6:$A$1048576</c:f>
              <c:numCache>
                <c:formatCode>m/d/yyyy</c:formatCode>
                <c:ptCount val="1048571"/>
                <c:pt idx="0">
                  <c:v>35826</c:v>
                </c:pt>
                <c:pt idx="1">
                  <c:v>35854</c:v>
                </c:pt>
                <c:pt idx="2">
                  <c:v>35885</c:v>
                </c:pt>
                <c:pt idx="3">
                  <c:v>35915</c:v>
                </c:pt>
                <c:pt idx="4">
                  <c:v>35946</c:v>
                </c:pt>
                <c:pt idx="5">
                  <c:v>35976</c:v>
                </c:pt>
                <c:pt idx="6">
                  <c:v>36007</c:v>
                </c:pt>
                <c:pt idx="7">
                  <c:v>36038</c:v>
                </c:pt>
                <c:pt idx="8">
                  <c:v>36068</c:v>
                </c:pt>
                <c:pt idx="9">
                  <c:v>36099</c:v>
                </c:pt>
                <c:pt idx="10">
                  <c:v>36129</c:v>
                </c:pt>
                <c:pt idx="11">
                  <c:v>36160</c:v>
                </c:pt>
                <c:pt idx="12">
                  <c:v>36191</c:v>
                </c:pt>
                <c:pt idx="13">
                  <c:v>36219</c:v>
                </c:pt>
                <c:pt idx="14">
                  <c:v>36250</c:v>
                </c:pt>
                <c:pt idx="15">
                  <c:v>36280</c:v>
                </c:pt>
                <c:pt idx="16">
                  <c:v>36311</c:v>
                </c:pt>
                <c:pt idx="17">
                  <c:v>36341</c:v>
                </c:pt>
                <c:pt idx="18">
                  <c:v>36372</c:v>
                </c:pt>
                <c:pt idx="19">
                  <c:v>36403</c:v>
                </c:pt>
                <c:pt idx="20">
                  <c:v>36433</c:v>
                </c:pt>
                <c:pt idx="21">
                  <c:v>36464</c:v>
                </c:pt>
                <c:pt idx="22">
                  <c:v>36494</c:v>
                </c:pt>
                <c:pt idx="23">
                  <c:v>36525</c:v>
                </c:pt>
                <c:pt idx="24">
                  <c:v>36556</c:v>
                </c:pt>
                <c:pt idx="25">
                  <c:v>36585</c:v>
                </c:pt>
                <c:pt idx="26">
                  <c:v>36616</c:v>
                </c:pt>
                <c:pt idx="27">
                  <c:v>36646</c:v>
                </c:pt>
                <c:pt idx="28">
                  <c:v>36677</c:v>
                </c:pt>
                <c:pt idx="29">
                  <c:v>36707</c:v>
                </c:pt>
                <c:pt idx="30">
                  <c:v>36738</c:v>
                </c:pt>
                <c:pt idx="31">
                  <c:v>36769</c:v>
                </c:pt>
                <c:pt idx="32">
                  <c:v>36799</c:v>
                </c:pt>
                <c:pt idx="33">
                  <c:v>36830</c:v>
                </c:pt>
                <c:pt idx="34">
                  <c:v>36860</c:v>
                </c:pt>
                <c:pt idx="35">
                  <c:v>36891</c:v>
                </c:pt>
                <c:pt idx="36">
                  <c:v>36922</c:v>
                </c:pt>
                <c:pt idx="37">
                  <c:v>36950</c:v>
                </c:pt>
                <c:pt idx="38">
                  <c:v>36981</c:v>
                </c:pt>
                <c:pt idx="39">
                  <c:v>37011</c:v>
                </c:pt>
                <c:pt idx="40">
                  <c:v>37042</c:v>
                </c:pt>
                <c:pt idx="41">
                  <c:v>37072</c:v>
                </c:pt>
                <c:pt idx="42">
                  <c:v>37103</c:v>
                </c:pt>
                <c:pt idx="43">
                  <c:v>37134</c:v>
                </c:pt>
                <c:pt idx="44">
                  <c:v>37164</c:v>
                </c:pt>
                <c:pt idx="45">
                  <c:v>37195</c:v>
                </c:pt>
                <c:pt idx="46">
                  <c:v>37225</c:v>
                </c:pt>
                <c:pt idx="47">
                  <c:v>37256</c:v>
                </c:pt>
                <c:pt idx="48">
                  <c:v>37287</c:v>
                </c:pt>
                <c:pt idx="49">
                  <c:v>37315</c:v>
                </c:pt>
                <c:pt idx="50">
                  <c:v>37346</c:v>
                </c:pt>
                <c:pt idx="51">
                  <c:v>37376</c:v>
                </c:pt>
                <c:pt idx="52">
                  <c:v>37407</c:v>
                </c:pt>
                <c:pt idx="53">
                  <c:v>37437</c:v>
                </c:pt>
                <c:pt idx="54">
                  <c:v>37468</c:v>
                </c:pt>
                <c:pt idx="55">
                  <c:v>37499</c:v>
                </c:pt>
                <c:pt idx="56">
                  <c:v>37529</c:v>
                </c:pt>
                <c:pt idx="57">
                  <c:v>37560</c:v>
                </c:pt>
                <c:pt idx="58">
                  <c:v>37590</c:v>
                </c:pt>
                <c:pt idx="59">
                  <c:v>37621</c:v>
                </c:pt>
                <c:pt idx="60">
                  <c:v>37652</c:v>
                </c:pt>
                <c:pt idx="61">
                  <c:v>37680</c:v>
                </c:pt>
                <c:pt idx="62">
                  <c:v>37711</c:v>
                </c:pt>
                <c:pt idx="63">
                  <c:v>37741</c:v>
                </c:pt>
                <c:pt idx="64">
                  <c:v>37772</c:v>
                </c:pt>
                <c:pt idx="65">
                  <c:v>37802</c:v>
                </c:pt>
                <c:pt idx="66">
                  <c:v>37833</c:v>
                </c:pt>
                <c:pt idx="67">
                  <c:v>37864</c:v>
                </c:pt>
                <c:pt idx="68">
                  <c:v>37894</c:v>
                </c:pt>
                <c:pt idx="69">
                  <c:v>37925</c:v>
                </c:pt>
                <c:pt idx="70">
                  <c:v>37955</c:v>
                </c:pt>
                <c:pt idx="71">
                  <c:v>37986</c:v>
                </c:pt>
                <c:pt idx="72">
                  <c:v>38017</c:v>
                </c:pt>
                <c:pt idx="73">
                  <c:v>38046</c:v>
                </c:pt>
                <c:pt idx="74">
                  <c:v>38077</c:v>
                </c:pt>
                <c:pt idx="75">
                  <c:v>38107</c:v>
                </c:pt>
                <c:pt idx="76">
                  <c:v>38138</c:v>
                </c:pt>
                <c:pt idx="77">
                  <c:v>38168</c:v>
                </c:pt>
                <c:pt idx="78">
                  <c:v>38199</c:v>
                </c:pt>
                <c:pt idx="79">
                  <c:v>38230</c:v>
                </c:pt>
                <c:pt idx="80">
                  <c:v>38260</c:v>
                </c:pt>
                <c:pt idx="81">
                  <c:v>38291</c:v>
                </c:pt>
                <c:pt idx="82">
                  <c:v>38321</c:v>
                </c:pt>
                <c:pt idx="83">
                  <c:v>38352</c:v>
                </c:pt>
                <c:pt idx="84">
                  <c:v>38383</c:v>
                </c:pt>
                <c:pt idx="85">
                  <c:v>38411</c:v>
                </c:pt>
                <c:pt idx="86">
                  <c:v>38442</c:v>
                </c:pt>
                <c:pt idx="87">
                  <c:v>38472</c:v>
                </c:pt>
                <c:pt idx="88">
                  <c:v>38503</c:v>
                </c:pt>
                <c:pt idx="89">
                  <c:v>38533</c:v>
                </c:pt>
                <c:pt idx="90">
                  <c:v>38564</c:v>
                </c:pt>
                <c:pt idx="91">
                  <c:v>38595</c:v>
                </c:pt>
                <c:pt idx="92">
                  <c:v>38625</c:v>
                </c:pt>
                <c:pt idx="93">
                  <c:v>38656</c:v>
                </c:pt>
                <c:pt idx="94">
                  <c:v>38686</c:v>
                </c:pt>
                <c:pt idx="95">
                  <c:v>38717</c:v>
                </c:pt>
                <c:pt idx="96">
                  <c:v>38748</c:v>
                </c:pt>
                <c:pt idx="97">
                  <c:v>38776</c:v>
                </c:pt>
                <c:pt idx="98">
                  <c:v>38807</c:v>
                </c:pt>
                <c:pt idx="99">
                  <c:v>38837</c:v>
                </c:pt>
                <c:pt idx="100">
                  <c:v>38868</c:v>
                </c:pt>
                <c:pt idx="101">
                  <c:v>38898</c:v>
                </c:pt>
                <c:pt idx="102">
                  <c:v>38929</c:v>
                </c:pt>
                <c:pt idx="103">
                  <c:v>38960</c:v>
                </c:pt>
                <c:pt idx="104">
                  <c:v>38990</c:v>
                </c:pt>
                <c:pt idx="105">
                  <c:v>39021</c:v>
                </c:pt>
                <c:pt idx="106">
                  <c:v>39051</c:v>
                </c:pt>
                <c:pt idx="107">
                  <c:v>39082</c:v>
                </c:pt>
                <c:pt idx="108">
                  <c:v>39113</c:v>
                </c:pt>
                <c:pt idx="109">
                  <c:v>39141</c:v>
                </c:pt>
                <c:pt idx="110">
                  <c:v>39172</c:v>
                </c:pt>
                <c:pt idx="111">
                  <c:v>39202</c:v>
                </c:pt>
                <c:pt idx="112">
                  <c:v>39233</c:v>
                </c:pt>
                <c:pt idx="113">
                  <c:v>39263</c:v>
                </c:pt>
                <c:pt idx="114">
                  <c:v>39294</c:v>
                </c:pt>
                <c:pt idx="115">
                  <c:v>39325</c:v>
                </c:pt>
                <c:pt idx="116">
                  <c:v>39355</c:v>
                </c:pt>
                <c:pt idx="117">
                  <c:v>39386</c:v>
                </c:pt>
                <c:pt idx="118">
                  <c:v>39416</c:v>
                </c:pt>
                <c:pt idx="119">
                  <c:v>39447</c:v>
                </c:pt>
                <c:pt idx="120">
                  <c:v>39478</c:v>
                </c:pt>
                <c:pt idx="121">
                  <c:v>39507</c:v>
                </c:pt>
                <c:pt idx="122">
                  <c:v>39538</c:v>
                </c:pt>
                <c:pt idx="123">
                  <c:v>39568</c:v>
                </c:pt>
                <c:pt idx="124">
                  <c:v>39599</c:v>
                </c:pt>
                <c:pt idx="125">
                  <c:v>39629</c:v>
                </c:pt>
                <c:pt idx="126">
                  <c:v>39660</c:v>
                </c:pt>
                <c:pt idx="127">
                  <c:v>39691</c:v>
                </c:pt>
                <c:pt idx="128">
                  <c:v>39721</c:v>
                </c:pt>
                <c:pt idx="129">
                  <c:v>39752</c:v>
                </c:pt>
                <c:pt idx="130">
                  <c:v>39782</c:v>
                </c:pt>
                <c:pt idx="131">
                  <c:v>39813</c:v>
                </c:pt>
                <c:pt idx="132">
                  <c:v>39844</c:v>
                </c:pt>
                <c:pt idx="133">
                  <c:v>39872</c:v>
                </c:pt>
                <c:pt idx="134">
                  <c:v>39903</c:v>
                </c:pt>
                <c:pt idx="135">
                  <c:v>39933</c:v>
                </c:pt>
                <c:pt idx="136">
                  <c:v>39964</c:v>
                </c:pt>
                <c:pt idx="137">
                  <c:v>39994</c:v>
                </c:pt>
                <c:pt idx="138">
                  <c:v>40025</c:v>
                </c:pt>
                <c:pt idx="139">
                  <c:v>40056</c:v>
                </c:pt>
                <c:pt idx="140">
                  <c:v>40086</c:v>
                </c:pt>
                <c:pt idx="141">
                  <c:v>40117</c:v>
                </c:pt>
                <c:pt idx="142">
                  <c:v>40147</c:v>
                </c:pt>
                <c:pt idx="143">
                  <c:v>40178</c:v>
                </c:pt>
                <c:pt idx="144">
                  <c:v>40209</c:v>
                </c:pt>
                <c:pt idx="145">
                  <c:v>40237</c:v>
                </c:pt>
                <c:pt idx="146">
                  <c:v>40268</c:v>
                </c:pt>
                <c:pt idx="147">
                  <c:v>40298</c:v>
                </c:pt>
                <c:pt idx="148">
                  <c:v>40329</c:v>
                </c:pt>
                <c:pt idx="149">
                  <c:v>40359</c:v>
                </c:pt>
                <c:pt idx="150">
                  <c:v>40390</c:v>
                </c:pt>
                <c:pt idx="151">
                  <c:v>40421</c:v>
                </c:pt>
                <c:pt idx="152">
                  <c:v>40451</c:v>
                </c:pt>
                <c:pt idx="153">
                  <c:v>40482</c:v>
                </c:pt>
                <c:pt idx="154">
                  <c:v>40512</c:v>
                </c:pt>
                <c:pt idx="155">
                  <c:v>40543</c:v>
                </c:pt>
                <c:pt idx="156">
                  <c:v>40574</c:v>
                </c:pt>
                <c:pt idx="157">
                  <c:v>40602</c:v>
                </c:pt>
                <c:pt idx="158">
                  <c:v>40633</c:v>
                </c:pt>
                <c:pt idx="159">
                  <c:v>40663</c:v>
                </c:pt>
                <c:pt idx="160">
                  <c:v>40694</c:v>
                </c:pt>
                <c:pt idx="161">
                  <c:v>40724</c:v>
                </c:pt>
                <c:pt idx="162">
                  <c:v>40755</c:v>
                </c:pt>
                <c:pt idx="163">
                  <c:v>40786</c:v>
                </c:pt>
                <c:pt idx="164">
                  <c:v>40816</c:v>
                </c:pt>
                <c:pt idx="165">
                  <c:v>40847</c:v>
                </c:pt>
                <c:pt idx="166">
                  <c:v>40877</c:v>
                </c:pt>
                <c:pt idx="167">
                  <c:v>40908</c:v>
                </c:pt>
                <c:pt idx="168">
                  <c:v>40939</c:v>
                </c:pt>
                <c:pt idx="169">
                  <c:v>40968</c:v>
                </c:pt>
                <c:pt idx="170">
                  <c:v>40999</c:v>
                </c:pt>
                <c:pt idx="171">
                  <c:v>41029</c:v>
                </c:pt>
                <c:pt idx="172">
                  <c:v>41060</c:v>
                </c:pt>
                <c:pt idx="173">
                  <c:v>41090</c:v>
                </c:pt>
                <c:pt idx="174">
                  <c:v>41121</c:v>
                </c:pt>
                <c:pt idx="175">
                  <c:v>41152</c:v>
                </c:pt>
                <c:pt idx="176">
                  <c:v>41182</c:v>
                </c:pt>
                <c:pt idx="177">
                  <c:v>41213</c:v>
                </c:pt>
                <c:pt idx="178">
                  <c:v>41243</c:v>
                </c:pt>
                <c:pt idx="179">
                  <c:v>41274</c:v>
                </c:pt>
                <c:pt idx="180">
                  <c:v>41305</c:v>
                </c:pt>
                <c:pt idx="181">
                  <c:v>41333</c:v>
                </c:pt>
                <c:pt idx="182">
                  <c:v>41364</c:v>
                </c:pt>
                <c:pt idx="183">
                  <c:v>41394</c:v>
                </c:pt>
                <c:pt idx="184">
                  <c:v>41425</c:v>
                </c:pt>
                <c:pt idx="185">
                  <c:v>41455</c:v>
                </c:pt>
                <c:pt idx="186">
                  <c:v>41486</c:v>
                </c:pt>
                <c:pt idx="187">
                  <c:v>41517</c:v>
                </c:pt>
                <c:pt idx="188">
                  <c:v>41547</c:v>
                </c:pt>
                <c:pt idx="189">
                  <c:v>41578</c:v>
                </c:pt>
                <c:pt idx="190">
                  <c:v>41608</c:v>
                </c:pt>
                <c:pt idx="191">
                  <c:v>41639</c:v>
                </c:pt>
                <c:pt idx="192">
                  <c:v>41670</c:v>
                </c:pt>
                <c:pt idx="193">
                  <c:v>41698</c:v>
                </c:pt>
                <c:pt idx="194">
                  <c:v>41729</c:v>
                </c:pt>
                <c:pt idx="195">
                  <c:v>41759</c:v>
                </c:pt>
                <c:pt idx="196">
                  <c:v>41790</c:v>
                </c:pt>
                <c:pt idx="197">
                  <c:v>41820</c:v>
                </c:pt>
                <c:pt idx="198">
                  <c:v>41851</c:v>
                </c:pt>
                <c:pt idx="199">
                  <c:v>41882</c:v>
                </c:pt>
                <c:pt idx="200">
                  <c:v>41912</c:v>
                </c:pt>
                <c:pt idx="201">
                  <c:v>41943</c:v>
                </c:pt>
                <c:pt idx="202">
                  <c:v>41973</c:v>
                </c:pt>
                <c:pt idx="203">
                  <c:v>42004</c:v>
                </c:pt>
                <c:pt idx="204">
                  <c:v>42035</c:v>
                </c:pt>
                <c:pt idx="205">
                  <c:v>42063</c:v>
                </c:pt>
                <c:pt idx="206">
                  <c:v>42094</c:v>
                </c:pt>
                <c:pt idx="207">
                  <c:v>42124</c:v>
                </c:pt>
                <c:pt idx="208">
                  <c:v>42155</c:v>
                </c:pt>
                <c:pt idx="209">
                  <c:v>42185</c:v>
                </c:pt>
                <c:pt idx="210">
                  <c:v>42216</c:v>
                </c:pt>
                <c:pt idx="211">
                  <c:v>42247</c:v>
                </c:pt>
                <c:pt idx="212">
                  <c:v>42277</c:v>
                </c:pt>
                <c:pt idx="213">
                  <c:v>42308</c:v>
                </c:pt>
                <c:pt idx="214">
                  <c:v>42338</c:v>
                </c:pt>
                <c:pt idx="215">
                  <c:v>42369</c:v>
                </c:pt>
                <c:pt idx="216">
                  <c:v>42400</c:v>
                </c:pt>
                <c:pt idx="217">
                  <c:v>42429</c:v>
                </c:pt>
                <c:pt idx="218">
                  <c:v>42460</c:v>
                </c:pt>
                <c:pt idx="219">
                  <c:v>42490</c:v>
                </c:pt>
                <c:pt idx="220">
                  <c:v>42521</c:v>
                </c:pt>
                <c:pt idx="221">
                  <c:v>42551</c:v>
                </c:pt>
                <c:pt idx="222">
                  <c:v>42582</c:v>
                </c:pt>
                <c:pt idx="223">
                  <c:v>42613</c:v>
                </c:pt>
                <c:pt idx="224">
                  <c:v>42643</c:v>
                </c:pt>
                <c:pt idx="225">
                  <c:v>42674</c:v>
                </c:pt>
                <c:pt idx="226">
                  <c:v>42704</c:v>
                </c:pt>
                <c:pt idx="227">
                  <c:v>42735</c:v>
                </c:pt>
                <c:pt idx="228">
                  <c:v>42766</c:v>
                </c:pt>
                <c:pt idx="229">
                  <c:v>42794</c:v>
                </c:pt>
                <c:pt idx="230">
                  <c:v>42825</c:v>
                </c:pt>
                <c:pt idx="231">
                  <c:v>42855</c:v>
                </c:pt>
                <c:pt idx="232">
                  <c:v>42886</c:v>
                </c:pt>
                <c:pt idx="233">
                  <c:v>42916</c:v>
                </c:pt>
                <c:pt idx="234">
                  <c:v>42947</c:v>
                </c:pt>
                <c:pt idx="235">
                  <c:v>42978</c:v>
                </c:pt>
                <c:pt idx="236">
                  <c:v>43008</c:v>
                </c:pt>
                <c:pt idx="237">
                  <c:v>43039</c:v>
                </c:pt>
                <c:pt idx="238">
                  <c:v>43069</c:v>
                </c:pt>
                <c:pt idx="239">
                  <c:v>43100</c:v>
                </c:pt>
                <c:pt idx="240">
                  <c:v>43131</c:v>
                </c:pt>
                <c:pt idx="241">
                  <c:v>43159</c:v>
                </c:pt>
                <c:pt idx="242">
                  <c:v>43190</c:v>
                </c:pt>
                <c:pt idx="243">
                  <c:v>43220</c:v>
                </c:pt>
                <c:pt idx="244">
                  <c:v>43251</c:v>
                </c:pt>
                <c:pt idx="245">
                  <c:v>43281</c:v>
                </c:pt>
                <c:pt idx="246">
                  <c:v>43312</c:v>
                </c:pt>
                <c:pt idx="247">
                  <c:v>43343</c:v>
                </c:pt>
                <c:pt idx="248">
                  <c:v>43373</c:v>
                </c:pt>
                <c:pt idx="249">
                  <c:v>43404</c:v>
                </c:pt>
                <c:pt idx="250">
                  <c:v>43434</c:v>
                </c:pt>
                <c:pt idx="251">
                  <c:v>43465</c:v>
                </c:pt>
                <c:pt idx="252">
                  <c:v>43496</c:v>
                </c:pt>
                <c:pt idx="253">
                  <c:v>43524</c:v>
                </c:pt>
                <c:pt idx="254">
                  <c:v>43555</c:v>
                </c:pt>
                <c:pt idx="255">
                  <c:v>43585</c:v>
                </c:pt>
                <c:pt idx="256">
                  <c:v>43616</c:v>
                </c:pt>
                <c:pt idx="257">
                  <c:v>43646</c:v>
                </c:pt>
                <c:pt idx="258">
                  <c:v>43677</c:v>
                </c:pt>
                <c:pt idx="259">
                  <c:v>43708</c:v>
                </c:pt>
                <c:pt idx="260">
                  <c:v>43738</c:v>
                </c:pt>
                <c:pt idx="261">
                  <c:v>43769</c:v>
                </c:pt>
                <c:pt idx="262">
                  <c:v>43799</c:v>
                </c:pt>
                <c:pt idx="263">
                  <c:v>43830</c:v>
                </c:pt>
                <c:pt idx="264">
                  <c:v>43861</c:v>
                </c:pt>
                <c:pt idx="265">
                  <c:v>43890</c:v>
                </c:pt>
                <c:pt idx="266">
                  <c:v>43921</c:v>
                </c:pt>
                <c:pt idx="267">
                  <c:v>43951</c:v>
                </c:pt>
                <c:pt idx="268">
                  <c:v>43982</c:v>
                </c:pt>
                <c:pt idx="269">
                  <c:v>44012</c:v>
                </c:pt>
                <c:pt idx="270">
                  <c:v>44043</c:v>
                </c:pt>
                <c:pt idx="271">
                  <c:v>44074</c:v>
                </c:pt>
                <c:pt idx="272">
                  <c:v>44104</c:v>
                </c:pt>
                <c:pt idx="273">
                  <c:v>44135</c:v>
                </c:pt>
                <c:pt idx="274">
                  <c:v>44165</c:v>
                </c:pt>
                <c:pt idx="275">
                  <c:v>44196</c:v>
                </c:pt>
                <c:pt idx="276">
                  <c:v>44227</c:v>
                </c:pt>
                <c:pt idx="277">
                  <c:v>44255</c:v>
                </c:pt>
                <c:pt idx="278">
                  <c:v>44286</c:v>
                </c:pt>
                <c:pt idx="279">
                  <c:v>44316</c:v>
                </c:pt>
                <c:pt idx="280">
                  <c:v>44347</c:v>
                </c:pt>
                <c:pt idx="281">
                  <c:v>44377</c:v>
                </c:pt>
                <c:pt idx="282">
                  <c:v>44408</c:v>
                </c:pt>
                <c:pt idx="283">
                  <c:v>44439</c:v>
                </c:pt>
                <c:pt idx="284">
                  <c:v>44469</c:v>
                </c:pt>
                <c:pt idx="285">
                  <c:v>44500</c:v>
                </c:pt>
                <c:pt idx="286">
                  <c:v>44530</c:v>
                </c:pt>
                <c:pt idx="287">
                  <c:v>44561</c:v>
                </c:pt>
                <c:pt idx="288">
                  <c:v>44592</c:v>
                </c:pt>
                <c:pt idx="289">
                  <c:v>44620</c:v>
                </c:pt>
                <c:pt idx="290">
                  <c:v>44651</c:v>
                </c:pt>
              </c:numCache>
            </c:numRef>
          </c:cat>
          <c:val>
            <c:numRef>
              <c:f>נתונים!$I$6:$I$568</c:f>
              <c:numCache>
                <c:formatCode>General</c:formatCode>
                <c:ptCount val="563"/>
                <c:pt idx="11" formatCode="0">
                  <c:v>53697</c:v>
                </c:pt>
                <c:pt idx="12" formatCode="0">
                  <c:v>53190</c:v>
                </c:pt>
                <c:pt idx="13" formatCode="0">
                  <c:v>53332</c:v>
                </c:pt>
                <c:pt idx="14" formatCode="0">
                  <c:v>52338</c:v>
                </c:pt>
                <c:pt idx="15" formatCode="0">
                  <c:v>51171</c:v>
                </c:pt>
                <c:pt idx="16" formatCode="0">
                  <c:v>48963</c:v>
                </c:pt>
                <c:pt idx="17" formatCode="0">
                  <c:v>47605</c:v>
                </c:pt>
                <c:pt idx="18" formatCode="0">
                  <c:v>46703</c:v>
                </c:pt>
                <c:pt idx="19" formatCode="0">
                  <c:v>46362</c:v>
                </c:pt>
                <c:pt idx="20" formatCode="0">
                  <c:v>45843</c:v>
                </c:pt>
                <c:pt idx="21" formatCode="0">
                  <c:v>45712</c:v>
                </c:pt>
                <c:pt idx="22" formatCode="0">
                  <c:v>45329</c:v>
                </c:pt>
                <c:pt idx="23" formatCode="0">
                  <c:v>46522</c:v>
                </c:pt>
                <c:pt idx="24" formatCode="0">
                  <c:v>47325</c:v>
                </c:pt>
                <c:pt idx="25" formatCode="0">
                  <c:v>47340</c:v>
                </c:pt>
                <c:pt idx="26" formatCode="0">
                  <c:v>48299</c:v>
                </c:pt>
                <c:pt idx="27" formatCode="0">
                  <c:v>48661</c:v>
                </c:pt>
                <c:pt idx="28" formatCode="0">
                  <c:v>49398</c:v>
                </c:pt>
                <c:pt idx="29" formatCode="0">
                  <c:v>49355</c:v>
                </c:pt>
                <c:pt idx="30" formatCode="0">
                  <c:v>48524</c:v>
                </c:pt>
                <c:pt idx="31" formatCode="0">
                  <c:v>48582</c:v>
                </c:pt>
                <c:pt idx="32" formatCode="0">
                  <c:v>48244</c:v>
                </c:pt>
                <c:pt idx="33" formatCode="0">
                  <c:v>46890</c:v>
                </c:pt>
                <c:pt idx="34" formatCode="0">
                  <c:v>45717</c:v>
                </c:pt>
                <c:pt idx="35" formatCode="0">
                  <c:v>43586</c:v>
                </c:pt>
                <c:pt idx="36" formatCode="0">
                  <c:v>42166</c:v>
                </c:pt>
                <c:pt idx="37" formatCode="0">
                  <c:v>41448</c:v>
                </c:pt>
                <c:pt idx="38" formatCode="0">
                  <c:v>39546</c:v>
                </c:pt>
                <c:pt idx="39" formatCode="0">
                  <c:v>38754</c:v>
                </c:pt>
                <c:pt idx="40" formatCode="0">
                  <c:v>36619</c:v>
                </c:pt>
                <c:pt idx="41" formatCode="0">
                  <c:v>35365</c:v>
                </c:pt>
                <c:pt idx="42" formatCode="0">
                  <c:v>36348</c:v>
                </c:pt>
                <c:pt idx="43" formatCode="0">
                  <c:v>35593</c:v>
                </c:pt>
                <c:pt idx="44" formatCode="0">
                  <c:v>35541</c:v>
                </c:pt>
                <c:pt idx="45" formatCode="0">
                  <c:v>37204</c:v>
                </c:pt>
                <c:pt idx="46" formatCode="0">
                  <c:v>38500</c:v>
                </c:pt>
                <c:pt idx="47" formatCode="0">
                  <c:v>39558</c:v>
                </c:pt>
                <c:pt idx="48" formatCode="0">
                  <c:v>39814</c:v>
                </c:pt>
                <c:pt idx="49" formatCode="0">
                  <c:v>39164</c:v>
                </c:pt>
                <c:pt idx="50" formatCode="0">
                  <c:v>41150</c:v>
                </c:pt>
                <c:pt idx="51" formatCode="0">
                  <c:v>41169</c:v>
                </c:pt>
                <c:pt idx="52" formatCode="0">
                  <c:v>42382</c:v>
                </c:pt>
                <c:pt idx="53" formatCode="0">
                  <c:v>43816</c:v>
                </c:pt>
                <c:pt idx="54" formatCode="0">
                  <c:v>43657</c:v>
                </c:pt>
                <c:pt idx="55" formatCode="0">
                  <c:v>43507</c:v>
                </c:pt>
                <c:pt idx="56" formatCode="0">
                  <c:v>43319</c:v>
                </c:pt>
                <c:pt idx="57" formatCode="0">
                  <c:v>42267</c:v>
                </c:pt>
                <c:pt idx="58" formatCode="0">
                  <c:v>41396</c:v>
                </c:pt>
                <c:pt idx="59" formatCode="0">
                  <c:v>39096</c:v>
                </c:pt>
                <c:pt idx="60" formatCode="0">
                  <c:v>39223</c:v>
                </c:pt>
                <c:pt idx="61" formatCode="0">
                  <c:v>39298</c:v>
                </c:pt>
                <c:pt idx="62" formatCode="0">
                  <c:v>38028</c:v>
                </c:pt>
                <c:pt idx="63" formatCode="0">
                  <c:v>38029</c:v>
                </c:pt>
                <c:pt idx="64" formatCode="0">
                  <c:v>37927</c:v>
                </c:pt>
                <c:pt idx="65" formatCode="0">
                  <c:v>36720</c:v>
                </c:pt>
                <c:pt idx="66" formatCode="0">
                  <c:v>35193</c:v>
                </c:pt>
                <c:pt idx="67" formatCode="0">
                  <c:v>34738</c:v>
                </c:pt>
                <c:pt idx="68" formatCode="0">
                  <c:v>34373</c:v>
                </c:pt>
                <c:pt idx="69" formatCode="0">
                  <c:v>34414</c:v>
                </c:pt>
                <c:pt idx="70" formatCode="0">
                  <c:v>34182</c:v>
                </c:pt>
                <c:pt idx="71" formatCode="0">
                  <c:v>34809</c:v>
                </c:pt>
                <c:pt idx="72" formatCode="0">
                  <c:v>34395</c:v>
                </c:pt>
                <c:pt idx="73" formatCode="0">
                  <c:v>34156</c:v>
                </c:pt>
                <c:pt idx="74" formatCode="0">
                  <c:v>34094</c:v>
                </c:pt>
                <c:pt idx="75" formatCode="0">
                  <c:v>33542</c:v>
                </c:pt>
                <c:pt idx="76" formatCode="0">
                  <c:v>33238</c:v>
                </c:pt>
                <c:pt idx="77" formatCode="0">
                  <c:v>33463</c:v>
                </c:pt>
                <c:pt idx="78" formatCode="0">
                  <c:v>33790</c:v>
                </c:pt>
                <c:pt idx="79" formatCode="0">
                  <c:v>33341</c:v>
                </c:pt>
                <c:pt idx="80" formatCode="0">
                  <c:v>32875</c:v>
                </c:pt>
                <c:pt idx="81" formatCode="0">
                  <c:v>32622</c:v>
                </c:pt>
                <c:pt idx="82" formatCode="0">
                  <c:v>34217</c:v>
                </c:pt>
                <c:pt idx="83" formatCode="0">
                  <c:v>33683</c:v>
                </c:pt>
                <c:pt idx="84" formatCode="0">
                  <c:v>33044</c:v>
                </c:pt>
                <c:pt idx="85" formatCode="0">
                  <c:v>33772</c:v>
                </c:pt>
                <c:pt idx="86" formatCode="0">
                  <c:v>32599</c:v>
                </c:pt>
                <c:pt idx="87" formatCode="0">
                  <c:v>33301</c:v>
                </c:pt>
                <c:pt idx="88" formatCode="0">
                  <c:v>32724</c:v>
                </c:pt>
                <c:pt idx="89" formatCode="0">
                  <c:v>32787</c:v>
                </c:pt>
                <c:pt idx="90" formatCode="0">
                  <c:v>33011</c:v>
                </c:pt>
                <c:pt idx="91" formatCode="0">
                  <c:v>33270</c:v>
                </c:pt>
                <c:pt idx="92" formatCode="0">
                  <c:v>33719</c:v>
                </c:pt>
                <c:pt idx="93" formatCode="0">
                  <c:v>33900</c:v>
                </c:pt>
                <c:pt idx="94" formatCode="0">
                  <c:v>32454</c:v>
                </c:pt>
                <c:pt idx="95" formatCode="0">
                  <c:v>32046</c:v>
                </c:pt>
                <c:pt idx="96" formatCode="0">
                  <c:v>32408</c:v>
                </c:pt>
                <c:pt idx="97" formatCode="0">
                  <c:v>31767</c:v>
                </c:pt>
                <c:pt idx="98" formatCode="0">
                  <c:v>31862</c:v>
                </c:pt>
                <c:pt idx="99" formatCode="0">
                  <c:v>31459</c:v>
                </c:pt>
                <c:pt idx="100" formatCode="0">
                  <c:v>31528</c:v>
                </c:pt>
                <c:pt idx="101" formatCode="0">
                  <c:v>31496</c:v>
                </c:pt>
                <c:pt idx="102" formatCode="0">
                  <c:v>30835</c:v>
                </c:pt>
                <c:pt idx="103" formatCode="0">
                  <c:v>30505</c:v>
                </c:pt>
                <c:pt idx="104" formatCode="0">
                  <c:v>30015</c:v>
                </c:pt>
                <c:pt idx="105" formatCode="0">
                  <c:v>30084</c:v>
                </c:pt>
                <c:pt idx="106" formatCode="0">
                  <c:v>30610</c:v>
                </c:pt>
                <c:pt idx="107" formatCode="0">
                  <c:v>31220</c:v>
                </c:pt>
                <c:pt idx="108" formatCode="0">
                  <c:v>31451</c:v>
                </c:pt>
                <c:pt idx="109" formatCode="0">
                  <c:v>32028</c:v>
                </c:pt>
                <c:pt idx="110" formatCode="0">
                  <c:v>32371</c:v>
                </c:pt>
                <c:pt idx="111" formatCode="0">
                  <c:v>32062</c:v>
                </c:pt>
                <c:pt idx="112" formatCode="0">
                  <c:v>31689</c:v>
                </c:pt>
                <c:pt idx="113" formatCode="0">
                  <c:v>31427</c:v>
                </c:pt>
                <c:pt idx="114" formatCode="0">
                  <c:v>31530</c:v>
                </c:pt>
                <c:pt idx="115" formatCode="0">
                  <c:v>32231</c:v>
                </c:pt>
                <c:pt idx="116" formatCode="0">
                  <c:v>31695</c:v>
                </c:pt>
                <c:pt idx="117" formatCode="0">
                  <c:v>31016</c:v>
                </c:pt>
                <c:pt idx="118" formatCode="0">
                  <c:v>30111</c:v>
                </c:pt>
                <c:pt idx="119" formatCode="0">
                  <c:v>29932</c:v>
                </c:pt>
                <c:pt idx="120" formatCode="0">
                  <c:v>29600</c:v>
                </c:pt>
                <c:pt idx="121" formatCode="0">
                  <c:v>28772</c:v>
                </c:pt>
                <c:pt idx="122" formatCode="0">
                  <c:v>29313</c:v>
                </c:pt>
                <c:pt idx="123" formatCode="0">
                  <c:v>29205</c:v>
                </c:pt>
                <c:pt idx="124" formatCode="0">
                  <c:v>29304</c:v>
                </c:pt>
                <c:pt idx="125" formatCode="0">
                  <c:v>29403</c:v>
                </c:pt>
                <c:pt idx="126" formatCode="0">
                  <c:v>29504</c:v>
                </c:pt>
                <c:pt idx="127" formatCode="0">
                  <c:v>29199</c:v>
                </c:pt>
                <c:pt idx="128" formatCode="0">
                  <c:v>30000</c:v>
                </c:pt>
                <c:pt idx="129" formatCode="0">
                  <c:v>30112</c:v>
                </c:pt>
                <c:pt idx="130" formatCode="0">
                  <c:v>30320</c:v>
                </c:pt>
                <c:pt idx="131" formatCode="0">
                  <c:v>30540</c:v>
                </c:pt>
                <c:pt idx="132" formatCode="0">
                  <c:v>31502</c:v>
                </c:pt>
                <c:pt idx="133" formatCode="0">
                  <c:v>32156</c:v>
                </c:pt>
                <c:pt idx="134" formatCode="0">
                  <c:v>31504</c:v>
                </c:pt>
                <c:pt idx="135" formatCode="0">
                  <c:v>31701</c:v>
                </c:pt>
                <c:pt idx="136" formatCode="0">
                  <c:v>32230</c:v>
                </c:pt>
                <c:pt idx="137" formatCode="0">
                  <c:v>31652</c:v>
                </c:pt>
                <c:pt idx="138" formatCode="0">
                  <c:v>31760</c:v>
                </c:pt>
                <c:pt idx="139" formatCode="0">
                  <c:v>31916</c:v>
                </c:pt>
                <c:pt idx="140" formatCode="0">
                  <c:v>31868</c:v>
                </c:pt>
                <c:pt idx="141" formatCode="0">
                  <c:v>31826</c:v>
                </c:pt>
                <c:pt idx="142" formatCode="0">
                  <c:v>31988</c:v>
                </c:pt>
                <c:pt idx="143" formatCode="0">
                  <c:v>32694</c:v>
                </c:pt>
                <c:pt idx="144" formatCode="0">
                  <c:v>31889</c:v>
                </c:pt>
                <c:pt idx="145" formatCode="0">
                  <c:v>31268</c:v>
                </c:pt>
                <c:pt idx="146" formatCode="0">
                  <c:v>31509</c:v>
                </c:pt>
                <c:pt idx="147" formatCode="0">
                  <c:v>31342</c:v>
                </c:pt>
                <c:pt idx="148" formatCode="0">
                  <c:v>32041</c:v>
                </c:pt>
                <c:pt idx="149" formatCode="0">
                  <c:v>32898</c:v>
                </c:pt>
                <c:pt idx="150" formatCode="0">
                  <c:v>33391</c:v>
                </c:pt>
                <c:pt idx="151" formatCode="0">
                  <c:v>33291</c:v>
                </c:pt>
                <c:pt idx="152" formatCode="0">
                  <c:v>33443</c:v>
                </c:pt>
                <c:pt idx="153" formatCode="0">
                  <c:v>33340</c:v>
                </c:pt>
                <c:pt idx="154" formatCode="0">
                  <c:v>33808</c:v>
                </c:pt>
                <c:pt idx="155" formatCode="0">
                  <c:v>33368</c:v>
                </c:pt>
                <c:pt idx="156" formatCode="0">
                  <c:v>33470</c:v>
                </c:pt>
                <c:pt idx="157" formatCode="0">
                  <c:v>34153</c:v>
                </c:pt>
                <c:pt idx="158" formatCode="0">
                  <c:v>34125</c:v>
                </c:pt>
                <c:pt idx="159" formatCode="0">
                  <c:v>34501</c:v>
                </c:pt>
                <c:pt idx="160" formatCode="0">
                  <c:v>34054</c:v>
                </c:pt>
                <c:pt idx="161" formatCode="0">
                  <c:v>34228</c:v>
                </c:pt>
                <c:pt idx="162" formatCode="0">
                  <c:v>33739</c:v>
                </c:pt>
                <c:pt idx="163" formatCode="0">
                  <c:v>33900</c:v>
                </c:pt>
                <c:pt idx="164" formatCode="0">
                  <c:v>34007</c:v>
                </c:pt>
                <c:pt idx="165" formatCode="0">
                  <c:v>34769</c:v>
                </c:pt>
                <c:pt idx="166" formatCode="0">
                  <c:v>34062</c:v>
                </c:pt>
                <c:pt idx="167" formatCode="0">
                  <c:v>34358</c:v>
                </c:pt>
                <c:pt idx="168" formatCode="0">
                  <c:v>34542</c:v>
                </c:pt>
                <c:pt idx="169" formatCode="0">
                  <c:v>34940</c:v>
                </c:pt>
                <c:pt idx="170" formatCode="0">
                  <c:v>34804</c:v>
                </c:pt>
                <c:pt idx="171" formatCode="0">
                  <c:v>35434</c:v>
                </c:pt>
                <c:pt idx="172" formatCode="0">
                  <c:v>35615</c:v>
                </c:pt>
                <c:pt idx="173" formatCode="0">
                  <c:v>35796</c:v>
                </c:pt>
                <c:pt idx="174" formatCode="0">
                  <c:v>36210</c:v>
                </c:pt>
                <c:pt idx="175" formatCode="0">
                  <c:v>36288</c:v>
                </c:pt>
                <c:pt idx="176" formatCode="0">
                  <c:v>36282</c:v>
                </c:pt>
                <c:pt idx="177" formatCode="0">
                  <c:v>36079</c:v>
                </c:pt>
                <c:pt idx="178" formatCode="0">
                  <c:v>36723</c:v>
                </c:pt>
                <c:pt idx="179" formatCode="0">
                  <c:v>37565</c:v>
                </c:pt>
                <c:pt idx="180" formatCode="0">
                  <c:v>37872</c:v>
                </c:pt>
                <c:pt idx="181" formatCode="0">
                  <c:v>37555</c:v>
                </c:pt>
                <c:pt idx="182" formatCode="0">
                  <c:v>38436</c:v>
                </c:pt>
                <c:pt idx="183" formatCode="0">
                  <c:v>39217</c:v>
                </c:pt>
                <c:pt idx="184" formatCode="0">
                  <c:v>39568</c:v>
                </c:pt>
                <c:pt idx="185" formatCode="0">
                  <c:v>40158</c:v>
                </c:pt>
                <c:pt idx="186" formatCode="0">
                  <c:v>40366</c:v>
                </c:pt>
                <c:pt idx="187" formatCode="0">
                  <c:v>40516</c:v>
                </c:pt>
                <c:pt idx="188" formatCode="0">
                  <c:v>41460</c:v>
                </c:pt>
                <c:pt idx="189" formatCode="0">
                  <c:v>42937</c:v>
                </c:pt>
                <c:pt idx="190" formatCode="0">
                  <c:v>42880</c:v>
                </c:pt>
                <c:pt idx="191" formatCode="0">
                  <c:v>42603</c:v>
                </c:pt>
                <c:pt idx="192" formatCode="0">
                  <c:v>43126</c:v>
                </c:pt>
                <c:pt idx="193" formatCode="0">
                  <c:v>43246</c:v>
                </c:pt>
                <c:pt idx="194" formatCode="0">
                  <c:v>42368</c:v>
                </c:pt>
                <c:pt idx="195" formatCode="0">
                  <c:v>41888</c:v>
                </c:pt>
                <c:pt idx="196" formatCode="0">
                  <c:v>41654</c:v>
                </c:pt>
                <c:pt idx="197" formatCode="0">
                  <c:v>41494</c:v>
                </c:pt>
                <c:pt idx="198" formatCode="0">
                  <c:v>42487</c:v>
                </c:pt>
                <c:pt idx="199" formatCode="0">
                  <c:v>42945</c:v>
                </c:pt>
                <c:pt idx="200" formatCode="0">
                  <c:v>42552</c:v>
                </c:pt>
                <c:pt idx="201" formatCode="0">
                  <c:v>41706</c:v>
                </c:pt>
                <c:pt idx="202" formatCode="0">
                  <c:v>43154</c:v>
                </c:pt>
                <c:pt idx="203" formatCode="0">
                  <c:v>44773</c:v>
                </c:pt>
                <c:pt idx="204" formatCode="0">
                  <c:v>44353</c:v>
                </c:pt>
                <c:pt idx="205" formatCode="0">
                  <c:v>46151</c:v>
                </c:pt>
                <c:pt idx="206" formatCode="0">
                  <c:v>47080</c:v>
                </c:pt>
                <c:pt idx="207" formatCode="0">
                  <c:v>46012</c:v>
                </c:pt>
                <c:pt idx="208" formatCode="0">
                  <c:v>47034</c:v>
                </c:pt>
                <c:pt idx="209" formatCode="0">
                  <c:v>47585</c:v>
                </c:pt>
                <c:pt idx="210" formatCode="0">
                  <c:v>46565</c:v>
                </c:pt>
                <c:pt idx="211" formatCode="0">
                  <c:v>47503</c:v>
                </c:pt>
                <c:pt idx="212" formatCode="0">
                  <c:v>47500</c:v>
                </c:pt>
                <c:pt idx="213" formatCode="0">
                  <c:v>47126</c:v>
                </c:pt>
                <c:pt idx="214" formatCode="0">
                  <c:v>46322</c:v>
                </c:pt>
                <c:pt idx="215" formatCode="0">
                  <c:v>44764</c:v>
                </c:pt>
                <c:pt idx="216" formatCode="0">
                  <c:v>44722</c:v>
                </c:pt>
                <c:pt idx="217" formatCode="0">
                  <c:v>42973</c:v>
                </c:pt>
                <c:pt idx="218" formatCode="0">
                  <c:v>42971</c:v>
                </c:pt>
                <c:pt idx="219" formatCode="0">
                  <c:v>44592</c:v>
                </c:pt>
                <c:pt idx="220" formatCode="0">
                  <c:v>43163</c:v>
                </c:pt>
                <c:pt idx="221" formatCode="0">
                  <c:v>42945</c:v>
                </c:pt>
                <c:pt idx="222" formatCode="0">
                  <c:v>43682</c:v>
                </c:pt>
                <c:pt idx="223" formatCode="0">
                  <c:v>43009</c:v>
                </c:pt>
                <c:pt idx="224" formatCode="0">
                  <c:v>42976</c:v>
                </c:pt>
                <c:pt idx="225" formatCode="0">
                  <c:v>43793</c:v>
                </c:pt>
                <c:pt idx="226" formatCode="0">
                  <c:v>44982</c:v>
                </c:pt>
                <c:pt idx="227" formatCode="0">
                  <c:v>46653</c:v>
                </c:pt>
                <c:pt idx="228" formatCode="0">
                  <c:v>47947</c:v>
                </c:pt>
                <c:pt idx="229" formatCode="0">
                  <c:v>48941</c:v>
                </c:pt>
                <c:pt idx="230" formatCode="0">
                  <c:v>49592</c:v>
                </c:pt>
                <c:pt idx="231" formatCode="0">
                  <c:v>49676</c:v>
                </c:pt>
                <c:pt idx="232" formatCode="0">
                  <c:v>51261</c:v>
                </c:pt>
                <c:pt idx="233" formatCode="0">
                  <c:v>50582</c:v>
                </c:pt>
                <c:pt idx="234" formatCode="0">
                  <c:v>51301</c:v>
                </c:pt>
                <c:pt idx="235" formatCode="0">
                  <c:v>52195</c:v>
                </c:pt>
                <c:pt idx="236" formatCode="0">
                  <c:v>52944</c:v>
                </c:pt>
                <c:pt idx="237" formatCode="0">
                  <c:v>52827</c:v>
                </c:pt>
                <c:pt idx="238" formatCode="0">
                  <c:v>51806</c:v>
                </c:pt>
                <c:pt idx="239" formatCode="0">
                  <c:v>50226</c:v>
                </c:pt>
                <c:pt idx="240" formatCode="0">
                  <c:v>49762</c:v>
                </c:pt>
                <c:pt idx="241" formatCode="0">
                  <c:v>49610</c:v>
                </c:pt>
                <c:pt idx="242" formatCode="0">
                  <c:v>49272</c:v>
                </c:pt>
                <c:pt idx="243" formatCode="0">
                  <c:v>49345</c:v>
                </c:pt>
                <c:pt idx="244" formatCode="0">
                  <c:v>49968</c:v>
                </c:pt>
                <c:pt idx="245" formatCode="0">
                  <c:v>51352</c:v>
                </c:pt>
                <c:pt idx="246" formatCode="0">
                  <c:v>51891</c:v>
                </c:pt>
                <c:pt idx="247" formatCode="0">
                  <c:v>51250</c:v>
                </c:pt>
                <c:pt idx="248" formatCode="0">
                  <c:v>50760</c:v>
                </c:pt>
                <c:pt idx="249" formatCode="0">
                  <c:v>51767</c:v>
                </c:pt>
                <c:pt idx="250" formatCode="0">
                  <c:v>52838</c:v>
                </c:pt>
                <c:pt idx="251" formatCode="0">
                  <c:v>52772</c:v>
                </c:pt>
                <c:pt idx="252" formatCode="0">
                  <c:v>53825</c:v>
                </c:pt>
                <c:pt idx="253" formatCode="0">
                  <c:v>55584</c:v>
                </c:pt>
                <c:pt idx="254" formatCode="0">
                  <c:v>56047</c:v>
                </c:pt>
                <c:pt idx="255" formatCode="0">
                  <c:v>55532</c:v>
                </c:pt>
                <c:pt idx="256" formatCode="0">
                  <c:v>54392</c:v>
                </c:pt>
                <c:pt idx="257" formatCode="0">
                  <c:v>53265</c:v>
                </c:pt>
                <c:pt idx="258" formatCode="0">
                  <c:v>52840</c:v>
                </c:pt>
                <c:pt idx="259" formatCode="0">
                  <c:v>53116</c:v>
                </c:pt>
                <c:pt idx="260" formatCode="0">
                  <c:v>54099</c:v>
                </c:pt>
                <c:pt idx="261" formatCode="0">
                  <c:v>53552</c:v>
                </c:pt>
                <c:pt idx="262" formatCode="0">
                  <c:v>52370</c:v>
                </c:pt>
                <c:pt idx="263" formatCode="0">
                  <c:v>52636</c:v>
                </c:pt>
                <c:pt idx="264" formatCode="0">
                  <c:v>51391</c:v>
                </c:pt>
                <c:pt idx="265" formatCode="0">
                  <c:v>49435</c:v>
                </c:pt>
                <c:pt idx="266" formatCode="0">
                  <c:v>49533</c:v>
                </c:pt>
                <c:pt idx="267" formatCode="0">
                  <c:v>49051</c:v>
                </c:pt>
                <c:pt idx="268" formatCode="0">
                  <c:v>49762</c:v>
                </c:pt>
                <c:pt idx="269" formatCode="0">
                  <c:v>51192</c:v>
                </c:pt>
                <c:pt idx="270" formatCode="0">
                  <c:v>49734</c:v>
                </c:pt>
                <c:pt idx="271" formatCode="0">
                  <c:v>48382</c:v>
                </c:pt>
                <c:pt idx="272" formatCode="0">
                  <c:v>48243</c:v>
                </c:pt>
                <c:pt idx="273" formatCode="0">
                  <c:v>48065</c:v>
                </c:pt>
                <c:pt idx="274" formatCode="0">
                  <c:v>47288</c:v>
                </c:pt>
                <c:pt idx="275" formatCode="0">
                  <c:v>49352</c:v>
                </c:pt>
                <c:pt idx="276" formatCode="0">
                  <c:v>49598</c:v>
                </c:pt>
                <c:pt idx="277" formatCode="0">
                  <c:v>48885.599999999999</c:v>
                </c:pt>
                <c:pt idx="278" formatCode="0">
                  <c:v>48565.599999999999</c:v>
                </c:pt>
                <c:pt idx="279" formatCode="0">
                  <c:v>48813.599999999999</c:v>
                </c:pt>
                <c:pt idx="280" formatCode="0">
                  <c:v>46715.799999999996</c:v>
                </c:pt>
                <c:pt idx="281" formatCode="0">
                  <c:v>46837.799999999996</c:v>
                </c:pt>
                <c:pt idx="282" formatCode="0">
                  <c:v>47836.799999999996</c:v>
                </c:pt>
                <c:pt idx="283" formatCode="0">
                  <c:v>48299.199999999997</c:v>
                </c:pt>
                <c:pt idx="284" formatCode="0">
                  <c:v>47729.200000000004</c:v>
                </c:pt>
                <c:pt idx="285" formatCode="0">
                  <c:v>47860.200000000004</c:v>
                </c:pt>
                <c:pt idx="286" formatCode="0">
                  <c:v>47699.200000000004</c:v>
                </c:pt>
                <c:pt idx="287" formatCode="0">
                  <c:v>46850.6</c:v>
                </c:pt>
                <c:pt idx="288" formatCode="0">
                  <c:v>45318.9</c:v>
                </c:pt>
                <c:pt idx="289" formatCode="0">
                  <c:v>46594.100000000013</c:v>
                </c:pt>
                <c:pt idx="290" formatCode="0">
                  <c:v>46724.800000000003</c:v>
                </c:pt>
                <c:pt idx="291" formatCode="0">
                  <c:v>0</c:v>
                </c:pt>
                <c:pt idx="292" formatCode="0">
                  <c:v>0</c:v>
                </c:pt>
                <c:pt idx="293" formatCode="0">
                  <c:v>0</c:v>
                </c:pt>
                <c:pt idx="294" formatCode="0">
                  <c:v>0</c:v>
                </c:pt>
                <c:pt idx="295" formatCode="0">
                  <c:v>0</c:v>
                </c:pt>
                <c:pt idx="296" formatCode="0">
                  <c:v>0</c:v>
                </c:pt>
                <c:pt idx="297" formatCode="0">
                  <c:v>0</c:v>
                </c:pt>
                <c:pt idx="298" formatCode="0">
                  <c:v>0</c:v>
                </c:pt>
                <c:pt idx="299" formatCode="0">
                  <c:v>0</c:v>
                </c:pt>
                <c:pt idx="300" formatCode="0">
                  <c:v>0</c:v>
                </c:pt>
                <c:pt idx="301" formatCode="0">
                  <c:v>0</c:v>
                </c:pt>
                <c:pt idx="302" formatCode="0">
                  <c:v>0</c:v>
                </c:pt>
                <c:pt idx="303" formatCode="0">
                  <c:v>0</c:v>
                </c:pt>
                <c:pt idx="304" formatCode="0">
                  <c:v>0</c:v>
                </c:pt>
                <c:pt idx="305" formatCode="0">
                  <c:v>0</c:v>
                </c:pt>
                <c:pt idx="306" formatCode="0">
                  <c:v>0</c:v>
                </c:pt>
                <c:pt idx="307" formatCode="0">
                  <c:v>0</c:v>
                </c:pt>
                <c:pt idx="308" formatCode="0">
                  <c:v>0</c:v>
                </c:pt>
                <c:pt idx="309" formatCode="0">
                  <c:v>0</c:v>
                </c:pt>
                <c:pt idx="310" formatCode="0">
                  <c:v>0</c:v>
                </c:pt>
                <c:pt idx="311" formatCode="0">
                  <c:v>0</c:v>
                </c:pt>
                <c:pt idx="312" formatCode="0">
                  <c:v>0</c:v>
                </c:pt>
                <c:pt idx="313" formatCode="0">
                  <c:v>0</c:v>
                </c:pt>
                <c:pt idx="314" formatCode="0">
                  <c:v>0</c:v>
                </c:pt>
                <c:pt idx="315" formatCode="0">
                  <c:v>0</c:v>
                </c:pt>
                <c:pt idx="316" formatCode="0">
                  <c:v>0</c:v>
                </c:pt>
                <c:pt idx="317" formatCode="0">
                  <c:v>0</c:v>
                </c:pt>
                <c:pt idx="318" formatCode="0">
                  <c:v>0</c:v>
                </c:pt>
                <c:pt idx="319" formatCode="0">
                  <c:v>0</c:v>
                </c:pt>
                <c:pt idx="320" formatCode="0">
                  <c:v>0</c:v>
                </c:pt>
                <c:pt idx="321" formatCode="0">
                  <c:v>0</c:v>
                </c:pt>
                <c:pt idx="322" formatCode="0">
                  <c:v>0</c:v>
                </c:pt>
                <c:pt idx="323" formatCode="0">
                  <c:v>0</c:v>
                </c:pt>
                <c:pt idx="324" formatCode="0">
                  <c:v>0</c:v>
                </c:pt>
                <c:pt idx="325" formatCode="0">
                  <c:v>0</c:v>
                </c:pt>
                <c:pt idx="326" formatCode="0">
                  <c:v>0</c:v>
                </c:pt>
                <c:pt idx="327" formatCode="0">
                  <c:v>0</c:v>
                </c:pt>
                <c:pt idx="328" formatCode="0">
                  <c:v>0</c:v>
                </c:pt>
                <c:pt idx="329" formatCode="0">
                  <c:v>0</c:v>
                </c:pt>
                <c:pt idx="330" formatCode="0">
                  <c:v>0</c:v>
                </c:pt>
                <c:pt idx="331" formatCode="0">
                  <c:v>0</c:v>
                </c:pt>
                <c:pt idx="332" formatCode="0">
                  <c:v>0</c:v>
                </c:pt>
                <c:pt idx="333" formatCode="0">
                  <c:v>0</c:v>
                </c:pt>
                <c:pt idx="334" formatCode="0">
                  <c:v>0</c:v>
                </c:pt>
                <c:pt idx="335" formatCode="0">
                  <c:v>0</c:v>
                </c:pt>
                <c:pt idx="336" formatCode="0">
                  <c:v>0</c:v>
                </c:pt>
                <c:pt idx="337" formatCode="0">
                  <c:v>0</c:v>
                </c:pt>
                <c:pt idx="338" formatCode="0">
                  <c:v>0</c:v>
                </c:pt>
                <c:pt idx="339" formatCode="0">
                  <c:v>0</c:v>
                </c:pt>
                <c:pt idx="340" formatCode="0">
                  <c:v>0</c:v>
                </c:pt>
                <c:pt idx="341" formatCode="0">
                  <c:v>0</c:v>
                </c:pt>
                <c:pt idx="342" formatCode="0">
                  <c:v>0</c:v>
                </c:pt>
                <c:pt idx="343" formatCode="0">
                  <c:v>0</c:v>
                </c:pt>
                <c:pt idx="344" formatCode="0">
                  <c:v>0</c:v>
                </c:pt>
                <c:pt idx="345" formatCode="0">
                  <c:v>0</c:v>
                </c:pt>
                <c:pt idx="346" formatCode="0">
                  <c:v>0</c:v>
                </c:pt>
                <c:pt idx="347" formatCode="0">
                  <c:v>0</c:v>
                </c:pt>
                <c:pt idx="348" formatCode="0">
                  <c:v>0</c:v>
                </c:pt>
                <c:pt idx="349" formatCode="0">
                  <c:v>0</c:v>
                </c:pt>
                <c:pt idx="350" formatCode="0">
                  <c:v>0</c:v>
                </c:pt>
                <c:pt idx="351" formatCode="0">
                  <c:v>0</c:v>
                </c:pt>
                <c:pt idx="352" formatCode="0">
                  <c:v>0</c:v>
                </c:pt>
                <c:pt idx="353" formatCode="0">
                  <c:v>0</c:v>
                </c:pt>
                <c:pt idx="354" formatCode="0">
                  <c:v>0</c:v>
                </c:pt>
                <c:pt idx="355" formatCode="0">
                  <c:v>0</c:v>
                </c:pt>
                <c:pt idx="356" formatCode="0">
                  <c:v>0</c:v>
                </c:pt>
                <c:pt idx="357" formatCode="0">
                  <c:v>0</c:v>
                </c:pt>
                <c:pt idx="358" formatCode="0">
                  <c:v>0</c:v>
                </c:pt>
                <c:pt idx="359" formatCode="0">
                  <c:v>0</c:v>
                </c:pt>
                <c:pt idx="360" formatCode="0">
                  <c:v>0</c:v>
                </c:pt>
                <c:pt idx="361" formatCode="0">
                  <c:v>0</c:v>
                </c:pt>
                <c:pt idx="362" formatCode="0">
                  <c:v>0</c:v>
                </c:pt>
                <c:pt idx="363" formatCode="0">
                  <c:v>0</c:v>
                </c:pt>
                <c:pt idx="364" formatCode="0">
                  <c:v>0</c:v>
                </c:pt>
                <c:pt idx="365" formatCode="0">
                  <c:v>0</c:v>
                </c:pt>
                <c:pt idx="366" formatCode="0">
                  <c:v>0</c:v>
                </c:pt>
                <c:pt idx="367" formatCode="0">
                  <c:v>0</c:v>
                </c:pt>
                <c:pt idx="368" formatCode="0">
                  <c:v>0</c:v>
                </c:pt>
                <c:pt idx="369" formatCode="0">
                  <c:v>0</c:v>
                </c:pt>
                <c:pt idx="370" formatCode="0">
                  <c:v>0</c:v>
                </c:pt>
                <c:pt idx="371" formatCode="0">
                  <c:v>0</c:v>
                </c:pt>
                <c:pt idx="372" formatCode="0">
                  <c:v>0</c:v>
                </c:pt>
                <c:pt idx="373" formatCode="0">
                  <c:v>0</c:v>
                </c:pt>
                <c:pt idx="374" formatCode="0">
                  <c:v>0</c:v>
                </c:pt>
                <c:pt idx="375" formatCode="0">
                  <c:v>0</c:v>
                </c:pt>
                <c:pt idx="376" formatCode="0">
                  <c:v>0</c:v>
                </c:pt>
                <c:pt idx="377" formatCode="0">
                  <c:v>0</c:v>
                </c:pt>
                <c:pt idx="378" formatCode="0">
                  <c:v>0</c:v>
                </c:pt>
                <c:pt idx="379" formatCode="0">
                  <c:v>0</c:v>
                </c:pt>
                <c:pt idx="380" formatCode="0">
                  <c:v>0</c:v>
                </c:pt>
                <c:pt idx="381" formatCode="0">
                  <c:v>0</c:v>
                </c:pt>
                <c:pt idx="382" formatCode="0">
                  <c:v>0</c:v>
                </c:pt>
                <c:pt idx="383" formatCode="0">
                  <c:v>0</c:v>
                </c:pt>
                <c:pt idx="384" formatCode="0">
                  <c:v>0</c:v>
                </c:pt>
                <c:pt idx="385" formatCode="0">
                  <c:v>0</c:v>
                </c:pt>
                <c:pt idx="386" formatCode="0">
                  <c:v>0</c:v>
                </c:pt>
                <c:pt idx="387" formatCode="0">
                  <c:v>0</c:v>
                </c:pt>
                <c:pt idx="388" formatCode="0">
                  <c:v>0</c:v>
                </c:pt>
                <c:pt idx="389" formatCode="0">
                  <c:v>0</c:v>
                </c:pt>
                <c:pt idx="390" formatCode="0">
                  <c:v>0</c:v>
                </c:pt>
                <c:pt idx="391" formatCode="0">
                  <c:v>0</c:v>
                </c:pt>
                <c:pt idx="392" formatCode="0">
                  <c:v>0</c:v>
                </c:pt>
                <c:pt idx="393" formatCode="0">
                  <c:v>0</c:v>
                </c:pt>
                <c:pt idx="394" formatCode="0">
                  <c:v>0</c:v>
                </c:pt>
                <c:pt idx="395" formatCode="0">
                  <c:v>0</c:v>
                </c:pt>
                <c:pt idx="396" formatCode="0">
                  <c:v>0</c:v>
                </c:pt>
                <c:pt idx="397" formatCode="0">
                  <c:v>0</c:v>
                </c:pt>
                <c:pt idx="398" formatCode="0">
                  <c:v>0</c:v>
                </c:pt>
                <c:pt idx="399" formatCode="0">
                  <c:v>0</c:v>
                </c:pt>
                <c:pt idx="400" formatCode="0">
                  <c:v>0</c:v>
                </c:pt>
                <c:pt idx="401" formatCode="0">
                  <c:v>0</c:v>
                </c:pt>
                <c:pt idx="402" formatCode="0">
                  <c:v>0</c:v>
                </c:pt>
                <c:pt idx="403" formatCode="0">
                  <c:v>0</c:v>
                </c:pt>
                <c:pt idx="404" formatCode="0">
                  <c:v>0</c:v>
                </c:pt>
                <c:pt idx="405" formatCode="0">
                  <c:v>0</c:v>
                </c:pt>
                <c:pt idx="406" formatCode="0">
                  <c:v>0</c:v>
                </c:pt>
                <c:pt idx="407" formatCode="0">
                  <c:v>0</c:v>
                </c:pt>
                <c:pt idx="408" formatCode="0">
                  <c:v>0</c:v>
                </c:pt>
                <c:pt idx="409" formatCode="0">
                  <c:v>0</c:v>
                </c:pt>
                <c:pt idx="410" formatCode="0">
                  <c:v>0</c:v>
                </c:pt>
                <c:pt idx="411" formatCode="0">
                  <c:v>0</c:v>
                </c:pt>
                <c:pt idx="412" formatCode="0">
                  <c:v>0</c:v>
                </c:pt>
                <c:pt idx="413" formatCode="0">
                  <c:v>0</c:v>
                </c:pt>
                <c:pt idx="414" formatCode="0">
                  <c:v>0</c:v>
                </c:pt>
                <c:pt idx="415" formatCode="0">
                  <c:v>0</c:v>
                </c:pt>
                <c:pt idx="416" formatCode="0">
                  <c:v>0</c:v>
                </c:pt>
                <c:pt idx="417" formatCode="0">
                  <c:v>0</c:v>
                </c:pt>
                <c:pt idx="418" formatCode="0">
                  <c:v>0</c:v>
                </c:pt>
                <c:pt idx="419" formatCode="0">
                  <c:v>0</c:v>
                </c:pt>
                <c:pt idx="420" formatCode="0">
                  <c:v>0</c:v>
                </c:pt>
                <c:pt idx="421" formatCode="0">
                  <c:v>0</c:v>
                </c:pt>
                <c:pt idx="422" formatCode="0">
                  <c:v>0</c:v>
                </c:pt>
                <c:pt idx="423" formatCode="0">
                  <c:v>0</c:v>
                </c:pt>
                <c:pt idx="424" formatCode="0">
                  <c:v>0</c:v>
                </c:pt>
                <c:pt idx="425" formatCode="0">
                  <c:v>0</c:v>
                </c:pt>
                <c:pt idx="426" formatCode="0">
                  <c:v>0</c:v>
                </c:pt>
                <c:pt idx="427" formatCode="0">
                  <c:v>0</c:v>
                </c:pt>
                <c:pt idx="428" formatCode="0">
                  <c:v>0</c:v>
                </c:pt>
                <c:pt idx="429" formatCode="0">
                  <c:v>0</c:v>
                </c:pt>
                <c:pt idx="430" formatCode="0">
                  <c:v>0</c:v>
                </c:pt>
                <c:pt idx="431" formatCode="0">
                  <c:v>0</c:v>
                </c:pt>
                <c:pt idx="432" formatCode="0">
                  <c:v>0</c:v>
                </c:pt>
                <c:pt idx="433" formatCode="0">
                  <c:v>0</c:v>
                </c:pt>
                <c:pt idx="434" formatCode="0">
                  <c:v>0</c:v>
                </c:pt>
                <c:pt idx="435" formatCode="0">
                  <c:v>0</c:v>
                </c:pt>
                <c:pt idx="436" formatCode="0">
                  <c:v>0</c:v>
                </c:pt>
                <c:pt idx="437" formatCode="0">
                  <c:v>0</c:v>
                </c:pt>
                <c:pt idx="438" formatCode="0">
                  <c:v>0</c:v>
                </c:pt>
                <c:pt idx="439" formatCode="0">
                  <c:v>0</c:v>
                </c:pt>
                <c:pt idx="440" formatCode="0">
                  <c:v>0</c:v>
                </c:pt>
                <c:pt idx="441" formatCode="0">
                  <c:v>0</c:v>
                </c:pt>
                <c:pt idx="442" formatCode="0">
                  <c:v>0</c:v>
                </c:pt>
                <c:pt idx="443" formatCode="0">
                  <c:v>0</c:v>
                </c:pt>
                <c:pt idx="444" formatCode="0">
                  <c:v>0</c:v>
                </c:pt>
                <c:pt idx="445" formatCode="0">
                  <c:v>0</c:v>
                </c:pt>
                <c:pt idx="446" formatCode="0">
                  <c:v>0</c:v>
                </c:pt>
                <c:pt idx="447" formatCode="0">
                  <c:v>0</c:v>
                </c:pt>
                <c:pt idx="448" formatCode="0">
                  <c:v>0</c:v>
                </c:pt>
                <c:pt idx="449" formatCode="0">
                  <c:v>0</c:v>
                </c:pt>
                <c:pt idx="450" formatCode="0">
                  <c:v>0</c:v>
                </c:pt>
                <c:pt idx="451" formatCode="0">
                  <c:v>0</c:v>
                </c:pt>
                <c:pt idx="452" formatCode="0">
                  <c:v>0</c:v>
                </c:pt>
                <c:pt idx="453" formatCode="0">
                  <c:v>0</c:v>
                </c:pt>
                <c:pt idx="454" formatCode="0">
                  <c:v>0</c:v>
                </c:pt>
                <c:pt idx="455" formatCode="0">
                  <c:v>0</c:v>
                </c:pt>
                <c:pt idx="456" formatCode="0">
                  <c:v>0</c:v>
                </c:pt>
                <c:pt idx="457" formatCode="0">
                  <c:v>0</c:v>
                </c:pt>
                <c:pt idx="458" formatCode="0">
                  <c:v>0</c:v>
                </c:pt>
                <c:pt idx="459" formatCode="0">
                  <c:v>0</c:v>
                </c:pt>
                <c:pt idx="460" formatCode="0">
                  <c:v>0</c:v>
                </c:pt>
                <c:pt idx="461" formatCode="0">
                  <c:v>0</c:v>
                </c:pt>
                <c:pt idx="462" formatCode="0">
                  <c:v>0</c:v>
                </c:pt>
                <c:pt idx="463" formatCode="0">
                  <c:v>0</c:v>
                </c:pt>
                <c:pt idx="464" formatCode="0">
                  <c:v>0</c:v>
                </c:pt>
                <c:pt idx="465" formatCode="0">
                  <c:v>0</c:v>
                </c:pt>
                <c:pt idx="466" formatCode="0">
                  <c:v>0</c:v>
                </c:pt>
                <c:pt idx="467" formatCode="0">
                  <c:v>0</c:v>
                </c:pt>
                <c:pt idx="468" formatCode="0">
                  <c:v>0</c:v>
                </c:pt>
                <c:pt idx="469" formatCode="0">
                  <c:v>0</c:v>
                </c:pt>
                <c:pt idx="470" formatCode="0">
                  <c:v>0</c:v>
                </c:pt>
                <c:pt idx="471" formatCode="0">
                  <c:v>0</c:v>
                </c:pt>
                <c:pt idx="472" formatCode="0">
                  <c:v>0</c:v>
                </c:pt>
                <c:pt idx="473" formatCode="0">
                  <c:v>0</c:v>
                </c:pt>
                <c:pt idx="474" formatCode="0">
                  <c:v>0</c:v>
                </c:pt>
                <c:pt idx="475" formatCode="0">
                  <c:v>0</c:v>
                </c:pt>
                <c:pt idx="476" formatCode="0">
                  <c:v>0</c:v>
                </c:pt>
                <c:pt idx="477" formatCode="0">
                  <c:v>0</c:v>
                </c:pt>
                <c:pt idx="478" formatCode="0">
                  <c:v>0</c:v>
                </c:pt>
                <c:pt idx="479" formatCode="0">
                  <c:v>0</c:v>
                </c:pt>
                <c:pt idx="480" formatCode="0">
                  <c:v>0</c:v>
                </c:pt>
                <c:pt idx="481" formatCode="0">
                  <c:v>0</c:v>
                </c:pt>
                <c:pt idx="482" formatCode="0">
                  <c:v>0</c:v>
                </c:pt>
                <c:pt idx="483" formatCode="0">
                  <c:v>0</c:v>
                </c:pt>
                <c:pt idx="484" formatCode="0">
                  <c:v>0</c:v>
                </c:pt>
                <c:pt idx="485" formatCode="0">
                  <c:v>0</c:v>
                </c:pt>
                <c:pt idx="486" formatCode="0">
                  <c:v>0</c:v>
                </c:pt>
                <c:pt idx="487" formatCode="0">
                  <c:v>0</c:v>
                </c:pt>
                <c:pt idx="488" formatCode="0">
                  <c:v>0</c:v>
                </c:pt>
                <c:pt idx="489" formatCode="0">
                  <c:v>0</c:v>
                </c:pt>
                <c:pt idx="490" formatCode="0">
                  <c:v>0</c:v>
                </c:pt>
                <c:pt idx="491" formatCode="0">
                  <c:v>0</c:v>
                </c:pt>
                <c:pt idx="492" formatCode="0">
                  <c:v>0</c:v>
                </c:pt>
                <c:pt idx="493" formatCode="0">
                  <c:v>0</c:v>
                </c:pt>
                <c:pt idx="494" formatCode="0">
                  <c:v>0</c:v>
                </c:pt>
                <c:pt idx="495" formatCode="0">
                  <c:v>0</c:v>
                </c:pt>
                <c:pt idx="496" formatCode="0">
                  <c:v>0</c:v>
                </c:pt>
                <c:pt idx="497" formatCode="0">
                  <c:v>0</c:v>
                </c:pt>
                <c:pt idx="498" formatCode="0">
                  <c:v>0</c:v>
                </c:pt>
                <c:pt idx="499" formatCode="0">
                  <c:v>0</c:v>
                </c:pt>
                <c:pt idx="500" formatCode="0">
                  <c:v>0</c:v>
                </c:pt>
                <c:pt idx="501" formatCode="0">
                  <c:v>0</c:v>
                </c:pt>
                <c:pt idx="502" formatCode="0">
                  <c:v>0</c:v>
                </c:pt>
                <c:pt idx="503" formatCode="0">
                  <c:v>0</c:v>
                </c:pt>
                <c:pt idx="504" formatCode="0">
                  <c:v>0</c:v>
                </c:pt>
                <c:pt idx="505" formatCode="0">
                  <c:v>0</c:v>
                </c:pt>
                <c:pt idx="506" formatCode="0">
                  <c:v>0</c:v>
                </c:pt>
                <c:pt idx="507" formatCode="0">
                  <c:v>0</c:v>
                </c:pt>
                <c:pt idx="508" formatCode="0">
                  <c:v>0</c:v>
                </c:pt>
                <c:pt idx="509" formatCode="0">
                  <c:v>0</c:v>
                </c:pt>
                <c:pt idx="510" formatCode="0">
                  <c:v>0</c:v>
                </c:pt>
                <c:pt idx="511" formatCode="0">
                  <c:v>0</c:v>
                </c:pt>
                <c:pt idx="512" formatCode="0">
                  <c:v>0</c:v>
                </c:pt>
                <c:pt idx="513" formatCode="0">
                  <c:v>0</c:v>
                </c:pt>
                <c:pt idx="514" formatCode="0">
                  <c:v>0</c:v>
                </c:pt>
                <c:pt idx="515" formatCode="0">
                  <c:v>0</c:v>
                </c:pt>
                <c:pt idx="516" formatCode="0">
                  <c:v>0</c:v>
                </c:pt>
                <c:pt idx="517" formatCode="0">
                  <c:v>0</c:v>
                </c:pt>
                <c:pt idx="518" formatCode="0">
                  <c:v>0</c:v>
                </c:pt>
                <c:pt idx="519" formatCode="0">
                  <c:v>0</c:v>
                </c:pt>
                <c:pt idx="520" formatCode="0">
                  <c:v>0</c:v>
                </c:pt>
                <c:pt idx="521" formatCode="0">
                  <c:v>0</c:v>
                </c:pt>
                <c:pt idx="522" formatCode="0">
                  <c:v>0</c:v>
                </c:pt>
                <c:pt idx="523" formatCode="0">
                  <c:v>0</c:v>
                </c:pt>
                <c:pt idx="524" formatCode="0">
                  <c:v>0</c:v>
                </c:pt>
                <c:pt idx="525" formatCode="0">
                  <c:v>0</c:v>
                </c:pt>
                <c:pt idx="526" formatCode="0">
                  <c:v>0</c:v>
                </c:pt>
                <c:pt idx="527" formatCode="0">
                  <c:v>0</c:v>
                </c:pt>
                <c:pt idx="528" formatCode="0">
                  <c:v>0</c:v>
                </c:pt>
                <c:pt idx="529" formatCode="0">
                  <c:v>0</c:v>
                </c:pt>
                <c:pt idx="530" formatCode="0">
                  <c:v>0</c:v>
                </c:pt>
                <c:pt idx="531" formatCode="0">
                  <c:v>0</c:v>
                </c:pt>
                <c:pt idx="532" formatCode="0">
                  <c:v>0</c:v>
                </c:pt>
                <c:pt idx="533" formatCode="0">
                  <c:v>0</c:v>
                </c:pt>
                <c:pt idx="534" formatCode="0">
                  <c:v>0</c:v>
                </c:pt>
                <c:pt idx="535" formatCode="0">
                  <c:v>0</c:v>
                </c:pt>
                <c:pt idx="536" formatCode="0">
                  <c:v>0</c:v>
                </c:pt>
                <c:pt idx="537" formatCode="0">
                  <c:v>0</c:v>
                </c:pt>
                <c:pt idx="538" formatCode="0">
                  <c:v>0</c:v>
                </c:pt>
                <c:pt idx="539" formatCode="0">
                  <c:v>0</c:v>
                </c:pt>
                <c:pt idx="540" formatCode="0">
                  <c:v>0</c:v>
                </c:pt>
                <c:pt idx="541" formatCode="0">
                  <c:v>0</c:v>
                </c:pt>
                <c:pt idx="542" formatCode="0">
                  <c:v>0</c:v>
                </c:pt>
                <c:pt idx="543" formatCode="0">
                  <c:v>0</c:v>
                </c:pt>
                <c:pt idx="544" formatCode="0">
                  <c:v>0</c:v>
                </c:pt>
                <c:pt idx="545" formatCode="0">
                  <c:v>0</c:v>
                </c:pt>
                <c:pt idx="546" formatCode="0">
                  <c:v>0</c:v>
                </c:pt>
                <c:pt idx="547" formatCode="0">
                  <c:v>0</c:v>
                </c:pt>
                <c:pt idx="548" formatCode="0">
                  <c:v>0</c:v>
                </c:pt>
                <c:pt idx="549" formatCode="0">
                  <c:v>0</c:v>
                </c:pt>
                <c:pt idx="550" formatCode="0">
                  <c:v>0</c:v>
                </c:pt>
                <c:pt idx="551" formatCode="0">
                  <c:v>0</c:v>
                </c:pt>
                <c:pt idx="552" formatCode="0">
                  <c:v>0</c:v>
                </c:pt>
                <c:pt idx="553" formatCode="0">
                  <c:v>0</c:v>
                </c:pt>
                <c:pt idx="554" formatCode="0">
                  <c:v>0</c:v>
                </c:pt>
                <c:pt idx="555" formatCode="0">
                  <c:v>0</c:v>
                </c:pt>
                <c:pt idx="556" formatCode="0">
                  <c:v>0</c:v>
                </c:pt>
                <c:pt idx="557" formatCode="0">
                  <c:v>0</c:v>
                </c:pt>
                <c:pt idx="558" formatCode="0">
                  <c:v>0</c:v>
                </c:pt>
                <c:pt idx="559" formatCode="0">
                  <c:v>0</c:v>
                </c:pt>
                <c:pt idx="560" formatCode="0">
                  <c:v>0</c:v>
                </c:pt>
                <c:pt idx="561" formatCode="0">
                  <c:v>0</c:v>
                </c:pt>
                <c:pt idx="56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BE9-450A-8A31-419583607DD1}"/>
            </c:ext>
          </c:extLst>
        </c:ser>
        <c:ser>
          <c:idx val="0"/>
          <c:order val="1"/>
          <c:tx>
            <c:strRef>
              <c:f>נתונים!$H$2</c:f>
              <c:strCache>
                <c:ptCount val="1"/>
                <c:pt idx="0">
                  <c:v>התחלות בניה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dPt>
            <c:idx val="63"/>
            <c:bubble3D val="0"/>
            <c:extLst>
              <c:ext xmlns:c16="http://schemas.microsoft.com/office/drawing/2014/chart" uri="{C3380CC4-5D6E-409C-BE32-E72D297353CC}">
                <c16:uniqueId val="{00000006-CBE9-450A-8A31-419583607DD1}"/>
              </c:ext>
            </c:extLst>
          </c:dPt>
          <c:dPt>
            <c:idx val="64"/>
            <c:bubble3D val="0"/>
            <c:extLst>
              <c:ext xmlns:c16="http://schemas.microsoft.com/office/drawing/2014/chart" uri="{C3380CC4-5D6E-409C-BE32-E72D297353CC}">
                <c16:uniqueId val="{00000007-CBE9-450A-8A31-419583607DD1}"/>
              </c:ext>
            </c:extLst>
          </c:dPt>
          <c:dPt>
            <c:idx val="65"/>
            <c:bubble3D val="0"/>
            <c:extLst>
              <c:ext xmlns:c16="http://schemas.microsoft.com/office/drawing/2014/chart" uri="{C3380CC4-5D6E-409C-BE32-E72D297353CC}">
                <c16:uniqueId val="{00000008-CBE9-450A-8A31-419583607DD1}"/>
              </c:ext>
            </c:extLst>
          </c:dPt>
          <c:dPt>
            <c:idx val="66"/>
            <c:bubble3D val="0"/>
            <c:extLst>
              <c:ext xmlns:c16="http://schemas.microsoft.com/office/drawing/2014/chart" uri="{C3380CC4-5D6E-409C-BE32-E72D297353CC}">
                <c16:uniqueId val="{00000009-CBE9-450A-8A31-419583607DD1}"/>
              </c:ext>
            </c:extLst>
          </c:dPt>
          <c:dLbls>
            <c:dLbl>
              <c:idx val="245"/>
              <c:layout>
                <c:manualLayout>
                  <c:x val="0.4196082284623045"/>
                  <c:y val="-0.23103740476333312"/>
                </c:manualLayout>
              </c:layout>
              <c:tx>
                <c:rich>
                  <a:bodyPr/>
                  <a:lstStyle/>
                  <a:p>
                    <a:fld id="{F265F1EA-1762-4D40-B1C2-8929314B288A}" type="CELLREF">
                      <a:rPr lang="he-IL">
                        <a:solidFill>
                          <a:sysClr val="windowText" lastClr="000000"/>
                        </a:solidFill>
                      </a:rPr>
                      <a:pPr/>
                      <a:t>[CELLREF]</a:t>
                    </a:fld>
                    <a:endParaRPr lang="he-I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{F265F1EA-1762-4D40-B1C2-8929314B288A}</c15:txfldGUID>
                      <c15:f>נתונים!$R$4</c15:f>
                      <c15:dlblFieldTableCache>
                        <c:ptCount val="1"/>
                        <c:pt idx="0">
                          <c:v> 68,966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A-CBE9-450A-8A31-419583607DD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נתונים!$A$6:$A$1048576</c:f>
              <c:numCache>
                <c:formatCode>m/d/yyyy</c:formatCode>
                <c:ptCount val="1048571"/>
                <c:pt idx="0">
                  <c:v>35826</c:v>
                </c:pt>
                <c:pt idx="1">
                  <c:v>35854</c:v>
                </c:pt>
                <c:pt idx="2">
                  <c:v>35885</c:v>
                </c:pt>
                <c:pt idx="3">
                  <c:v>35915</c:v>
                </c:pt>
                <c:pt idx="4">
                  <c:v>35946</c:v>
                </c:pt>
                <c:pt idx="5">
                  <c:v>35976</c:v>
                </c:pt>
                <c:pt idx="6">
                  <c:v>36007</c:v>
                </c:pt>
                <c:pt idx="7">
                  <c:v>36038</c:v>
                </c:pt>
                <c:pt idx="8">
                  <c:v>36068</c:v>
                </c:pt>
                <c:pt idx="9">
                  <c:v>36099</c:v>
                </c:pt>
                <c:pt idx="10">
                  <c:v>36129</c:v>
                </c:pt>
                <c:pt idx="11">
                  <c:v>36160</c:v>
                </c:pt>
                <c:pt idx="12">
                  <c:v>36191</c:v>
                </c:pt>
                <c:pt idx="13">
                  <c:v>36219</c:v>
                </c:pt>
                <c:pt idx="14">
                  <c:v>36250</c:v>
                </c:pt>
                <c:pt idx="15">
                  <c:v>36280</c:v>
                </c:pt>
                <c:pt idx="16">
                  <c:v>36311</c:v>
                </c:pt>
                <c:pt idx="17">
                  <c:v>36341</c:v>
                </c:pt>
                <c:pt idx="18">
                  <c:v>36372</c:v>
                </c:pt>
                <c:pt idx="19">
                  <c:v>36403</c:v>
                </c:pt>
                <c:pt idx="20">
                  <c:v>36433</c:v>
                </c:pt>
                <c:pt idx="21">
                  <c:v>36464</c:v>
                </c:pt>
                <c:pt idx="22">
                  <c:v>36494</c:v>
                </c:pt>
                <c:pt idx="23">
                  <c:v>36525</c:v>
                </c:pt>
                <c:pt idx="24">
                  <c:v>36556</c:v>
                </c:pt>
                <c:pt idx="25">
                  <c:v>36585</c:v>
                </c:pt>
                <c:pt idx="26">
                  <c:v>36616</c:v>
                </c:pt>
                <c:pt idx="27">
                  <c:v>36646</c:v>
                </c:pt>
                <c:pt idx="28">
                  <c:v>36677</c:v>
                </c:pt>
                <c:pt idx="29">
                  <c:v>36707</c:v>
                </c:pt>
                <c:pt idx="30">
                  <c:v>36738</c:v>
                </c:pt>
                <c:pt idx="31">
                  <c:v>36769</c:v>
                </c:pt>
                <c:pt idx="32">
                  <c:v>36799</c:v>
                </c:pt>
                <c:pt idx="33">
                  <c:v>36830</c:v>
                </c:pt>
                <c:pt idx="34">
                  <c:v>36860</c:v>
                </c:pt>
                <c:pt idx="35">
                  <c:v>36891</c:v>
                </c:pt>
                <c:pt idx="36">
                  <c:v>36922</c:v>
                </c:pt>
                <c:pt idx="37">
                  <c:v>36950</c:v>
                </c:pt>
                <c:pt idx="38">
                  <c:v>36981</c:v>
                </c:pt>
                <c:pt idx="39">
                  <c:v>37011</c:v>
                </c:pt>
                <c:pt idx="40">
                  <c:v>37042</c:v>
                </c:pt>
                <c:pt idx="41">
                  <c:v>37072</c:v>
                </c:pt>
                <c:pt idx="42">
                  <c:v>37103</c:v>
                </c:pt>
                <c:pt idx="43">
                  <c:v>37134</c:v>
                </c:pt>
                <c:pt idx="44">
                  <c:v>37164</c:v>
                </c:pt>
                <c:pt idx="45">
                  <c:v>37195</c:v>
                </c:pt>
                <c:pt idx="46">
                  <c:v>37225</c:v>
                </c:pt>
                <c:pt idx="47">
                  <c:v>37256</c:v>
                </c:pt>
                <c:pt idx="48">
                  <c:v>37287</c:v>
                </c:pt>
                <c:pt idx="49">
                  <c:v>37315</c:v>
                </c:pt>
                <c:pt idx="50">
                  <c:v>37346</c:v>
                </c:pt>
                <c:pt idx="51">
                  <c:v>37376</c:v>
                </c:pt>
                <c:pt idx="52">
                  <c:v>37407</c:v>
                </c:pt>
                <c:pt idx="53">
                  <c:v>37437</c:v>
                </c:pt>
                <c:pt idx="54">
                  <c:v>37468</c:v>
                </c:pt>
                <c:pt idx="55">
                  <c:v>37499</c:v>
                </c:pt>
                <c:pt idx="56">
                  <c:v>37529</c:v>
                </c:pt>
                <c:pt idx="57">
                  <c:v>37560</c:v>
                </c:pt>
                <c:pt idx="58">
                  <c:v>37590</c:v>
                </c:pt>
                <c:pt idx="59">
                  <c:v>37621</c:v>
                </c:pt>
                <c:pt idx="60">
                  <c:v>37652</c:v>
                </c:pt>
                <c:pt idx="61">
                  <c:v>37680</c:v>
                </c:pt>
                <c:pt idx="62">
                  <c:v>37711</c:v>
                </c:pt>
                <c:pt idx="63">
                  <c:v>37741</c:v>
                </c:pt>
                <c:pt idx="64">
                  <c:v>37772</c:v>
                </c:pt>
                <c:pt idx="65">
                  <c:v>37802</c:v>
                </c:pt>
                <c:pt idx="66">
                  <c:v>37833</c:v>
                </c:pt>
                <c:pt idx="67">
                  <c:v>37864</c:v>
                </c:pt>
                <c:pt idx="68">
                  <c:v>37894</c:v>
                </c:pt>
                <c:pt idx="69">
                  <c:v>37925</c:v>
                </c:pt>
                <c:pt idx="70">
                  <c:v>37955</c:v>
                </c:pt>
                <c:pt idx="71">
                  <c:v>37986</c:v>
                </c:pt>
                <c:pt idx="72">
                  <c:v>38017</c:v>
                </c:pt>
                <c:pt idx="73">
                  <c:v>38046</c:v>
                </c:pt>
                <c:pt idx="74">
                  <c:v>38077</c:v>
                </c:pt>
                <c:pt idx="75">
                  <c:v>38107</c:v>
                </c:pt>
                <c:pt idx="76">
                  <c:v>38138</c:v>
                </c:pt>
                <c:pt idx="77">
                  <c:v>38168</c:v>
                </c:pt>
                <c:pt idx="78">
                  <c:v>38199</c:v>
                </c:pt>
                <c:pt idx="79">
                  <c:v>38230</c:v>
                </c:pt>
                <c:pt idx="80">
                  <c:v>38260</c:v>
                </c:pt>
                <c:pt idx="81">
                  <c:v>38291</c:v>
                </c:pt>
                <c:pt idx="82">
                  <c:v>38321</c:v>
                </c:pt>
                <c:pt idx="83">
                  <c:v>38352</c:v>
                </c:pt>
                <c:pt idx="84">
                  <c:v>38383</c:v>
                </c:pt>
                <c:pt idx="85">
                  <c:v>38411</c:v>
                </c:pt>
                <c:pt idx="86">
                  <c:v>38442</c:v>
                </c:pt>
                <c:pt idx="87">
                  <c:v>38472</c:v>
                </c:pt>
                <c:pt idx="88">
                  <c:v>38503</c:v>
                </c:pt>
                <c:pt idx="89">
                  <c:v>38533</c:v>
                </c:pt>
                <c:pt idx="90">
                  <c:v>38564</c:v>
                </c:pt>
                <c:pt idx="91">
                  <c:v>38595</c:v>
                </c:pt>
                <c:pt idx="92">
                  <c:v>38625</c:v>
                </c:pt>
                <c:pt idx="93">
                  <c:v>38656</c:v>
                </c:pt>
                <c:pt idx="94">
                  <c:v>38686</c:v>
                </c:pt>
                <c:pt idx="95">
                  <c:v>38717</c:v>
                </c:pt>
                <c:pt idx="96">
                  <c:v>38748</c:v>
                </c:pt>
                <c:pt idx="97">
                  <c:v>38776</c:v>
                </c:pt>
                <c:pt idx="98">
                  <c:v>38807</c:v>
                </c:pt>
                <c:pt idx="99">
                  <c:v>38837</c:v>
                </c:pt>
                <c:pt idx="100">
                  <c:v>38868</c:v>
                </c:pt>
                <c:pt idx="101">
                  <c:v>38898</c:v>
                </c:pt>
                <c:pt idx="102">
                  <c:v>38929</c:v>
                </c:pt>
                <c:pt idx="103">
                  <c:v>38960</c:v>
                </c:pt>
                <c:pt idx="104">
                  <c:v>38990</c:v>
                </c:pt>
                <c:pt idx="105">
                  <c:v>39021</c:v>
                </c:pt>
                <c:pt idx="106">
                  <c:v>39051</c:v>
                </c:pt>
                <c:pt idx="107">
                  <c:v>39082</c:v>
                </c:pt>
                <c:pt idx="108">
                  <c:v>39113</c:v>
                </c:pt>
                <c:pt idx="109">
                  <c:v>39141</c:v>
                </c:pt>
                <c:pt idx="110">
                  <c:v>39172</c:v>
                </c:pt>
                <c:pt idx="111">
                  <c:v>39202</c:v>
                </c:pt>
                <c:pt idx="112">
                  <c:v>39233</c:v>
                </c:pt>
                <c:pt idx="113">
                  <c:v>39263</c:v>
                </c:pt>
                <c:pt idx="114">
                  <c:v>39294</c:v>
                </c:pt>
                <c:pt idx="115">
                  <c:v>39325</c:v>
                </c:pt>
                <c:pt idx="116">
                  <c:v>39355</c:v>
                </c:pt>
                <c:pt idx="117">
                  <c:v>39386</c:v>
                </c:pt>
                <c:pt idx="118">
                  <c:v>39416</c:v>
                </c:pt>
                <c:pt idx="119">
                  <c:v>39447</c:v>
                </c:pt>
                <c:pt idx="120">
                  <c:v>39478</c:v>
                </c:pt>
                <c:pt idx="121">
                  <c:v>39507</c:v>
                </c:pt>
                <c:pt idx="122">
                  <c:v>39538</c:v>
                </c:pt>
                <c:pt idx="123">
                  <c:v>39568</c:v>
                </c:pt>
                <c:pt idx="124">
                  <c:v>39599</c:v>
                </c:pt>
                <c:pt idx="125">
                  <c:v>39629</c:v>
                </c:pt>
                <c:pt idx="126">
                  <c:v>39660</c:v>
                </c:pt>
                <c:pt idx="127">
                  <c:v>39691</c:v>
                </c:pt>
                <c:pt idx="128">
                  <c:v>39721</c:v>
                </c:pt>
                <c:pt idx="129">
                  <c:v>39752</c:v>
                </c:pt>
                <c:pt idx="130">
                  <c:v>39782</c:v>
                </c:pt>
                <c:pt idx="131">
                  <c:v>39813</c:v>
                </c:pt>
                <c:pt idx="132">
                  <c:v>39844</c:v>
                </c:pt>
                <c:pt idx="133">
                  <c:v>39872</c:v>
                </c:pt>
                <c:pt idx="134">
                  <c:v>39903</c:v>
                </c:pt>
                <c:pt idx="135">
                  <c:v>39933</c:v>
                </c:pt>
                <c:pt idx="136">
                  <c:v>39964</c:v>
                </c:pt>
                <c:pt idx="137">
                  <c:v>39994</c:v>
                </c:pt>
                <c:pt idx="138">
                  <c:v>40025</c:v>
                </c:pt>
                <c:pt idx="139">
                  <c:v>40056</c:v>
                </c:pt>
                <c:pt idx="140">
                  <c:v>40086</c:v>
                </c:pt>
                <c:pt idx="141">
                  <c:v>40117</c:v>
                </c:pt>
                <c:pt idx="142">
                  <c:v>40147</c:v>
                </c:pt>
                <c:pt idx="143">
                  <c:v>40178</c:v>
                </c:pt>
                <c:pt idx="144">
                  <c:v>40209</c:v>
                </c:pt>
                <c:pt idx="145">
                  <c:v>40237</c:v>
                </c:pt>
                <c:pt idx="146">
                  <c:v>40268</c:v>
                </c:pt>
                <c:pt idx="147">
                  <c:v>40298</c:v>
                </c:pt>
                <c:pt idx="148">
                  <c:v>40329</c:v>
                </c:pt>
                <c:pt idx="149">
                  <c:v>40359</c:v>
                </c:pt>
                <c:pt idx="150">
                  <c:v>40390</c:v>
                </c:pt>
                <c:pt idx="151">
                  <c:v>40421</c:v>
                </c:pt>
                <c:pt idx="152">
                  <c:v>40451</c:v>
                </c:pt>
                <c:pt idx="153">
                  <c:v>40482</c:v>
                </c:pt>
                <c:pt idx="154">
                  <c:v>40512</c:v>
                </c:pt>
                <c:pt idx="155">
                  <c:v>40543</c:v>
                </c:pt>
                <c:pt idx="156">
                  <c:v>40574</c:v>
                </c:pt>
                <c:pt idx="157">
                  <c:v>40602</c:v>
                </c:pt>
                <c:pt idx="158">
                  <c:v>40633</c:v>
                </c:pt>
                <c:pt idx="159">
                  <c:v>40663</c:v>
                </c:pt>
                <c:pt idx="160">
                  <c:v>40694</c:v>
                </c:pt>
                <c:pt idx="161">
                  <c:v>40724</c:v>
                </c:pt>
                <c:pt idx="162">
                  <c:v>40755</c:v>
                </c:pt>
                <c:pt idx="163">
                  <c:v>40786</c:v>
                </c:pt>
                <c:pt idx="164">
                  <c:v>40816</c:v>
                </c:pt>
                <c:pt idx="165">
                  <c:v>40847</c:v>
                </c:pt>
                <c:pt idx="166">
                  <c:v>40877</c:v>
                </c:pt>
                <c:pt idx="167">
                  <c:v>40908</c:v>
                </c:pt>
                <c:pt idx="168">
                  <c:v>40939</c:v>
                </c:pt>
                <c:pt idx="169">
                  <c:v>40968</c:v>
                </c:pt>
                <c:pt idx="170">
                  <c:v>40999</c:v>
                </c:pt>
                <c:pt idx="171">
                  <c:v>41029</c:v>
                </c:pt>
                <c:pt idx="172">
                  <c:v>41060</c:v>
                </c:pt>
                <c:pt idx="173">
                  <c:v>41090</c:v>
                </c:pt>
                <c:pt idx="174">
                  <c:v>41121</c:v>
                </c:pt>
                <c:pt idx="175">
                  <c:v>41152</c:v>
                </c:pt>
                <c:pt idx="176">
                  <c:v>41182</c:v>
                </c:pt>
                <c:pt idx="177">
                  <c:v>41213</c:v>
                </c:pt>
                <c:pt idx="178">
                  <c:v>41243</c:v>
                </c:pt>
                <c:pt idx="179">
                  <c:v>41274</c:v>
                </c:pt>
                <c:pt idx="180">
                  <c:v>41305</c:v>
                </c:pt>
                <c:pt idx="181">
                  <c:v>41333</c:v>
                </c:pt>
                <c:pt idx="182">
                  <c:v>41364</c:v>
                </c:pt>
                <c:pt idx="183">
                  <c:v>41394</c:v>
                </c:pt>
                <c:pt idx="184">
                  <c:v>41425</c:v>
                </c:pt>
                <c:pt idx="185">
                  <c:v>41455</c:v>
                </c:pt>
                <c:pt idx="186">
                  <c:v>41486</c:v>
                </c:pt>
                <c:pt idx="187">
                  <c:v>41517</c:v>
                </c:pt>
                <c:pt idx="188">
                  <c:v>41547</c:v>
                </c:pt>
                <c:pt idx="189">
                  <c:v>41578</c:v>
                </c:pt>
                <c:pt idx="190">
                  <c:v>41608</c:v>
                </c:pt>
                <c:pt idx="191">
                  <c:v>41639</c:v>
                </c:pt>
                <c:pt idx="192">
                  <c:v>41670</c:v>
                </c:pt>
                <c:pt idx="193">
                  <c:v>41698</c:v>
                </c:pt>
                <c:pt idx="194">
                  <c:v>41729</c:v>
                </c:pt>
                <c:pt idx="195">
                  <c:v>41759</c:v>
                </c:pt>
                <c:pt idx="196">
                  <c:v>41790</c:v>
                </c:pt>
                <c:pt idx="197">
                  <c:v>41820</c:v>
                </c:pt>
                <c:pt idx="198">
                  <c:v>41851</c:v>
                </c:pt>
                <c:pt idx="199">
                  <c:v>41882</c:v>
                </c:pt>
                <c:pt idx="200">
                  <c:v>41912</c:v>
                </c:pt>
                <c:pt idx="201">
                  <c:v>41943</c:v>
                </c:pt>
                <c:pt idx="202">
                  <c:v>41973</c:v>
                </c:pt>
                <c:pt idx="203">
                  <c:v>42004</c:v>
                </c:pt>
                <c:pt idx="204">
                  <c:v>42035</c:v>
                </c:pt>
                <c:pt idx="205">
                  <c:v>42063</c:v>
                </c:pt>
                <c:pt idx="206">
                  <c:v>42094</c:v>
                </c:pt>
                <c:pt idx="207">
                  <c:v>42124</c:v>
                </c:pt>
                <c:pt idx="208">
                  <c:v>42155</c:v>
                </c:pt>
                <c:pt idx="209">
                  <c:v>42185</c:v>
                </c:pt>
                <c:pt idx="210">
                  <c:v>42216</c:v>
                </c:pt>
                <c:pt idx="211">
                  <c:v>42247</c:v>
                </c:pt>
                <c:pt idx="212">
                  <c:v>42277</c:v>
                </c:pt>
                <c:pt idx="213">
                  <c:v>42308</c:v>
                </c:pt>
                <c:pt idx="214">
                  <c:v>42338</c:v>
                </c:pt>
                <c:pt idx="215">
                  <c:v>42369</c:v>
                </c:pt>
                <c:pt idx="216">
                  <c:v>42400</c:v>
                </c:pt>
                <c:pt idx="217">
                  <c:v>42429</c:v>
                </c:pt>
                <c:pt idx="218">
                  <c:v>42460</c:v>
                </c:pt>
                <c:pt idx="219">
                  <c:v>42490</c:v>
                </c:pt>
                <c:pt idx="220">
                  <c:v>42521</c:v>
                </c:pt>
                <c:pt idx="221">
                  <c:v>42551</c:v>
                </c:pt>
                <c:pt idx="222">
                  <c:v>42582</c:v>
                </c:pt>
                <c:pt idx="223">
                  <c:v>42613</c:v>
                </c:pt>
                <c:pt idx="224">
                  <c:v>42643</c:v>
                </c:pt>
                <c:pt idx="225">
                  <c:v>42674</c:v>
                </c:pt>
                <c:pt idx="226">
                  <c:v>42704</c:v>
                </c:pt>
                <c:pt idx="227">
                  <c:v>42735</c:v>
                </c:pt>
                <c:pt idx="228">
                  <c:v>42766</c:v>
                </c:pt>
                <c:pt idx="229">
                  <c:v>42794</c:v>
                </c:pt>
                <c:pt idx="230">
                  <c:v>42825</c:v>
                </c:pt>
                <c:pt idx="231">
                  <c:v>42855</c:v>
                </c:pt>
                <c:pt idx="232">
                  <c:v>42886</c:v>
                </c:pt>
                <c:pt idx="233">
                  <c:v>42916</c:v>
                </c:pt>
                <c:pt idx="234">
                  <c:v>42947</c:v>
                </c:pt>
                <c:pt idx="235">
                  <c:v>42978</c:v>
                </c:pt>
                <c:pt idx="236">
                  <c:v>43008</c:v>
                </c:pt>
                <c:pt idx="237">
                  <c:v>43039</c:v>
                </c:pt>
                <c:pt idx="238">
                  <c:v>43069</c:v>
                </c:pt>
                <c:pt idx="239">
                  <c:v>43100</c:v>
                </c:pt>
                <c:pt idx="240">
                  <c:v>43131</c:v>
                </c:pt>
                <c:pt idx="241">
                  <c:v>43159</c:v>
                </c:pt>
                <c:pt idx="242">
                  <c:v>43190</c:v>
                </c:pt>
                <c:pt idx="243">
                  <c:v>43220</c:v>
                </c:pt>
                <c:pt idx="244">
                  <c:v>43251</c:v>
                </c:pt>
                <c:pt idx="245">
                  <c:v>43281</c:v>
                </c:pt>
                <c:pt idx="246">
                  <c:v>43312</c:v>
                </c:pt>
                <c:pt idx="247">
                  <c:v>43343</c:v>
                </c:pt>
                <c:pt idx="248">
                  <c:v>43373</c:v>
                </c:pt>
                <c:pt idx="249">
                  <c:v>43404</c:v>
                </c:pt>
                <c:pt idx="250">
                  <c:v>43434</c:v>
                </c:pt>
                <c:pt idx="251">
                  <c:v>43465</c:v>
                </c:pt>
                <c:pt idx="252">
                  <c:v>43496</c:v>
                </c:pt>
                <c:pt idx="253">
                  <c:v>43524</c:v>
                </c:pt>
                <c:pt idx="254">
                  <c:v>43555</c:v>
                </c:pt>
                <c:pt idx="255">
                  <c:v>43585</c:v>
                </c:pt>
                <c:pt idx="256">
                  <c:v>43616</c:v>
                </c:pt>
                <c:pt idx="257">
                  <c:v>43646</c:v>
                </c:pt>
                <c:pt idx="258">
                  <c:v>43677</c:v>
                </c:pt>
                <c:pt idx="259">
                  <c:v>43708</c:v>
                </c:pt>
                <c:pt idx="260">
                  <c:v>43738</c:v>
                </c:pt>
                <c:pt idx="261">
                  <c:v>43769</c:v>
                </c:pt>
                <c:pt idx="262">
                  <c:v>43799</c:v>
                </c:pt>
                <c:pt idx="263">
                  <c:v>43830</c:v>
                </c:pt>
                <c:pt idx="264">
                  <c:v>43861</c:v>
                </c:pt>
                <c:pt idx="265">
                  <c:v>43890</c:v>
                </c:pt>
                <c:pt idx="266">
                  <c:v>43921</c:v>
                </c:pt>
                <c:pt idx="267">
                  <c:v>43951</c:v>
                </c:pt>
                <c:pt idx="268">
                  <c:v>43982</c:v>
                </c:pt>
                <c:pt idx="269">
                  <c:v>44012</c:v>
                </c:pt>
                <c:pt idx="270">
                  <c:v>44043</c:v>
                </c:pt>
                <c:pt idx="271">
                  <c:v>44074</c:v>
                </c:pt>
                <c:pt idx="272">
                  <c:v>44104</c:v>
                </c:pt>
                <c:pt idx="273">
                  <c:v>44135</c:v>
                </c:pt>
                <c:pt idx="274">
                  <c:v>44165</c:v>
                </c:pt>
                <c:pt idx="275">
                  <c:v>44196</c:v>
                </c:pt>
                <c:pt idx="276">
                  <c:v>44227</c:v>
                </c:pt>
                <c:pt idx="277">
                  <c:v>44255</c:v>
                </c:pt>
                <c:pt idx="278">
                  <c:v>44286</c:v>
                </c:pt>
                <c:pt idx="279">
                  <c:v>44316</c:v>
                </c:pt>
                <c:pt idx="280">
                  <c:v>44347</c:v>
                </c:pt>
                <c:pt idx="281">
                  <c:v>44377</c:v>
                </c:pt>
                <c:pt idx="282">
                  <c:v>44408</c:v>
                </c:pt>
                <c:pt idx="283">
                  <c:v>44439</c:v>
                </c:pt>
                <c:pt idx="284">
                  <c:v>44469</c:v>
                </c:pt>
                <c:pt idx="285">
                  <c:v>44500</c:v>
                </c:pt>
                <c:pt idx="286">
                  <c:v>44530</c:v>
                </c:pt>
                <c:pt idx="287">
                  <c:v>44561</c:v>
                </c:pt>
                <c:pt idx="288">
                  <c:v>44592</c:v>
                </c:pt>
                <c:pt idx="289">
                  <c:v>44620</c:v>
                </c:pt>
                <c:pt idx="290">
                  <c:v>44651</c:v>
                </c:pt>
              </c:numCache>
            </c:numRef>
          </c:cat>
          <c:val>
            <c:numRef>
              <c:f>נתונים!$H$6:$H$568</c:f>
              <c:numCache>
                <c:formatCode>General</c:formatCode>
                <c:ptCount val="563"/>
                <c:pt idx="11" formatCode="0">
                  <c:v>44460</c:v>
                </c:pt>
                <c:pt idx="12" formatCode="0">
                  <c:v>43908</c:v>
                </c:pt>
                <c:pt idx="13" formatCode="0">
                  <c:v>42678</c:v>
                </c:pt>
                <c:pt idx="14" formatCode="0">
                  <c:v>41257</c:v>
                </c:pt>
                <c:pt idx="15" formatCode="0">
                  <c:v>41658</c:v>
                </c:pt>
                <c:pt idx="16" formatCode="0">
                  <c:v>41648</c:v>
                </c:pt>
                <c:pt idx="17" formatCode="0">
                  <c:v>40409</c:v>
                </c:pt>
                <c:pt idx="18" formatCode="0">
                  <c:v>39830</c:v>
                </c:pt>
                <c:pt idx="19" formatCode="0">
                  <c:v>39646</c:v>
                </c:pt>
                <c:pt idx="20" formatCode="0">
                  <c:v>39329</c:v>
                </c:pt>
                <c:pt idx="21" formatCode="0">
                  <c:v>39434</c:v>
                </c:pt>
                <c:pt idx="22" formatCode="0">
                  <c:v>38484</c:v>
                </c:pt>
                <c:pt idx="23" formatCode="0">
                  <c:v>38395</c:v>
                </c:pt>
                <c:pt idx="24" formatCode="0">
                  <c:v>39022</c:v>
                </c:pt>
                <c:pt idx="25" formatCode="0">
                  <c:v>40150</c:v>
                </c:pt>
                <c:pt idx="26" formatCode="0">
                  <c:v>41591</c:v>
                </c:pt>
                <c:pt idx="27" formatCode="0">
                  <c:v>42733</c:v>
                </c:pt>
                <c:pt idx="28" formatCode="0">
                  <c:v>42966</c:v>
                </c:pt>
                <c:pt idx="29" formatCode="0">
                  <c:v>43906</c:v>
                </c:pt>
                <c:pt idx="30" formatCode="0">
                  <c:v>44123</c:v>
                </c:pt>
                <c:pt idx="31" formatCode="0">
                  <c:v>45068</c:v>
                </c:pt>
                <c:pt idx="32" formatCode="0">
                  <c:v>45556</c:v>
                </c:pt>
                <c:pt idx="33" formatCode="0">
                  <c:v>45126</c:v>
                </c:pt>
                <c:pt idx="34" formatCode="0">
                  <c:v>46514</c:v>
                </c:pt>
                <c:pt idx="35" formatCode="0">
                  <c:v>46129</c:v>
                </c:pt>
                <c:pt idx="36" formatCode="0">
                  <c:v>45759</c:v>
                </c:pt>
                <c:pt idx="37" formatCode="0">
                  <c:v>43971</c:v>
                </c:pt>
                <c:pt idx="38" formatCode="0">
                  <c:v>42835</c:v>
                </c:pt>
                <c:pt idx="39" formatCode="0">
                  <c:v>41134</c:v>
                </c:pt>
                <c:pt idx="40" formatCode="0">
                  <c:v>40073</c:v>
                </c:pt>
                <c:pt idx="41" formatCode="0">
                  <c:v>38855</c:v>
                </c:pt>
                <c:pt idx="42" formatCode="0">
                  <c:v>37704</c:v>
                </c:pt>
                <c:pt idx="43" formatCode="0">
                  <c:v>35167</c:v>
                </c:pt>
                <c:pt idx="44" formatCode="0">
                  <c:v>34212</c:v>
                </c:pt>
                <c:pt idx="45" formatCode="0">
                  <c:v>34143</c:v>
                </c:pt>
                <c:pt idx="46" formatCode="0">
                  <c:v>32723</c:v>
                </c:pt>
                <c:pt idx="47" formatCode="0">
                  <c:v>32076</c:v>
                </c:pt>
                <c:pt idx="48" formatCode="0">
                  <c:v>31648</c:v>
                </c:pt>
                <c:pt idx="49" formatCode="0">
                  <c:v>32412</c:v>
                </c:pt>
                <c:pt idx="50" formatCode="0">
                  <c:v>32321</c:v>
                </c:pt>
                <c:pt idx="51" formatCode="0">
                  <c:v>32451</c:v>
                </c:pt>
                <c:pt idx="52" formatCode="0">
                  <c:v>33490</c:v>
                </c:pt>
                <c:pt idx="53" formatCode="0">
                  <c:v>33520</c:v>
                </c:pt>
                <c:pt idx="54" formatCode="0">
                  <c:v>34362</c:v>
                </c:pt>
                <c:pt idx="55" formatCode="0">
                  <c:v>34508</c:v>
                </c:pt>
                <c:pt idx="56" formatCode="0">
                  <c:v>34662</c:v>
                </c:pt>
                <c:pt idx="57" formatCode="0">
                  <c:v>34227</c:v>
                </c:pt>
                <c:pt idx="58" formatCode="0">
                  <c:v>33267</c:v>
                </c:pt>
                <c:pt idx="59" formatCode="0">
                  <c:v>33510</c:v>
                </c:pt>
                <c:pt idx="60" formatCode="0">
                  <c:v>33101</c:v>
                </c:pt>
                <c:pt idx="61" formatCode="0">
                  <c:v>33045</c:v>
                </c:pt>
                <c:pt idx="62" formatCode="0">
                  <c:v>32934</c:v>
                </c:pt>
                <c:pt idx="63" formatCode="0">
                  <c:v>32430</c:v>
                </c:pt>
                <c:pt idx="64" formatCode="0">
                  <c:v>31451</c:v>
                </c:pt>
                <c:pt idx="65" formatCode="0">
                  <c:v>32244</c:v>
                </c:pt>
                <c:pt idx="66" formatCode="0">
                  <c:v>31356</c:v>
                </c:pt>
                <c:pt idx="67" formatCode="0">
                  <c:v>31978</c:v>
                </c:pt>
                <c:pt idx="68" formatCode="0">
                  <c:v>31651</c:v>
                </c:pt>
                <c:pt idx="69" formatCode="0">
                  <c:v>31591</c:v>
                </c:pt>
                <c:pt idx="70" formatCode="0">
                  <c:v>32124</c:v>
                </c:pt>
                <c:pt idx="71" formatCode="0">
                  <c:v>31985</c:v>
                </c:pt>
                <c:pt idx="72" formatCode="0">
                  <c:v>32006</c:v>
                </c:pt>
                <c:pt idx="73" formatCode="0">
                  <c:v>31327</c:v>
                </c:pt>
                <c:pt idx="74" formatCode="0">
                  <c:v>31002</c:v>
                </c:pt>
                <c:pt idx="75" formatCode="0">
                  <c:v>31540</c:v>
                </c:pt>
                <c:pt idx="76" formatCode="0">
                  <c:v>31476</c:v>
                </c:pt>
                <c:pt idx="77" formatCode="0">
                  <c:v>30420</c:v>
                </c:pt>
                <c:pt idx="78" formatCode="0">
                  <c:v>30419</c:v>
                </c:pt>
                <c:pt idx="79" formatCode="0">
                  <c:v>30137</c:v>
                </c:pt>
                <c:pt idx="80" formatCode="0">
                  <c:v>29737</c:v>
                </c:pt>
                <c:pt idx="81" formatCode="0">
                  <c:v>29676</c:v>
                </c:pt>
                <c:pt idx="82" formatCode="0">
                  <c:v>30173</c:v>
                </c:pt>
                <c:pt idx="83" formatCode="0">
                  <c:v>30296</c:v>
                </c:pt>
                <c:pt idx="84" formatCode="0">
                  <c:v>29799</c:v>
                </c:pt>
                <c:pt idx="85" formatCode="0">
                  <c:v>29840</c:v>
                </c:pt>
                <c:pt idx="86" formatCode="0">
                  <c:v>30337</c:v>
                </c:pt>
                <c:pt idx="87" formatCode="0">
                  <c:v>30163</c:v>
                </c:pt>
                <c:pt idx="88" formatCode="0">
                  <c:v>30455</c:v>
                </c:pt>
                <c:pt idx="89" formatCode="0">
                  <c:v>30822</c:v>
                </c:pt>
                <c:pt idx="90" formatCode="0">
                  <c:v>31655</c:v>
                </c:pt>
                <c:pt idx="91" formatCode="0">
                  <c:v>31778</c:v>
                </c:pt>
                <c:pt idx="92" formatCode="0">
                  <c:v>32629</c:v>
                </c:pt>
                <c:pt idx="93" formatCode="0">
                  <c:v>32333</c:v>
                </c:pt>
                <c:pt idx="94" formatCode="0">
                  <c:v>32405</c:v>
                </c:pt>
                <c:pt idx="95" formatCode="0">
                  <c:v>31643</c:v>
                </c:pt>
                <c:pt idx="96" formatCode="0">
                  <c:v>32063</c:v>
                </c:pt>
                <c:pt idx="97" formatCode="0">
                  <c:v>32989</c:v>
                </c:pt>
                <c:pt idx="98" formatCode="0">
                  <c:v>33146</c:v>
                </c:pt>
                <c:pt idx="99" formatCode="0">
                  <c:v>33322</c:v>
                </c:pt>
                <c:pt idx="100" formatCode="0">
                  <c:v>33203</c:v>
                </c:pt>
                <c:pt idx="101" formatCode="0">
                  <c:v>32739</c:v>
                </c:pt>
                <c:pt idx="102" formatCode="0">
                  <c:v>31974</c:v>
                </c:pt>
                <c:pt idx="103" formatCode="0">
                  <c:v>31236</c:v>
                </c:pt>
                <c:pt idx="104" formatCode="0">
                  <c:v>30655</c:v>
                </c:pt>
                <c:pt idx="105" formatCode="0">
                  <c:v>30921</c:v>
                </c:pt>
                <c:pt idx="106" formatCode="0">
                  <c:v>30660</c:v>
                </c:pt>
                <c:pt idx="107" formatCode="0">
                  <c:v>31223</c:v>
                </c:pt>
                <c:pt idx="108" formatCode="0">
                  <c:v>31319</c:v>
                </c:pt>
                <c:pt idx="109" formatCode="0">
                  <c:v>30974</c:v>
                </c:pt>
                <c:pt idx="110" formatCode="0">
                  <c:v>30301</c:v>
                </c:pt>
                <c:pt idx="111" formatCode="0">
                  <c:v>29813</c:v>
                </c:pt>
                <c:pt idx="112" formatCode="0">
                  <c:v>30418</c:v>
                </c:pt>
                <c:pt idx="113" formatCode="0">
                  <c:v>29998</c:v>
                </c:pt>
                <c:pt idx="114" formatCode="0">
                  <c:v>30565</c:v>
                </c:pt>
                <c:pt idx="115" formatCode="0">
                  <c:v>30596</c:v>
                </c:pt>
                <c:pt idx="116" formatCode="0">
                  <c:v>30609</c:v>
                </c:pt>
                <c:pt idx="117" formatCode="0">
                  <c:v>30507</c:v>
                </c:pt>
                <c:pt idx="118" formatCode="0">
                  <c:v>30860</c:v>
                </c:pt>
                <c:pt idx="119" formatCode="0">
                  <c:v>30744</c:v>
                </c:pt>
                <c:pt idx="120" formatCode="0">
                  <c:v>30389</c:v>
                </c:pt>
                <c:pt idx="121" formatCode="0">
                  <c:v>29605</c:v>
                </c:pt>
                <c:pt idx="122" formatCode="0">
                  <c:v>30280</c:v>
                </c:pt>
                <c:pt idx="123" formatCode="0">
                  <c:v>30406</c:v>
                </c:pt>
                <c:pt idx="124" formatCode="0">
                  <c:v>29691</c:v>
                </c:pt>
                <c:pt idx="125" formatCode="0">
                  <c:v>30657</c:v>
                </c:pt>
                <c:pt idx="126" formatCode="0">
                  <c:v>31132</c:v>
                </c:pt>
                <c:pt idx="127" formatCode="0">
                  <c:v>32010</c:v>
                </c:pt>
                <c:pt idx="128" formatCode="0">
                  <c:v>32072</c:v>
                </c:pt>
                <c:pt idx="129" formatCode="0">
                  <c:v>32476</c:v>
                </c:pt>
                <c:pt idx="130" formatCode="0">
                  <c:v>32728</c:v>
                </c:pt>
                <c:pt idx="131" formatCode="0">
                  <c:v>32892</c:v>
                </c:pt>
                <c:pt idx="132" formatCode="0">
                  <c:v>32937</c:v>
                </c:pt>
                <c:pt idx="133" formatCode="0">
                  <c:v>33479</c:v>
                </c:pt>
                <c:pt idx="134" formatCode="0">
                  <c:v>33193</c:v>
                </c:pt>
                <c:pt idx="135" formatCode="0">
                  <c:v>33106</c:v>
                </c:pt>
                <c:pt idx="136" formatCode="0">
                  <c:v>33355</c:v>
                </c:pt>
                <c:pt idx="137" formatCode="0">
                  <c:v>33448</c:v>
                </c:pt>
                <c:pt idx="138" formatCode="0">
                  <c:v>32864</c:v>
                </c:pt>
                <c:pt idx="139" formatCode="0">
                  <c:v>33408</c:v>
                </c:pt>
                <c:pt idx="140" formatCode="0">
                  <c:v>34046</c:v>
                </c:pt>
                <c:pt idx="141" formatCode="0">
                  <c:v>34368</c:v>
                </c:pt>
                <c:pt idx="142" formatCode="0">
                  <c:v>34628</c:v>
                </c:pt>
                <c:pt idx="143" formatCode="0">
                  <c:v>34979</c:v>
                </c:pt>
                <c:pt idx="144" formatCode="0">
                  <c:v>35246</c:v>
                </c:pt>
                <c:pt idx="145" formatCode="0">
                  <c:v>36241</c:v>
                </c:pt>
                <c:pt idx="146" formatCode="0">
                  <c:v>36465</c:v>
                </c:pt>
                <c:pt idx="147" formatCode="0">
                  <c:v>37363</c:v>
                </c:pt>
                <c:pt idx="148" formatCode="0">
                  <c:v>38001</c:v>
                </c:pt>
                <c:pt idx="149" formatCode="0">
                  <c:v>38274</c:v>
                </c:pt>
                <c:pt idx="150" formatCode="0">
                  <c:v>38436</c:v>
                </c:pt>
                <c:pt idx="151" formatCode="0">
                  <c:v>38246</c:v>
                </c:pt>
                <c:pt idx="152" formatCode="0">
                  <c:v>38606</c:v>
                </c:pt>
                <c:pt idx="153" formatCode="0">
                  <c:v>39691</c:v>
                </c:pt>
                <c:pt idx="154" formatCode="0">
                  <c:v>39521</c:v>
                </c:pt>
                <c:pt idx="155" formatCode="0">
                  <c:v>40413</c:v>
                </c:pt>
                <c:pt idx="156" formatCode="0">
                  <c:v>41418</c:v>
                </c:pt>
                <c:pt idx="157" formatCode="0">
                  <c:v>40904</c:v>
                </c:pt>
                <c:pt idx="158" formatCode="0">
                  <c:v>41856</c:v>
                </c:pt>
                <c:pt idx="159" formatCode="0">
                  <c:v>42487</c:v>
                </c:pt>
                <c:pt idx="160" formatCode="0">
                  <c:v>43571</c:v>
                </c:pt>
                <c:pt idx="161" formatCode="0">
                  <c:v>44649</c:v>
                </c:pt>
                <c:pt idx="162" formatCode="0">
                  <c:v>46236</c:v>
                </c:pt>
                <c:pt idx="163" formatCode="0">
                  <c:v>47049</c:v>
                </c:pt>
                <c:pt idx="164" formatCode="0">
                  <c:v>47225</c:v>
                </c:pt>
                <c:pt idx="165" formatCode="0">
                  <c:v>46205</c:v>
                </c:pt>
                <c:pt idx="166" formatCode="0">
                  <c:v>46353</c:v>
                </c:pt>
                <c:pt idx="167" formatCode="0">
                  <c:v>46562</c:v>
                </c:pt>
                <c:pt idx="168" formatCode="0">
                  <c:v>47514</c:v>
                </c:pt>
                <c:pt idx="169" formatCode="0">
                  <c:v>47373</c:v>
                </c:pt>
                <c:pt idx="170" formatCode="0">
                  <c:v>46735</c:v>
                </c:pt>
                <c:pt idx="171" formatCode="0">
                  <c:v>46372</c:v>
                </c:pt>
                <c:pt idx="172" formatCode="0">
                  <c:v>45535</c:v>
                </c:pt>
                <c:pt idx="173" formatCode="0">
                  <c:v>45399</c:v>
                </c:pt>
                <c:pt idx="174" formatCode="0">
                  <c:v>44025</c:v>
                </c:pt>
                <c:pt idx="175" formatCode="0">
                  <c:v>43035</c:v>
                </c:pt>
                <c:pt idx="176" formatCode="0">
                  <c:v>41762</c:v>
                </c:pt>
                <c:pt idx="177" formatCode="0">
                  <c:v>43627</c:v>
                </c:pt>
                <c:pt idx="178" formatCode="0">
                  <c:v>43508</c:v>
                </c:pt>
                <c:pt idx="179" formatCode="0">
                  <c:v>43525</c:v>
                </c:pt>
                <c:pt idx="180" formatCode="0">
                  <c:v>43639</c:v>
                </c:pt>
                <c:pt idx="181" formatCode="0">
                  <c:v>44609</c:v>
                </c:pt>
                <c:pt idx="182" formatCode="0">
                  <c:v>44874</c:v>
                </c:pt>
                <c:pt idx="183" formatCode="0">
                  <c:v>44521</c:v>
                </c:pt>
                <c:pt idx="184" formatCode="0">
                  <c:v>44289</c:v>
                </c:pt>
                <c:pt idx="185" formatCode="0">
                  <c:v>44554</c:v>
                </c:pt>
                <c:pt idx="186" formatCode="0">
                  <c:v>45043</c:v>
                </c:pt>
                <c:pt idx="187" formatCode="0">
                  <c:v>46527</c:v>
                </c:pt>
                <c:pt idx="188" formatCode="0">
                  <c:v>47927</c:v>
                </c:pt>
                <c:pt idx="189" formatCode="0">
                  <c:v>46642</c:v>
                </c:pt>
                <c:pt idx="190" formatCode="0">
                  <c:v>47306</c:v>
                </c:pt>
                <c:pt idx="191" formatCode="0">
                  <c:v>47847</c:v>
                </c:pt>
                <c:pt idx="192" formatCode="0">
                  <c:v>47486</c:v>
                </c:pt>
                <c:pt idx="193" formatCode="0">
                  <c:v>47698</c:v>
                </c:pt>
                <c:pt idx="194" formatCode="0">
                  <c:v>48159</c:v>
                </c:pt>
                <c:pt idx="195" formatCode="0">
                  <c:v>48392</c:v>
                </c:pt>
                <c:pt idx="196" formatCode="0">
                  <c:v>49218</c:v>
                </c:pt>
                <c:pt idx="197" formatCode="0">
                  <c:v>48497</c:v>
                </c:pt>
                <c:pt idx="198" formatCode="0">
                  <c:v>49859</c:v>
                </c:pt>
                <c:pt idx="199" formatCode="0">
                  <c:v>48511</c:v>
                </c:pt>
                <c:pt idx="200" formatCode="0">
                  <c:v>48049</c:v>
                </c:pt>
                <c:pt idx="201" formatCode="0">
                  <c:v>47565</c:v>
                </c:pt>
                <c:pt idx="202" formatCode="0">
                  <c:v>48051</c:v>
                </c:pt>
                <c:pt idx="203" formatCode="0">
                  <c:v>47692</c:v>
                </c:pt>
                <c:pt idx="204" formatCode="0">
                  <c:v>47840</c:v>
                </c:pt>
                <c:pt idx="205" formatCode="0">
                  <c:v>48563</c:v>
                </c:pt>
                <c:pt idx="206" formatCode="0">
                  <c:v>49132</c:v>
                </c:pt>
                <c:pt idx="207" formatCode="0">
                  <c:v>50090</c:v>
                </c:pt>
                <c:pt idx="208" formatCode="0">
                  <c:v>50106</c:v>
                </c:pt>
                <c:pt idx="209" formatCode="0">
                  <c:v>51135</c:v>
                </c:pt>
                <c:pt idx="210" formatCode="0">
                  <c:v>50484</c:v>
                </c:pt>
                <c:pt idx="211" formatCode="0">
                  <c:v>52338</c:v>
                </c:pt>
                <c:pt idx="212" formatCode="0">
                  <c:v>52499</c:v>
                </c:pt>
                <c:pt idx="213" formatCode="0">
                  <c:v>53082</c:v>
                </c:pt>
                <c:pt idx="214" formatCode="0">
                  <c:v>53320</c:v>
                </c:pt>
                <c:pt idx="215" formatCode="0">
                  <c:v>53755</c:v>
                </c:pt>
                <c:pt idx="216" formatCode="0">
                  <c:v>54010</c:v>
                </c:pt>
                <c:pt idx="217" formatCode="0">
                  <c:v>53579</c:v>
                </c:pt>
                <c:pt idx="218" formatCode="0">
                  <c:v>53392</c:v>
                </c:pt>
                <c:pt idx="219" formatCode="0">
                  <c:v>53277</c:v>
                </c:pt>
                <c:pt idx="220" formatCode="0">
                  <c:v>53613</c:v>
                </c:pt>
                <c:pt idx="221" formatCode="0">
                  <c:v>54161</c:v>
                </c:pt>
                <c:pt idx="222" formatCode="0">
                  <c:v>54989</c:v>
                </c:pt>
                <c:pt idx="223" formatCode="0">
                  <c:v>54626</c:v>
                </c:pt>
                <c:pt idx="224" formatCode="0">
                  <c:v>55664</c:v>
                </c:pt>
                <c:pt idx="225" formatCode="0">
                  <c:v>56211</c:v>
                </c:pt>
                <c:pt idx="226" formatCode="0">
                  <c:v>57260</c:v>
                </c:pt>
                <c:pt idx="227" formatCode="0">
                  <c:v>56967</c:v>
                </c:pt>
                <c:pt idx="228" formatCode="0">
                  <c:v>57135</c:v>
                </c:pt>
                <c:pt idx="229" formatCode="0">
                  <c:v>56886</c:v>
                </c:pt>
                <c:pt idx="230" formatCode="0">
                  <c:v>58825</c:v>
                </c:pt>
                <c:pt idx="231" formatCode="0">
                  <c:v>58402</c:v>
                </c:pt>
                <c:pt idx="232" formatCode="0">
                  <c:v>59255</c:v>
                </c:pt>
                <c:pt idx="233" formatCode="0">
                  <c:v>58697</c:v>
                </c:pt>
                <c:pt idx="234" formatCode="0">
                  <c:v>57175</c:v>
                </c:pt>
                <c:pt idx="235" formatCode="0">
                  <c:v>56715</c:v>
                </c:pt>
                <c:pt idx="236" formatCode="0">
                  <c:v>56602</c:v>
                </c:pt>
                <c:pt idx="237" formatCode="0">
                  <c:v>57589</c:v>
                </c:pt>
                <c:pt idx="238" formatCode="0">
                  <c:v>56621</c:v>
                </c:pt>
                <c:pt idx="239" formatCode="0">
                  <c:v>56023.4</c:v>
                </c:pt>
                <c:pt idx="240" formatCode="0">
                  <c:v>56785.4</c:v>
                </c:pt>
                <c:pt idx="241" formatCode="0">
                  <c:v>57290.400000000001</c:v>
                </c:pt>
                <c:pt idx="242" formatCode="0">
                  <c:v>54336.4</c:v>
                </c:pt>
                <c:pt idx="243" formatCode="0">
                  <c:v>55125.4</c:v>
                </c:pt>
                <c:pt idx="244" formatCode="0">
                  <c:v>53946.400000000001</c:v>
                </c:pt>
                <c:pt idx="245" formatCode="0">
                  <c:v>53881.5</c:v>
                </c:pt>
                <c:pt idx="246" formatCode="0">
                  <c:v>54349.5</c:v>
                </c:pt>
                <c:pt idx="247" formatCode="0">
                  <c:v>54009.5</c:v>
                </c:pt>
                <c:pt idx="248" formatCode="0">
                  <c:v>52705.5</c:v>
                </c:pt>
                <c:pt idx="249" formatCode="0">
                  <c:v>53583.5</c:v>
                </c:pt>
                <c:pt idx="250" formatCode="0">
                  <c:v>53685.5</c:v>
                </c:pt>
                <c:pt idx="251" formatCode="0">
                  <c:v>55497.1</c:v>
                </c:pt>
                <c:pt idx="252" formatCode="0">
                  <c:v>55610.2</c:v>
                </c:pt>
                <c:pt idx="253" formatCode="0">
                  <c:v>54018.799999999996</c:v>
                </c:pt>
                <c:pt idx="254" formatCode="0">
                  <c:v>54345.799999999996</c:v>
                </c:pt>
                <c:pt idx="255" formatCode="0">
                  <c:v>54695.799999999996</c:v>
                </c:pt>
                <c:pt idx="256" formatCode="0">
                  <c:v>54778.799999999996</c:v>
                </c:pt>
                <c:pt idx="257" formatCode="0">
                  <c:v>54496.7</c:v>
                </c:pt>
                <c:pt idx="258" formatCode="0">
                  <c:v>55557.299999999996</c:v>
                </c:pt>
                <c:pt idx="259" formatCode="0">
                  <c:v>57219.899999999994</c:v>
                </c:pt>
                <c:pt idx="260" formatCode="0">
                  <c:v>57438.899999999994</c:v>
                </c:pt>
                <c:pt idx="261" formatCode="0">
                  <c:v>54627.899999999994</c:v>
                </c:pt>
                <c:pt idx="262" formatCode="0">
                  <c:v>56022.9</c:v>
                </c:pt>
                <c:pt idx="263" formatCode="0">
                  <c:v>56364.5</c:v>
                </c:pt>
                <c:pt idx="264" formatCode="0">
                  <c:v>56947.399999999994</c:v>
                </c:pt>
                <c:pt idx="265" formatCode="0">
                  <c:v>58919.799999999996</c:v>
                </c:pt>
                <c:pt idx="266" formatCode="0">
                  <c:v>58769.999999999993</c:v>
                </c:pt>
                <c:pt idx="267" formatCode="0">
                  <c:v>57030</c:v>
                </c:pt>
                <c:pt idx="268" formatCode="0">
                  <c:v>56401</c:v>
                </c:pt>
                <c:pt idx="269" formatCode="0">
                  <c:v>56754.400000000001</c:v>
                </c:pt>
                <c:pt idx="270" formatCode="0">
                  <c:v>54592.799999999996</c:v>
                </c:pt>
                <c:pt idx="271" formatCode="0">
                  <c:v>53527</c:v>
                </c:pt>
                <c:pt idx="272" formatCode="0">
                  <c:v>55475.400000000009</c:v>
                </c:pt>
                <c:pt idx="273" formatCode="0">
                  <c:v>56649.000000000007</c:v>
                </c:pt>
                <c:pt idx="274" formatCode="0">
                  <c:v>55134.2</c:v>
                </c:pt>
                <c:pt idx="275" formatCode="0">
                  <c:v>56020.1</c:v>
                </c:pt>
                <c:pt idx="276" formatCode="0">
                  <c:v>54900.299999999988</c:v>
                </c:pt>
                <c:pt idx="277" formatCode="0">
                  <c:v>53020.19999999999</c:v>
                </c:pt>
                <c:pt idx="278" formatCode="0">
                  <c:v>54864.499999999993</c:v>
                </c:pt>
                <c:pt idx="279" formatCode="0">
                  <c:v>56826.899999999994</c:v>
                </c:pt>
                <c:pt idx="280" formatCode="0">
                  <c:v>57719.399999999994</c:v>
                </c:pt>
                <c:pt idx="281" formatCode="0">
                  <c:v>58246.100000000006</c:v>
                </c:pt>
                <c:pt idx="282" formatCode="0">
                  <c:v>59801.7</c:v>
                </c:pt>
                <c:pt idx="283" formatCode="0">
                  <c:v>61243.9</c:v>
                </c:pt>
                <c:pt idx="284" formatCode="0">
                  <c:v>60051.9</c:v>
                </c:pt>
                <c:pt idx="285" formatCode="0">
                  <c:v>62056.3</c:v>
                </c:pt>
                <c:pt idx="286" formatCode="0">
                  <c:v>62864.4</c:v>
                </c:pt>
                <c:pt idx="287" formatCode="0">
                  <c:v>63275.6</c:v>
                </c:pt>
                <c:pt idx="288" formatCode="0">
                  <c:v>65586.399999999994</c:v>
                </c:pt>
                <c:pt idx="289" formatCode="0">
                  <c:v>67692.600000000006</c:v>
                </c:pt>
                <c:pt idx="290" formatCode="0">
                  <c:v>68966.2</c:v>
                </c:pt>
                <c:pt idx="291" formatCode="0">
                  <c:v>0</c:v>
                </c:pt>
                <c:pt idx="292" formatCode="0">
                  <c:v>0</c:v>
                </c:pt>
                <c:pt idx="293" formatCode="0">
                  <c:v>0</c:v>
                </c:pt>
                <c:pt idx="294" formatCode="0">
                  <c:v>0</c:v>
                </c:pt>
                <c:pt idx="295" formatCode="0">
                  <c:v>0</c:v>
                </c:pt>
                <c:pt idx="296" formatCode="0">
                  <c:v>0</c:v>
                </c:pt>
                <c:pt idx="297" formatCode="0">
                  <c:v>0</c:v>
                </c:pt>
                <c:pt idx="298" formatCode="0">
                  <c:v>0</c:v>
                </c:pt>
                <c:pt idx="299" formatCode="0">
                  <c:v>0</c:v>
                </c:pt>
                <c:pt idx="300" formatCode="0">
                  <c:v>0</c:v>
                </c:pt>
                <c:pt idx="301" formatCode="0">
                  <c:v>0</c:v>
                </c:pt>
                <c:pt idx="302" formatCode="0">
                  <c:v>0</c:v>
                </c:pt>
                <c:pt idx="303" formatCode="0">
                  <c:v>0</c:v>
                </c:pt>
                <c:pt idx="304" formatCode="0">
                  <c:v>0</c:v>
                </c:pt>
                <c:pt idx="305" formatCode="0">
                  <c:v>0</c:v>
                </c:pt>
                <c:pt idx="306" formatCode="0">
                  <c:v>0</c:v>
                </c:pt>
                <c:pt idx="307" formatCode="0">
                  <c:v>0</c:v>
                </c:pt>
                <c:pt idx="308" formatCode="0">
                  <c:v>0</c:v>
                </c:pt>
                <c:pt idx="309" formatCode="0">
                  <c:v>0</c:v>
                </c:pt>
                <c:pt idx="310" formatCode="0">
                  <c:v>0</c:v>
                </c:pt>
                <c:pt idx="311" formatCode="0">
                  <c:v>0</c:v>
                </c:pt>
                <c:pt idx="312" formatCode="0">
                  <c:v>0</c:v>
                </c:pt>
                <c:pt idx="313" formatCode="0">
                  <c:v>0</c:v>
                </c:pt>
                <c:pt idx="314" formatCode="0">
                  <c:v>0</c:v>
                </c:pt>
                <c:pt idx="315" formatCode="0">
                  <c:v>0</c:v>
                </c:pt>
                <c:pt idx="316" formatCode="0">
                  <c:v>0</c:v>
                </c:pt>
                <c:pt idx="317" formatCode="0">
                  <c:v>0</c:v>
                </c:pt>
                <c:pt idx="318" formatCode="0">
                  <c:v>0</c:v>
                </c:pt>
                <c:pt idx="319" formatCode="0">
                  <c:v>0</c:v>
                </c:pt>
                <c:pt idx="320" formatCode="0">
                  <c:v>0</c:v>
                </c:pt>
                <c:pt idx="321" formatCode="0">
                  <c:v>0</c:v>
                </c:pt>
                <c:pt idx="322" formatCode="0">
                  <c:v>0</c:v>
                </c:pt>
                <c:pt idx="323" formatCode="0">
                  <c:v>0</c:v>
                </c:pt>
                <c:pt idx="324" formatCode="0">
                  <c:v>0</c:v>
                </c:pt>
                <c:pt idx="325" formatCode="0">
                  <c:v>0</c:v>
                </c:pt>
                <c:pt idx="326" formatCode="0">
                  <c:v>0</c:v>
                </c:pt>
                <c:pt idx="327" formatCode="0">
                  <c:v>0</c:v>
                </c:pt>
                <c:pt idx="328" formatCode="0">
                  <c:v>0</c:v>
                </c:pt>
                <c:pt idx="329" formatCode="0">
                  <c:v>0</c:v>
                </c:pt>
                <c:pt idx="330" formatCode="0">
                  <c:v>0</c:v>
                </c:pt>
                <c:pt idx="331" formatCode="0">
                  <c:v>0</c:v>
                </c:pt>
                <c:pt idx="332" formatCode="0">
                  <c:v>0</c:v>
                </c:pt>
                <c:pt idx="333" formatCode="0">
                  <c:v>0</c:v>
                </c:pt>
                <c:pt idx="334" formatCode="0">
                  <c:v>0</c:v>
                </c:pt>
                <c:pt idx="335" formatCode="0">
                  <c:v>0</c:v>
                </c:pt>
                <c:pt idx="336" formatCode="0">
                  <c:v>0</c:v>
                </c:pt>
                <c:pt idx="337" formatCode="0">
                  <c:v>0</c:v>
                </c:pt>
                <c:pt idx="338" formatCode="0">
                  <c:v>0</c:v>
                </c:pt>
                <c:pt idx="339" formatCode="0">
                  <c:v>0</c:v>
                </c:pt>
                <c:pt idx="340" formatCode="0">
                  <c:v>0</c:v>
                </c:pt>
                <c:pt idx="341" formatCode="0">
                  <c:v>0</c:v>
                </c:pt>
                <c:pt idx="342" formatCode="0">
                  <c:v>0</c:v>
                </c:pt>
                <c:pt idx="343" formatCode="0">
                  <c:v>0</c:v>
                </c:pt>
                <c:pt idx="344" formatCode="0">
                  <c:v>0</c:v>
                </c:pt>
                <c:pt idx="345" formatCode="0">
                  <c:v>0</c:v>
                </c:pt>
                <c:pt idx="346" formatCode="0">
                  <c:v>0</c:v>
                </c:pt>
                <c:pt idx="347" formatCode="0">
                  <c:v>0</c:v>
                </c:pt>
                <c:pt idx="348" formatCode="0">
                  <c:v>0</c:v>
                </c:pt>
                <c:pt idx="349" formatCode="0">
                  <c:v>0</c:v>
                </c:pt>
                <c:pt idx="350" formatCode="0">
                  <c:v>0</c:v>
                </c:pt>
                <c:pt idx="351" formatCode="0">
                  <c:v>0</c:v>
                </c:pt>
                <c:pt idx="352" formatCode="0">
                  <c:v>0</c:v>
                </c:pt>
                <c:pt idx="353" formatCode="0">
                  <c:v>0</c:v>
                </c:pt>
                <c:pt idx="354" formatCode="0">
                  <c:v>0</c:v>
                </c:pt>
                <c:pt idx="355" formatCode="0">
                  <c:v>0</c:v>
                </c:pt>
                <c:pt idx="356" formatCode="0">
                  <c:v>0</c:v>
                </c:pt>
                <c:pt idx="357" formatCode="0">
                  <c:v>0</c:v>
                </c:pt>
                <c:pt idx="358" formatCode="0">
                  <c:v>0</c:v>
                </c:pt>
                <c:pt idx="359" formatCode="0">
                  <c:v>0</c:v>
                </c:pt>
                <c:pt idx="360" formatCode="0">
                  <c:v>0</c:v>
                </c:pt>
                <c:pt idx="361" formatCode="0">
                  <c:v>0</c:v>
                </c:pt>
                <c:pt idx="362" formatCode="0">
                  <c:v>0</c:v>
                </c:pt>
                <c:pt idx="363" formatCode="0">
                  <c:v>0</c:v>
                </c:pt>
                <c:pt idx="364" formatCode="0">
                  <c:v>0</c:v>
                </c:pt>
                <c:pt idx="365" formatCode="0">
                  <c:v>0</c:v>
                </c:pt>
                <c:pt idx="366" formatCode="0">
                  <c:v>0</c:v>
                </c:pt>
                <c:pt idx="367" formatCode="0">
                  <c:v>0</c:v>
                </c:pt>
                <c:pt idx="368" formatCode="0">
                  <c:v>0</c:v>
                </c:pt>
                <c:pt idx="369" formatCode="0">
                  <c:v>0</c:v>
                </c:pt>
                <c:pt idx="370" formatCode="0">
                  <c:v>0</c:v>
                </c:pt>
                <c:pt idx="371" formatCode="0">
                  <c:v>0</c:v>
                </c:pt>
                <c:pt idx="372" formatCode="0">
                  <c:v>0</c:v>
                </c:pt>
                <c:pt idx="373" formatCode="0">
                  <c:v>0</c:v>
                </c:pt>
                <c:pt idx="374" formatCode="0">
                  <c:v>0</c:v>
                </c:pt>
                <c:pt idx="375" formatCode="0">
                  <c:v>0</c:v>
                </c:pt>
                <c:pt idx="376" formatCode="0">
                  <c:v>0</c:v>
                </c:pt>
                <c:pt idx="377" formatCode="0">
                  <c:v>0</c:v>
                </c:pt>
                <c:pt idx="378" formatCode="0">
                  <c:v>0</c:v>
                </c:pt>
                <c:pt idx="379" formatCode="0">
                  <c:v>0</c:v>
                </c:pt>
                <c:pt idx="380" formatCode="0">
                  <c:v>0</c:v>
                </c:pt>
                <c:pt idx="381" formatCode="0">
                  <c:v>0</c:v>
                </c:pt>
                <c:pt idx="382" formatCode="0">
                  <c:v>0</c:v>
                </c:pt>
                <c:pt idx="383" formatCode="0">
                  <c:v>0</c:v>
                </c:pt>
                <c:pt idx="384" formatCode="0">
                  <c:v>0</c:v>
                </c:pt>
                <c:pt idx="385" formatCode="0">
                  <c:v>0</c:v>
                </c:pt>
                <c:pt idx="386" formatCode="0">
                  <c:v>0</c:v>
                </c:pt>
                <c:pt idx="387" formatCode="0">
                  <c:v>0</c:v>
                </c:pt>
                <c:pt idx="388" formatCode="0">
                  <c:v>0</c:v>
                </c:pt>
                <c:pt idx="389" formatCode="0">
                  <c:v>0</c:v>
                </c:pt>
                <c:pt idx="390" formatCode="0">
                  <c:v>0</c:v>
                </c:pt>
                <c:pt idx="391" formatCode="0">
                  <c:v>0</c:v>
                </c:pt>
                <c:pt idx="392" formatCode="0">
                  <c:v>0</c:v>
                </c:pt>
                <c:pt idx="393" formatCode="0">
                  <c:v>0</c:v>
                </c:pt>
                <c:pt idx="394" formatCode="0">
                  <c:v>0</c:v>
                </c:pt>
                <c:pt idx="395" formatCode="0">
                  <c:v>0</c:v>
                </c:pt>
                <c:pt idx="396" formatCode="0">
                  <c:v>0</c:v>
                </c:pt>
                <c:pt idx="397" formatCode="0">
                  <c:v>0</c:v>
                </c:pt>
                <c:pt idx="398" formatCode="0">
                  <c:v>0</c:v>
                </c:pt>
                <c:pt idx="399" formatCode="0">
                  <c:v>0</c:v>
                </c:pt>
                <c:pt idx="400" formatCode="0">
                  <c:v>0</c:v>
                </c:pt>
                <c:pt idx="401" formatCode="0">
                  <c:v>0</c:v>
                </c:pt>
                <c:pt idx="402" formatCode="0">
                  <c:v>0</c:v>
                </c:pt>
                <c:pt idx="403" formatCode="0">
                  <c:v>0</c:v>
                </c:pt>
                <c:pt idx="404" formatCode="0">
                  <c:v>0</c:v>
                </c:pt>
                <c:pt idx="405" formatCode="0">
                  <c:v>0</c:v>
                </c:pt>
                <c:pt idx="406" formatCode="0">
                  <c:v>0</c:v>
                </c:pt>
                <c:pt idx="407" formatCode="0">
                  <c:v>0</c:v>
                </c:pt>
                <c:pt idx="408" formatCode="0">
                  <c:v>0</c:v>
                </c:pt>
                <c:pt idx="409" formatCode="0">
                  <c:v>0</c:v>
                </c:pt>
                <c:pt idx="410" formatCode="0">
                  <c:v>0</c:v>
                </c:pt>
                <c:pt idx="411" formatCode="0">
                  <c:v>0</c:v>
                </c:pt>
                <c:pt idx="412" formatCode="0">
                  <c:v>0</c:v>
                </c:pt>
                <c:pt idx="413" formatCode="0">
                  <c:v>0</c:v>
                </c:pt>
                <c:pt idx="414" formatCode="0">
                  <c:v>0</c:v>
                </c:pt>
                <c:pt idx="415" formatCode="0">
                  <c:v>0</c:v>
                </c:pt>
                <c:pt idx="416" formatCode="0">
                  <c:v>0</c:v>
                </c:pt>
                <c:pt idx="417" formatCode="0">
                  <c:v>0</c:v>
                </c:pt>
                <c:pt idx="418" formatCode="0">
                  <c:v>0</c:v>
                </c:pt>
                <c:pt idx="419" formatCode="0">
                  <c:v>0</c:v>
                </c:pt>
                <c:pt idx="420" formatCode="0">
                  <c:v>0</c:v>
                </c:pt>
                <c:pt idx="421" formatCode="0">
                  <c:v>0</c:v>
                </c:pt>
                <c:pt idx="422" formatCode="0">
                  <c:v>0</c:v>
                </c:pt>
                <c:pt idx="423" formatCode="0">
                  <c:v>0</c:v>
                </c:pt>
                <c:pt idx="424" formatCode="0">
                  <c:v>0</c:v>
                </c:pt>
                <c:pt idx="425" formatCode="0">
                  <c:v>0</c:v>
                </c:pt>
                <c:pt idx="426" formatCode="0">
                  <c:v>0</c:v>
                </c:pt>
                <c:pt idx="427" formatCode="0">
                  <c:v>0</c:v>
                </c:pt>
                <c:pt idx="428" formatCode="0">
                  <c:v>0</c:v>
                </c:pt>
                <c:pt idx="429" formatCode="0">
                  <c:v>0</c:v>
                </c:pt>
                <c:pt idx="430" formatCode="0">
                  <c:v>0</c:v>
                </c:pt>
                <c:pt idx="431" formatCode="0">
                  <c:v>0</c:v>
                </c:pt>
                <c:pt idx="432" formatCode="0">
                  <c:v>0</c:v>
                </c:pt>
                <c:pt idx="433" formatCode="0">
                  <c:v>0</c:v>
                </c:pt>
                <c:pt idx="434" formatCode="0">
                  <c:v>0</c:v>
                </c:pt>
                <c:pt idx="435" formatCode="0">
                  <c:v>0</c:v>
                </c:pt>
                <c:pt idx="436" formatCode="0">
                  <c:v>0</c:v>
                </c:pt>
                <c:pt idx="437" formatCode="0">
                  <c:v>0</c:v>
                </c:pt>
                <c:pt idx="438" formatCode="0">
                  <c:v>0</c:v>
                </c:pt>
                <c:pt idx="439" formatCode="0">
                  <c:v>0</c:v>
                </c:pt>
                <c:pt idx="440" formatCode="0">
                  <c:v>0</c:v>
                </c:pt>
                <c:pt idx="441" formatCode="0">
                  <c:v>0</c:v>
                </c:pt>
                <c:pt idx="442" formatCode="0">
                  <c:v>0</c:v>
                </c:pt>
                <c:pt idx="443" formatCode="0">
                  <c:v>0</c:v>
                </c:pt>
                <c:pt idx="444" formatCode="0">
                  <c:v>0</c:v>
                </c:pt>
                <c:pt idx="445" formatCode="0">
                  <c:v>0</c:v>
                </c:pt>
                <c:pt idx="446" formatCode="0">
                  <c:v>0</c:v>
                </c:pt>
                <c:pt idx="447" formatCode="0">
                  <c:v>0</c:v>
                </c:pt>
                <c:pt idx="448" formatCode="0">
                  <c:v>0</c:v>
                </c:pt>
                <c:pt idx="449" formatCode="0">
                  <c:v>0</c:v>
                </c:pt>
                <c:pt idx="450" formatCode="0">
                  <c:v>0</c:v>
                </c:pt>
                <c:pt idx="451" formatCode="0">
                  <c:v>0</c:v>
                </c:pt>
                <c:pt idx="452" formatCode="0">
                  <c:v>0</c:v>
                </c:pt>
                <c:pt idx="453" formatCode="0">
                  <c:v>0</c:v>
                </c:pt>
                <c:pt idx="454" formatCode="0">
                  <c:v>0</c:v>
                </c:pt>
                <c:pt idx="455" formatCode="0">
                  <c:v>0</c:v>
                </c:pt>
                <c:pt idx="456" formatCode="0">
                  <c:v>0</c:v>
                </c:pt>
                <c:pt idx="457" formatCode="0">
                  <c:v>0</c:v>
                </c:pt>
                <c:pt idx="458" formatCode="0">
                  <c:v>0</c:v>
                </c:pt>
                <c:pt idx="459" formatCode="0">
                  <c:v>0</c:v>
                </c:pt>
                <c:pt idx="460" formatCode="0">
                  <c:v>0</c:v>
                </c:pt>
                <c:pt idx="461" formatCode="0">
                  <c:v>0</c:v>
                </c:pt>
                <c:pt idx="462" formatCode="0">
                  <c:v>0</c:v>
                </c:pt>
                <c:pt idx="463" formatCode="0">
                  <c:v>0</c:v>
                </c:pt>
                <c:pt idx="464" formatCode="0">
                  <c:v>0</c:v>
                </c:pt>
                <c:pt idx="465" formatCode="0">
                  <c:v>0</c:v>
                </c:pt>
                <c:pt idx="466" formatCode="0">
                  <c:v>0</c:v>
                </c:pt>
                <c:pt idx="467" formatCode="0">
                  <c:v>0</c:v>
                </c:pt>
                <c:pt idx="468" formatCode="0">
                  <c:v>0</c:v>
                </c:pt>
                <c:pt idx="469" formatCode="0">
                  <c:v>0</c:v>
                </c:pt>
                <c:pt idx="470" formatCode="0">
                  <c:v>0</c:v>
                </c:pt>
                <c:pt idx="471" formatCode="0">
                  <c:v>0</c:v>
                </c:pt>
                <c:pt idx="472" formatCode="0">
                  <c:v>0</c:v>
                </c:pt>
                <c:pt idx="473" formatCode="0">
                  <c:v>0</c:v>
                </c:pt>
                <c:pt idx="474" formatCode="0">
                  <c:v>0</c:v>
                </c:pt>
                <c:pt idx="475" formatCode="0">
                  <c:v>0</c:v>
                </c:pt>
                <c:pt idx="476" formatCode="0">
                  <c:v>0</c:v>
                </c:pt>
                <c:pt idx="477" formatCode="0">
                  <c:v>0</c:v>
                </c:pt>
                <c:pt idx="478" formatCode="0">
                  <c:v>0</c:v>
                </c:pt>
                <c:pt idx="479" formatCode="0">
                  <c:v>0</c:v>
                </c:pt>
                <c:pt idx="480" formatCode="0">
                  <c:v>0</c:v>
                </c:pt>
                <c:pt idx="481" formatCode="0">
                  <c:v>0</c:v>
                </c:pt>
                <c:pt idx="482" formatCode="0">
                  <c:v>0</c:v>
                </c:pt>
                <c:pt idx="483" formatCode="0">
                  <c:v>0</c:v>
                </c:pt>
                <c:pt idx="484" formatCode="0">
                  <c:v>0</c:v>
                </c:pt>
                <c:pt idx="485" formatCode="0">
                  <c:v>0</c:v>
                </c:pt>
                <c:pt idx="486" formatCode="0">
                  <c:v>0</c:v>
                </c:pt>
                <c:pt idx="487" formatCode="0">
                  <c:v>0</c:v>
                </c:pt>
                <c:pt idx="488" formatCode="0">
                  <c:v>0</c:v>
                </c:pt>
                <c:pt idx="489" formatCode="0">
                  <c:v>0</c:v>
                </c:pt>
                <c:pt idx="490" formatCode="0">
                  <c:v>0</c:v>
                </c:pt>
                <c:pt idx="491" formatCode="0">
                  <c:v>0</c:v>
                </c:pt>
                <c:pt idx="492" formatCode="0">
                  <c:v>0</c:v>
                </c:pt>
                <c:pt idx="493" formatCode="0">
                  <c:v>0</c:v>
                </c:pt>
                <c:pt idx="494" formatCode="0">
                  <c:v>0</c:v>
                </c:pt>
                <c:pt idx="495" formatCode="0">
                  <c:v>0</c:v>
                </c:pt>
                <c:pt idx="496" formatCode="0">
                  <c:v>0</c:v>
                </c:pt>
                <c:pt idx="497" formatCode="0">
                  <c:v>0</c:v>
                </c:pt>
                <c:pt idx="498" formatCode="0">
                  <c:v>0</c:v>
                </c:pt>
                <c:pt idx="499" formatCode="0">
                  <c:v>0</c:v>
                </c:pt>
                <c:pt idx="500" formatCode="0">
                  <c:v>0</c:v>
                </c:pt>
                <c:pt idx="501" formatCode="0">
                  <c:v>0</c:v>
                </c:pt>
                <c:pt idx="502" formatCode="0">
                  <c:v>0</c:v>
                </c:pt>
                <c:pt idx="503" formatCode="0">
                  <c:v>0</c:v>
                </c:pt>
                <c:pt idx="504" formatCode="0">
                  <c:v>0</c:v>
                </c:pt>
                <c:pt idx="505" formatCode="0">
                  <c:v>0</c:v>
                </c:pt>
                <c:pt idx="506" formatCode="0">
                  <c:v>0</c:v>
                </c:pt>
                <c:pt idx="507" formatCode="0">
                  <c:v>0</c:v>
                </c:pt>
                <c:pt idx="508" formatCode="0">
                  <c:v>0</c:v>
                </c:pt>
                <c:pt idx="509" formatCode="0">
                  <c:v>0</c:v>
                </c:pt>
                <c:pt idx="510" formatCode="0">
                  <c:v>0</c:v>
                </c:pt>
                <c:pt idx="511" formatCode="0">
                  <c:v>0</c:v>
                </c:pt>
                <c:pt idx="512" formatCode="0">
                  <c:v>0</c:v>
                </c:pt>
                <c:pt idx="513" formatCode="0">
                  <c:v>0</c:v>
                </c:pt>
                <c:pt idx="514" formatCode="0">
                  <c:v>0</c:v>
                </c:pt>
                <c:pt idx="515" formatCode="0">
                  <c:v>0</c:v>
                </c:pt>
                <c:pt idx="516" formatCode="0">
                  <c:v>0</c:v>
                </c:pt>
                <c:pt idx="517" formatCode="0">
                  <c:v>0</c:v>
                </c:pt>
                <c:pt idx="518" formatCode="0">
                  <c:v>0</c:v>
                </c:pt>
                <c:pt idx="519" formatCode="0">
                  <c:v>0</c:v>
                </c:pt>
                <c:pt idx="520" formatCode="0">
                  <c:v>0</c:v>
                </c:pt>
                <c:pt idx="521" formatCode="0">
                  <c:v>0</c:v>
                </c:pt>
                <c:pt idx="522" formatCode="0">
                  <c:v>0</c:v>
                </c:pt>
                <c:pt idx="523" formatCode="0">
                  <c:v>0</c:v>
                </c:pt>
                <c:pt idx="524" formatCode="0">
                  <c:v>0</c:v>
                </c:pt>
                <c:pt idx="525" formatCode="0">
                  <c:v>0</c:v>
                </c:pt>
                <c:pt idx="526" formatCode="0">
                  <c:v>0</c:v>
                </c:pt>
                <c:pt idx="527" formatCode="0">
                  <c:v>0</c:v>
                </c:pt>
                <c:pt idx="528" formatCode="0">
                  <c:v>0</c:v>
                </c:pt>
                <c:pt idx="529" formatCode="0">
                  <c:v>0</c:v>
                </c:pt>
                <c:pt idx="530" formatCode="0">
                  <c:v>0</c:v>
                </c:pt>
                <c:pt idx="531" formatCode="0">
                  <c:v>0</c:v>
                </c:pt>
                <c:pt idx="532" formatCode="0">
                  <c:v>0</c:v>
                </c:pt>
                <c:pt idx="533" formatCode="0">
                  <c:v>0</c:v>
                </c:pt>
                <c:pt idx="534" formatCode="0">
                  <c:v>0</c:v>
                </c:pt>
                <c:pt idx="535" formatCode="0">
                  <c:v>0</c:v>
                </c:pt>
                <c:pt idx="536" formatCode="0">
                  <c:v>0</c:v>
                </c:pt>
                <c:pt idx="537" formatCode="0">
                  <c:v>0</c:v>
                </c:pt>
                <c:pt idx="538" formatCode="0">
                  <c:v>0</c:v>
                </c:pt>
                <c:pt idx="539" formatCode="0">
                  <c:v>0</c:v>
                </c:pt>
                <c:pt idx="540" formatCode="0">
                  <c:v>0</c:v>
                </c:pt>
                <c:pt idx="541" formatCode="0">
                  <c:v>0</c:v>
                </c:pt>
                <c:pt idx="542" formatCode="0">
                  <c:v>0</c:v>
                </c:pt>
                <c:pt idx="543" formatCode="0">
                  <c:v>0</c:v>
                </c:pt>
                <c:pt idx="544" formatCode="0">
                  <c:v>0</c:v>
                </c:pt>
                <c:pt idx="545" formatCode="0">
                  <c:v>0</c:v>
                </c:pt>
                <c:pt idx="546" formatCode="0">
                  <c:v>0</c:v>
                </c:pt>
                <c:pt idx="547" formatCode="0">
                  <c:v>0</c:v>
                </c:pt>
                <c:pt idx="548" formatCode="0">
                  <c:v>0</c:v>
                </c:pt>
                <c:pt idx="549" formatCode="0">
                  <c:v>0</c:v>
                </c:pt>
                <c:pt idx="550" formatCode="0">
                  <c:v>0</c:v>
                </c:pt>
                <c:pt idx="551" formatCode="0">
                  <c:v>0</c:v>
                </c:pt>
                <c:pt idx="552" formatCode="0">
                  <c:v>0</c:v>
                </c:pt>
                <c:pt idx="553" formatCode="0">
                  <c:v>0</c:v>
                </c:pt>
                <c:pt idx="554" formatCode="0">
                  <c:v>0</c:v>
                </c:pt>
                <c:pt idx="555" formatCode="0">
                  <c:v>0</c:v>
                </c:pt>
                <c:pt idx="556" formatCode="0">
                  <c:v>0</c:v>
                </c:pt>
                <c:pt idx="557" formatCode="0">
                  <c:v>0</c:v>
                </c:pt>
                <c:pt idx="558" formatCode="0">
                  <c:v>0</c:v>
                </c:pt>
                <c:pt idx="559" formatCode="0">
                  <c:v>0</c:v>
                </c:pt>
                <c:pt idx="560" formatCode="0">
                  <c:v>0</c:v>
                </c:pt>
                <c:pt idx="561" formatCode="0">
                  <c:v>0</c:v>
                </c:pt>
                <c:pt idx="56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BE9-450A-8A31-419583607DD1}"/>
            </c:ext>
          </c:extLst>
        </c:ser>
        <c:ser>
          <c:idx val="2"/>
          <c:order val="2"/>
          <c:tx>
            <c:strRef>
              <c:f>נתונים!$J$2</c:f>
              <c:strCache>
                <c:ptCount val="1"/>
                <c:pt idx="0">
                  <c:v>היתרי בניה</c:v>
                </c:pt>
              </c:strCache>
            </c:strRef>
          </c:tx>
          <c:spPr>
            <a:ln w="38100">
              <a:solidFill>
                <a:srgbClr val="ED7D31"/>
              </a:solidFill>
            </a:ln>
          </c:spPr>
          <c:marker>
            <c:symbol val="none"/>
          </c:marker>
          <c:dLbls>
            <c:dLbl>
              <c:idx val="242"/>
              <c:layout>
                <c:manualLayout>
                  <c:x val="0.45017140221519508"/>
                  <c:y val="-0.33899960255564221"/>
                </c:manualLayout>
              </c:layout>
              <c:tx>
                <c:rich>
                  <a:bodyPr/>
                  <a:lstStyle/>
                  <a:p>
                    <a:fld id="{04B5EE10-1551-4434-9887-AD572BF9B2B0}" type="CELLREF">
                      <a:rPr lang="he-IL">
                        <a:solidFill>
                          <a:srgbClr val="ED7D31"/>
                        </a:solidFill>
                      </a:rPr>
                      <a:pPr/>
                      <a:t>[CELLREF]</a:t>
                    </a:fld>
                    <a:endParaRPr lang="he-I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{04B5EE10-1551-4434-9887-AD572BF9B2B0}</c15:txfldGUID>
                      <c15:f>נתונים!$T$4</c15:f>
                      <c15:dlblFieldTableCache>
                        <c:ptCount val="1"/>
                        <c:pt idx="0">
                          <c:v> 79,064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C-CBE9-450A-8A31-419583607D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4">
                        <a:lumMod val="75000"/>
                      </a:schemeClr>
                    </a:solidFill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נתונים!$A$6:$A$1048576</c:f>
              <c:numCache>
                <c:formatCode>m/d/yyyy</c:formatCode>
                <c:ptCount val="1048571"/>
                <c:pt idx="0">
                  <c:v>35826</c:v>
                </c:pt>
                <c:pt idx="1">
                  <c:v>35854</c:v>
                </c:pt>
                <c:pt idx="2">
                  <c:v>35885</c:v>
                </c:pt>
                <c:pt idx="3">
                  <c:v>35915</c:v>
                </c:pt>
                <c:pt idx="4">
                  <c:v>35946</c:v>
                </c:pt>
                <c:pt idx="5">
                  <c:v>35976</c:v>
                </c:pt>
                <c:pt idx="6">
                  <c:v>36007</c:v>
                </c:pt>
                <c:pt idx="7">
                  <c:v>36038</c:v>
                </c:pt>
                <c:pt idx="8">
                  <c:v>36068</c:v>
                </c:pt>
                <c:pt idx="9">
                  <c:v>36099</c:v>
                </c:pt>
                <c:pt idx="10">
                  <c:v>36129</c:v>
                </c:pt>
                <c:pt idx="11">
                  <c:v>36160</c:v>
                </c:pt>
                <c:pt idx="12">
                  <c:v>36191</c:v>
                </c:pt>
                <c:pt idx="13">
                  <c:v>36219</c:v>
                </c:pt>
                <c:pt idx="14">
                  <c:v>36250</c:v>
                </c:pt>
                <c:pt idx="15">
                  <c:v>36280</c:v>
                </c:pt>
                <c:pt idx="16">
                  <c:v>36311</c:v>
                </c:pt>
                <c:pt idx="17">
                  <c:v>36341</c:v>
                </c:pt>
                <c:pt idx="18">
                  <c:v>36372</c:v>
                </c:pt>
                <c:pt idx="19">
                  <c:v>36403</c:v>
                </c:pt>
                <c:pt idx="20">
                  <c:v>36433</c:v>
                </c:pt>
                <c:pt idx="21">
                  <c:v>36464</c:v>
                </c:pt>
                <c:pt idx="22">
                  <c:v>36494</c:v>
                </c:pt>
                <c:pt idx="23">
                  <c:v>36525</c:v>
                </c:pt>
                <c:pt idx="24">
                  <c:v>36556</c:v>
                </c:pt>
                <c:pt idx="25">
                  <c:v>36585</c:v>
                </c:pt>
                <c:pt idx="26">
                  <c:v>36616</c:v>
                </c:pt>
                <c:pt idx="27">
                  <c:v>36646</c:v>
                </c:pt>
                <c:pt idx="28">
                  <c:v>36677</c:v>
                </c:pt>
                <c:pt idx="29">
                  <c:v>36707</c:v>
                </c:pt>
                <c:pt idx="30">
                  <c:v>36738</c:v>
                </c:pt>
                <c:pt idx="31">
                  <c:v>36769</c:v>
                </c:pt>
                <c:pt idx="32">
                  <c:v>36799</c:v>
                </c:pt>
                <c:pt idx="33">
                  <c:v>36830</c:v>
                </c:pt>
                <c:pt idx="34">
                  <c:v>36860</c:v>
                </c:pt>
                <c:pt idx="35">
                  <c:v>36891</c:v>
                </c:pt>
                <c:pt idx="36">
                  <c:v>36922</c:v>
                </c:pt>
                <c:pt idx="37">
                  <c:v>36950</c:v>
                </c:pt>
                <c:pt idx="38">
                  <c:v>36981</c:v>
                </c:pt>
                <c:pt idx="39">
                  <c:v>37011</c:v>
                </c:pt>
                <c:pt idx="40">
                  <c:v>37042</c:v>
                </c:pt>
                <c:pt idx="41">
                  <c:v>37072</c:v>
                </c:pt>
                <c:pt idx="42">
                  <c:v>37103</c:v>
                </c:pt>
                <c:pt idx="43">
                  <c:v>37134</c:v>
                </c:pt>
                <c:pt idx="44">
                  <c:v>37164</c:v>
                </c:pt>
                <c:pt idx="45">
                  <c:v>37195</c:v>
                </c:pt>
                <c:pt idx="46">
                  <c:v>37225</c:v>
                </c:pt>
                <c:pt idx="47">
                  <c:v>37256</c:v>
                </c:pt>
                <c:pt idx="48">
                  <c:v>37287</c:v>
                </c:pt>
                <c:pt idx="49">
                  <c:v>37315</c:v>
                </c:pt>
                <c:pt idx="50">
                  <c:v>37346</c:v>
                </c:pt>
                <c:pt idx="51">
                  <c:v>37376</c:v>
                </c:pt>
                <c:pt idx="52">
                  <c:v>37407</c:v>
                </c:pt>
                <c:pt idx="53">
                  <c:v>37437</c:v>
                </c:pt>
                <c:pt idx="54">
                  <c:v>37468</c:v>
                </c:pt>
                <c:pt idx="55">
                  <c:v>37499</c:v>
                </c:pt>
                <c:pt idx="56">
                  <c:v>37529</c:v>
                </c:pt>
                <c:pt idx="57">
                  <c:v>37560</c:v>
                </c:pt>
                <c:pt idx="58">
                  <c:v>37590</c:v>
                </c:pt>
                <c:pt idx="59">
                  <c:v>37621</c:v>
                </c:pt>
                <c:pt idx="60">
                  <c:v>37652</c:v>
                </c:pt>
                <c:pt idx="61">
                  <c:v>37680</c:v>
                </c:pt>
                <c:pt idx="62">
                  <c:v>37711</c:v>
                </c:pt>
                <c:pt idx="63">
                  <c:v>37741</c:v>
                </c:pt>
                <c:pt idx="64">
                  <c:v>37772</c:v>
                </c:pt>
                <c:pt idx="65">
                  <c:v>37802</c:v>
                </c:pt>
                <c:pt idx="66">
                  <c:v>37833</c:v>
                </c:pt>
                <c:pt idx="67">
                  <c:v>37864</c:v>
                </c:pt>
                <c:pt idx="68">
                  <c:v>37894</c:v>
                </c:pt>
                <c:pt idx="69">
                  <c:v>37925</c:v>
                </c:pt>
                <c:pt idx="70">
                  <c:v>37955</c:v>
                </c:pt>
                <c:pt idx="71">
                  <c:v>37986</c:v>
                </c:pt>
                <c:pt idx="72">
                  <c:v>38017</c:v>
                </c:pt>
                <c:pt idx="73">
                  <c:v>38046</c:v>
                </c:pt>
                <c:pt idx="74">
                  <c:v>38077</c:v>
                </c:pt>
                <c:pt idx="75">
                  <c:v>38107</c:v>
                </c:pt>
                <c:pt idx="76">
                  <c:v>38138</c:v>
                </c:pt>
                <c:pt idx="77">
                  <c:v>38168</c:v>
                </c:pt>
                <c:pt idx="78">
                  <c:v>38199</c:v>
                </c:pt>
                <c:pt idx="79">
                  <c:v>38230</c:v>
                </c:pt>
                <c:pt idx="80">
                  <c:v>38260</c:v>
                </c:pt>
                <c:pt idx="81">
                  <c:v>38291</c:v>
                </c:pt>
                <c:pt idx="82">
                  <c:v>38321</c:v>
                </c:pt>
                <c:pt idx="83">
                  <c:v>38352</c:v>
                </c:pt>
                <c:pt idx="84">
                  <c:v>38383</c:v>
                </c:pt>
                <c:pt idx="85">
                  <c:v>38411</c:v>
                </c:pt>
                <c:pt idx="86">
                  <c:v>38442</c:v>
                </c:pt>
                <c:pt idx="87">
                  <c:v>38472</c:v>
                </c:pt>
                <c:pt idx="88">
                  <c:v>38503</c:v>
                </c:pt>
                <c:pt idx="89">
                  <c:v>38533</c:v>
                </c:pt>
                <c:pt idx="90">
                  <c:v>38564</c:v>
                </c:pt>
                <c:pt idx="91">
                  <c:v>38595</c:v>
                </c:pt>
                <c:pt idx="92">
                  <c:v>38625</c:v>
                </c:pt>
                <c:pt idx="93">
                  <c:v>38656</c:v>
                </c:pt>
                <c:pt idx="94">
                  <c:v>38686</c:v>
                </c:pt>
                <c:pt idx="95">
                  <c:v>38717</c:v>
                </c:pt>
                <c:pt idx="96">
                  <c:v>38748</c:v>
                </c:pt>
                <c:pt idx="97">
                  <c:v>38776</c:v>
                </c:pt>
                <c:pt idx="98">
                  <c:v>38807</c:v>
                </c:pt>
                <c:pt idx="99">
                  <c:v>38837</c:v>
                </c:pt>
                <c:pt idx="100">
                  <c:v>38868</c:v>
                </c:pt>
                <c:pt idx="101">
                  <c:v>38898</c:v>
                </c:pt>
                <c:pt idx="102">
                  <c:v>38929</c:v>
                </c:pt>
                <c:pt idx="103">
                  <c:v>38960</c:v>
                </c:pt>
                <c:pt idx="104">
                  <c:v>38990</c:v>
                </c:pt>
                <c:pt idx="105">
                  <c:v>39021</c:v>
                </c:pt>
                <c:pt idx="106">
                  <c:v>39051</c:v>
                </c:pt>
                <c:pt idx="107">
                  <c:v>39082</c:v>
                </c:pt>
                <c:pt idx="108">
                  <c:v>39113</c:v>
                </c:pt>
                <c:pt idx="109">
                  <c:v>39141</c:v>
                </c:pt>
                <c:pt idx="110">
                  <c:v>39172</c:v>
                </c:pt>
                <c:pt idx="111">
                  <c:v>39202</c:v>
                </c:pt>
                <c:pt idx="112">
                  <c:v>39233</c:v>
                </c:pt>
                <c:pt idx="113">
                  <c:v>39263</c:v>
                </c:pt>
                <c:pt idx="114">
                  <c:v>39294</c:v>
                </c:pt>
                <c:pt idx="115">
                  <c:v>39325</c:v>
                </c:pt>
                <c:pt idx="116">
                  <c:v>39355</c:v>
                </c:pt>
                <c:pt idx="117">
                  <c:v>39386</c:v>
                </c:pt>
                <c:pt idx="118">
                  <c:v>39416</c:v>
                </c:pt>
                <c:pt idx="119">
                  <c:v>39447</c:v>
                </c:pt>
                <c:pt idx="120">
                  <c:v>39478</c:v>
                </c:pt>
                <c:pt idx="121">
                  <c:v>39507</c:v>
                </c:pt>
                <c:pt idx="122">
                  <c:v>39538</c:v>
                </c:pt>
                <c:pt idx="123">
                  <c:v>39568</c:v>
                </c:pt>
                <c:pt idx="124">
                  <c:v>39599</c:v>
                </c:pt>
                <c:pt idx="125">
                  <c:v>39629</c:v>
                </c:pt>
                <c:pt idx="126">
                  <c:v>39660</c:v>
                </c:pt>
                <c:pt idx="127">
                  <c:v>39691</c:v>
                </c:pt>
                <c:pt idx="128">
                  <c:v>39721</c:v>
                </c:pt>
                <c:pt idx="129">
                  <c:v>39752</c:v>
                </c:pt>
                <c:pt idx="130">
                  <c:v>39782</c:v>
                </c:pt>
                <c:pt idx="131">
                  <c:v>39813</c:v>
                </c:pt>
                <c:pt idx="132">
                  <c:v>39844</c:v>
                </c:pt>
                <c:pt idx="133">
                  <c:v>39872</c:v>
                </c:pt>
                <c:pt idx="134">
                  <c:v>39903</c:v>
                </c:pt>
                <c:pt idx="135">
                  <c:v>39933</c:v>
                </c:pt>
                <c:pt idx="136">
                  <c:v>39964</c:v>
                </c:pt>
                <c:pt idx="137">
                  <c:v>39994</c:v>
                </c:pt>
                <c:pt idx="138">
                  <c:v>40025</c:v>
                </c:pt>
                <c:pt idx="139">
                  <c:v>40056</c:v>
                </c:pt>
                <c:pt idx="140">
                  <c:v>40086</c:v>
                </c:pt>
                <c:pt idx="141">
                  <c:v>40117</c:v>
                </c:pt>
                <c:pt idx="142">
                  <c:v>40147</c:v>
                </c:pt>
                <c:pt idx="143">
                  <c:v>40178</c:v>
                </c:pt>
                <c:pt idx="144">
                  <c:v>40209</c:v>
                </c:pt>
                <c:pt idx="145">
                  <c:v>40237</c:v>
                </c:pt>
                <c:pt idx="146">
                  <c:v>40268</c:v>
                </c:pt>
                <c:pt idx="147">
                  <c:v>40298</c:v>
                </c:pt>
                <c:pt idx="148">
                  <c:v>40329</c:v>
                </c:pt>
                <c:pt idx="149">
                  <c:v>40359</c:v>
                </c:pt>
                <c:pt idx="150">
                  <c:v>40390</c:v>
                </c:pt>
                <c:pt idx="151">
                  <c:v>40421</c:v>
                </c:pt>
                <c:pt idx="152">
                  <c:v>40451</c:v>
                </c:pt>
                <c:pt idx="153">
                  <c:v>40482</c:v>
                </c:pt>
                <c:pt idx="154">
                  <c:v>40512</c:v>
                </c:pt>
                <c:pt idx="155">
                  <c:v>40543</c:v>
                </c:pt>
                <c:pt idx="156">
                  <c:v>40574</c:v>
                </c:pt>
                <c:pt idx="157">
                  <c:v>40602</c:v>
                </c:pt>
                <c:pt idx="158">
                  <c:v>40633</c:v>
                </c:pt>
                <c:pt idx="159">
                  <c:v>40663</c:v>
                </c:pt>
                <c:pt idx="160">
                  <c:v>40694</c:v>
                </c:pt>
                <c:pt idx="161">
                  <c:v>40724</c:v>
                </c:pt>
                <c:pt idx="162">
                  <c:v>40755</c:v>
                </c:pt>
                <c:pt idx="163">
                  <c:v>40786</c:v>
                </c:pt>
                <c:pt idx="164">
                  <c:v>40816</c:v>
                </c:pt>
                <c:pt idx="165">
                  <c:v>40847</c:v>
                </c:pt>
                <c:pt idx="166">
                  <c:v>40877</c:v>
                </c:pt>
                <c:pt idx="167">
                  <c:v>40908</c:v>
                </c:pt>
                <c:pt idx="168">
                  <c:v>40939</c:v>
                </c:pt>
                <c:pt idx="169">
                  <c:v>40968</c:v>
                </c:pt>
                <c:pt idx="170">
                  <c:v>40999</c:v>
                </c:pt>
                <c:pt idx="171">
                  <c:v>41029</c:v>
                </c:pt>
                <c:pt idx="172">
                  <c:v>41060</c:v>
                </c:pt>
                <c:pt idx="173">
                  <c:v>41090</c:v>
                </c:pt>
                <c:pt idx="174">
                  <c:v>41121</c:v>
                </c:pt>
                <c:pt idx="175">
                  <c:v>41152</c:v>
                </c:pt>
                <c:pt idx="176">
                  <c:v>41182</c:v>
                </c:pt>
                <c:pt idx="177">
                  <c:v>41213</c:v>
                </c:pt>
                <c:pt idx="178">
                  <c:v>41243</c:v>
                </c:pt>
                <c:pt idx="179">
                  <c:v>41274</c:v>
                </c:pt>
                <c:pt idx="180">
                  <c:v>41305</c:v>
                </c:pt>
                <c:pt idx="181">
                  <c:v>41333</c:v>
                </c:pt>
                <c:pt idx="182">
                  <c:v>41364</c:v>
                </c:pt>
                <c:pt idx="183">
                  <c:v>41394</c:v>
                </c:pt>
                <c:pt idx="184">
                  <c:v>41425</c:v>
                </c:pt>
                <c:pt idx="185">
                  <c:v>41455</c:v>
                </c:pt>
                <c:pt idx="186">
                  <c:v>41486</c:v>
                </c:pt>
                <c:pt idx="187">
                  <c:v>41517</c:v>
                </c:pt>
                <c:pt idx="188">
                  <c:v>41547</c:v>
                </c:pt>
                <c:pt idx="189">
                  <c:v>41578</c:v>
                </c:pt>
                <c:pt idx="190">
                  <c:v>41608</c:v>
                </c:pt>
                <c:pt idx="191">
                  <c:v>41639</c:v>
                </c:pt>
                <c:pt idx="192">
                  <c:v>41670</c:v>
                </c:pt>
                <c:pt idx="193">
                  <c:v>41698</c:v>
                </c:pt>
                <c:pt idx="194">
                  <c:v>41729</c:v>
                </c:pt>
                <c:pt idx="195">
                  <c:v>41759</c:v>
                </c:pt>
                <c:pt idx="196">
                  <c:v>41790</c:v>
                </c:pt>
                <c:pt idx="197">
                  <c:v>41820</c:v>
                </c:pt>
                <c:pt idx="198">
                  <c:v>41851</c:v>
                </c:pt>
                <c:pt idx="199">
                  <c:v>41882</c:v>
                </c:pt>
                <c:pt idx="200">
                  <c:v>41912</c:v>
                </c:pt>
                <c:pt idx="201">
                  <c:v>41943</c:v>
                </c:pt>
                <c:pt idx="202">
                  <c:v>41973</c:v>
                </c:pt>
                <c:pt idx="203">
                  <c:v>42004</c:v>
                </c:pt>
                <c:pt idx="204">
                  <c:v>42035</c:v>
                </c:pt>
                <c:pt idx="205">
                  <c:v>42063</c:v>
                </c:pt>
                <c:pt idx="206">
                  <c:v>42094</c:v>
                </c:pt>
                <c:pt idx="207">
                  <c:v>42124</c:v>
                </c:pt>
                <c:pt idx="208">
                  <c:v>42155</c:v>
                </c:pt>
                <c:pt idx="209">
                  <c:v>42185</c:v>
                </c:pt>
                <c:pt idx="210">
                  <c:v>42216</c:v>
                </c:pt>
                <c:pt idx="211">
                  <c:v>42247</c:v>
                </c:pt>
                <c:pt idx="212">
                  <c:v>42277</c:v>
                </c:pt>
                <c:pt idx="213">
                  <c:v>42308</c:v>
                </c:pt>
                <c:pt idx="214">
                  <c:v>42338</c:v>
                </c:pt>
                <c:pt idx="215">
                  <c:v>42369</c:v>
                </c:pt>
                <c:pt idx="216">
                  <c:v>42400</c:v>
                </c:pt>
                <c:pt idx="217">
                  <c:v>42429</c:v>
                </c:pt>
                <c:pt idx="218">
                  <c:v>42460</c:v>
                </c:pt>
                <c:pt idx="219">
                  <c:v>42490</c:v>
                </c:pt>
                <c:pt idx="220">
                  <c:v>42521</c:v>
                </c:pt>
                <c:pt idx="221">
                  <c:v>42551</c:v>
                </c:pt>
                <c:pt idx="222">
                  <c:v>42582</c:v>
                </c:pt>
                <c:pt idx="223">
                  <c:v>42613</c:v>
                </c:pt>
                <c:pt idx="224">
                  <c:v>42643</c:v>
                </c:pt>
                <c:pt idx="225">
                  <c:v>42674</c:v>
                </c:pt>
                <c:pt idx="226">
                  <c:v>42704</c:v>
                </c:pt>
                <c:pt idx="227">
                  <c:v>42735</c:v>
                </c:pt>
                <c:pt idx="228">
                  <c:v>42766</c:v>
                </c:pt>
                <c:pt idx="229">
                  <c:v>42794</c:v>
                </c:pt>
                <c:pt idx="230">
                  <c:v>42825</c:v>
                </c:pt>
                <c:pt idx="231">
                  <c:v>42855</c:v>
                </c:pt>
                <c:pt idx="232">
                  <c:v>42886</c:v>
                </c:pt>
                <c:pt idx="233">
                  <c:v>42916</c:v>
                </c:pt>
                <c:pt idx="234">
                  <c:v>42947</c:v>
                </c:pt>
                <c:pt idx="235">
                  <c:v>42978</c:v>
                </c:pt>
                <c:pt idx="236">
                  <c:v>43008</c:v>
                </c:pt>
                <c:pt idx="237">
                  <c:v>43039</c:v>
                </c:pt>
                <c:pt idx="238">
                  <c:v>43069</c:v>
                </c:pt>
                <c:pt idx="239">
                  <c:v>43100</c:v>
                </c:pt>
                <c:pt idx="240">
                  <c:v>43131</c:v>
                </c:pt>
                <c:pt idx="241">
                  <c:v>43159</c:v>
                </c:pt>
                <c:pt idx="242">
                  <c:v>43190</c:v>
                </c:pt>
                <c:pt idx="243">
                  <c:v>43220</c:v>
                </c:pt>
                <c:pt idx="244">
                  <c:v>43251</c:v>
                </c:pt>
                <c:pt idx="245">
                  <c:v>43281</c:v>
                </c:pt>
                <c:pt idx="246">
                  <c:v>43312</c:v>
                </c:pt>
                <c:pt idx="247">
                  <c:v>43343</c:v>
                </c:pt>
                <c:pt idx="248">
                  <c:v>43373</c:v>
                </c:pt>
                <c:pt idx="249">
                  <c:v>43404</c:v>
                </c:pt>
                <c:pt idx="250">
                  <c:v>43434</c:v>
                </c:pt>
                <c:pt idx="251">
                  <c:v>43465</c:v>
                </c:pt>
                <c:pt idx="252">
                  <c:v>43496</c:v>
                </c:pt>
                <c:pt idx="253">
                  <c:v>43524</c:v>
                </c:pt>
                <c:pt idx="254">
                  <c:v>43555</c:v>
                </c:pt>
                <c:pt idx="255">
                  <c:v>43585</c:v>
                </c:pt>
                <c:pt idx="256">
                  <c:v>43616</c:v>
                </c:pt>
                <c:pt idx="257">
                  <c:v>43646</c:v>
                </c:pt>
                <c:pt idx="258">
                  <c:v>43677</c:v>
                </c:pt>
                <c:pt idx="259">
                  <c:v>43708</c:v>
                </c:pt>
                <c:pt idx="260">
                  <c:v>43738</c:v>
                </c:pt>
                <c:pt idx="261">
                  <c:v>43769</c:v>
                </c:pt>
                <c:pt idx="262">
                  <c:v>43799</c:v>
                </c:pt>
                <c:pt idx="263">
                  <c:v>43830</c:v>
                </c:pt>
                <c:pt idx="264">
                  <c:v>43861</c:v>
                </c:pt>
                <c:pt idx="265">
                  <c:v>43890</c:v>
                </c:pt>
                <c:pt idx="266">
                  <c:v>43921</c:v>
                </c:pt>
                <c:pt idx="267">
                  <c:v>43951</c:v>
                </c:pt>
                <c:pt idx="268">
                  <c:v>43982</c:v>
                </c:pt>
                <c:pt idx="269">
                  <c:v>44012</c:v>
                </c:pt>
                <c:pt idx="270">
                  <c:v>44043</c:v>
                </c:pt>
                <c:pt idx="271">
                  <c:v>44074</c:v>
                </c:pt>
                <c:pt idx="272">
                  <c:v>44104</c:v>
                </c:pt>
                <c:pt idx="273">
                  <c:v>44135</c:v>
                </c:pt>
                <c:pt idx="274">
                  <c:v>44165</c:v>
                </c:pt>
                <c:pt idx="275">
                  <c:v>44196</c:v>
                </c:pt>
                <c:pt idx="276">
                  <c:v>44227</c:v>
                </c:pt>
                <c:pt idx="277">
                  <c:v>44255</c:v>
                </c:pt>
                <c:pt idx="278">
                  <c:v>44286</c:v>
                </c:pt>
                <c:pt idx="279">
                  <c:v>44316</c:v>
                </c:pt>
                <c:pt idx="280">
                  <c:v>44347</c:v>
                </c:pt>
                <c:pt idx="281">
                  <c:v>44377</c:v>
                </c:pt>
                <c:pt idx="282">
                  <c:v>44408</c:v>
                </c:pt>
                <c:pt idx="283">
                  <c:v>44439</c:v>
                </c:pt>
                <c:pt idx="284">
                  <c:v>44469</c:v>
                </c:pt>
                <c:pt idx="285">
                  <c:v>44500</c:v>
                </c:pt>
                <c:pt idx="286">
                  <c:v>44530</c:v>
                </c:pt>
                <c:pt idx="287">
                  <c:v>44561</c:v>
                </c:pt>
                <c:pt idx="288">
                  <c:v>44592</c:v>
                </c:pt>
                <c:pt idx="289">
                  <c:v>44620</c:v>
                </c:pt>
                <c:pt idx="290">
                  <c:v>44651</c:v>
                </c:pt>
              </c:numCache>
            </c:numRef>
          </c:cat>
          <c:val>
            <c:numRef>
              <c:f>נתונים!$J$6:$J$568</c:f>
              <c:numCache>
                <c:formatCode>General</c:formatCode>
                <c:ptCount val="563"/>
                <c:pt idx="11" formatCode="0">
                  <c:v>40196</c:v>
                </c:pt>
                <c:pt idx="12" formatCode="0">
                  <c:v>40157</c:v>
                </c:pt>
                <c:pt idx="13" formatCode="0">
                  <c:v>40728</c:v>
                </c:pt>
                <c:pt idx="14" formatCode="0">
                  <c:v>40625</c:v>
                </c:pt>
                <c:pt idx="15" formatCode="0">
                  <c:v>39524</c:v>
                </c:pt>
                <c:pt idx="16" formatCode="0">
                  <c:v>39214</c:v>
                </c:pt>
                <c:pt idx="17" formatCode="0">
                  <c:v>38688</c:v>
                </c:pt>
                <c:pt idx="18" formatCode="0">
                  <c:v>37714</c:v>
                </c:pt>
                <c:pt idx="19" formatCode="0">
                  <c:v>38618</c:v>
                </c:pt>
                <c:pt idx="20" formatCode="0">
                  <c:v>38881</c:v>
                </c:pt>
                <c:pt idx="21" formatCode="0">
                  <c:v>38990</c:v>
                </c:pt>
                <c:pt idx="22" formatCode="0">
                  <c:v>38135</c:v>
                </c:pt>
                <c:pt idx="23" formatCode="0">
                  <c:v>38754</c:v>
                </c:pt>
                <c:pt idx="24" formatCode="0">
                  <c:v>39961</c:v>
                </c:pt>
                <c:pt idx="25" formatCode="0">
                  <c:v>39581</c:v>
                </c:pt>
                <c:pt idx="26" formatCode="0">
                  <c:v>40992</c:v>
                </c:pt>
                <c:pt idx="27" formatCode="0">
                  <c:v>41735</c:v>
                </c:pt>
                <c:pt idx="28" formatCode="0">
                  <c:v>42510</c:v>
                </c:pt>
                <c:pt idx="29" formatCode="0">
                  <c:v>42908</c:v>
                </c:pt>
                <c:pt idx="30" formatCode="0">
                  <c:v>41996</c:v>
                </c:pt>
                <c:pt idx="31" formatCode="0">
                  <c:v>41936</c:v>
                </c:pt>
                <c:pt idx="32" formatCode="0">
                  <c:v>43157</c:v>
                </c:pt>
                <c:pt idx="33" formatCode="0">
                  <c:v>42633</c:v>
                </c:pt>
                <c:pt idx="34" formatCode="0">
                  <c:v>42912</c:v>
                </c:pt>
                <c:pt idx="35" formatCode="0">
                  <c:v>43195</c:v>
                </c:pt>
                <c:pt idx="36" formatCode="0">
                  <c:v>42056</c:v>
                </c:pt>
                <c:pt idx="37" formatCode="0">
                  <c:v>41182</c:v>
                </c:pt>
                <c:pt idx="38" formatCode="0">
                  <c:v>39809</c:v>
                </c:pt>
                <c:pt idx="39" formatCode="0">
                  <c:v>39478</c:v>
                </c:pt>
                <c:pt idx="40" formatCode="0">
                  <c:v>39605</c:v>
                </c:pt>
                <c:pt idx="41" formatCode="0">
                  <c:v>37862</c:v>
                </c:pt>
                <c:pt idx="42" formatCode="0">
                  <c:v>37636</c:v>
                </c:pt>
                <c:pt idx="43" formatCode="0">
                  <c:v>36613</c:v>
                </c:pt>
                <c:pt idx="44" formatCode="0">
                  <c:v>35495</c:v>
                </c:pt>
                <c:pt idx="45" formatCode="0">
                  <c:v>34780</c:v>
                </c:pt>
                <c:pt idx="46" formatCode="0">
                  <c:v>33948</c:v>
                </c:pt>
                <c:pt idx="47" formatCode="0">
                  <c:v>33646</c:v>
                </c:pt>
                <c:pt idx="48" formatCode="0">
                  <c:v>33915</c:v>
                </c:pt>
                <c:pt idx="49" formatCode="0">
                  <c:v>34820</c:v>
                </c:pt>
                <c:pt idx="50" formatCode="0">
                  <c:v>33868</c:v>
                </c:pt>
                <c:pt idx="51" formatCode="0">
                  <c:v>33403</c:v>
                </c:pt>
                <c:pt idx="52" formatCode="0">
                  <c:v>33313</c:v>
                </c:pt>
                <c:pt idx="53" formatCode="0">
                  <c:v>33923</c:v>
                </c:pt>
                <c:pt idx="54" formatCode="0">
                  <c:v>34978</c:v>
                </c:pt>
                <c:pt idx="55" formatCode="0">
                  <c:v>35162</c:v>
                </c:pt>
                <c:pt idx="56" formatCode="0">
                  <c:v>34631</c:v>
                </c:pt>
                <c:pt idx="57" formatCode="0">
                  <c:v>34546</c:v>
                </c:pt>
                <c:pt idx="58" formatCode="0">
                  <c:v>34085</c:v>
                </c:pt>
                <c:pt idx="59" formatCode="0">
                  <c:v>33923</c:v>
                </c:pt>
                <c:pt idx="60" formatCode="0">
                  <c:v>32855</c:v>
                </c:pt>
                <c:pt idx="61" formatCode="0">
                  <c:v>31842</c:v>
                </c:pt>
                <c:pt idx="62" formatCode="0">
                  <c:v>32540</c:v>
                </c:pt>
                <c:pt idx="63" formatCode="0">
                  <c:v>32807</c:v>
                </c:pt>
                <c:pt idx="64" formatCode="0">
                  <c:v>31520</c:v>
                </c:pt>
                <c:pt idx="65" formatCode="0">
                  <c:v>31367</c:v>
                </c:pt>
                <c:pt idx="66" formatCode="0">
                  <c:v>30294</c:v>
                </c:pt>
                <c:pt idx="67" formatCode="0">
                  <c:v>30216</c:v>
                </c:pt>
                <c:pt idx="68" formatCode="0">
                  <c:v>30875</c:v>
                </c:pt>
                <c:pt idx="69" formatCode="0">
                  <c:v>30890</c:v>
                </c:pt>
                <c:pt idx="70" formatCode="0">
                  <c:v>30565</c:v>
                </c:pt>
                <c:pt idx="71" formatCode="0">
                  <c:v>29964</c:v>
                </c:pt>
                <c:pt idx="72" formatCode="0">
                  <c:v>30318</c:v>
                </c:pt>
                <c:pt idx="73" formatCode="0">
                  <c:v>29476</c:v>
                </c:pt>
                <c:pt idx="74" formatCode="0">
                  <c:v>29076</c:v>
                </c:pt>
                <c:pt idx="75" formatCode="0">
                  <c:v>28732</c:v>
                </c:pt>
                <c:pt idx="76" formatCode="0">
                  <c:v>28892</c:v>
                </c:pt>
                <c:pt idx="77" formatCode="0">
                  <c:v>28467</c:v>
                </c:pt>
                <c:pt idx="78" formatCode="0">
                  <c:v>27623</c:v>
                </c:pt>
                <c:pt idx="79" formatCode="0">
                  <c:v>27985</c:v>
                </c:pt>
                <c:pt idx="80" formatCode="0">
                  <c:v>28192</c:v>
                </c:pt>
                <c:pt idx="81" formatCode="0">
                  <c:v>28010</c:v>
                </c:pt>
                <c:pt idx="82" formatCode="0">
                  <c:v>28272</c:v>
                </c:pt>
                <c:pt idx="83" formatCode="0">
                  <c:v>28269</c:v>
                </c:pt>
                <c:pt idx="84" formatCode="0">
                  <c:v>28065</c:v>
                </c:pt>
                <c:pt idx="85" formatCode="0">
                  <c:v>28892</c:v>
                </c:pt>
                <c:pt idx="86" formatCode="0">
                  <c:v>29016</c:v>
                </c:pt>
                <c:pt idx="87" formatCode="0">
                  <c:v>30100</c:v>
                </c:pt>
                <c:pt idx="88" formatCode="0">
                  <c:v>30944</c:v>
                </c:pt>
                <c:pt idx="89" formatCode="0">
                  <c:v>31201</c:v>
                </c:pt>
                <c:pt idx="90" formatCode="0">
                  <c:v>31897</c:v>
                </c:pt>
                <c:pt idx="91" formatCode="0">
                  <c:v>31215</c:v>
                </c:pt>
                <c:pt idx="92" formatCode="0">
                  <c:v>30679</c:v>
                </c:pt>
                <c:pt idx="93" formatCode="0">
                  <c:v>30294</c:v>
                </c:pt>
                <c:pt idx="94" formatCode="0">
                  <c:v>31061</c:v>
                </c:pt>
                <c:pt idx="95" formatCode="0">
                  <c:v>31663</c:v>
                </c:pt>
                <c:pt idx="96" formatCode="0">
                  <c:v>32241</c:v>
                </c:pt>
                <c:pt idx="97" formatCode="0">
                  <c:v>32499</c:v>
                </c:pt>
                <c:pt idx="98" formatCode="0">
                  <c:v>32273</c:v>
                </c:pt>
                <c:pt idx="99" formatCode="0">
                  <c:v>31805</c:v>
                </c:pt>
                <c:pt idx="100" formatCode="0">
                  <c:v>30648</c:v>
                </c:pt>
                <c:pt idx="101" formatCode="0">
                  <c:v>30565</c:v>
                </c:pt>
                <c:pt idx="102" formatCode="0">
                  <c:v>30198</c:v>
                </c:pt>
                <c:pt idx="103" formatCode="0">
                  <c:v>30610</c:v>
                </c:pt>
                <c:pt idx="104" formatCode="0">
                  <c:v>30182</c:v>
                </c:pt>
                <c:pt idx="105" formatCode="0">
                  <c:v>30997</c:v>
                </c:pt>
                <c:pt idx="106" formatCode="0">
                  <c:v>30909</c:v>
                </c:pt>
                <c:pt idx="107" formatCode="0">
                  <c:v>30466</c:v>
                </c:pt>
                <c:pt idx="108" formatCode="0">
                  <c:v>30801</c:v>
                </c:pt>
                <c:pt idx="109" formatCode="0">
                  <c:v>30761</c:v>
                </c:pt>
                <c:pt idx="110" formatCode="0">
                  <c:v>30807</c:v>
                </c:pt>
                <c:pt idx="111" formatCode="0">
                  <c:v>29981</c:v>
                </c:pt>
                <c:pt idx="112" formatCode="0">
                  <c:v>30530</c:v>
                </c:pt>
                <c:pt idx="113" formatCode="0">
                  <c:v>30682</c:v>
                </c:pt>
                <c:pt idx="114" formatCode="0">
                  <c:v>30890</c:v>
                </c:pt>
                <c:pt idx="115" formatCode="0">
                  <c:v>30878</c:v>
                </c:pt>
                <c:pt idx="116" formatCode="0">
                  <c:v>31812</c:v>
                </c:pt>
                <c:pt idx="117" formatCode="0">
                  <c:v>31774</c:v>
                </c:pt>
                <c:pt idx="118" formatCode="0">
                  <c:v>31372</c:v>
                </c:pt>
                <c:pt idx="119" formatCode="0">
                  <c:v>31159</c:v>
                </c:pt>
                <c:pt idx="120" formatCode="0">
                  <c:v>30776</c:v>
                </c:pt>
                <c:pt idx="121" formatCode="0">
                  <c:v>30353</c:v>
                </c:pt>
                <c:pt idx="122" formatCode="0">
                  <c:v>30982</c:v>
                </c:pt>
                <c:pt idx="123" formatCode="0">
                  <c:v>31435</c:v>
                </c:pt>
                <c:pt idx="124" formatCode="0">
                  <c:v>31867</c:v>
                </c:pt>
                <c:pt idx="125" formatCode="0">
                  <c:v>31745</c:v>
                </c:pt>
                <c:pt idx="126" formatCode="0">
                  <c:v>32584</c:v>
                </c:pt>
                <c:pt idx="127" formatCode="0">
                  <c:v>32296</c:v>
                </c:pt>
                <c:pt idx="128" formatCode="0">
                  <c:v>32514</c:v>
                </c:pt>
                <c:pt idx="129" formatCode="0">
                  <c:v>32370</c:v>
                </c:pt>
                <c:pt idx="130" formatCode="0">
                  <c:v>33127</c:v>
                </c:pt>
                <c:pt idx="131" formatCode="0">
                  <c:v>33171</c:v>
                </c:pt>
                <c:pt idx="132" formatCode="0">
                  <c:v>32778</c:v>
                </c:pt>
                <c:pt idx="133" formatCode="0">
                  <c:v>33288</c:v>
                </c:pt>
                <c:pt idx="134" formatCode="0">
                  <c:v>33059</c:v>
                </c:pt>
                <c:pt idx="135" formatCode="0">
                  <c:v>33063</c:v>
                </c:pt>
                <c:pt idx="136" formatCode="0">
                  <c:v>32263</c:v>
                </c:pt>
                <c:pt idx="137" formatCode="0">
                  <c:v>32654</c:v>
                </c:pt>
                <c:pt idx="138" formatCode="0">
                  <c:v>32833</c:v>
                </c:pt>
                <c:pt idx="139" formatCode="0">
                  <c:v>33288</c:v>
                </c:pt>
                <c:pt idx="140" formatCode="0">
                  <c:v>32604</c:v>
                </c:pt>
                <c:pt idx="141" formatCode="0">
                  <c:v>32902</c:v>
                </c:pt>
                <c:pt idx="142" formatCode="0">
                  <c:v>32765</c:v>
                </c:pt>
                <c:pt idx="143" formatCode="0">
                  <c:v>33476</c:v>
                </c:pt>
                <c:pt idx="144" formatCode="0">
                  <c:v>34705</c:v>
                </c:pt>
                <c:pt idx="145" formatCode="0">
                  <c:v>35827</c:v>
                </c:pt>
                <c:pt idx="146" formatCode="0">
                  <c:v>36614</c:v>
                </c:pt>
                <c:pt idx="147" formatCode="0">
                  <c:v>37277</c:v>
                </c:pt>
                <c:pt idx="148" formatCode="0">
                  <c:v>37974</c:v>
                </c:pt>
                <c:pt idx="149" formatCode="0">
                  <c:v>38365</c:v>
                </c:pt>
                <c:pt idx="150" formatCode="0">
                  <c:v>38657</c:v>
                </c:pt>
                <c:pt idx="151" formatCode="0">
                  <c:v>40119</c:v>
                </c:pt>
                <c:pt idx="152" formatCode="0">
                  <c:v>40589</c:v>
                </c:pt>
                <c:pt idx="153" formatCode="0">
                  <c:v>41632</c:v>
                </c:pt>
                <c:pt idx="154" formatCode="0">
                  <c:v>42280</c:v>
                </c:pt>
                <c:pt idx="155" formatCode="0">
                  <c:v>43343</c:v>
                </c:pt>
                <c:pt idx="156" formatCode="0">
                  <c:v>43079</c:v>
                </c:pt>
                <c:pt idx="157" formatCode="0">
                  <c:v>42849</c:v>
                </c:pt>
                <c:pt idx="158" formatCode="0">
                  <c:v>44998</c:v>
                </c:pt>
                <c:pt idx="159" formatCode="0">
                  <c:v>45674</c:v>
                </c:pt>
                <c:pt idx="160" formatCode="0">
                  <c:v>47336</c:v>
                </c:pt>
                <c:pt idx="161" formatCode="0">
                  <c:v>49122</c:v>
                </c:pt>
                <c:pt idx="162" formatCode="0">
                  <c:v>49717</c:v>
                </c:pt>
                <c:pt idx="163" formatCode="0">
                  <c:v>49969</c:v>
                </c:pt>
                <c:pt idx="164" formatCode="0">
                  <c:v>50080</c:v>
                </c:pt>
                <c:pt idx="165" formatCode="0">
                  <c:v>50272</c:v>
                </c:pt>
                <c:pt idx="166" formatCode="0">
                  <c:v>50485</c:v>
                </c:pt>
                <c:pt idx="167" formatCode="0">
                  <c:v>50279</c:v>
                </c:pt>
                <c:pt idx="168" formatCode="0">
                  <c:v>50865</c:v>
                </c:pt>
                <c:pt idx="169" formatCode="0">
                  <c:v>51478</c:v>
                </c:pt>
                <c:pt idx="170" formatCode="0">
                  <c:v>48524</c:v>
                </c:pt>
                <c:pt idx="171" formatCode="0">
                  <c:v>47866</c:v>
                </c:pt>
                <c:pt idx="172" formatCode="0">
                  <c:v>46167</c:v>
                </c:pt>
                <c:pt idx="173" formatCode="0">
                  <c:v>44352</c:v>
                </c:pt>
                <c:pt idx="174" formatCode="0">
                  <c:v>44268</c:v>
                </c:pt>
                <c:pt idx="175" formatCode="0">
                  <c:v>44010</c:v>
                </c:pt>
                <c:pt idx="176" formatCode="0">
                  <c:v>44480</c:v>
                </c:pt>
                <c:pt idx="177" formatCode="0">
                  <c:v>44034</c:v>
                </c:pt>
                <c:pt idx="178" formatCode="0">
                  <c:v>43337</c:v>
                </c:pt>
                <c:pt idx="179" formatCode="0">
                  <c:v>45462</c:v>
                </c:pt>
                <c:pt idx="180" formatCode="0">
                  <c:v>45364</c:v>
                </c:pt>
                <c:pt idx="181" formatCode="0">
                  <c:v>44193</c:v>
                </c:pt>
                <c:pt idx="182" formatCode="0">
                  <c:v>44698</c:v>
                </c:pt>
                <c:pt idx="183" formatCode="0">
                  <c:v>45447</c:v>
                </c:pt>
                <c:pt idx="184" formatCode="0">
                  <c:v>46031</c:v>
                </c:pt>
                <c:pt idx="185" formatCode="0">
                  <c:v>48591</c:v>
                </c:pt>
                <c:pt idx="186" formatCode="0">
                  <c:v>49330</c:v>
                </c:pt>
                <c:pt idx="187" formatCode="0">
                  <c:v>49208</c:v>
                </c:pt>
                <c:pt idx="188" formatCode="0">
                  <c:v>49302</c:v>
                </c:pt>
                <c:pt idx="189" formatCode="0">
                  <c:v>51768</c:v>
                </c:pt>
                <c:pt idx="190" formatCode="0">
                  <c:v>51890</c:v>
                </c:pt>
                <c:pt idx="191" formatCode="0">
                  <c:v>50092</c:v>
                </c:pt>
                <c:pt idx="192" formatCode="0">
                  <c:v>50068</c:v>
                </c:pt>
                <c:pt idx="193" formatCode="0">
                  <c:v>51988</c:v>
                </c:pt>
                <c:pt idx="194" formatCode="0">
                  <c:v>52492</c:v>
                </c:pt>
                <c:pt idx="195" formatCode="0">
                  <c:v>52442</c:v>
                </c:pt>
                <c:pt idx="196" formatCode="0">
                  <c:v>51947</c:v>
                </c:pt>
                <c:pt idx="197" formatCode="0">
                  <c:v>48880</c:v>
                </c:pt>
                <c:pt idx="198" formatCode="0">
                  <c:v>48349</c:v>
                </c:pt>
                <c:pt idx="199" formatCode="0">
                  <c:v>47808</c:v>
                </c:pt>
                <c:pt idx="200" formatCode="0">
                  <c:v>48051</c:v>
                </c:pt>
                <c:pt idx="201" formatCode="0">
                  <c:v>44639</c:v>
                </c:pt>
                <c:pt idx="202" formatCode="0">
                  <c:v>45692</c:v>
                </c:pt>
                <c:pt idx="203" formatCode="0">
                  <c:v>47587</c:v>
                </c:pt>
                <c:pt idx="204" formatCode="0">
                  <c:v>47324</c:v>
                </c:pt>
                <c:pt idx="205" formatCode="0">
                  <c:v>47149</c:v>
                </c:pt>
                <c:pt idx="206" formatCode="0">
                  <c:v>48483</c:v>
                </c:pt>
                <c:pt idx="207" formatCode="0">
                  <c:v>48665</c:v>
                </c:pt>
                <c:pt idx="208" formatCode="0">
                  <c:v>50335</c:v>
                </c:pt>
                <c:pt idx="209" formatCode="0">
                  <c:v>52967</c:v>
                </c:pt>
                <c:pt idx="210" formatCode="0">
                  <c:v>53546</c:v>
                </c:pt>
                <c:pt idx="211" formatCode="0">
                  <c:v>54030</c:v>
                </c:pt>
                <c:pt idx="212" formatCode="0">
                  <c:v>53290</c:v>
                </c:pt>
                <c:pt idx="213" formatCode="0">
                  <c:v>54366</c:v>
                </c:pt>
                <c:pt idx="214" formatCode="0">
                  <c:v>56053</c:v>
                </c:pt>
                <c:pt idx="215" formatCode="0">
                  <c:v>55261</c:v>
                </c:pt>
                <c:pt idx="216" formatCode="0">
                  <c:v>55232</c:v>
                </c:pt>
                <c:pt idx="217" formatCode="0">
                  <c:v>55333</c:v>
                </c:pt>
                <c:pt idx="218" formatCode="0">
                  <c:v>54950</c:v>
                </c:pt>
                <c:pt idx="219" formatCode="0">
                  <c:v>56309</c:v>
                </c:pt>
                <c:pt idx="220" formatCode="0">
                  <c:v>55643</c:v>
                </c:pt>
                <c:pt idx="221" formatCode="0">
                  <c:v>55166</c:v>
                </c:pt>
                <c:pt idx="222" formatCode="0">
                  <c:v>55841</c:v>
                </c:pt>
                <c:pt idx="223" formatCode="0">
                  <c:v>57609</c:v>
                </c:pt>
                <c:pt idx="224" formatCode="0">
                  <c:v>58452</c:v>
                </c:pt>
                <c:pt idx="225" formatCode="0">
                  <c:v>56540</c:v>
                </c:pt>
                <c:pt idx="226" formatCode="0">
                  <c:v>54620</c:v>
                </c:pt>
                <c:pt idx="227" formatCode="0">
                  <c:v>54054</c:v>
                </c:pt>
                <c:pt idx="228" formatCode="0">
                  <c:v>54906</c:v>
                </c:pt>
                <c:pt idx="229" formatCode="0">
                  <c:v>53664</c:v>
                </c:pt>
                <c:pt idx="230" formatCode="0">
                  <c:v>53700</c:v>
                </c:pt>
                <c:pt idx="231" formatCode="0">
                  <c:v>52205</c:v>
                </c:pt>
                <c:pt idx="232" formatCode="0">
                  <c:v>52207</c:v>
                </c:pt>
                <c:pt idx="233" formatCode="0">
                  <c:v>53043</c:v>
                </c:pt>
                <c:pt idx="234" formatCode="0">
                  <c:v>54205</c:v>
                </c:pt>
                <c:pt idx="235" formatCode="0">
                  <c:v>53347</c:v>
                </c:pt>
                <c:pt idx="236" formatCode="0">
                  <c:v>53301</c:v>
                </c:pt>
                <c:pt idx="237" formatCode="0">
                  <c:v>55341</c:v>
                </c:pt>
                <c:pt idx="238" formatCode="0">
                  <c:v>55936</c:v>
                </c:pt>
                <c:pt idx="239" formatCode="0">
                  <c:v>56622</c:v>
                </c:pt>
                <c:pt idx="240" formatCode="0">
                  <c:v>56337</c:v>
                </c:pt>
                <c:pt idx="241" formatCode="0">
                  <c:v>56134</c:v>
                </c:pt>
                <c:pt idx="242" formatCode="0">
                  <c:v>55975</c:v>
                </c:pt>
                <c:pt idx="243" formatCode="0">
                  <c:v>55988</c:v>
                </c:pt>
                <c:pt idx="244" formatCode="0">
                  <c:v>56054</c:v>
                </c:pt>
                <c:pt idx="245" formatCode="0">
                  <c:v>54273</c:v>
                </c:pt>
                <c:pt idx="246" formatCode="0">
                  <c:v>52395</c:v>
                </c:pt>
                <c:pt idx="247" formatCode="0">
                  <c:v>52211</c:v>
                </c:pt>
                <c:pt idx="248" formatCode="0">
                  <c:v>50453</c:v>
                </c:pt>
                <c:pt idx="249" formatCode="0">
                  <c:v>52269</c:v>
                </c:pt>
                <c:pt idx="250" formatCode="0">
                  <c:v>52068</c:v>
                </c:pt>
                <c:pt idx="251" formatCode="0">
                  <c:v>52183</c:v>
                </c:pt>
                <c:pt idx="252" formatCode="0">
                  <c:v>53556</c:v>
                </c:pt>
                <c:pt idx="253" formatCode="0">
                  <c:v>54195</c:v>
                </c:pt>
                <c:pt idx="254" formatCode="0">
                  <c:v>53264</c:v>
                </c:pt>
                <c:pt idx="255" formatCode="0">
                  <c:v>53408</c:v>
                </c:pt>
                <c:pt idx="256" formatCode="0">
                  <c:v>52905</c:v>
                </c:pt>
                <c:pt idx="257" formatCode="0">
                  <c:v>52974</c:v>
                </c:pt>
                <c:pt idx="258" formatCode="0">
                  <c:v>52500</c:v>
                </c:pt>
                <c:pt idx="259" formatCode="0">
                  <c:v>53047</c:v>
                </c:pt>
                <c:pt idx="260" formatCode="0">
                  <c:v>55764</c:v>
                </c:pt>
                <c:pt idx="261" formatCode="0">
                  <c:v>54079</c:v>
                </c:pt>
                <c:pt idx="262" formatCode="0">
                  <c:v>54744</c:v>
                </c:pt>
                <c:pt idx="263" formatCode="0">
                  <c:v>57581</c:v>
                </c:pt>
                <c:pt idx="264" formatCode="0">
                  <c:v>57380</c:v>
                </c:pt>
                <c:pt idx="265" formatCode="0">
                  <c:v>57195</c:v>
                </c:pt>
                <c:pt idx="266" formatCode="0">
                  <c:v>57791</c:v>
                </c:pt>
                <c:pt idx="267" formatCode="0">
                  <c:v>56190</c:v>
                </c:pt>
                <c:pt idx="268" formatCode="0">
                  <c:v>56673</c:v>
                </c:pt>
                <c:pt idx="269" formatCode="0">
                  <c:v>58405</c:v>
                </c:pt>
                <c:pt idx="270" formatCode="0">
                  <c:v>58348</c:v>
                </c:pt>
                <c:pt idx="271" formatCode="0">
                  <c:v>57151</c:v>
                </c:pt>
                <c:pt idx="272" formatCode="0">
                  <c:v>57734</c:v>
                </c:pt>
                <c:pt idx="273" formatCode="0">
                  <c:v>57496</c:v>
                </c:pt>
                <c:pt idx="274" formatCode="0">
                  <c:v>56164</c:v>
                </c:pt>
                <c:pt idx="275" formatCode="0">
                  <c:v>53988</c:v>
                </c:pt>
                <c:pt idx="276" formatCode="0">
                  <c:v>53428</c:v>
                </c:pt>
                <c:pt idx="277" formatCode="0">
                  <c:v>54317</c:v>
                </c:pt>
                <c:pt idx="278" formatCode="0">
                  <c:v>55867</c:v>
                </c:pt>
                <c:pt idx="279" formatCode="0">
                  <c:v>60201</c:v>
                </c:pt>
                <c:pt idx="280" formatCode="0">
                  <c:v>60152</c:v>
                </c:pt>
                <c:pt idx="281" formatCode="0">
                  <c:v>61854</c:v>
                </c:pt>
                <c:pt idx="282" formatCode="0">
                  <c:v>63855</c:v>
                </c:pt>
                <c:pt idx="283" formatCode="0">
                  <c:v>65060</c:v>
                </c:pt>
                <c:pt idx="284" formatCode="0">
                  <c:v>63760</c:v>
                </c:pt>
                <c:pt idx="285" formatCode="0">
                  <c:v>67368.600000000006</c:v>
                </c:pt>
                <c:pt idx="286" formatCode="0">
                  <c:v>71057.8</c:v>
                </c:pt>
                <c:pt idx="287" formatCode="0">
                  <c:v>75456.799999999988</c:v>
                </c:pt>
                <c:pt idx="288" formatCode="0">
                  <c:v>75737.799999999988</c:v>
                </c:pt>
                <c:pt idx="289" formatCode="0">
                  <c:v>76812.899999999994</c:v>
                </c:pt>
                <c:pt idx="290" formatCode="0">
                  <c:v>79063.799999999988</c:v>
                </c:pt>
                <c:pt idx="291" formatCode="0">
                  <c:v>#N/A</c:v>
                </c:pt>
                <c:pt idx="292" formatCode="0">
                  <c:v>#N/A</c:v>
                </c:pt>
                <c:pt idx="293" formatCode="0">
                  <c:v>#N/A</c:v>
                </c:pt>
                <c:pt idx="294" formatCode="0">
                  <c:v>#N/A</c:v>
                </c:pt>
                <c:pt idx="295" formatCode="0">
                  <c:v>#N/A</c:v>
                </c:pt>
                <c:pt idx="296" formatCode="0">
                  <c:v>#N/A</c:v>
                </c:pt>
                <c:pt idx="297" formatCode="0">
                  <c:v>#N/A</c:v>
                </c:pt>
                <c:pt idx="298" formatCode="0">
                  <c:v>#N/A</c:v>
                </c:pt>
                <c:pt idx="299" formatCode="0">
                  <c:v>#N/A</c:v>
                </c:pt>
                <c:pt idx="300" formatCode="0">
                  <c:v>#N/A</c:v>
                </c:pt>
                <c:pt idx="301" formatCode="0">
                  <c:v>#N/A</c:v>
                </c:pt>
                <c:pt idx="302" formatCode="0">
                  <c:v>#N/A</c:v>
                </c:pt>
                <c:pt idx="303" formatCode="0">
                  <c:v>#N/A</c:v>
                </c:pt>
                <c:pt idx="304" formatCode="0">
                  <c:v>#N/A</c:v>
                </c:pt>
                <c:pt idx="305" formatCode="0">
                  <c:v>#N/A</c:v>
                </c:pt>
                <c:pt idx="306" formatCode="0">
                  <c:v>#N/A</c:v>
                </c:pt>
                <c:pt idx="307" formatCode="0">
                  <c:v>#N/A</c:v>
                </c:pt>
                <c:pt idx="308" formatCode="0">
                  <c:v>#N/A</c:v>
                </c:pt>
                <c:pt idx="309" formatCode="0">
                  <c:v>#N/A</c:v>
                </c:pt>
                <c:pt idx="310" formatCode="0">
                  <c:v>#N/A</c:v>
                </c:pt>
                <c:pt idx="311" formatCode="0">
                  <c:v>#N/A</c:v>
                </c:pt>
                <c:pt idx="312" formatCode="0">
                  <c:v>#N/A</c:v>
                </c:pt>
                <c:pt idx="313" formatCode="0">
                  <c:v>#N/A</c:v>
                </c:pt>
                <c:pt idx="314" formatCode="0">
                  <c:v>#N/A</c:v>
                </c:pt>
                <c:pt idx="315" formatCode="0">
                  <c:v>#N/A</c:v>
                </c:pt>
                <c:pt idx="316" formatCode="0">
                  <c:v>#N/A</c:v>
                </c:pt>
                <c:pt idx="317" formatCode="0">
                  <c:v>#N/A</c:v>
                </c:pt>
                <c:pt idx="318" formatCode="0">
                  <c:v>#N/A</c:v>
                </c:pt>
                <c:pt idx="319" formatCode="0">
                  <c:v>#N/A</c:v>
                </c:pt>
                <c:pt idx="320" formatCode="0">
                  <c:v>#N/A</c:v>
                </c:pt>
                <c:pt idx="321" formatCode="0">
                  <c:v>#N/A</c:v>
                </c:pt>
                <c:pt idx="322" formatCode="0">
                  <c:v>#N/A</c:v>
                </c:pt>
                <c:pt idx="323" formatCode="0">
                  <c:v>#N/A</c:v>
                </c:pt>
                <c:pt idx="324" formatCode="0">
                  <c:v>#N/A</c:v>
                </c:pt>
                <c:pt idx="325" formatCode="0">
                  <c:v>#N/A</c:v>
                </c:pt>
                <c:pt idx="326" formatCode="0">
                  <c:v>#N/A</c:v>
                </c:pt>
                <c:pt idx="327" formatCode="0">
                  <c:v>#N/A</c:v>
                </c:pt>
                <c:pt idx="328" formatCode="0">
                  <c:v>#N/A</c:v>
                </c:pt>
                <c:pt idx="329" formatCode="0">
                  <c:v>#N/A</c:v>
                </c:pt>
                <c:pt idx="330" formatCode="0">
                  <c:v>#N/A</c:v>
                </c:pt>
                <c:pt idx="331" formatCode="0">
                  <c:v>#N/A</c:v>
                </c:pt>
                <c:pt idx="332" formatCode="0">
                  <c:v>#N/A</c:v>
                </c:pt>
                <c:pt idx="333" formatCode="0">
                  <c:v>#N/A</c:v>
                </c:pt>
                <c:pt idx="334" formatCode="0">
                  <c:v>#N/A</c:v>
                </c:pt>
                <c:pt idx="335" formatCode="0">
                  <c:v>#N/A</c:v>
                </c:pt>
                <c:pt idx="336" formatCode="0">
                  <c:v>#N/A</c:v>
                </c:pt>
                <c:pt idx="337" formatCode="0">
                  <c:v>#N/A</c:v>
                </c:pt>
                <c:pt idx="338" formatCode="0">
                  <c:v>#N/A</c:v>
                </c:pt>
                <c:pt idx="339" formatCode="0">
                  <c:v>#N/A</c:v>
                </c:pt>
                <c:pt idx="340" formatCode="0">
                  <c:v>#N/A</c:v>
                </c:pt>
                <c:pt idx="341" formatCode="0">
                  <c:v>#N/A</c:v>
                </c:pt>
                <c:pt idx="342" formatCode="0">
                  <c:v>#N/A</c:v>
                </c:pt>
                <c:pt idx="343" formatCode="0">
                  <c:v>#N/A</c:v>
                </c:pt>
                <c:pt idx="344" formatCode="0">
                  <c:v>#N/A</c:v>
                </c:pt>
                <c:pt idx="345" formatCode="0">
                  <c:v>#N/A</c:v>
                </c:pt>
                <c:pt idx="346" formatCode="0">
                  <c:v>#N/A</c:v>
                </c:pt>
                <c:pt idx="347" formatCode="0">
                  <c:v>#N/A</c:v>
                </c:pt>
                <c:pt idx="348" formatCode="0">
                  <c:v>#N/A</c:v>
                </c:pt>
                <c:pt idx="349" formatCode="0">
                  <c:v>#N/A</c:v>
                </c:pt>
                <c:pt idx="350" formatCode="0">
                  <c:v>#N/A</c:v>
                </c:pt>
                <c:pt idx="351" formatCode="0">
                  <c:v>#N/A</c:v>
                </c:pt>
                <c:pt idx="352" formatCode="0">
                  <c:v>#N/A</c:v>
                </c:pt>
                <c:pt idx="353" formatCode="0">
                  <c:v>#N/A</c:v>
                </c:pt>
                <c:pt idx="354" formatCode="0">
                  <c:v>#N/A</c:v>
                </c:pt>
                <c:pt idx="355" formatCode="0">
                  <c:v>#N/A</c:v>
                </c:pt>
                <c:pt idx="356" formatCode="0">
                  <c:v>#N/A</c:v>
                </c:pt>
                <c:pt idx="357" formatCode="0">
                  <c:v>#N/A</c:v>
                </c:pt>
                <c:pt idx="358" formatCode="0">
                  <c:v>#N/A</c:v>
                </c:pt>
                <c:pt idx="359" formatCode="0">
                  <c:v>#N/A</c:v>
                </c:pt>
                <c:pt idx="360" formatCode="0">
                  <c:v>#N/A</c:v>
                </c:pt>
                <c:pt idx="361" formatCode="0">
                  <c:v>#N/A</c:v>
                </c:pt>
                <c:pt idx="362" formatCode="0">
                  <c:v>#N/A</c:v>
                </c:pt>
                <c:pt idx="363" formatCode="0">
                  <c:v>#N/A</c:v>
                </c:pt>
                <c:pt idx="364" formatCode="0">
                  <c:v>#N/A</c:v>
                </c:pt>
                <c:pt idx="365" formatCode="0">
                  <c:v>#N/A</c:v>
                </c:pt>
                <c:pt idx="366" formatCode="0">
                  <c:v>#N/A</c:v>
                </c:pt>
                <c:pt idx="367" formatCode="0">
                  <c:v>#N/A</c:v>
                </c:pt>
                <c:pt idx="368" formatCode="0">
                  <c:v>#N/A</c:v>
                </c:pt>
                <c:pt idx="369" formatCode="0">
                  <c:v>#N/A</c:v>
                </c:pt>
                <c:pt idx="370" formatCode="0">
                  <c:v>#N/A</c:v>
                </c:pt>
                <c:pt idx="371" formatCode="0">
                  <c:v>#N/A</c:v>
                </c:pt>
                <c:pt idx="372" formatCode="0">
                  <c:v>#N/A</c:v>
                </c:pt>
                <c:pt idx="373" formatCode="0">
                  <c:v>#N/A</c:v>
                </c:pt>
                <c:pt idx="374" formatCode="0">
                  <c:v>#N/A</c:v>
                </c:pt>
                <c:pt idx="375" formatCode="0">
                  <c:v>#N/A</c:v>
                </c:pt>
                <c:pt idx="376" formatCode="0">
                  <c:v>#N/A</c:v>
                </c:pt>
                <c:pt idx="377" formatCode="0">
                  <c:v>#N/A</c:v>
                </c:pt>
                <c:pt idx="378" formatCode="0">
                  <c:v>#N/A</c:v>
                </c:pt>
                <c:pt idx="379" formatCode="0">
                  <c:v>#N/A</c:v>
                </c:pt>
                <c:pt idx="380" formatCode="0">
                  <c:v>#N/A</c:v>
                </c:pt>
                <c:pt idx="381" formatCode="0">
                  <c:v>#N/A</c:v>
                </c:pt>
                <c:pt idx="382" formatCode="0">
                  <c:v>#N/A</c:v>
                </c:pt>
                <c:pt idx="383" formatCode="0">
                  <c:v>#N/A</c:v>
                </c:pt>
                <c:pt idx="384" formatCode="0">
                  <c:v>#N/A</c:v>
                </c:pt>
                <c:pt idx="385" formatCode="0">
                  <c:v>#N/A</c:v>
                </c:pt>
                <c:pt idx="386" formatCode="0">
                  <c:v>#N/A</c:v>
                </c:pt>
                <c:pt idx="387" formatCode="0">
                  <c:v>#N/A</c:v>
                </c:pt>
                <c:pt idx="388" formatCode="0">
                  <c:v>#N/A</c:v>
                </c:pt>
                <c:pt idx="389" formatCode="0">
                  <c:v>#N/A</c:v>
                </c:pt>
                <c:pt idx="390" formatCode="0">
                  <c:v>#N/A</c:v>
                </c:pt>
                <c:pt idx="391" formatCode="0">
                  <c:v>#N/A</c:v>
                </c:pt>
                <c:pt idx="392" formatCode="0">
                  <c:v>#N/A</c:v>
                </c:pt>
                <c:pt idx="393" formatCode="0">
                  <c:v>#N/A</c:v>
                </c:pt>
                <c:pt idx="394" formatCode="0">
                  <c:v>#N/A</c:v>
                </c:pt>
                <c:pt idx="395" formatCode="0">
                  <c:v>#N/A</c:v>
                </c:pt>
                <c:pt idx="396" formatCode="0">
                  <c:v>#N/A</c:v>
                </c:pt>
                <c:pt idx="397" formatCode="0">
                  <c:v>#N/A</c:v>
                </c:pt>
                <c:pt idx="398" formatCode="0">
                  <c:v>#N/A</c:v>
                </c:pt>
                <c:pt idx="399" formatCode="0">
                  <c:v>#N/A</c:v>
                </c:pt>
                <c:pt idx="400" formatCode="0">
                  <c:v>#N/A</c:v>
                </c:pt>
                <c:pt idx="401" formatCode="0">
                  <c:v>#N/A</c:v>
                </c:pt>
                <c:pt idx="402" formatCode="0">
                  <c:v>#N/A</c:v>
                </c:pt>
                <c:pt idx="403" formatCode="0">
                  <c:v>#N/A</c:v>
                </c:pt>
                <c:pt idx="404" formatCode="0">
                  <c:v>#N/A</c:v>
                </c:pt>
                <c:pt idx="405" formatCode="0">
                  <c:v>#N/A</c:v>
                </c:pt>
                <c:pt idx="406" formatCode="0">
                  <c:v>#N/A</c:v>
                </c:pt>
                <c:pt idx="407" formatCode="0">
                  <c:v>#N/A</c:v>
                </c:pt>
                <c:pt idx="408" formatCode="0">
                  <c:v>#N/A</c:v>
                </c:pt>
                <c:pt idx="409" formatCode="0">
                  <c:v>#N/A</c:v>
                </c:pt>
                <c:pt idx="410" formatCode="0">
                  <c:v>#N/A</c:v>
                </c:pt>
                <c:pt idx="411" formatCode="0">
                  <c:v>#N/A</c:v>
                </c:pt>
                <c:pt idx="412" formatCode="0">
                  <c:v>#N/A</c:v>
                </c:pt>
                <c:pt idx="413" formatCode="0">
                  <c:v>#N/A</c:v>
                </c:pt>
                <c:pt idx="414" formatCode="0">
                  <c:v>#N/A</c:v>
                </c:pt>
                <c:pt idx="415" formatCode="0">
                  <c:v>#N/A</c:v>
                </c:pt>
                <c:pt idx="416" formatCode="0">
                  <c:v>#N/A</c:v>
                </c:pt>
                <c:pt idx="417" formatCode="0">
                  <c:v>#N/A</c:v>
                </c:pt>
                <c:pt idx="418" formatCode="0">
                  <c:v>#N/A</c:v>
                </c:pt>
                <c:pt idx="419" formatCode="0">
                  <c:v>#N/A</c:v>
                </c:pt>
                <c:pt idx="420" formatCode="0">
                  <c:v>#N/A</c:v>
                </c:pt>
                <c:pt idx="421" formatCode="0">
                  <c:v>#N/A</c:v>
                </c:pt>
                <c:pt idx="422" formatCode="0">
                  <c:v>#N/A</c:v>
                </c:pt>
                <c:pt idx="423" formatCode="0">
                  <c:v>#N/A</c:v>
                </c:pt>
                <c:pt idx="424" formatCode="0">
                  <c:v>#N/A</c:v>
                </c:pt>
                <c:pt idx="425" formatCode="0">
                  <c:v>#N/A</c:v>
                </c:pt>
                <c:pt idx="426" formatCode="0">
                  <c:v>#N/A</c:v>
                </c:pt>
                <c:pt idx="427" formatCode="0">
                  <c:v>#N/A</c:v>
                </c:pt>
                <c:pt idx="428" formatCode="0">
                  <c:v>#N/A</c:v>
                </c:pt>
                <c:pt idx="429" formatCode="0">
                  <c:v>#N/A</c:v>
                </c:pt>
                <c:pt idx="430" formatCode="0">
                  <c:v>#N/A</c:v>
                </c:pt>
                <c:pt idx="431" formatCode="0">
                  <c:v>#N/A</c:v>
                </c:pt>
                <c:pt idx="432" formatCode="0">
                  <c:v>#N/A</c:v>
                </c:pt>
                <c:pt idx="433" formatCode="0">
                  <c:v>#N/A</c:v>
                </c:pt>
                <c:pt idx="434" formatCode="0">
                  <c:v>#N/A</c:v>
                </c:pt>
                <c:pt idx="435" formatCode="0">
                  <c:v>#N/A</c:v>
                </c:pt>
                <c:pt idx="436" formatCode="0">
                  <c:v>#N/A</c:v>
                </c:pt>
                <c:pt idx="437" formatCode="0">
                  <c:v>#N/A</c:v>
                </c:pt>
                <c:pt idx="438" formatCode="0">
                  <c:v>#N/A</c:v>
                </c:pt>
                <c:pt idx="439" formatCode="0">
                  <c:v>#N/A</c:v>
                </c:pt>
                <c:pt idx="440" formatCode="0">
                  <c:v>#N/A</c:v>
                </c:pt>
                <c:pt idx="441" formatCode="0">
                  <c:v>#N/A</c:v>
                </c:pt>
                <c:pt idx="442" formatCode="0">
                  <c:v>#N/A</c:v>
                </c:pt>
                <c:pt idx="443" formatCode="0">
                  <c:v>#N/A</c:v>
                </c:pt>
                <c:pt idx="444" formatCode="0">
                  <c:v>#N/A</c:v>
                </c:pt>
                <c:pt idx="445" formatCode="0">
                  <c:v>#N/A</c:v>
                </c:pt>
                <c:pt idx="446" formatCode="0">
                  <c:v>#N/A</c:v>
                </c:pt>
                <c:pt idx="447" formatCode="0">
                  <c:v>#N/A</c:v>
                </c:pt>
                <c:pt idx="448" formatCode="0">
                  <c:v>#N/A</c:v>
                </c:pt>
                <c:pt idx="449" formatCode="0">
                  <c:v>#N/A</c:v>
                </c:pt>
                <c:pt idx="450" formatCode="0">
                  <c:v>#N/A</c:v>
                </c:pt>
                <c:pt idx="451" formatCode="0">
                  <c:v>#N/A</c:v>
                </c:pt>
                <c:pt idx="452" formatCode="0">
                  <c:v>#N/A</c:v>
                </c:pt>
                <c:pt idx="453" formatCode="0">
                  <c:v>#N/A</c:v>
                </c:pt>
                <c:pt idx="454" formatCode="0">
                  <c:v>#N/A</c:v>
                </c:pt>
                <c:pt idx="455" formatCode="0">
                  <c:v>#N/A</c:v>
                </c:pt>
                <c:pt idx="456" formatCode="0">
                  <c:v>#N/A</c:v>
                </c:pt>
                <c:pt idx="457" formatCode="0">
                  <c:v>#N/A</c:v>
                </c:pt>
                <c:pt idx="458" formatCode="0">
                  <c:v>#N/A</c:v>
                </c:pt>
                <c:pt idx="459" formatCode="0">
                  <c:v>#N/A</c:v>
                </c:pt>
                <c:pt idx="460" formatCode="0">
                  <c:v>#N/A</c:v>
                </c:pt>
                <c:pt idx="461" formatCode="0">
                  <c:v>#N/A</c:v>
                </c:pt>
                <c:pt idx="462" formatCode="0">
                  <c:v>#N/A</c:v>
                </c:pt>
                <c:pt idx="463" formatCode="0">
                  <c:v>#N/A</c:v>
                </c:pt>
                <c:pt idx="464" formatCode="0">
                  <c:v>#N/A</c:v>
                </c:pt>
                <c:pt idx="465" formatCode="0">
                  <c:v>#N/A</c:v>
                </c:pt>
                <c:pt idx="466" formatCode="0">
                  <c:v>#N/A</c:v>
                </c:pt>
                <c:pt idx="467" formatCode="0">
                  <c:v>#N/A</c:v>
                </c:pt>
                <c:pt idx="468" formatCode="0">
                  <c:v>#N/A</c:v>
                </c:pt>
                <c:pt idx="469" formatCode="0">
                  <c:v>#N/A</c:v>
                </c:pt>
                <c:pt idx="470" formatCode="0">
                  <c:v>#N/A</c:v>
                </c:pt>
                <c:pt idx="471" formatCode="0">
                  <c:v>#N/A</c:v>
                </c:pt>
                <c:pt idx="472" formatCode="0">
                  <c:v>#N/A</c:v>
                </c:pt>
                <c:pt idx="473" formatCode="0">
                  <c:v>#N/A</c:v>
                </c:pt>
                <c:pt idx="474" formatCode="0">
                  <c:v>#N/A</c:v>
                </c:pt>
                <c:pt idx="475" formatCode="0">
                  <c:v>#N/A</c:v>
                </c:pt>
                <c:pt idx="476" formatCode="0">
                  <c:v>#N/A</c:v>
                </c:pt>
                <c:pt idx="477" formatCode="0">
                  <c:v>#N/A</c:v>
                </c:pt>
                <c:pt idx="478" formatCode="0">
                  <c:v>#N/A</c:v>
                </c:pt>
                <c:pt idx="479" formatCode="0">
                  <c:v>#N/A</c:v>
                </c:pt>
                <c:pt idx="480" formatCode="0">
                  <c:v>#N/A</c:v>
                </c:pt>
                <c:pt idx="481" formatCode="0">
                  <c:v>#N/A</c:v>
                </c:pt>
                <c:pt idx="482" formatCode="0">
                  <c:v>#N/A</c:v>
                </c:pt>
                <c:pt idx="483" formatCode="0">
                  <c:v>#N/A</c:v>
                </c:pt>
                <c:pt idx="484" formatCode="0">
                  <c:v>#N/A</c:v>
                </c:pt>
                <c:pt idx="485" formatCode="0">
                  <c:v>#N/A</c:v>
                </c:pt>
                <c:pt idx="486" formatCode="0">
                  <c:v>#N/A</c:v>
                </c:pt>
                <c:pt idx="487" formatCode="0">
                  <c:v>#N/A</c:v>
                </c:pt>
                <c:pt idx="488" formatCode="0">
                  <c:v>#N/A</c:v>
                </c:pt>
                <c:pt idx="489" formatCode="0">
                  <c:v>#N/A</c:v>
                </c:pt>
                <c:pt idx="490" formatCode="0">
                  <c:v>#N/A</c:v>
                </c:pt>
                <c:pt idx="491" formatCode="0">
                  <c:v>#N/A</c:v>
                </c:pt>
                <c:pt idx="492" formatCode="0">
                  <c:v>#N/A</c:v>
                </c:pt>
                <c:pt idx="493" formatCode="0">
                  <c:v>#N/A</c:v>
                </c:pt>
                <c:pt idx="494" formatCode="0">
                  <c:v>#N/A</c:v>
                </c:pt>
                <c:pt idx="495" formatCode="0">
                  <c:v>#N/A</c:v>
                </c:pt>
                <c:pt idx="496" formatCode="0">
                  <c:v>#N/A</c:v>
                </c:pt>
                <c:pt idx="497" formatCode="0">
                  <c:v>#N/A</c:v>
                </c:pt>
                <c:pt idx="498" formatCode="0">
                  <c:v>#N/A</c:v>
                </c:pt>
                <c:pt idx="499" formatCode="0">
                  <c:v>#N/A</c:v>
                </c:pt>
                <c:pt idx="500" formatCode="0">
                  <c:v>#N/A</c:v>
                </c:pt>
                <c:pt idx="501" formatCode="0">
                  <c:v>#N/A</c:v>
                </c:pt>
                <c:pt idx="502" formatCode="0">
                  <c:v>#N/A</c:v>
                </c:pt>
                <c:pt idx="503" formatCode="0">
                  <c:v>#N/A</c:v>
                </c:pt>
                <c:pt idx="504" formatCode="0">
                  <c:v>#N/A</c:v>
                </c:pt>
                <c:pt idx="505" formatCode="0">
                  <c:v>#N/A</c:v>
                </c:pt>
                <c:pt idx="506" formatCode="0">
                  <c:v>#N/A</c:v>
                </c:pt>
                <c:pt idx="507" formatCode="0">
                  <c:v>#N/A</c:v>
                </c:pt>
                <c:pt idx="508" formatCode="0">
                  <c:v>#N/A</c:v>
                </c:pt>
                <c:pt idx="509" formatCode="0">
                  <c:v>#N/A</c:v>
                </c:pt>
                <c:pt idx="510" formatCode="0">
                  <c:v>#N/A</c:v>
                </c:pt>
                <c:pt idx="511" formatCode="0">
                  <c:v>#N/A</c:v>
                </c:pt>
                <c:pt idx="512" formatCode="0">
                  <c:v>#N/A</c:v>
                </c:pt>
                <c:pt idx="513" formatCode="0">
                  <c:v>#N/A</c:v>
                </c:pt>
                <c:pt idx="514" formatCode="0">
                  <c:v>#N/A</c:v>
                </c:pt>
                <c:pt idx="515" formatCode="0">
                  <c:v>#N/A</c:v>
                </c:pt>
                <c:pt idx="516" formatCode="0">
                  <c:v>#N/A</c:v>
                </c:pt>
                <c:pt idx="517" formatCode="0">
                  <c:v>#N/A</c:v>
                </c:pt>
                <c:pt idx="518" formatCode="0">
                  <c:v>#N/A</c:v>
                </c:pt>
                <c:pt idx="519" formatCode="0">
                  <c:v>#N/A</c:v>
                </c:pt>
                <c:pt idx="520" formatCode="0">
                  <c:v>#N/A</c:v>
                </c:pt>
                <c:pt idx="521" formatCode="0">
                  <c:v>#N/A</c:v>
                </c:pt>
                <c:pt idx="522" formatCode="0">
                  <c:v>#N/A</c:v>
                </c:pt>
                <c:pt idx="523" formatCode="0">
                  <c:v>#N/A</c:v>
                </c:pt>
                <c:pt idx="524" formatCode="0">
                  <c:v>#N/A</c:v>
                </c:pt>
                <c:pt idx="525" formatCode="0">
                  <c:v>#N/A</c:v>
                </c:pt>
                <c:pt idx="526" formatCode="0">
                  <c:v>#N/A</c:v>
                </c:pt>
                <c:pt idx="527" formatCode="0">
                  <c:v>#N/A</c:v>
                </c:pt>
                <c:pt idx="528" formatCode="0">
                  <c:v>#N/A</c:v>
                </c:pt>
                <c:pt idx="529" formatCode="0">
                  <c:v>#N/A</c:v>
                </c:pt>
                <c:pt idx="530" formatCode="0">
                  <c:v>#N/A</c:v>
                </c:pt>
                <c:pt idx="531" formatCode="0">
                  <c:v>#N/A</c:v>
                </c:pt>
                <c:pt idx="532" formatCode="0">
                  <c:v>#N/A</c:v>
                </c:pt>
                <c:pt idx="533" formatCode="0">
                  <c:v>#N/A</c:v>
                </c:pt>
                <c:pt idx="534" formatCode="0">
                  <c:v>#N/A</c:v>
                </c:pt>
                <c:pt idx="535" formatCode="0">
                  <c:v>#N/A</c:v>
                </c:pt>
                <c:pt idx="536" formatCode="0">
                  <c:v>#N/A</c:v>
                </c:pt>
                <c:pt idx="537" formatCode="0">
                  <c:v>#N/A</c:v>
                </c:pt>
                <c:pt idx="538" formatCode="0">
                  <c:v>#N/A</c:v>
                </c:pt>
                <c:pt idx="539" formatCode="0">
                  <c:v>#N/A</c:v>
                </c:pt>
                <c:pt idx="540" formatCode="0">
                  <c:v>#N/A</c:v>
                </c:pt>
                <c:pt idx="541" formatCode="0">
                  <c:v>#N/A</c:v>
                </c:pt>
                <c:pt idx="542" formatCode="0">
                  <c:v>#N/A</c:v>
                </c:pt>
                <c:pt idx="543" formatCode="0">
                  <c:v>#N/A</c:v>
                </c:pt>
                <c:pt idx="544" formatCode="0">
                  <c:v>#N/A</c:v>
                </c:pt>
                <c:pt idx="545" formatCode="0">
                  <c:v>#N/A</c:v>
                </c:pt>
                <c:pt idx="546" formatCode="0">
                  <c:v>#N/A</c:v>
                </c:pt>
                <c:pt idx="547" formatCode="0">
                  <c:v>#N/A</c:v>
                </c:pt>
                <c:pt idx="548" formatCode="0">
                  <c:v>#N/A</c:v>
                </c:pt>
                <c:pt idx="549" formatCode="0">
                  <c:v>#N/A</c:v>
                </c:pt>
                <c:pt idx="550" formatCode="0">
                  <c:v>#N/A</c:v>
                </c:pt>
                <c:pt idx="551" formatCode="0">
                  <c:v>#N/A</c:v>
                </c:pt>
                <c:pt idx="552" formatCode="0">
                  <c:v>#N/A</c:v>
                </c:pt>
                <c:pt idx="553" formatCode="0">
                  <c:v>#N/A</c:v>
                </c:pt>
                <c:pt idx="554" formatCode="0">
                  <c:v>#N/A</c:v>
                </c:pt>
                <c:pt idx="555" formatCode="0">
                  <c:v>#N/A</c:v>
                </c:pt>
                <c:pt idx="556" formatCode="0">
                  <c:v>#N/A</c:v>
                </c:pt>
                <c:pt idx="557" formatCode="0">
                  <c:v>#N/A</c:v>
                </c:pt>
                <c:pt idx="558" formatCode="0">
                  <c:v>#N/A</c:v>
                </c:pt>
                <c:pt idx="559" formatCode="0">
                  <c:v>#N/A</c:v>
                </c:pt>
                <c:pt idx="560" formatCode="0">
                  <c:v>#N/A</c:v>
                </c:pt>
                <c:pt idx="561" formatCode="0">
                  <c:v>#N/A</c:v>
                </c:pt>
                <c:pt idx="562" formatCode="0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CBE9-450A-8A31-419583607D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611712"/>
        <c:axId val="32621696"/>
      </c:lineChart>
      <c:dateAx>
        <c:axId val="32611712"/>
        <c:scaling>
          <c:orientation val="minMax"/>
          <c:min val="42064"/>
        </c:scaling>
        <c:delete val="0"/>
        <c:axPos val="b"/>
        <c:majorGridlines>
          <c:spPr>
            <a:ln>
              <a:noFill/>
            </a:ln>
          </c:spPr>
        </c:majorGridlines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he-IL"/>
          </a:p>
        </c:txPr>
        <c:crossAx val="32621696"/>
        <c:crosses val="autoZero"/>
        <c:auto val="0"/>
        <c:lblOffset val="100"/>
        <c:baseTimeUnit val="months"/>
        <c:majorUnit val="1"/>
        <c:majorTimeUnit val="years"/>
        <c:minorUnit val="6"/>
        <c:minorTimeUnit val="years"/>
      </c:dateAx>
      <c:valAx>
        <c:axId val="32621696"/>
        <c:scaling>
          <c:orientation val="minMax"/>
          <c:max val="80000"/>
          <c:min val="25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e-IL"/>
          </a:p>
        </c:txPr>
        <c:crossAx val="326117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2950358275497817"/>
          <c:y val="0.64329268242554571"/>
          <c:w val="0.17361783507923717"/>
          <c:h val="0.17280443896424166"/>
        </c:manualLayout>
      </c:layout>
      <c:overlay val="0"/>
      <c:spPr>
        <a:solidFill>
          <a:schemeClr val="bg1"/>
        </a:solidFill>
        <a:ln w="3175">
          <a:solidFill>
            <a:sysClr val="windowText" lastClr="000000"/>
          </a:solidFill>
          <a:prstDash val="solid"/>
        </a:ln>
      </c:sp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rtl="1">
              <a:defRPr sz="2200">
                <a:latin typeface="David" panose="020E0502060401010101" pitchFamily="34" charset="-79"/>
                <a:cs typeface="David" panose="020E0502060401010101" pitchFamily="34" charset="-79"/>
              </a:defRPr>
            </a:pPr>
            <a:r>
              <a:rPr lang="he-IL" sz="1800" b="1" i="0" baseline="0" dirty="0">
                <a:effectLst/>
              </a:rPr>
              <a:t>איור </a:t>
            </a:r>
            <a:r>
              <a:rPr lang="he-IL" sz="1800" b="1" i="0" baseline="0" dirty="0" smtClean="0">
                <a:effectLst/>
              </a:rPr>
              <a:t>12: </a:t>
            </a:r>
            <a:r>
              <a:rPr lang="he-IL" sz="1800" b="1" i="0" baseline="0" dirty="0">
                <a:effectLst/>
              </a:rPr>
              <a:t>שיעורי צמיחת התוצר בישראל
</a:t>
            </a:r>
            <a:r>
              <a:rPr lang="he-IL" sz="1800" b="0" i="0" baseline="0" dirty="0">
                <a:effectLst/>
              </a:rPr>
              <a:t>רבעוני במונחים שנתיים, 2013 עד 2022</a:t>
            </a:r>
            <a:endParaRPr lang="he-IL" sz="2000" b="0" dirty="0">
              <a:effectLst/>
            </a:endParaRPr>
          </a:p>
        </c:rich>
      </c:tx>
      <c:layout>
        <c:manualLayout>
          <c:xMode val="edge"/>
          <c:yMode val="edge"/>
          <c:x val="0.34926307701813636"/>
          <c:y val="1.253918495297805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3.809347581552306E-2"/>
          <c:y val="0.12580551947414342"/>
          <c:w val="0.93641912260967375"/>
          <c:h val="0.7523971706472892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'איור 11 נתונים'!$C$3</c:f>
              <c:strCache>
                <c:ptCount val="1"/>
                <c:pt idx="0">
                  <c:v>שיעור צמיחת התוצר בישראל</c:v>
                </c:pt>
              </c:strCache>
            </c:strRef>
          </c:tx>
          <c:spPr>
            <a:solidFill>
              <a:srgbClr val="4472C4"/>
            </a:solidFill>
            <a:ln w="22790">
              <a:noFill/>
            </a:ln>
          </c:spPr>
          <c:invertIfNegative val="0"/>
          <c:dLbls>
            <c:numFmt formatCode="#,##0.0" sourceLinked="0"/>
            <c:spPr>
              <a:noFill/>
              <a:ln w="2279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Times New Roman"/>
                    <a:cs typeface="David" panose="020E0502060401010101" pitchFamily="34" charset="-79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'איור 11 נתונים'!$A$4:$A$42</c:f>
              <c:strCache>
                <c:ptCount val="39"/>
                <c:pt idx="0">
                  <c:v>2013Q1</c:v>
                </c:pt>
                <c:pt idx="1">
                  <c:v>2013Q2</c:v>
                </c:pt>
                <c:pt idx="2">
                  <c:v>2013Q3</c:v>
                </c:pt>
                <c:pt idx="3">
                  <c:v>2013Q4</c:v>
                </c:pt>
                <c:pt idx="4">
                  <c:v>2014Q1</c:v>
                </c:pt>
                <c:pt idx="5">
                  <c:v>2014Q2</c:v>
                </c:pt>
                <c:pt idx="6">
                  <c:v>2014Q3</c:v>
                </c:pt>
                <c:pt idx="7">
                  <c:v>2014Q4</c:v>
                </c:pt>
                <c:pt idx="8">
                  <c:v>2015Q1</c:v>
                </c:pt>
                <c:pt idx="9">
                  <c:v>2015Q2</c:v>
                </c:pt>
                <c:pt idx="10">
                  <c:v>2015Q3</c:v>
                </c:pt>
                <c:pt idx="11">
                  <c:v>2015Q4</c:v>
                </c:pt>
                <c:pt idx="12">
                  <c:v>2016Q1</c:v>
                </c:pt>
                <c:pt idx="13">
                  <c:v>2016Q2</c:v>
                </c:pt>
                <c:pt idx="14">
                  <c:v>2016Q3</c:v>
                </c:pt>
                <c:pt idx="15">
                  <c:v>2016Q4</c:v>
                </c:pt>
                <c:pt idx="16">
                  <c:v>2017Q1</c:v>
                </c:pt>
                <c:pt idx="17">
                  <c:v>2017Q2</c:v>
                </c:pt>
                <c:pt idx="18">
                  <c:v>2017Q3</c:v>
                </c:pt>
                <c:pt idx="19">
                  <c:v>2017Q4</c:v>
                </c:pt>
                <c:pt idx="20">
                  <c:v>2018Q1</c:v>
                </c:pt>
                <c:pt idx="21">
                  <c:v>2018Q2</c:v>
                </c:pt>
                <c:pt idx="22">
                  <c:v>2018Q3</c:v>
                </c:pt>
                <c:pt idx="23">
                  <c:v>2018Q4</c:v>
                </c:pt>
                <c:pt idx="24">
                  <c:v>2019Q1</c:v>
                </c:pt>
                <c:pt idx="25">
                  <c:v>2019Q2</c:v>
                </c:pt>
                <c:pt idx="26">
                  <c:v>2019Q3</c:v>
                </c:pt>
                <c:pt idx="27">
                  <c:v>2019Q4</c:v>
                </c:pt>
                <c:pt idx="28">
                  <c:v>2020Q1</c:v>
                </c:pt>
                <c:pt idx="29">
                  <c:v>2020Q2</c:v>
                </c:pt>
                <c:pt idx="30">
                  <c:v>2020Q3</c:v>
                </c:pt>
                <c:pt idx="31">
                  <c:v>2020Q4</c:v>
                </c:pt>
                <c:pt idx="32">
                  <c:v>2021Q1</c:v>
                </c:pt>
                <c:pt idx="33">
                  <c:v>2021Q2</c:v>
                </c:pt>
                <c:pt idx="34">
                  <c:v>2021Q3</c:v>
                </c:pt>
                <c:pt idx="35">
                  <c:v>2021Q4</c:v>
                </c:pt>
                <c:pt idx="36">
                  <c:v>2022Q1</c:v>
                </c:pt>
                <c:pt idx="37">
                  <c:v>2022F</c:v>
                </c:pt>
                <c:pt idx="38">
                  <c:v>2023F</c:v>
                </c:pt>
              </c:strCache>
            </c:strRef>
          </c:cat>
          <c:val>
            <c:numRef>
              <c:f>'איור 11 נתונים'!$C$4:$C$42</c:f>
              <c:numCache>
                <c:formatCode>0.0</c:formatCode>
                <c:ptCount val="39"/>
                <c:pt idx="0">
                  <c:v>5.710691018445524</c:v>
                </c:pt>
                <c:pt idx="1">
                  <c:v>8.2715410180488558</c:v>
                </c:pt>
                <c:pt idx="2">
                  <c:v>4.6833729215708164</c:v>
                </c:pt>
                <c:pt idx="3">
                  <c:v>3.0105931317526924</c:v>
                </c:pt>
                <c:pt idx="4">
                  <c:v>4.4609994571847222</c:v>
                </c:pt>
                <c:pt idx="5">
                  <c:v>3.7711163862897079</c:v>
                </c:pt>
                <c:pt idx="6">
                  <c:v>3.7864868941354102</c:v>
                </c:pt>
                <c:pt idx="7">
                  <c:v>6.1937648817227631</c:v>
                </c:pt>
                <c:pt idx="8">
                  <c:v>0.15565023051902216</c:v>
                </c:pt>
                <c:pt idx="9">
                  <c:v>0.26903308273935611</c:v>
                </c:pt>
                <c:pt idx="10">
                  <c:v>0.43767468513478125</c:v>
                </c:pt>
                <c:pt idx="11">
                  <c:v>3.331810492036591</c:v>
                </c:pt>
                <c:pt idx="12">
                  <c:v>3.8067794401183574</c:v>
                </c:pt>
                <c:pt idx="13">
                  <c:v>9.6372086351734332</c:v>
                </c:pt>
                <c:pt idx="14">
                  <c:v>5.094415230646665</c:v>
                </c:pt>
                <c:pt idx="15">
                  <c:v>4.4045116572723142</c:v>
                </c:pt>
                <c:pt idx="16">
                  <c:v>0.60452266393227205</c:v>
                </c:pt>
                <c:pt idx="17">
                  <c:v>5.8864615579826474</c:v>
                </c:pt>
                <c:pt idx="18">
                  <c:v>6.1879674029927001</c:v>
                </c:pt>
                <c:pt idx="19">
                  <c:v>5.7856304495694344</c:v>
                </c:pt>
                <c:pt idx="20">
                  <c:v>4.7189862420193407</c:v>
                </c:pt>
                <c:pt idx="21">
                  <c:v>1.1597124409231663</c:v>
                </c:pt>
                <c:pt idx="22">
                  <c:v>3.4436000815407874</c:v>
                </c:pt>
                <c:pt idx="23">
                  <c:v>2.9229359257723742</c:v>
                </c:pt>
                <c:pt idx="24">
                  <c:v>5.7959645122628078</c:v>
                </c:pt>
                <c:pt idx="25">
                  <c:v>1.491850735310174</c:v>
                </c:pt>
                <c:pt idx="26">
                  <c:v>4.3054834483779336</c:v>
                </c:pt>
                <c:pt idx="27">
                  <c:v>4.4576204012050091</c:v>
                </c:pt>
                <c:pt idx="28">
                  <c:v>-3.66896839350207</c:v>
                </c:pt>
                <c:pt idx="29">
                  <c:v>-32.189421370711877</c:v>
                </c:pt>
                <c:pt idx="30">
                  <c:v>37.890617100883837</c:v>
                </c:pt>
                <c:pt idx="31">
                  <c:v>8.9534338967892637</c:v>
                </c:pt>
                <c:pt idx="32">
                  <c:v>-0.83949415304866992</c:v>
                </c:pt>
                <c:pt idx="33">
                  <c:v>16.589877064835612</c:v>
                </c:pt>
                <c:pt idx="34">
                  <c:v>6.4785209355971762</c:v>
                </c:pt>
                <c:pt idx="35">
                  <c:v>15.624097291204686</c:v>
                </c:pt>
                <c:pt idx="36">
                  <c:v>-1.8815316813840965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BE-423E-88C0-FA2610D08974}"/>
            </c:ext>
          </c:extLst>
        </c:ser>
        <c:ser>
          <c:idx val="0"/>
          <c:order val="1"/>
          <c:spPr>
            <a:pattFill prst="wdDnDiag">
              <a:fgClr>
                <a:srgbClr val="ED7D3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dPt>
            <c:idx val="20"/>
            <c:invertIfNegative val="0"/>
            <c:bubble3D val="0"/>
            <c:spPr>
              <a:pattFill prst="wdDnDiag">
                <a:fgClr>
                  <a:srgbClr val="ED7D31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2-26BE-423E-88C0-FA2610D08974}"/>
              </c:ext>
            </c:extLst>
          </c:dPt>
          <c:dPt>
            <c:idx val="27"/>
            <c:invertIfNegative val="0"/>
            <c:bubble3D val="0"/>
            <c:spPr>
              <a:pattFill prst="wdDnDiag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26BE-423E-88C0-FA2610D08974}"/>
              </c:ext>
            </c:extLst>
          </c:dPt>
          <c:dPt>
            <c:idx val="30"/>
            <c:invertIfNegative val="0"/>
            <c:bubble3D val="0"/>
            <c:spPr>
              <a:pattFill prst="wdDnDiag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26BE-423E-88C0-FA2610D08974}"/>
              </c:ext>
            </c:extLst>
          </c:dPt>
          <c:dPt>
            <c:idx val="31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26BE-423E-88C0-FA2610D08974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26BE-423E-88C0-FA2610D08974}"/>
              </c:ext>
            </c:extLst>
          </c:dPt>
          <c:dPt>
            <c:idx val="3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26BE-423E-88C0-FA2610D0897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'איור 11 נתונים'!$A$4:$A$42</c:f>
              <c:strCache>
                <c:ptCount val="39"/>
                <c:pt idx="0">
                  <c:v>2013Q1</c:v>
                </c:pt>
                <c:pt idx="1">
                  <c:v>2013Q2</c:v>
                </c:pt>
                <c:pt idx="2">
                  <c:v>2013Q3</c:v>
                </c:pt>
                <c:pt idx="3">
                  <c:v>2013Q4</c:v>
                </c:pt>
                <c:pt idx="4">
                  <c:v>2014Q1</c:v>
                </c:pt>
                <c:pt idx="5">
                  <c:v>2014Q2</c:v>
                </c:pt>
                <c:pt idx="6">
                  <c:v>2014Q3</c:v>
                </c:pt>
                <c:pt idx="7">
                  <c:v>2014Q4</c:v>
                </c:pt>
                <c:pt idx="8">
                  <c:v>2015Q1</c:v>
                </c:pt>
                <c:pt idx="9">
                  <c:v>2015Q2</c:v>
                </c:pt>
                <c:pt idx="10">
                  <c:v>2015Q3</c:v>
                </c:pt>
                <c:pt idx="11">
                  <c:v>2015Q4</c:v>
                </c:pt>
                <c:pt idx="12">
                  <c:v>2016Q1</c:v>
                </c:pt>
                <c:pt idx="13">
                  <c:v>2016Q2</c:v>
                </c:pt>
                <c:pt idx="14">
                  <c:v>2016Q3</c:v>
                </c:pt>
                <c:pt idx="15">
                  <c:v>2016Q4</c:v>
                </c:pt>
                <c:pt idx="16">
                  <c:v>2017Q1</c:v>
                </c:pt>
                <c:pt idx="17">
                  <c:v>2017Q2</c:v>
                </c:pt>
                <c:pt idx="18">
                  <c:v>2017Q3</c:v>
                </c:pt>
                <c:pt idx="19">
                  <c:v>2017Q4</c:v>
                </c:pt>
                <c:pt idx="20">
                  <c:v>2018Q1</c:v>
                </c:pt>
                <c:pt idx="21">
                  <c:v>2018Q2</c:v>
                </c:pt>
                <c:pt idx="22">
                  <c:v>2018Q3</c:v>
                </c:pt>
                <c:pt idx="23">
                  <c:v>2018Q4</c:v>
                </c:pt>
                <c:pt idx="24">
                  <c:v>2019Q1</c:v>
                </c:pt>
                <c:pt idx="25">
                  <c:v>2019Q2</c:v>
                </c:pt>
                <c:pt idx="26">
                  <c:v>2019Q3</c:v>
                </c:pt>
                <c:pt idx="27">
                  <c:v>2019Q4</c:v>
                </c:pt>
                <c:pt idx="28">
                  <c:v>2020Q1</c:v>
                </c:pt>
                <c:pt idx="29">
                  <c:v>2020Q2</c:v>
                </c:pt>
                <c:pt idx="30">
                  <c:v>2020Q3</c:v>
                </c:pt>
                <c:pt idx="31">
                  <c:v>2020Q4</c:v>
                </c:pt>
                <c:pt idx="32">
                  <c:v>2021Q1</c:v>
                </c:pt>
                <c:pt idx="33">
                  <c:v>2021Q2</c:v>
                </c:pt>
                <c:pt idx="34">
                  <c:v>2021Q3</c:v>
                </c:pt>
                <c:pt idx="35">
                  <c:v>2021Q4</c:v>
                </c:pt>
                <c:pt idx="36">
                  <c:v>2022Q1</c:v>
                </c:pt>
                <c:pt idx="37">
                  <c:v>2022F</c:v>
                </c:pt>
                <c:pt idx="38">
                  <c:v>2023F</c:v>
                </c:pt>
              </c:strCache>
            </c:strRef>
          </c:cat>
          <c:val>
            <c:numRef>
              <c:f>'איור 11 נתונים'!$E$4:$E$42</c:f>
              <c:numCache>
                <c:formatCode>General</c:formatCode>
                <c:ptCount val="39"/>
                <c:pt idx="37" formatCode="0.0">
                  <c:v>5</c:v>
                </c:pt>
                <c:pt idx="38" formatCode="0.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6BE-423E-88C0-FA2610D089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28152064"/>
        <c:axId val="228153600"/>
      </c:barChart>
      <c:catAx>
        <c:axId val="228152064"/>
        <c:scaling>
          <c:orientation val="minMax"/>
        </c:scaling>
        <c:delete val="0"/>
        <c:axPos val="b"/>
        <c:numFmt formatCode="mm\-yy" sourceLinked="0"/>
        <c:majorTickMark val="out"/>
        <c:minorTickMark val="none"/>
        <c:tickLblPos val="low"/>
        <c:spPr>
          <a:ln w="28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David" panose="020E0502060401010101" pitchFamily="34" charset="-79"/>
                <a:ea typeface="Times New Roman"/>
                <a:cs typeface="David" panose="020E0502060401010101" pitchFamily="34" charset="-79"/>
              </a:defRPr>
            </a:pPr>
            <a:endParaRPr lang="he-IL"/>
          </a:p>
        </c:txPr>
        <c:crossAx val="228153600"/>
        <c:crosses val="autoZero"/>
        <c:auto val="0"/>
        <c:lblAlgn val="ctr"/>
        <c:lblOffset val="120"/>
        <c:tickLblSkip val="1"/>
        <c:tickMarkSkip val="1"/>
        <c:noMultiLvlLbl val="0"/>
      </c:catAx>
      <c:valAx>
        <c:axId val="228153600"/>
        <c:scaling>
          <c:orientation val="minMax"/>
          <c:max val="18"/>
          <c:min val="-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%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2.4564994882292732E-2"/>
              <c:y val="5.2617678276108901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28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David" panose="020E0502060401010101" pitchFamily="34" charset="-79"/>
                <a:ea typeface="Times New Roman"/>
                <a:cs typeface="David" panose="020E0502060401010101" pitchFamily="34" charset="-79"/>
              </a:defRPr>
            </a:pPr>
            <a:endParaRPr lang="he-IL"/>
          </a:p>
        </c:txPr>
        <c:crossAx val="228152064"/>
        <c:crosses val="autoZero"/>
        <c:crossBetween val="between"/>
        <c:majorUnit val="2"/>
      </c:valAx>
      <c:spPr>
        <a:noFill/>
        <a:ln w="12700">
          <a:noFill/>
        </a:ln>
      </c:spPr>
    </c:plotArea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413" b="1" i="0" u="none" strike="noStrike" baseline="0">
          <a:solidFill>
            <a:schemeClr val="tx1"/>
          </a:solidFill>
          <a:latin typeface="Times New Roman (Hebrew)"/>
          <a:ea typeface="Times New Roman (Hebrew)"/>
          <a:cs typeface="Times New Roman (Hebrew)"/>
        </a:defRPr>
      </a:pPr>
      <a:endParaRPr lang="he-IL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200" b="1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sz="1800" dirty="0"/>
              <a:t>איור </a:t>
            </a:r>
            <a:r>
              <a:rPr lang="he-IL" sz="1800" dirty="0" smtClean="0"/>
              <a:t>13: המאזן המצרפי של הסקטור העסקי מסקר המגמות</a:t>
            </a:r>
            <a:r>
              <a:rPr lang="he-IL" sz="1800" dirty="0"/>
              <a:t>
</a:t>
            </a:r>
            <a:r>
              <a:rPr lang="he-IL" sz="1800" b="0" dirty="0" smtClean="0"/>
              <a:t>נתונים מנוכי עונתיות, ינואר </a:t>
            </a:r>
            <a:r>
              <a:rPr lang="he-IL" sz="1800" b="0" dirty="0"/>
              <a:t>2013 עד </a:t>
            </a:r>
            <a:r>
              <a:rPr lang="he-IL" sz="1800" b="0" dirty="0" smtClean="0">
                <a:solidFill>
                  <a:schemeClr val="tx1"/>
                </a:solidFill>
              </a:rPr>
              <a:t>מאי </a:t>
            </a:r>
            <a:r>
              <a:rPr lang="he-IL" sz="1800" b="0" dirty="0" smtClean="0"/>
              <a:t>2022</a:t>
            </a:r>
            <a:endParaRPr lang="he-IL" sz="2000" b="0" dirty="0"/>
          </a:p>
        </c:rich>
      </c:tx>
      <c:layout>
        <c:manualLayout>
          <c:xMode val="edge"/>
          <c:yMode val="edge"/>
          <c:x val="0.2036395450568679"/>
          <c:y val="1.532495260069509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7980311185933974E-2"/>
          <c:y val="0.15193250720223359"/>
          <c:w val="0.93776150464413421"/>
          <c:h val="0.67413438791003133"/>
        </c:manualLayout>
      </c:layout>
      <c:lineChart>
        <c:grouping val="standard"/>
        <c:varyColors val="0"/>
        <c:ser>
          <c:idx val="2"/>
          <c:order val="0"/>
          <c:tx>
            <c:strRef>
              <c:f>'איור 36 נתונים'!$B$3</c:f>
              <c:strCache>
                <c:ptCount val="1"/>
                <c:pt idx="0">
                  <c:v>המאזן המצרפי מתוך סקר המגמות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ysDash"/>
            </a:ln>
          </c:spPr>
          <c:marker>
            <c:symbol val="none"/>
          </c:marker>
          <c:cat>
            <c:numRef>
              <c:f>'איור 36 נתונים'!$A$4:$A$200</c:f>
              <c:numCache>
                <c:formatCode>m/d/yyyy</c:formatCode>
                <c:ptCount val="1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</c:numCache>
            </c:numRef>
          </c:cat>
          <c:val>
            <c:numRef>
              <c:f>'איור 36 נתונים'!$B$4:$B$200</c:f>
              <c:numCache>
                <c:formatCode>0.00</c:formatCode>
                <c:ptCount val="197"/>
                <c:pt idx="0">
                  <c:v>4.3305973341000001</c:v>
                </c:pt>
                <c:pt idx="1">
                  <c:v>3.3341725918999998</c:v>
                </c:pt>
                <c:pt idx="2">
                  <c:v>3.3625911516000002</c:v>
                </c:pt>
                <c:pt idx="3">
                  <c:v>2.8950651490000001</c:v>
                </c:pt>
                <c:pt idx="4">
                  <c:v>2.6741824989</c:v>
                </c:pt>
                <c:pt idx="5">
                  <c:v>2.7029105074999999</c:v>
                </c:pt>
                <c:pt idx="6">
                  <c:v>2.3851298412999999</c:v>
                </c:pt>
                <c:pt idx="7">
                  <c:v>4.6397400317999997</c:v>
                </c:pt>
                <c:pt idx="8">
                  <c:v>3.9380257104999998</c:v>
                </c:pt>
                <c:pt idx="9">
                  <c:v>5.3759999137000003</c:v>
                </c:pt>
                <c:pt idx="10">
                  <c:v>5.0141968527999996</c:v>
                </c:pt>
                <c:pt idx="11">
                  <c:v>3.7216627434</c:v>
                </c:pt>
                <c:pt idx="12">
                  <c:v>4.8101449946999999</c:v>
                </c:pt>
                <c:pt idx="13">
                  <c:v>2.3453592603</c:v>
                </c:pt>
                <c:pt idx="14">
                  <c:v>1.6335266784</c:v>
                </c:pt>
                <c:pt idx="15">
                  <c:v>2.1012714765</c:v>
                </c:pt>
                <c:pt idx="16">
                  <c:v>2.3229837455000002</c:v>
                </c:pt>
                <c:pt idx="17">
                  <c:v>4.4887981003000004</c:v>
                </c:pt>
                <c:pt idx="18">
                  <c:v>1.8743966107000001</c:v>
                </c:pt>
                <c:pt idx="19">
                  <c:v>-4.1239186730000004</c:v>
                </c:pt>
                <c:pt idx="20">
                  <c:v>-0.78339649899999997</c:v>
                </c:pt>
                <c:pt idx="21">
                  <c:v>0.63442469459999995</c:v>
                </c:pt>
                <c:pt idx="22">
                  <c:v>0.31751316969999999</c:v>
                </c:pt>
                <c:pt idx="23">
                  <c:v>0.70464171959999999</c:v>
                </c:pt>
                <c:pt idx="24">
                  <c:v>0.74926318219999999</c:v>
                </c:pt>
                <c:pt idx="25">
                  <c:v>1.6760724347</c:v>
                </c:pt>
                <c:pt idx="26">
                  <c:v>0.7747875166</c:v>
                </c:pt>
                <c:pt idx="27">
                  <c:v>0.68395796170000001</c:v>
                </c:pt>
                <c:pt idx="28">
                  <c:v>2.080203172</c:v>
                </c:pt>
                <c:pt idx="29">
                  <c:v>2.0292139031</c:v>
                </c:pt>
                <c:pt idx="30">
                  <c:v>3.5425682060999999</c:v>
                </c:pt>
                <c:pt idx="31">
                  <c:v>3.4501943936999999</c:v>
                </c:pt>
                <c:pt idx="32">
                  <c:v>4.5748243358999998</c:v>
                </c:pt>
                <c:pt idx="33">
                  <c:v>1.1399687803</c:v>
                </c:pt>
                <c:pt idx="34">
                  <c:v>1.8945955163999999</c:v>
                </c:pt>
                <c:pt idx="35">
                  <c:v>2.2460456667000002</c:v>
                </c:pt>
                <c:pt idx="36">
                  <c:v>2.2375056830000002</c:v>
                </c:pt>
                <c:pt idx="37">
                  <c:v>1.4556484166000001</c:v>
                </c:pt>
                <c:pt idx="38">
                  <c:v>2.9912307702000001</c:v>
                </c:pt>
                <c:pt idx="39">
                  <c:v>3.8011510715000001</c:v>
                </c:pt>
                <c:pt idx="40">
                  <c:v>3.1921772361</c:v>
                </c:pt>
                <c:pt idx="41">
                  <c:v>3.0228542150000002</c:v>
                </c:pt>
                <c:pt idx="42">
                  <c:v>3.3013824242999998</c:v>
                </c:pt>
                <c:pt idx="43">
                  <c:v>2.1604204901999999</c:v>
                </c:pt>
                <c:pt idx="44">
                  <c:v>4.3284416800000001</c:v>
                </c:pt>
                <c:pt idx="45">
                  <c:v>1.8293981122</c:v>
                </c:pt>
                <c:pt idx="46">
                  <c:v>-0.238380391</c:v>
                </c:pt>
                <c:pt idx="47">
                  <c:v>3.1538714047999998</c:v>
                </c:pt>
                <c:pt idx="48">
                  <c:v>3.4111285316000002</c:v>
                </c:pt>
                <c:pt idx="49">
                  <c:v>3.8074668270999998</c:v>
                </c:pt>
                <c:pt idx="50">
                  <c:v>3.9798416429999999</c:v>
                </c:pt>
                <c:pt idx="51">
                  <c:v>4.6473444523999996</c:v>
                </c:pt>
                <c:pt idx="52">
                  <c:v>4.1152438727999998</c:v>
                </c:pt>
                <c:pt idx="53">
                  <c:v>5.1691275599999997</c:v>
                </c:pt>
                <c:pt idx="54">
                  <c:v>4.9733653218000002</c:v>
                </c:pt>
                <c:pt idx="55">
                  <c:v>4.1673888963000003</c:v>
                </c:pt>
                <c:pt idx="56">
                  <c:v>3.8033693837000002</c:v>
                </c:pt>
                <c:pt idx="57">
                  <c:v>4.8890855582999997</c:v>
                </c:pt>
                <c:pt idx="58">
                  <c:v>5.4671010834000002</c:v>
                </c:pt>
                <c:pt idx="59">
                  <c:v>3.8262025895999998</c:v>
                </c:pt>
                <c:pt idx="60">
                  <c:v>3.3278411085999999</c:v>
                </c:pt>
                <c:pt idx="61">
                  <c:v>4.0793337713</c:v>
                </c:pt>
                <c:pt idx="62">
                  <c:v>3.6478309288999999</c:v>
                </c:pt>
                <c:pt idx="63">
                  <c:v>4.1484954749999998</c:v>
                </c:pt>
                <c:pt idx="64">
                  <c:v>4.5642931056</c:v>
                </c:pt>
                <c:pt idx="65">
                  <c:v>4.9660067673999997</c:v>
                </c:pt>
                <c:pt idx="66">
                  <c:v>3.9476461330000001</c:v>
                </c:pt>
                <c:pt idx="67">
                  <c:v>4.0255672993999996</c:v>
                </c:pt>
                <c:pt idx="68">
                  <c:v>3.0366205317000001</c:v>
                </c:pt>
                <c:pt idx="69">
                  <c:v>3.9117845699</c:v>
                </c:pt>
                <c:pt idx="70">
                  <c:v>5.7682700578999997</c:v>
                </c:pt>
                <c:pt idx="71">
                  <c:v>3.2784721129999999</c:v>
                </c:pt>
                <c:pt idx="72">
                  <c:v>3.7313263288999998</c:v>
                </c:pt>
                <c:pt idx="73">
                  <c:v>4.4636775983000003</c:v>
                </c:pt>
                <c:pt idx="74">
                  <c:v>4.3387289804</c:v>
                </c:pt>
                <c:pt idx="75">
                  <c:v>4.9188759985999999</c:v>
                </c:pt>
                <c:pt idx="76">
                  <c:v>5.5416204687999997</c:v>
                </c:pt>
                <c:pt idx="77">
                  <c:v>4.8992917664000002</c:v>
                </c:pt>
                <c:pt idx="78">
                  <c:v>4.3759808751999998</c:v>
                </c:pt>
                <c:pt idx="79">
                  <c:v>4.8836294030999996</c:v>
                </c:pt>
                <c:pt idx="80">
                  <c:v>4.8106896014</c:v>
                </c:pt>
                <c:pt idx="81">
                  <c:v>3.3501654220999999</c:v>
                </c:pt>
                <c:pt idx="82">
                  <c:v>2.0173735255</c:v>
                </c:pt>
                <c:pt idx="83">
                  <c:v>2.2068214372999999</c:v>
                </c:pt>
                <c:pt idx="84">
                  <c:v>4.4450036445999999</c:v>
                </c:pt>
                <c:pt idx="85">
                  <c:v>4.1573941635000002</c:v>
                </c:pt>
                <c:pt idx="86">
                  <c:v>-6.6525524090000001</c:v>
                </c:pt>
                <c:pt idx="87">
                  <c:v>-24.48220298</c:v>
                </c:pt>
                <c:pt idx="88">
                  <c:v>-26.197613969999999</c:v>
                </c:pt>
                <c:pt idx="89">
                  <c:v>-13.5574321</c:v>
                </c:pt>
                <c:pt idx="90">
                  <c:v>-8.6485173520000007</c:v>
                </c:pt>
                <c:pt idx="91">
                  <c:v>-6.4482485189999998</c:v>
                </c:pt>
                <c:pt idx="92">
                  <c:v>-7.6628925849999998</c:v>
                </c:pt>
                <c:pt idx="93">
                  <c:v>-10.371651979999999</c:v>
                </c:pt>
                <c:pt idx="94">
                  <c:v>-9.7980092699999997</c:v>
                </c:pt>
                <c:pt idx="95">
                  <c:v>-7.2613409210000004</c:v>
                </c:pt>
                <c:pt idx="96">
                  <c:v>-4.792395688</c:v>
                </c:pt>
                <c:pt idx="97">
                  <c:v>-2.638347826</c:v>
                </c:pt>
                <c:pt idx="98">
                  <c:v>0.95443934149999998</c:v>
                </c:pt>
                <c:pt idx="99">
                  <c:v>4.4342132664999996</c:v>
                </c:pt>
                <c:pt idx="100">
                  <c:v>6.3487525491000003</c:v>
                </c:pt>
                <c:pt idx="101">
                  <c:v>6.6964471399000001</c:v>
                </c:pt>
                <c:pt idx="102">
                  <c:v>7.8135097405999998</c:v>
                </c:pt>
                <c:pt idx="103">
                  <c:v>5.5402490888000004</c:v>
                </c:pt>
                <c:pt idx="104">
                  <c:v>3.0516532248999999</c:v>
                </c:pt>
                <c:pt idx="105">
                  <c:v>4.0485498250000003</c:v>
                </c:pt>
                <c:pt idx="106">
                  <c:v>5.1396160706999998</c:v>
                </c:pt>
                <c:pt idx="107">
                  <c:v>2.7845278904000001</c:v>
                </c:pt>
                <c:pt idx="108">
                  <c:v>2.1084276467</c:v>
                </c:pt>
                <c:pt idx="109">
                  <c:v>2.5732348869999999</c:v>
                </c:pt>
                <c:pt idx="110">
                  <c:v>4.2079289319999997</c:v>
                </c:pt>
                <c:pt idx="111">
                  <c:v>6.671120105</c:v>
                </c:pt>
                <c:pt idx="112">
                  <c:v>7.2844026886000002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A4-4FD0-85EC-F46B94B1E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2213888"/>
        <c:axId val="232240256"/>
      </c:lineChart>
      <c:dateAx>
        <c:axId val="232213888"/>
        <c:scaling>
          <c:orientation val="minMax"/>
          <c:max val="44712"/>
          <c:min val="41305"/>
        </c:scaling>
        <c:delete val="0"/>
        <c:axPos val="b"/>
        <c:numFmt formatCode="mm/yy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32240256"/>
        <c:crosses val="autoZero"/>
        <c:auto val="0"/>
        <c:lblOffset val="100"/>
        <c:baseTimeUnit val="months"/>
        <c:majorUnit val="4"/>
        <c:majorTimeUnit val="months"/>
        <c:minorUnit val="6"/>
        <c:minorTimeUnit val="months"/>
      </c:dateAx>
      <c:valAx>
        <c:axId val="2322402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32213888"/>
        <c:crosses val="autoZero"/>
        <c:crossBetween val="between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solidFill>
      <a:sysClr val="window" lastClr="FFFFFF"/>
    </a:solidFill>
    <a:ln w="19050">
      <a:noFill/>
      <a:prstDash val="solid"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00"/>
            </a:pPr>
            <a:r>
              <a:rPr lang="he-IL" sz="1700" b="1" i="0" baseline="0" dirty="0" smtClean="0">
                <a:effectLst/>
              </a:rPr>
              <a:t>איור 14: </a:t>
            </a:r>
            <a:r>
              <a:rPr lang="he-IL" sz="1700" b="1" i="0" baseline="0" dirty="0">
                <a:effectLst/>
              </a:rPr>
              <a:t>יצוא הסחורות והשירותים
</a:t>
            </a:r>
            <a:r>
              <a:rPr lang="he-IL" sz="1700" b="0" i="0" baseline="0" dirty="0">
                <a:effectLst/>
              </a:rPr>
              <a:t>מיליוני דולרים, מנוכה </a:t>
            </a:r>
            <a:r>
              <a:rPr lang="he-IL" sz="1700" b="0" i="0" baseline="0" dirty="0" smtClean="0">
                <a:effectLst/>
              </a:rPr>
              <a:t>עונתיות, </a:t>
            </a:r>
            <a:r>
              <a:rPr lang="he-IL" sz="1700" b="0" i="0" baseline="0" dirty="0">
                <a:effectLst/>
              </a:rPr>
              <a:t>ינואר 2014 עד </a:t>
            </a:r>
            <a:r>
              <a:rPr lang="he-IL" sz="1700" b="0" i="0" baseline="0" dirty="0" smtClean="0">
                <a:effectLst/>
              </a:rPr>
              <a:t>מאי 2022</a:t>
            </a:r>
            <a:endParaRPr lang="he-IL" sz="1700" b="0" dirty="0">
              <a:effectLst/>
            </a:endParaRPr>
          </a:p>
        </c:rich>
      </c:tx>
      <c:layout>
        <c:manualLayout>
          <c:xMode val="edge"/>
          <c:yMode val="edge"/>
          <c:x val="0.25854904386951633"/>
          <c:y val="2.244645669291338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1958146487294469"/>
          <c:w val="0.92210424988163531"/>
          <c:h val="0.71235374015748043"/>
        </c:manualLayout>
      </c:layout>
      <c:lineChart>
        <c:grouping val="standard"/>
        <c:varyColors val="0"/>
        <c:ser>
          <c:idx val="0"/>
          <c:order val="0"/>
          <c:tx>
            <c:strRef>
              <c:f>'איור 13 נתונים'!$B$3</c:f>
              <c:strCache>
                <c:ptCount val="1"/>
                <c:pt idx="0">
                  <c:v>יצוא השירותים (ללא הזנק)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13 נתונים'!$A$4:$A$300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43555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  <c:pt idx="70">
                  <c:v>43799</c:v>
                </c:pt>
                <c:pt idx="71">
                  <c:v>43830</c:v>
                </c:pt>
                <c:pt idx="72">
                  <c:v>43861</c:v>
                </c:pt>
                <c:pt idx="73">
                  <c:v>43890</c:v>
                </c:pt>
                <c:pt idx="74">
                  <c:v>43921</c:v>
                </c:pt>
                <c:pt idx="75">
                  <c:v>43951</c:v>
                </c:pt>
                <c:pt idx="76">
                  <c:v>43982</c:v>
                </c:pt>
                <c:pt idx="77">
                  <c:v>44012</c:v>
                </c:pt>
                <c:pt idx="78">
                  <c:v>44043</c:v>
                </c:pt>
                <c:pt idx="79">
                  <c:v>44074</c:v>
                </c:pt>
                <c:pt idx="80">
                  <c:v>44104</c:v>
                </c:pt>
                <c:pt idx="81">
                  <c:v>44135</c:v>
                </c:pt>
                <c:pt idx="82">
                  <c:v>44165</c:v>
                </c:pt>
                <c:pt idx="83">
                  <c:v>44196</c:v>
                </c:pt>
                <c:pt idx="84">
                  <c:v>44227</c:v>
                </c:pt>
                <c:pt idx="85">
                  <c:v>44255</c:v>
                </c:pt>
                <c:pt idx="86">
                  <c:v>44286</c:v>
                </c:pt>
                <c:pt idx="87">
                  <c:v>44316</c:v>
                </c:pt>
                <c:pt idx="88">
                  <c:v>44347</c:v>
                </c:pt>
                <c:pt idx="89">
                  <c:v>44377</c:v>
                </c:pt>
                <c:pt idx="90">
                  <c:v>44408</c:v>
                </c:pt>
                <c:pt idx="91">
                  <c:v>44439</c:v>
                </c:pt>
                <c:pt idx="92">
                  <c:v>44469</c:v>
                </c:pt>
                <c:pt idx="93">
                  <c:v>44500</c:v>
                </c:pt>
                <c:pt idx="94">
                  <c:v>44530</c:v>
                </c:pt>
                <c:pt idx="95">
                  <c:v>44561</c:v>
                </c:pt>
                <c:pt idx="96">
                  <c:v>44592</c:v>
                </c:pt>
                <c:pt idx="97">
                  <c:v>44620</c:v>
                </c:pt>
                <c:pt idx="98">
                  <c:v>44651</c:v>
                </c:pt>
                <c:pt idx="99">
                  <c:v>44681</c:v>
                </c:pt>
                <c:pt idx="100">
                  <c:v>44712</c:v>
                </c:pt>
              </c:numCache>
            </c:numRef>
          </c:cat>
          <c:val>
            <c:numRef>
              <c:f>'איור 13 נתונים'!$B$4:$B$300</c:f>
              <c:numCache>
                <c:formatCode>#,##0</c:formatCode>
                <c:ptCount val="297"/>
                <c:pt idx="0">
                  <c:v>2865</c:v>
                </c:pt>
                <c:pt idx="1">
                  <c:v>2903</c:v>
                </c:pt>
                <c:pt idx="2">
                  <c:v>2906</c:v>
                </c:pt>
                <c:pt idx="3">
                  <c:v>3056</c:v>
                </c:pt>
                <c:pt idx="4">
                  <c:v>3045</c:v>
                </c:pt>
                <c:pt idx="5">
                  <c:v>2961</c:v>
                </c:pt>
                <c:pt idx="6">
                  <c:v>2802</c:v>
                </c:pt>
                <c:pt idx="7">
                  <c:v>2906</c:v>
                </c:pt>
                <c:pt idx="8">
                  <c:v>3031</c:v>
                </c:pt>
                <c:pt idx="9">
                  <c:v>3022</c:v>
                </c:pt>
                <c:pt idx="10">
                  <c:v>3136</c:v>
                </c:pt>
                <c:pt idx="11">
                  <c:v>3120</c:v>
                </c:pt>
                <c:pt idx="12">
                  <c:v>2871</c:v>
                </c:pt>
                <c:pt idx="13">
                  <c:v>3070</c:v>
                </c:pt>
                <c:pt idx="14">
                  <c:v>2941</c:v>
                </c:pt>
                <c:pt idx="15">
                  <c:v>2877</c:v>
                </c:pt>
                <c:pt idx="16">
                  <c:v>3007</c:v>
                </c:pt>
                <c:pt idx="17">
                  <c:v>2938</c:v>
                </c:pt>
                <c:pt idx="18">
                  <c:v>3014</c:v>
                </c:pt>
                <c:pt idx="19">
                  <c:v>3149</c:v>
                </c:pt>
                <c:pt idx="20">
                  <c:v>2953</c:v>
                </c:pt>
                <c:pt idx="21">
                  <c:v>3018</c:v>
                </c:pt>
                <c:pt idx="22">
                  <c:v>2953</c:v>
                </c:pt>
                <c:pt idx="23">
                  <c:v>3094</c:v>
                </c:pt>
                <c:pt idx="24">
                  <c:v>3071</c:v>
                </c:pt>
                <c:pt idx="25">
                  <c:v>3027</c:v>
                </c:pt>
                <c:pt idx="26">
                  <c:v>3057</c:v>
                </c:pt>
                <c:pt idx="27">
                  <c:v>3044</c:v>
                </c:pt>
                <c:pt idx="28">
                  <c:v>3197</c:v>
                </c:pt>
                <c:pt idx="29">
                  <c:v>3306</c:v>
                </c:pt>
                <c:pt idx="30">
                  <c:v>3116</c:v>
                </c:pt>
                <c:pt idx="31">
                  <c:v>3246</c:v>
                </c:pt>
                <c:pt idx="32">
                  <c:v>3328</c:v>
                </c:pt>
                <c:pt idx="33">
                  <c:v>3272</c:v>
                </c:pt>
                <c:pt idx="34">
                  <c:v>3358</c:v>
                </c:pt>
                <c:pt idx="35">
                  <c:v>3476</c:v>
                </c:pt>
                <c:pt idx="36">
                  <c:v>3410</c:v>
                </c:pt>
                <c:pt idx="37">
                  <c:v>3269</c:v>
                </c:pt>
                <c:pt idx="38">
                  <c:v>3580</c:v>
                </c:pt>
                <c:pt idx="39">
                  <c:v>3581</c:v>
                </c:pt>
                <c:pt idx="40">
                  <c:v>3649</c:v>
                </c:pt>
                <c:pt idx="41">
                  <c:v>3812</c:v>
                </c:pt>
                <c:pt idx="42">
                  <c:v>3818</c:v>
                </c:pt>
                <c:pt idx="43">
                  <c:v>3682</c:v>
                </c:pt>
                <c:pt idx="44">
                  <c:v>3925</c:v>
                </c:pt>
                <c:pt idx="45">
                  <c:v>3813</c:v>
                </c:pt>
                <c:pt idx="46">
                  <c:v>4038</c:v>
                </c:pt>
                <c:pt idx="47">
                  <c:v>4052</c:v>
                </c:pt>
                <c:pt idx="48">
                  <c:v>4294</c:v>
                </c:pt>
                <c:pt idx="49">
                  <c:v>4110</c:v>
                </c:pt>
                <c:pt idx="50">
                  <c:v>4106</c:v>
                </c:pt>
                <c:pt idx="51">
                  <c:v>4207</c:v>
                </c:pt>
                <c:pt idx="52">
                  <c:v>4071</c:v>
                </c:pt>
                <c:pt idx="53">
                  <c:v>4031</c:v>
                </c:pt>
                <c:pt idx="54">
                  <c:v>4132</c:v>
                </c:pt>
                <c:pt idx="55">
                  <c:v>4301</c:v>
                </c:pt>
                <c:pt idx="56">
                  <c:v>4041</c:v>
                </c:pt>
                <c:pt idx="57">
                  <c:v>4189</c:v>
                </c:pt>
                <c:pt idx="58">
                  <c:v>4164</c:v>
                </c:pt>
                <c:pt idx="59">
                  <c:v>4137</c:v>
                </c:pt>
                <c:pt idx="60">
                  <c:v>4183</c:v>
                </c:pt>
                <c:pt idx="61">
                  <c:v>4253</c:v>
                </c:pt>
                <c:pt idx="62">
                  <c:v>4360</c:v>
                </c:pt>
                <c:pt idx="63">
                  <c:v>4349</c:v>
                </c:pt>
                <c:pt idx="64">
                  <c:v>4501</c:v>
                </c:pt>
                <c:pt idx="65">
                  <c:v>4605</c:v>
                </c:pt>
                <c:pt idx="66">
                  <c:v>4363</c:v>
                </c:pt>
                <c:pt idx="67">
                  <c:v>4534</c:v>
                </c:pt>
                <c:pt idx="68">
                  <c:v>4578</c:v>
                </c:pt>
                <c:pt idx="69">
                  <c:v>4707</c:v>
                </c:pt>
                <c:pt idx="70">
                  <c:v>4683</c:v>
                </c:pt>
                <c:pt idx="71">
                  <c:v>4856</c:v>
                </c:pt>
                <c:pt idx="72">
                  <c:v>4701</c:v>
                </c:pt>
                <c:pt idx="73">
                  <c:v>4772</c:v>
                </c:pt>
                <c:pt idx="74">
                  <c:v>4254</c:v>
                </c:pt>
                <c:pt idx="75">
                  <c:v>4319</c:v>
                </c:pt>
                <c:pt idx="76">
                  <c:v>4187</c:v>
                </c:pt>
                <c:pt idx="77">
                  <c:v>4270</c:v>
                </c:pt>
                <c:pt idx="78">
                  <c:v>4289</c:v>
                </c:pt>
                <c:pt idx="79">
                  <c:v>4438</c:v>
                </c:pt>
                <c:pt idx="80">
                  <c:v>4702</c:v>
                </c:pt>
                <c:pt idx="81">
                  <c:v>4708</c:v>
                </c:pt>
                <c:pt idx="82">
                  <c:v>4819</c:v>
                </c:pt>
                <c:pt idx="83">
                  <c:v>5044</c:v>
                </c:pt>
                <c:pt idx="84">
                  <c:v>5239</c:v>
                </c:pt>
                <c:pt idx="85">
                  <c:v>5497</c:v>
                </c:pt>
                <c:pt idx="86">
                  <c:v>5391</c:v>
                </c:pt>
                <c:pt idx="87">
                  <c:v>5397</c:v>
                </c:pt>
                <c:pt idx="88">
                  <c:v>5755</c:v>
                </c:pt>
                <c:pt idx="89">
                  <c:v>5929</c:v>
                </c:pt>
                <c:pt idx="90">
                  <c:v>5991</c:v>
                </c:pt>
                <c:pt idx="91">
                  <c:v>6050</c:v>
                </c:pt>
                <c:pt idx="92">
                  <c:v>6549</c:v>
                </c:pt>
                <c:pt idx="93">
                  <c:v>6361</c:v>
                </c:pt>
                <c:pt idx="94">
                  <c:v>6608</c:v>
                </c:pt>
                <c:pt idx="95">
                  <c:v>6643</c:v>
                </c:pt>
                <c:pt idx="96">
                  <c:v>6730</c:v>
                </c:pt>
                <c:pt idx="97">
                  <c:v>6922</c:v>
                </c:pt>
                <c:pt idx="98">
                  <c:v>7124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24-4158-AF90-09D3BF7328C6}"/>
            </c:ext>
          </c:extLst>
        </c:ser>
        <c:ser>
          <c:idx val="1"/>
          <c:order val="1"/>
          <c:tx>
            <c:strRef>
              <c:f>'איור 13 נתונים'!$C$3</c:f>
              <c:strCache>
                <c:ptCount val="1"/>
                <c:pt idx="0">
                  <c:v>יצוא הסחורות (ללא או"מ ויהלומים)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13 נתונים'!$A$4:$A$300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43555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  <c:pt idx="70">
                  <c:v>43799</c:v>
                </c:pt>
                <c:pt idx="71">
                  <c:v>43830</c:v>
                </c:pt>
                <c:pt idx="72">
                  <c:v>43861</c:v>
                </c:pt>
                <c:pt idx="73">
                  <c:v>43890</c:v>
                </c:pt>
                <c:pt idx="74">
                  <c:v>43921</c:v>
                </c:pt>
                <c:pt idx="75">
                  <c:v>43951</c:v>
                </c:pt>
                <c:pt idx="76">
                  <c:v>43982</c:v>
                </c:pt>
                <c:pt idx="77">
                  <c:v>44012</c:v>
                </c:pt>
                <c:pt idx="78">
                  <c:v>44043</c:v>
                </c:pt>
                <c:pt idx="79">
                  <c:v>44074</c:v>
                </c:pt>
                <c:pt idx="80">
                  <c:v>44104</c:v>
                </c:pt>
                <c:pt idx="81">
                  <c:v>44135</c:v>
                </c:pt>
                <c:pt idx="82">
                  <c:v>44165</c:v>
                </c:pt>
                <c:pt idx="83">
                  <c:v>44196</c:v>
                </c:pt>
                <c:pt idx="84">
                  <c:v>44227</c:v>
                </c:pt>
                <c:pt idx="85">
                  <c:v>44255</c:v>
                </c:pt>
                <c:pt idx="86">
                  <c:v>44286</c:v>
                </c:pt>
                <c:pt idx="87">
                  <c:v>44316</c:v>
                </c:pt>
                <c:pt idx="88">
                  <c:v>44347</c:v>
                </c:pt>
                <c:pt idx="89">
                  <c:v>44377</c:v>
                </c:pt>
                <c:pt idx="90">
                  <c:v>44408</c:v>
                </c:pt>
                <c:pt idx="91">
                  <c:v>44439</c:v>
                </c:pt>
                <c:pt idx="92">
                  <c:v>44469</c:v>
                </c:pt>
                <c:pt idx="93">
                  <c:v>44500</c:v>
                </c:pt>
                <c:pt idx="94">
                  <c:v>44530</c:v>
                </c:pt>
                <c:pt idx="95">
                  <c:v>44561</c:v>
                </c:pt>
                <c:pt idx="96">
                  <c:v>44592</c:v>
                </c:pt>
                <c:pt idx="97">
                  <c:v>44620</c:v>
                </c:pt>
                <c:pt idx="98">
                  <c:v>44651</c:v>
                </c:pt>
                <c:pt idx="99">
                  <c:v>44681</c:v>
                </c:pt>
                <c:pt idx="100">
                  <c:v>44712</c:v>
                </c:pt>
              </c:numCache>
            </c:numRef>
          </c:cat>
          <c:val>
            <c:numRef>
              <c:f>'איור 13 נתונים'!$C$4:$C$300</c:f>
              <c:numCache>
                <c:formatCode>#,##0</c:formatCode>
                <c:ptCount val="297"/>
                <c:pt idx="0">
                  <c:v>3984.2</c:v>
                </c:pt>
                <c:pt idx="1">
                  <c:v>4196</c:v>
                </c:pt>
                <c:pt idx="2">
                  <c:v>4104.7</c:v>
                </c:pt>
                <c:pt idx="3">
                  <c:v>3939.9</c:v>
                </c:pt>
                <c:pt idx="4">
                  <c:v>3928.1</c:v>
                </c:pt>
                <c:pt idx="5">
                  <c:v>4092.5</c:v>
                </c:pt>
                <c:pt idx="6">
                  <c:v>4228.3</c:v>
                </c:pt>
                <c:pt idx="7">
                  <c:v>3651.9</c:v>
                </c:pt>
                <c:pt idx="8">
                  <c:v>4253.1000000000004</c:v>
                </c:pt>
                <c:pt idx="9">
                  <c:v>3951.5</c:v>
                </c:pt>
                <c:pt idx="10">
                  <c:v>3763.2</c:v>
                </c:pt>
                <c:pt idx="11">
                  <c:v>3729.8</c:v>
                </c:pt>
                <c:pt idx="12">
                  <c:v>3698.2</c:v>
                </c:pt>
                <c:pt idx="13">
                  <c:v>4069.7</c:v>
                </c:pt>
                <c:pt idx="14">
                  <c:v>3845.4</c:v>
                </c:pt>
                <c:pt idx="15">
                  <c:v>3683.9</c:v>
                </c:pt>
                <c:pt idx="16">
                  <c:v>3943.2</c:v>
                </c:pt>
                <c:pt idx="17">
                  <c:v>3864.4</c:v>
                </c:pt>
                <c:pt idx="18">
                  <c:v>3946.4</c:v>
                </c:pt>
                <c:pt idx="19">
                  <c:v>3758.5</c:v>
                </c:pt>
                <c:pt idx="20">
                  <c:v>3798.6</c:v>
                </c:pt>
                <c:pt idx="21">
                  <c:v>3915.3</c:v>
                </c:pt>
                <c:pt idx="22">
                  <c:v>3982.3</c:v>
                </c:pt>
                <c:pt idx="23">
                  <c:v>3788</c:v>
                </c:pt>
                <c:pt idx="24">
                  <c:v>3763</c:v>
                </c:pt>
                <c:pt idx="25">
                  <c:v>3511.2</c:v>
                </c:pt>
                <c:pt idx="26">
                  <c:v>3461</c:v>
                </c:pt>
                <c:pt idx="27">
                  <c:v>3658.3</c:v>
                </c:pt>
                <c:pt idx="28">
                  <c:v>3698.7</c:v>
                </c:pt>
                <c:pt idx="29">
                  <c:v>3892.5</c:v>
                </c:pt>
                <c:pt idx="30">
                  <c:v>3879.8</c:v>
                </c:pt>
                <c:pt idx="31">
                  <c:v>3542.2</c:v>
                </c:pt>
                <c:pt idx="32">
                  <c:v>3776.2</c:v>
                </c:pt>
                <c:pt idx="33">
                  <c:v>3823.5</c:v>
                </c:pt>
                <c:pt idx="34">
                  <c:v>3768.3</c:v>
                </c:pt>
                <c:pt idx="35">
                  <c:v>3973.6</c:v>
                </c:pt>
                <c:pt idx="36">
                  <c:v>3942.2</c:v>
                </c:pt>
                <c:pt idx="37">
                  <c:v>3468.4</c:v>
                </c:pt>
                <c:pt idx="38">
                  <c:v>3860.1</c:v>
                </c:pt>
                <c:pt idx="39">
                  <c:v>3844.7</c:v>
                </c:pt>
                <c:pt idx="40">
                  <c:v>3923.5</c:v>
                </c:pt>
                <c:pt idx="41">
                  <c:v>3683.2</c:v>
                </c:pt>
                <c:pt idx="42">
                  <c:v>3728.6</c:v>
                </c:pt>
                <c:pt idx="43">
                  <c:v>4057.5</c:v>
                </c:pt>
                <c:pt idx="44">
                  <c:v>3757.9</c:v>
                </c:pt>
                <c:pt idx="45">
                  <c:v>3864</c:v>
                </c:pt>
                <c:pt idx="46">
                  <c:v>3975.3</c:v>
                </c:pt>
                <c:pt idx="47">
                  <c:v>3882.5</c:v>
                </c:pt>
                <c:pt idx="48">
                  <c:v>4045.8</c:v>
                </c:pt>
                <c:pt idx="49">
                  <c:v>3992.8</c:v>
                </c:pt>
                <c:pt idx="50">
                  <c:v>4241.2</c:v>
                </c:pt>
                <c:pt idx="51">
                  <c:v>4076.5</c:v>
                </c:pt>
                <c:pt idx="52">
                  <c:v>3744.8</c:v>
                </c:pt>
                <c:pt idx="53">
                  <c:v>3936.9</c:v>
                </c:pt>
                <c:pt idx="54">
                  <c:v>3878.7</c:v>
                </c:pt>
                <c:pt idx="55">
                  <c:v>4208.3</c:v>
                </c:pt>
                <c:pt idx="56">
                  <c:v>3899.5</c:v>
                </c:pt>
                <c:pt idx="57">
                  <c:v>3731.3</c:v>
                </c:pt>
                <c:pt idx="58">
                  <c:v>3700.6</c:v>
                </c:pt>
                <c:pt idx="59">
                  <c:v>3708.3</c:v>
                </c:pt>
                <c:pt idx="60">
                  <c:v>3779.5</c:v>
                </c:pt>
                <c:pt idx="61">
                  <c:v>4216.8</c:v>
                </c:pt>
                <c:pt idx="62">
                  <c:v>4774.3</c:v>
                </c:pt>
                <c:pt idx="63">
                  <c:v>3620.3</c:v>
                </c:pt>
                <c:pt idx="64">
                  <c:v>3550.6</c:v>
                </c:pt>
                <c:pt idx="65">
                  <c:v>3910.9</c:v>
                </c:pt>
                <c:pt idx="66">
                  <c:v>3936</c:v>
                </c:pt>
                <c:pt idx="67">
                  <c:v>3881.7</c:v>
                </c:pt>
                <c:pt idx="68">
                  <c:v>3657.7</c:v>
                </c:pt>
                <c:pt idx="69">
                  <c:v>3606.9</c:v>
                </c:pt>
                <c:pt idx="70">
                  <c:v>3775.3</c:v>
                </c:pt>
                <c:pt idx="71">
                  <c:v>3660.9</c:v>
                </c:pt>
                <c:pt idx="72">
                  <c:v>3840</c:v>
                </c:pt>
                <c:pt idx="73">
                  <c:v>3965.5</c:v>
                </c:pt>
                <c:pt idx="74">
                  <c:v>3215.8</c:v>
                </c:pt>
                <c:pt idx="75">
                  <c:v>3285.7</c:v>
                </c:pt>
                <c:pt idx="76">
                  <c:v>3747.6</c:v>
                </c:pt>
                <c:pt idx="77">
                  <c:v>3758.9</c:v>
                </c:pt>
                <c:pt idx="78">
                  <c:v>3260.2</c:v>
                </c:pt>
                <c:pt idx="79">
                  <c:v>3411.5</c:v>
                </c:pt>
                <c:pt idx="80">
                  <c:v>3796.6</c:v>
                </c:pt>
                <c:pt idx="81">
                  <c:v>3883.1</c:v>
                </c:pt>
                <c:pt idx="82">
                  <c:v>3969</c:v>
                </c:pt>
                <c:pt idx="83">
                  <c:v>3839.2</c:v>
                </c:pt>
                <c:pt idx="84">
                  <c:v>3830.9</c:v>
                </c:pt>
                <c:pt idx="85">
                  <c:v>3798.3</c:v>
                </c:pt>
                <c:pt idx="86">
                  <c:v>3768.1</c:v>
                </c:pt>
                <c:pt idx="87">
                  <c:v>4024.2</c:v>
                </c:pt>
                <c:pt idx="88">
                  <c:v>3950.1</c:v>
                </c:pt>
                <c:pt idx="89">
                  <c:v>4023</c:v>
                </c:pt>
                <c:pt idx="90">
                  <c:v>4379.7</c:v>
                </c:pt>
                <c:pt idx="91">
                  <c:v>4429.1000000000004</c:v>
                </c:pt>
                <c:pt idx="92">
                  <c:v>4311.6000000000004</c:v>
                </c:pt>
                <c:pt idx="93">
                  <c:v>4420.3</c:v>
                </c:pt>
                <c:pt idx="94">
                  <c:v>4576.3</c:v>
                </c:pt>
                <c:pt idx="95">
                  <c:v>4640.8</c:v>
                </c:pt>
                <c:pt idx="96">
                  <c:v>4558.2</c:v>
                </c:pt>
                <c:pt idx="97">
                  <c:v>4787.3999999999996</c:v>
                </c:pt>
                <c:pt idx="98">
                  <c:v>5003</c:v>
                </c:pt>
                <c:pt idx="99">
                  <c:v>5554.6</c:v>
                </c:pt>
                <c:pt idx="100">
                  <c:v>5007.8999999999996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24-4158-AF90-09D3BF7328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8258944"/>
        <c:axId val="228260480"/>
      </c:lineChart>
      <c:dateAx>
        <c:axId val="228258944"/>
        <c:scaling>
          <c:orientation val="minMax"/>
          <c:min val="41670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/>
            </a:pPr>
            <a:endParaRPr lang="he-IL"/>
          </a:p>
        </c:txPr>
        <c:crossAx val="228260480"/>
        <c:crossesAt val="0"/>
        <c:auto val="0"/>
        <c:lblOffset val="100"/>
        <c:baseTimeUnit val="months"/>
        <c:majorUnit val="4"/>
        <c:majorTimeUnit val="months"/>
      </c:dateAx>
      <c:valAx>
        <c:axId val="228260480"/>
        <c:scaling>
          <c:orientation val="minMax"/>
          <c:min val="2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228258944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9.0099325084364454E-2"/>
          <c:y val="0.93567460629921262"/>
          <c:w val="0.83463993175349716"/>
          <c:h val="5.1571096874379191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7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rtl="1">
              <a:defRPr sz="2000"/>
            </a:pPr>
            <a:r>
              <a:rPr lang="he-IL" sz="1800" dirty="0">
                <a:solidFill>
                  <a:schemeClr val="tx1"/>
                </a:solidFill>
              </a:rPr>
              <a:t>איור </a:t>
            </a:r>
            <a:r>
              <a:rPr lang="he-IL" sz="1800" dirty="0" smtClean="0">
                <a:solidFill>
                  <a:schemeClr val="tx1"/>
                </a:solidFill>
              </a:rPr>
              <a:t>15: </a:t>
            </a:r>
            <a:r>
              <a:rPr lang="he-IL" sz="1800" dirty="0">
                <a:solidFill>
                  <a:schemeClr val="tx1"/>
                </a:solidFill>
              </a:rPr>
              <a:t>יבוא הסחורות לישראל: מוצרי צריכה, נכסי השקעה (ללא או"מ), חומרי גלם (ללא יהלומים וחומרי אנרגיה)
</a:t>
            </a:r>
            <a:r>
              <a:rPr lang="he-IL" sz="1800" b="0" dirty="0">
                <a:solidFill>
                  <a:schemeClr val="tx1"/>
                </a:solidFill>
              </a:rPr>
              <a:t>מיליוני דולרים, מנוכה עונתיות' ינואר 2014 עד </a:t>
            </a:r>
            <a:r>
              <a:rPr lang="he-IL" sz="1800" b="0" dirty="0" smtClean="0">
                <a:solidFill>
                  <a:schemeClr val="tx1"/>
                </a:solidFill>
              </a:rPr>
              <a:t>מאי 2022</a:t>
            </a:r>
            <a:endParaRPr lang="he-IL" sz="2000" b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9.7098164742829965E-2"/>
          <c:y val="7.3016881858377555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9979111986001749E-2"/>
          <c:y val="0.12338911177571911"/>
          <c:w val="0.905798788574247"/>
          <c:h val="0.70020754132190877"/>
        </c:manualLayout>
      </c:layout>
      <c:lineChart>
        <c:grouping val="standard"/>
        <c:varyColors val="0"/>
        <c:ser>
          <c:idx val="1"/>
          <c:order val="0"/>
          <c:tx>
            <c:strRef>
              <c:f>'איור 26 נתונים'!$B$3</c:f>
              <c:strCache>
                <c:ptCount val="1"/>
                <c:pt idx="0">
                  <c:v>יבוא מוצרי צריכה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'איור 26 נתונים'!$A$4:$A$400</c:f>
              <c:numCache>
                <c:formatCode>m/d/yyyy</c:formatCode>
                <c:ptCount val="397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  <c:pt idx="287">
                  <c:v>43465</c:v>
                </c:pt>
                <c:pt idx="288">
                  <c:v>43496</c:v>
                </c:pt>
                <c:pt idx="289">
                  <c:v>43524</c:v>
                </c:pt>
                <c:pt idx="290">
                  <c:v>43555</c:v>
                </c:pt>
                <c:pt idx="291">
                  <c:v>43585</c:v>
                </c:pt>
                <c:pt idx="292">
                  <c:v>43616</c:v>
                </c:pt>
                <c:pt idx="293">
                  <c:v>43646</c:v>
                </c:pt>
                <c:pt idx="294">
                  <c:v>43677</c:v>
                </c:pt>
                <c:pt idx="295">
                  <c:v>43708</c:v>
                </c:pt>
                <c:pt idx="296">
                  <c:v>43738</c:v>
                </c:pt>
                <c:pt idx="297">
                  <c:v>43769</c:v>
                </c:pt>
                <c:pt idx="298">
                  <c:v>43799</c:v>
                </c:pt>
                <c:pt idx="299">
                  <c:v>43830</c:v>
                </c:pt>
                <c:pt idx="300">
                  <c:v>43861</c:v>
                </c:pt>
                <c:pt idx="301">
                  <c:v>43890</c:v>
                </c:pt>
                <c:pt idx="302">
                  <c:v>43921</c:v>
                </c:pt>
                <c:pt idx="303">
                  <c:v>43951</c:v>
                </c:pt>
                <c:pt idx="304">
                  <c:v>43982</c:v>
                </c:pt>
                <c:pt idx="305">
                  <c:v>44012</c:v>
                </c:pt>
                <c:pt idx="306">
                  <c:v>44043</c:v>
                </c:pt>
                <c:pt idx="307">
                  <c:v>44074</c:v>
                </c:pt>
                <c:pt idx="308">
                  <c:v>44104</c:v>
                </c:pt>
                <c:pt idx="309">
                  <c:v>44135</c:v>
                </c:pt>
                <c:pt idx="310">
                  <c:v>44165</c:v>
                </c:pt>
                <c:pt idx="311">
                  <c:v>44196</c:v>
                </c:pt>
                <c:pt idx="312">
                  <c:v>44227</c:v>
                </c:pt>
                <c:pt idx="313">
                  <c:v>44255</c:v>
                </c:pt>
                <c:pt idx="314">
                  <c:v>44286</c:v>
                </c:pt>
                <c:pt idx="315">
                  <c:v>44316</c:v>
                </c:pt>
                <c:pt idx="316">
                  <c:v>44347</c:v>
                </c:pt>
                <c:pt idx="317">
                  <c:v>44377</c:v>
                </c:pt>
                <c:pt idx="318">
                  <c:v>44408</c:v>
                </c:pt>
                <c:pt idx="319">
                  <c:v>44439</c:v>
                </c:pt>
                <c:pt idx="320">
                  <c:v>44469</c:v>
                </c:pt>
                <c:pt idx="321">
                  <c:v>44500</c:v>
                </c:pt>
                <c:pt idx="322">
                  <c:v>44530</c:v>
                </c:pt>
                <c:pt idx="323">
                  <c:v>44561</c:v>
                </c:pt>
                <c:pt idx="324">
                  <c:v>44592</c:v>
                </c:pt>
                <c:pt idx="325">
                  <c:v>44620</c:v>
                </c:pt>
                <c:pt idx="326">
                  <c:v>44651</c:v>
                </c:pt>
                <c:pt idx="327">
                  <c:v>44681</c:v>
                </c:pt>
                <c:pt idx="328">
                  <c:v>44712</c:v>
                </c:pt>
              </c:numCache>
            </c:numRef>
          </c:cat>
          <c:val>
            <c:numRef>
              <c:f>'איור 26 נתונים'!$B$4:$B$400</c:f>
              <c:numCache>
                <c:formatCode>0.0</c:formatCode>
                <c:ptCount val="397"/>
                <c:pt idx="0">
                  <c:v>335.34435535424012</c:v>
                </c:pt>
                <c:pt idx="1">
                  <c:v>330.79422841591935</c:v>
                </c:pt>
                <c:pt idx="2">
                  <c:v>333.63805775236983</c:v>
                </c:pt>
                <c:pt idx="3">
                  <c:v>335.57186170115614</c:v>
                </c:pt>
                <c:pt idx="4">
                  <c:v>329.65669668133916</c:v>
                </c:pt>
                <c:pt idx="5">
                  <c:v>323.05901262077407</c:v>
                </c:pt>
                <c:pt idx="6">
                  <c:v>366.51272488173731</c:v>
                </c:pt>
                <c:pt idx="7">
                  <c:v>339.09821007835478</c:v>
                </c:pt>
                <c:pt idx="8">
                  <c:v>316.80258808058301</c:v>
                </c:pt>
                <c:pt idx="9">
                  <c:v>377.54678270716511</c:v>
                </c:pt>
                <c:pt idx="10">
                  <c:v>380.50436521707366</c:v>
                </c:pt>
                <c:pt idx="11">
                  <c:v>382.55192233931803</c:v>
                </c:pt>
                <c:pt idx="12">
                  <c:v>409.17016492849444</c:v>
                </c:pt>
                <c:pt idx="13">
                  <c:v>402.91374038830338</c:v>
                </c:pt>
                <c:pt idx="14">
                  <c:v>390.51464448137932</c:v>
                </c:pt>
                <c:pt idx="15">
                  <c:v>391.65217621595951</c:v>
                </c:pt>
                <c:pt idx="16">
                  <c:v>387.67081514492889</c:v>
                </c:pt>
                <c:pt idx="17">
                  <c:v>397.11232854194446</c:v>
                </c:pt>
                <c:pt idx="18">
                  <c:v>399.04613249073077</c:v>
                </c:pt>
                <c:pt idx="19">
                  <c:v>401.32119595989116</c:v>
                </c:pt>
                <c:pt idx="20">
                  <c:v>392.44844843016563</c:v>
                </c:pt>
                <c:pt idx="21">
                  <c:v>401.20744278643309</c:v>
                </c:pt>
                <c:pt idx="22">
                  <c:v>371.2903581669741</c:v>
                </c:pt>
                <c:pt idx="23">
                  <c:v>367.19524392248542</c:v>
                </c:pt>
                <c:pt idx="24">
                  <c:v>399.95615787839495</c:v>
                </c:pt>
                <c:pt idx="25">
                  <c:v>355.59242022976753</c:v>
                </c:pt>
                <c:pt idx="26">
                  <c:v>369.01529469781372</c:v>
                </c:pt>
                <c:pt idx="27">
                  <c:v>376.1817446256689</c:v>
                </c:pt>
                <c:pt idx="28">
                  <c:v>402.34497452101328</c:v>
                </c:pt>
                <c:pt idx="29">
                  <c:v>410.64895618344872</c:v>
                </c:pt>
                <c:pt idx="30">
                  <c:v>350.13226790378258</c:v>
                </c:pt>
                <c:pt idx="31">
                  <c:v>350.47352742415666</c:v>
                </c:pt>
                <c:pt idx="32">
                  <c:v>370.721592299684</c:v>
                </c:pt>
                <c:pt idx="33">
                  <c:v>355.59242022976753</c:v>
                </c:pt>
                <c:pt idx="34">
                  <c:v>387.21580245109675</c:v>
                </c:pt>
                <c:pt idx="35">
                  <c:v>409.17016492849444</c:v>
                </c:pt>
                <c:pt idx="36">
                  <c:v>373.56542163613449</c:v>
                </c:pt>
                <c:pt idx="37">
                  <c:v>343.87584336359151</c:v>
                </c:pt>
                <c:pt idx="38">
                  <c:v>387.1020492776388</c:v>
                </c:pt>
                <c:pt idx="39">
                  <c:v>395.63353728699019</c:v>
                </c:pt>
                <c:pt idx="40">
                  <c:v>349.33599568957646</c:v>
                </c:pt>
                <c:pt idx="41">
                  <c:v>376.1817446256689</c:v>
                </c:pt>
                <c:pt idx="42">
                  <c:v>365.7164526675312</c:v>
                </c:pt>
                <c:pt idx="43">
                  <c:v>389.37711274679913</c:v>
                </c:pt>
                <c:pt idx="44">
                  <c:v>388.23958101221893</c:v>
                </c:pt>
                <c:pt idx="45">
                  <c:v>389.94587861408922</c:v>
                </c:pt>
                <c:pt idx="46">
                  <c:v>345.69589413891981</c:v>
                </c:pt>
                <c:pt idx="47">
                  <c:v>352.86234406677499</c:v>
                </c:pt>
                <c:pt idx="48">
                  <c:v>343.53458384321749</c:v>
                </c:pt>
                <c:pt idx="49">
                  <c:v>410.87646253036473</c:v>
                </c:pt>
                <c:pt idx="50">
                  <c:v>375.27171923800478</c:v>
                </c:pt>
                <c:pt idx="51">
                  <c:v>379.93559934978356</c:v>
                </c:pt>
                <c:pt idx="52">
                  <c:v>351.49730598527879</c:v>
                </c:pt>
                <c:pt idx="53">
                  <c:v>391.87968256287559</c:v>
                </c:pt>
                <c:pt idx="54">
                  <c:v>392.44844843016563</c:v>
                </c:pt>
                <c:pt idx="55">
                  <c:v>398.36361344998261</c:v>
                </c:pt>
                <c:pt idx="56">
                  <c:v>372.99665576884439</c:v>
                </c:pt>
                <c:pt idx="57">
                  <c:v>364.46516775949294</c:v>
                </c:pt>
                <c:pt idx="58">
                  <c:v>415.54034264214351</c:v>
                </c:pt>
                <c:pt idx="59">
                  <c:v>396.9985753684864</c:v>
                </c:pt>
                <c:pt idx="60">
                  <c:v>368.10526931014959</c:v>
                </c:pt>
                <c:pt idx="61">
                  <c:v>394.60975872586801</c:v>
                </c:pt>
                <c:pt idx="62">
                  <c:v>422.36553304962467</c:v>
                </c:pt>
                <c:pt idx="63">
                  <c:v>423.16180526383079</c:v>
                </c:pt>
                <c:pt idx="64">
                  <c:v>428.39445124289972</c:v>
                </c:pt>
                <c:pt idx="65">
                  <c:v>411.10396887728075</c:v>
                </c:pt>
                <c:pt idx="66">
                  <c:v>417.2466402440138</c:v>
                </c:pt>
                <c:pt idx="67">
                  <c:v>423.3893116107468</c:v>
                </c:pt>
                <c:pt idx="68">
                  <c:v>419.52170371317419</c:v>
                </c:pt>
                <c:pt idx="69">
                  <c:v>452.39637084254167</c:v>
                </c:pt>
                <c:pt idx="70">
                  <c:v>433.39959087505252</c:v>
                </c:pt>
                <c:pt idx="71">
                  <c:v>433.51334404851053</c:v>
                </c:pt>
                <c:pt idx="72">
                  <c:v>445.57118043506051</c:v>
                </c:pt>
                <c:pt idx="73">
                  <c:v>478.55960073788606</c:v>
                </c:pt>
                <c:pt idx="74">
                  <c:v>457.40151047469453</c:v>
                </c:pt>
                <c:pt idx="75">
                  <c:v>433.28583770159446</c:v>
                </c:pt>
                <c:pt idx="76">
                  <c:v>453.19264305674778</c:v>
                </c:pt>
                <c:pt idx="77">
                  <c:v>411.90024109148692</c:v>
                </c:pt>
                <c:pt idx="78">
                  <c:v>438.40473050720533</c:v>
                </c:pt>
                <c:pt idx="79">
                  <c:v>436.69843290533504</c:v>
                </c:pt>
                <c:pt idx="80">
                  <c:v>441.47606619057188</c:v>
                </c:pt>
                <c:pt idx="81">
                  <c:v>428.73571076327369</c:v>
                </c:pt>
                <c:pt idx="82">
                  <c:v>424.29933699841098</c:v>
                </c:pt>
                <c:pt idx="83">
                  <c:v>448.30125659805304</c:v>
                </c:pt>
                <c:pt idx="84">
                  <c:v>481.40343007433654</c:v>
                </c:pt>
                <c:pt idx="85">
                  <c:v>433.28583770159446</c:v>
                </c:pt>
                <c:pt idx="86">
                  <c:v>395.97479680736427</c:v>
                </c:pt>
                <c:pt idx="87">
                  <c:v>445.45742726160256</c:v>
                </c:pt>
                <c:pt idx="88">
                  <c:v>389.26335957334112</c:v>
                </c:pt>
                <c:pt idx="89">
                  <c:v>400.75243009260106</c:v>
                </c:pt>
                <c:pt idx="90">
                  <c:v>409.85268396924261</c:v>
                </c:pt>
                <c:pt idx="91">
                  <c:v>402.23122134755533</c:v>
                </c:pt>
                <c:pt idx="92">
                  <c:v>399.27363883764679</c:v>
                </c:pt>
                <c:pt idx="93">
                  <c:v>370.15282643239391</c:v>
                </c:pt>
                <c:pt idx="94">
                  <c:v>385.85076436960054</c:v>
                </c:pt>
                <c:pt idx="95">
                  <c:v>395.1785245931581</c:v>
                </c:pt>
                <c:pt idx="96">
                  <c:v>337.16440612956836</c:v>
                </c:pt>
                <c:pt idx="97">
                  <c:v>350.35977425069859</c:v>
                </c:pt>
                <c:pt idx="98">
                  <c:v>351.26979963836277</c:v>
                </c:pt>
                <c:pt idx="99">
                  <c:v>383.57570090044015</c:v>
                </c:pt>
                <c:pt idx="100">
                  <c:v>355.3649138828514</c:v>
                </c:pt>
                <c:pt idx="101">
                  <c:v>395.63353728699019</c:v>
                </c:pt>
                <c:pt idx="102">
                  <c:v>399.04613249073077</c:v>
                </c:pt>
                <c:pt idx="103">
                  <c:v>385.73701119614253</c:v>
                </c:pt>
                <c:pt idx="104">
                  <c:v>411.33147522419682</c:v>
                </c:pt>
                <c:pt idx="105">
                  <c:v>390.8559040017534</c:v>
                </c:pt>
                <c:pt idx="106">
                  <c:v>407.00885463279212</c:v>
                </c:pt>
                <c:pt idx="107">
                  <c:v>401.88996182718125</c:v>
                </c:pt>
                <c:pt idx="108">
                  <c:v>422.02427352925059</c:v>
                </c:pt>
                <c:pt idx="109">
                  <c:v>422.70679256999875</c:v>
                </c:pt>
                <c:pt idx="110">
                  <c:v>435.67465434421291</c:v>
                </c:pt>
                <c:pt idx="111">
                  <c:v>403.93751894942562</c:v>
                </c:pt>
                <c:pt idx="112">
                  <c:v>445.11616774122848</c:v>
                </c:pt>
                <c:pt idx="113">
                  <c:v>429.41822980402185</c:v>
                </c:pt>
                <c:pt idx="114">
                  <c:v>353.65861628098116</c:v>
                </c:pt>
                <c:pt idx="115">
                  <c:v>467.63929608591627</c:v>
                </c:pt>
                <c:pt idx="116">
                  <c:v>445.68493360851858</c:v>
                </c:pt>
                <c:pt idx="117">
                  <c:v>479.12836660517615</c:v>
                </c:pt>
                <c:pt idx="118">
                  <c:v>484.36101258424503</c:v>
                </c:pt>
                <c:pt idx="119">
                  <c:v>486.52232287994735</c:v>
                </c:pt>
                <c:pt idx="120">
                  <c:v>455.92271921974026</c:v>
                </c:pt>
                <c:pt idx="121">
                  <c:v>452.28261766908366</c:v>
                </c:pt>
                <c:pt idx="122">
                  <c:v>477.19456265638985</c:v>
                </c:pt>
                <c:pt idx="123">
                  <c:v>456.37773191357235</c:v>
                </c:pt>
                <c:pt idx="124">
                  <c:v>491.29995616518414</c:v>
                </c:pt>
                <c:pt idx="125">
                  <c:v>491.18620299172619</c:v>
                </c:pt>
                <c:pt idx="126">
                  <c:v>473.44070793227519</c:v>
                </c:pt>
                <c:pt idx="127">
                  <c:v>449.7800478530072</c:v>
                </c:pt>
                <c:pt idx="128">
                  <c:v>480.03839199284033</c:v>
                </c:pt>
                <c:pt idx="129">
                  <c:v>465.47798579021384</c:v>
                </c:pt>
                <c:pt idx="130">
                  <c:v>494.37129184855075</c:v>
                </c:pt>
                <c:pt idx="131">
                  <c:v>505.06409015360447</c:v>
                </c:pt>
                <c:pt idx="132">
                  <c:v>491.8</c:v>
                </c:pt>
                <c:pt idx="133">
                  <c:v>484.5</c:v>
                </c:pt>
                <c:pt idx="134">
                  <c:v>482.3</c:v>
                </c:pt>
                <c:pt idx="135">
                  <c:v>527.5</c:v>
                </c:pt>
                <c:pt idx="136">
                  <c:v>526.79999999999995</c:v>
                </c:pt>
                <c:pt idx="137">
                  <c:v>507.8</c:v>
                </c:pt>
                <c:pt idx="138">
                  <c:v>455.2</c:v>
                </c:pt>
                <c:pt idx="139">
                  <c:v>537.70000000000005</c:v>
                </c:pt>
                <c:pt idx="140">
                  <c:v>553.79999999999995</c:v>
                </c:pt>
                <c:pt idx="141">
                  <c:v>563.5</c:v>
                </c:pt>
                <c:pt idx="142">
                  <c:v>537.79999999999995</c:v>
                </c:pt>
                <c:pt idx="143">
                  <c:v>559.4</c:v>
                </c:pt>
                <c:pt idx="144">
                  <c:v>586.4</c:v>
                </c:pt>
                <c:pt idx="145">
                  <c:v>600.70000000000005</c:v>
                </c:pt>
                <c:pt idx="146">
                  <c:v>620.20000000000005</c:v>
                </c:pt>
                <c:pt idx="147">
                  <c:v>604.20000000000005</c:v>
                </c:pt>
                <c:pt idx="148">
                  <c:v>669.3</c:v>
                </c:pt>
                <c:pt idx="149">
                  <c:v>634.9</c:v>
                </c:pt>
                <c:pt idx="150">
                  <c:v>657.9</c:v>
                </c:pt>
                <c:pt idx="151">
                  <c:v>664.5</c:v>
                </c:pt>
                <c:pt idx="152">
                  <c:v>656.1</c:v>
                </c:pt>
                <c:pt idx="153">
                  <c:v>681.7</c:v>
                </c:pt>
                <c:pt idx="154">
                  <c:v>714.5</c:v>
                </c:pt>
                <c:pt idx="155">
                  <c:v>746.9</c:v>
                </c:pt>
                <c:pt idx="156">
                  <c:v>741.6</c:v>
                </c:pt>
                <c:pt idx="157">
                  <c:v>770</c:v>
                </c:pt>
                <c:pt idx="158">
                  <c:v>775.8</c:v>
                </c:pt>
                <c:pt idx="159">
                  <c:v>773.4</c:v>
                </c:pt>
                <c:pt idx="160">
                  <c:v>708.1</c:v>
                </c:pt>
                <c:pt idx="161">
                  <c:v>778.2</c:v>
                </c:pt>
                <c:pt idx="162">
                  <c:v>780.9</c:v>
                </c:pt>
                <c:pt idx="163">
                  <c:v>755.3</c:v>
                </c:pt>
                <c:pt idx="164">
                  <c:v>779.7</c:v>
                </c:pt>
                <c:pt idx="165">
                  <c:v>767.2</c:v>
                </c:pt>
                <c:pt idx="166">
                  <c:v>784</c:v>
                </c:pt>
                <c:pt idx="167">
                  <c:v>679.6</c:v>
                </c:pt>
                <c:pt idx="168">
                  <c:v>693.7</c:v>
                </c:pt>
                <c:pt idx="169">
                  <c:v>665.5</c:v>
                </c:pt>
                <c:pt idx="170">
                  <c:v>638.4</c:v>
                </c:pt>
                <c:pt idx="171">
                  <c:v>670.7</c:v>
                </c:pt>
                <c:pt idx="172">
                  <c:v>652.4</c:v>
                </c:pt>
                <c:pt idx="173">
                  <c:v>682.4</c:v>
                </c:pt>
                <c:pt idx="174">
                  <c:v>767.7</c:v>
                </c:pt>
                <c:pt idx="175">
                  <c:v>709.2</c:v>
                </c:pt>
                <c:pt idx="176">
                  <c:v>732.6</c:v>
                </c:pt>
                <c:pt idx="177">
                  <c:v>719</c:v>
                </c:pt>
                <c:pt idx="178">
                  <c:v>775.6</c:v>
                </c:pt>
                <c:pt idx="179">
                  <c:v>781.5</c:v>
                </c:pt>
                <c:pt idx="180">
                  <c:v>752.5</c:v>
                </c:pt>
                <c:pt idx="181">
                  <c:v>784.4</c:v>
                </c:pt>
                <c:pt idx="182">
                  <c:v>829.8</c:v>
                </c:pt>
                <c:pt idx="183">
                  <c:v>766.8</c:v>
                </c:pt>
                <c:pt idx="184">
                  <c:v>762.6</c:v>
                </c:pt>
                <c:pt idx="185">
                  <c:v>773.3</c:v>
                </c:pt>
                <c:pt idx="186">
                  <c:v>780.3</c:v>
                </c:pt>
                <c:pt idx="187">
                  <c:v>826.8</c:v>
                </c:pt>
                <c:pt idx="188">
                  <c:v>823.3</c:v>
                </c:pt>
                <c:pt idx="189">
                  <c:v>885.9</c:v>
                </c:pt>
                <c:pt idx="190">
                  <c:v>909.8</c:v>
                </c:pt>
                <c:pt idx="191">
                  <c:v>838.2</c:v>
                </c:pt>
                <c:pt idx="192">
                  <c:v>949.9</c:v>
                </c:pt>
                <c:pt idx="193">
                  <c:v>894.5</c:v>
                </c:pt>
                <c:pt idx="194">
                  <c:v>966.8</c:v>
                </c:pt>
                <c:pt idx="195">
                  <c:v>945.4</c:v>
                </c:pt>
                <c:pt idx="196">
                  <c:v>995.4</c:v>
                </c:pt>
                <c:pt idx="197">
                  <c:v>936.2</c:v>
                </c:pt>
                <c:pt idx="198">
                  <c:v>925.7</c:v>
                </c:pt>
                <c:pt idx="199">
                  <c:v>975.5</c:v>
                </c:pt>
                <c:pt idx="200">
                  <c:v>932</c:v>
                </c:pt>
                <c:pt idx="201">
                  <c:v>880.8</c:v>
                </c:pt>
                <c:pt idx="202">
                  <c:v>899.7</c:v>
                </c:pt>
                <c:pt idx="203">
                  <c:v>890.3</c:v>
                </c:pt>
                <c:pt idx="204">
                  <c:v>913.7</c:v>
                </c:pt>
                <c:pt idx="205">
                  <c:v>895.9</c:v>
                </c:pt>
                <c:pt idx="206">
                  <c:v>866.8</c:v>
                </c:pt>
                <c:pt idx="207">
                  <c:v>927.6</c:v>
                </c:pt>
                <c:pt idx="208">
                  <c:v>873.4</c:v>
                </c:pt>
                <c:pt idx="209">
                  <c:v>866.8</c:v>
                </c:pt>
                <c:pt idx="210">
                  <c:v>878.4</c:v>
                </c:pt>
                <c:pt idx="211">
                  <c:v>854</c:v>
                </c:pt>
                <c:pt idx="212">
                  <c:v>873.3</c:v>
                </c:pt>
                <c:pt idx="213">
                  <c:v>909.9</c:v>
                </c:pt>
                <c:pt idx="214">
                  <c:v>865.5</c:v>
                </c:pt>
                <c:pt idx="215">
                  <c:v>856.9</c:v>
                </c:pt>
                <c:pt idx="216">
                  <c:v>953</c:v>
                </c:pt>
                <c:pt idx="217">
                  <c:v>938.7</c:v>
                </c:pt>
                <c:pt idx="218">
                  <c:v>905.7</c:v>
                </c:pt>
                <c:pt idx="219">
                  <c:v>929.9</c:v>
                </c:pt>
                <c:pt idx="220">
                  <c:v>934.9</c:v>
                </c:pt>
                <c:pt idx="221">
                  <c:v>948.6</c:v>
                </c:pt>
                <c:pt idx="222">
                  <c:v>999.6</c:v>
                </c:pt>
                <c:pt idx="223">
                  <c:v>966.9</c:v>
                </c:pt>
                <c:pt idx="224">
                  <c:v>1043.0999999999999</c:v>
                </c:pt>
                <c:pt idx="225">
                  <c:v>951.6</c:v>
                </c:pt>
                <c:pt idx="226">
                  <c:v>988.2</c:v>
                </c:pt>
                <c:pt idx="227">
                  <c:v>954</c:v>
                </c:pt>
                <c:pt idx="228">
                  <c:v>1113.7</c:v>
                </c:pt>
                <c:pt idx="229">
                  <c:v>1123</c:v>
                </c:pt>
                <c:pt idx="230">
                  <c:v>1073.0999999999999</c:v>
                </c:pt>
                <c:pt idx="231">
                  <c:v>1060.8</c:v>
                </c:pt>
                <c:pt idx="232">
                  <c:v>1062.0999999999999</c:v>
                </c:pt>
                <c:pt idx="233">
                  <c:v>1071.9000000000001</c:v>
                </c:pt>
                <c:pt idx="234">
                  <c:v>1099.5</c:v>
                </c:pt>
                <c:pt idx="235">
                  <c:v>1079.9000000000001</c:v>
                </c:pt>
                <c:pt idx="236">
                  <c:v>1082</c:v>
                </c:pt>
                <c:pt idx="237">
                  <c:v>1058.9000000000001</c:v>
                </c:pt>
                <c:pt idx="238">
                  <c:v>1056.3</c:v>
                </c:pt>
                <c:pt idx="239">
                  <c:v>1068.7</c:v>
                </c:pt>
                <c:pt idx="240">
                  <c:v>1011.3</c:v>
                </c:pt>
                <c:pt idx="241">
                  <c:v>976.5</c:v>
                </c:pt>
                <c:pt idx="242">
                  <c:v>1029</c:v>
                </c:pt>
                <c:pt idx="243">
                  <c:v>1006</c:v>
                </c:pt>
                <c:pt idx="244">
                  <c:v>972.7</c:v>
                </c:pt>
                <c:pt idx="245">
                  <c:v>1029.3</c:v>
                </c:pt>
                <c:pt idx="246">
                  <c:v>1041.8</c:v>
                </c:pt>
                <c:pt idx="247">
                  <c:v>1108.4000000000001</c:v>
                </c:pt>
                <c:pt idx="248">
                  <c:v>1039.0999999999999</c:v>
                </c:pt>
                <c:pt idx="249">
                  <c:v>1094.4000000000001</c:v>
                </c:pt>
                <c:pt idx="250">
                  <c:v>1070.8</c:v>
                </c:pt>
                <c:pt idx="251">
                  <c:v>1009.7</c:v>
                </c:pt>
                <c:pt idx="252">
                  <c:v>1213.8</c:v>
                </c:pt>
                <c:pt idx="253">
                  <c:v>1134.8</c:v>
                </c:pt>
                <c:pt idx="254">
                  <c:v>1215.0999999999999</c:v>
                </c:pt>
                <c:pt idx="255">
                  <c:v>1163.0999999999999</c:v>
                </c:pt>
                <c:pt idx="256">
                  <c:v>1215.5</c:v>
                </c:pt>
                <c:pt idx="257">
                  <c:v>1151.7</c:v>
                </c:pt>
                <c:pt idx="258">
                  <c:v>1120.4000000000001</c:v>
                </c:pt>
                <c:pt idx="259">
                  <c:v>1154.0999999999999</c:v>
                </c:pt>
                <c:pt idx="260">
                  <c:v>1224.5</c:v>
                </c:pt>
                <c:pt idx="261">
                  <c:v>1163.5999999999999</c:v>
                </c:pt>
                <c:pt idx="262">
                  <c:v>1202.0999999999999</c:v>
                </c:pt>
                <c:pt idx="263">
                  <c:v>1243.4000000000001</c:v>
                </c:pt>
                <c:pt idx="264">
                  <c:v>1112.5</c:v>
                </c:pt>
                <c:pt idx="265">
                  <c:v>1134.4000000000001</c:v>
                </c:pt>
                <c:pt idx="266">
                  <c:v>1131.3</c:v>
                </c:pt>
                <c:pt idx="267">
                  <c:v>1171.7</c:v>
                </c:pt>
                <c:pt idx="268">
                  <c:v>1255</c:v>
                </c:pt>
                <c:pt idx="269">
                  <c:v>1264.9000000000001</c:v>
                </c:pt>
                <c:pt idx="270">
                  <c:v>1249.2</c:v>
                </c:pt>
                <c:pt idx="271">
                  <c:v>1312.5</c:v>
                </c:pt>
                <c:pt idx="272">
                  <c:v>1248</c:v>
                </c:pt>
                <c:pt idx="273">
                  <c:v>1315.6</c:v>
                </c:pt>
                <c:pt idx="274">
                  <c:v>1369.9</c:v>
                </c:pt>
                <c:pt idx="275">
                  <c:v>1264.5</c:v>
                </c:pt>
                <c:pt idx="276">
                  <c:v>1334.4</c:v>
                </c:pt>
                <c:pt idx="277">
                  <c:v>1455.3</c:v>
                </c:pt>
                <c:pt idx="278">
                  <c:v>1347.4</c:v>
                </c:pt>
                <c:pt idx="279">
                  <c:v>1394.4</c:v>
                </c:pt>
                <c:pt idx="280">
                  <c:v>1393.2</c:v>
                </c:pt>
                <c:pt idx="281">
                  <c:v>1394.8</c:v>
                </c:pt>
                <c:pt idx="282">
                  <c:v>1411.7</c:v>
                </c:pt>
                <c:pt idx="283">
                  <c:v>1452.1</c:v>
                </c:pt>
                <c:pt idx="284">
                  <c:v>1382</c:v>
                </c:pt>
                <c:pt idx="285">
                  <c:v>1387</c:v>
                </c:pt>
                <c:pt idx="286">
                  <c:v>1335.4</c:v>
                </c:pt>
                <c:pt idx="287">
                  <c:v>1334.6</c:v>
                </c:pt>
                <c:pt idx="288">
                  <c:v>1383.8</c:v>
                </c:pt>
                <c:pt idx="289">
                  <c:v>1451.2</c:v>
                </c:pt>
                <c:pt idx="290">
                  <c:v>1744.4</c:v>
                </c:pt>
                <c:pt idx="291">
                  <c:v>1381.4</c:v>
                </c:pt>
                <c:pt idx="292">
                  <c:v>1315.4</c:v>
                </c:pt>
                <c:pt idx="293">
                  <c:v>1434.6</c:v>
                </c:pt>
                <c:pt idx="294">
                  <c:v>1382.7</c:v>
                </c:pt>
                <c:pt idx="295">
                  <c:v>1346.8</c:v>
                </c:pt>
                <c:pt idx="296">
                  <c:v>1397.9</c:v>
                </c:pt>
                <c:pt idx="297">
                  <c:v>1480</c:v>
                </c:pt>
                <c:pt idx="298">
                  <c:v>1433.3</c:v>
                </c:pt>
                <c:pt idx="299">
                  <c:v>1533.7</c:v>
                </c:pt>
                <c:pt idx="300">
                  <c:v>1461.9</c:v>
                </c:pt>
                <c:pt idx="301">
                  <c:v>1381.5</c:v>
                </c:pt>
                <c:pt idx="302">
                  <c:v>1313.3</c:v>
                </c:pt>
                <c:pt idx="303">
                  <c:v>1207</c:v>
                </c:pt>
                <c:pt idx="304">
                  <c:v>1234.2</c:v>
                </c:pt>
                <c:pt idx="305">
                  <c:v>1401.9</c:v>
                </c:pt>
                <c:pt idx="306">
                  <c:v>1516.2</c:v>
                </c:pt>
                <c:pt idx="307">
                  <c:v>1522.2</c:v>
                </c:pt>
                <c:pt idx="308">
                  <c:v>1581.1</c:v>
                </c:pt>
                <c:pt idx="309">
                  <c:v>1571.6</c:v>
                </c:pt>
                <c:pt idx="310">
                  <c:v>1704.9</c:v>
                </c:pt>
                <c:pt idx="311">
                  <c:v>1857.5</c:v>
                </c:pt>
                <c:pt idx="312">
                  <c:v>1774.6</c:v>
                </c:pt>
                <c:pt idx="313">
                  <c:v>1783.6</c:v>
                </c:pt>
                <c:pt idx="314">
                  <c:v>1907.6</c:v>
                </c:pt>
                <c:pt idx="315">
                  <c:v>1928.5</c:v>
                </c:pt>
                <c:pt idx="316">
                  <c:v>1989.3</c:v>
                </c:pt>
                <c:pt idx="317">
                  <c:v>2015.5</c:v>
                </c:pt>
                <c:pt idx="318">
                  <c:v>1979.1</c:v>
                </c:pt>
                <c:pt idx="319">
                  <c:v>2036.7</c:v>
                </c:pt>
                <c:pt idx="320">
                  <c:v>2104.6</c:v>
                </c:pt>
                <c:pt idx="321">
                  <c:v>2038.4</c:v>
                </c:pt>
                <c:pt idx="322">
                  <c:v>2095.6999999999998</c:v>
                </c:pt>
                <c:pt idx="323">
                  <c:v>2045.5</c:v>
                </c:pt>
                <c:pt idx="324">
                  <c:v>2195.6</c:v>
                </c:pt>
                <c:pt idx="325">
                  <c:v>2142</c:v>
                </c:pt>
                <c:pt idx="326">
                  <c:v>1998.9</c:v>
                </c:pt>
                <c:pt idx="327">
                  <c:v>2276.4</c:v>
                </c:pt>
                <c:pt idx="328">
                  <c:v>2159.6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59-4974-A723-8152496AA9C6}"/>
            </c:ext>
          </c:extLst>
        </c:ser>
        <c:ser>
          <c:idx val="2"/>
          <c:order val="1"/>
          <c:tx>
            <c:strRef>
              <c:f>'איור 26 נתונים'!$C$3</c:f>
              <c:strCache>
                <c:ptCount val="1"/>
                <c:pt idx="0">
                  <c:v>יבוא נכסי השקעה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26 נתונים'!$A$4:$A$400</c:f>
              <c:numCache>
                <c:formatCode>m/d/yyyy</c:formatCode>
                <c:ptCount val="397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  <c:pt idx="287">
                  <c:v>43465</c:v>
                </c:pt>
                <c:pt idx="288">
                  <c:v>43496</c:v>
                </c:pt>
                <c:pt idx="289">
                  <c:v>43524</c:v>
                </c:pt>
                <c:pt idx="290">
                  <c:v>43555</c:v>
                </c:pt>
                <c:pt idx="291">
                  <c:v>43585</c:v>
                </c:pt>
                <c:pt idx="292">
                  <c:v>43616</c:v>
                </c:pt>
                <c:pt idx="293">
                  <c:v>43646</c:v>
                </c:pt>
                <c:pt idx="294">
                  <c:v>43677</c:v>
                </c:pt>
                <c:pt idx="295">
                  <c:v>43708</c:v>
                </c:pt>
                <c:pt idx="296">
                  <c:v>43738</c:v>
                </c:pt>
                <c:pt idx="297">
                  <c:v>43769</c:v>
                </c:pt>
                <c:pt idx="298">
                  <c:v>43799</c:v>
                </c:pt>
                <c:pt idx="299">
                  <c:v>43830</c:v>
                </c:pt>
                <c:pt idx="300">
                  <c:v>43861</c:v>
                </c:pt>
                <c:pt idx="301">
                  <c:v>43890</c:v>
                </c:pt>
                <c:pt idx="302">
                  <c:v>43921</c:v>
                </c:pt>
                <c:pt idx="303">
                  <c:v>43951</c:v>
                </c:pt>
                <c:pt idx="304">
                  <c:v>43982</c:v>
                </c:pt>
                <c:pt idx="305">
                  <c:v>44012</c:v>
                </c:pt>
                <c:pt idx="306">
                  <c:v>44043</c:v>
                </c:pt>
                <c:pt idx="307">
                  <c:v>44074</c:v>
                </c:pt>
                <c:pt idx="308">
                  <c:v>44104</c:v>
                </c:pt>
                <c:pt idx="309">
                  <c:v>44135</c:v>
                </c:pt>
                <c:pt idx="310">
                  <c:v>44165</c:v>
                </c:pt>
                <c:pt idx="311">
                  <c:v>44196</c:v>
                </c:pt>
                <c:pt idx="312">
                  <c:v>44227</c:v>
                </c:pt>
                <c:pt idx="313">
                  <c:v>44255</c:v>
                </c:pt>
                <c:pt idx="314">
                  <c:v>44286</c:v>
                </c:pt>
                <c:pt idx="315">
                  <c:v>44316</c:v>
                </c:pt>
                <c:pt idx="316">
                  <c:v>44347</c:v>
                </c:pt>
                <c:pt idx="317">
                  <c:v>44377</c:v>
                </c:pt>
                <c:pt idx="318">
                  <c:v>44408</c:v>
                </c:pt>
                <c:pt idx="319">
                  <c:v>44439</c:v>
                </c:pt>
                <c:pt idx="320">
                  <c:v>44469</c:v>
                </c:pt>
                <c:pt idx="321">
                  <c:v>44500</c:v>
                </c:pt>
                <c:pt idx="322">
                  <c:v>44530</c:v>
                </c:pt>
                <c:pt idx="323">
                  <c:v>44561</c:v>
                </c:pt>
                <c:pt idx="324">
                  <c:v>44592</c:v>
                </c:pt>
                <c:pt idx="325">
                  <c:v>44620</c:v>
                </c:pt>
                <c:pt idx="326">
                  <c:v>44651</c:v>
                </c:pt>
                <c:pt idx="327">
                  <c:v>44681</c:v>
                </c:pt>
                <c:pt idx="328">
                  <c:v>44712</c:v>
                </c:pt>
              </c:numCache>
            </c:numRef>
          </c:cat>
          <c:val>
            <c:numRef>
              <c:f>'איור 26 נתונים'!$C$4:$C$400</c:f>
              <c:numCache>
                <c:formatCode>0.0</c:formatCode>
                <c:ptCount val="397"/>
                <c:pt idx="0">
                  <c:v>327.16794756200539</c:v>
                </c:pt>
                <c:pt idx="1">
                  <c:v>300.14103015470926</c:v>
                </c:pt>
                <c:pt idx="2">
                  <c:v>319.80457687518788</c:v>
                </c:pt>
                <c:pt idx="3">
                  <c:v>335.87011291915331</c:v>
                </c:pt>
                <c:pt idx="4">
                  <c:v>306.08193150430071</c:v>
                </c:pt>
                <c:pt idx="5">
                  <c:v>341.81101426874477</c:v>
                </c:pt>
                <c:pt idx="6">
                  <c:v>323.48626221859666</c:v>
                </c:pt>
                <c:pt idx="7">
                  <c:v>302.149222160205</c:v>
                </c:pt>
                <c:pt idx="8">
                  <c:v>313.78000085870082</c:v>
                </c:pt>
                <c:pt idx="9">
                  <c:v>336.62318492121426</c:v>
                </c:pt>
                <c:pt idx="10">
                  <c:v>347.16619295006655</c:v>
                </c:pt>
                <c:pt idx="11">
                  <c:v>364.23582499677991</c:v>
                </c:pt>
                <c:pt idx="12">
                  <c:v>356.95612897685805</c:v>
                </c:pt>
                <c:pt idx="13">
                  <c:v>376.78702503112794</c:v>
                </c:pt>
                <c:pt idx="14">
                  <c:v>330.51493423783154</c:v>
                </c:pt>
                <c:pt idx="15">
                  <c:v>363.3154036609277</c:v>
                </c:pt>
                <c:pt idx="16">
                  <c:v>358.54594764787544</c:v>
                </c:pt>
                <c:pt idx="17">
                  <c:v>329.59451290197933</c:v>
                </c:pt>
                <c:pt idx="18">
                  <c:v>330.01288623645758</c:v>
                </c:pt>
                <c:pt idx="19">
                  <c:v>342.73143560459698</c:v>
                </c:pt>
                <c:pt idx="20">
                  <c:v>343.65185694044914</c:v>
                </c:pt>
                <c:pt idx="21">
                  <c:v>337.37625692327509</c:v>
                </c:pt>
                <c:pt idx="22">
                  <c:v>320.64132354414437</c:v>
                </c:pt>
                <c:pt idx="23">
                  <c:v>282.7366994404133</c:v>
                </c:pt>
                <c:pt idx="24">
                  <c:v>322.23114221516181</c:v>
                </c:pt>
                <c:pt idx="25">
                  <c:v>321.39439554620532</c:v>
                </c:pt>
                <c:pt idx="26">
                  <c:v>318.96783020623133</c:v>
                </c:pt>
                <c:pt idx="27">
                  <c:v>294.70217680649176</c:v>
                </c:pt>
                <c:pt idx="28">
                  <c:v>312.775904855953</c:v>
                </c:pt>
                <c:pt idx="29">
                  <c:v>304.40843816638761</c:v>
                </c:pt>
                <c:pt idx="30">
                  <c:v>339.88649693014469</c:v>
                </c:pt>
                <c:pt idx="31">
                  <c:v>366.41136633606686</c:v>
                </c:pt>
                <c:pt idx="32">
                  <c:v>318.80048087244</c:v>
                </c:pt>
                <c:pt idx="33">
                  <c:v>293.69808080374395</c:v>
                </c:pt>
                <c:pt idx="34">
                  <c:v>296.62669414509185</c:v>
                </c:pt>
                <c:pt idx="35">
                  <c:v>295.87362214303096</c:v>
                </c:pt>
                <c:pt idx="36">
                  <c:v>293.02868346857872</c:v>
                </c:pt>
                <c:pt idx="37">
                  <c:v>283.74079544316118</c:v>
                </c:pt>
                <c:pt idx="38">
                  <c:v>310.93506218424858</c:v>
                </c:pt>
                <c:pt idx="39">
                  <c:v>279.47338743148288</c:v>
                </c:pt>
                <c:pt idx="40">
                  <c:v>311.1860861849355</c:v>
                </c:pt>
                <c:pt idx="41">
                  <c:v>324.99240622271839</c:v>
                </c:pt>
                <c:pt idx="42">
                  <c:v>293.11235813547438</c:v>
                </c:pt>
                <c:pt idx="43">
                  <c:v>299.38795815264842</c:v>
                </c:pt>
                <c:pt idx="44">
                  <c:v>319.30252887381397</c:v>
                </c:pt>
                <c:pt idx="45">
                  <c:v>330.26391023714456</c:v>
                </c:pt>
                <c:pt idx="46">
                  <c:v>345.74372361284043</c:v>
                </c:pt>
                <c:pt idx="47">
                  <c:v>337.45993159017075</c:v>
                </c:pt>
                <c:pt idx="48">
                  <c:v>323.65361155238793</c:v>
                </c:pt>
                <c:pt idx="49">
                  <c:v>352.35402229759711</c:v>
                </c:pt>
                <c:pt idx="50">
                  <c:v>360.80516365405811</c:v>
                </c:pt>
                <c:pt idx="51">
                  <c:v>355.36631030584061</c:v>
                </c:pt>
                <c:pt idx="52">
                  <c:v>292.77765946789174</c:v>
                </c:pt>
                <c:pt idx="53">
                  <c:v>387.91575572824985</c:v>
                </c:pt>
                <c:pt idx="54">
                  <c:v>417.95496114378949</c:v>
                </c:pt>
                <c:pt idx="55">
                  <c:v>406.15683311150229</c:v>
                </c:pt>
                <c:pt idx="56">
                  <c:v>408.16502511699804</c:v>
                </c:pt>
                <c:pt idx="57">
                  <c:v>375.69925436148441</c:v>
                </c:pt>
                <c:pt idx="58">
                  <c:v>390.09129706753686</c:v>
                </c:pt>
                <c:pt idx="59">
                  <c:v>404.65068910738057</c:v>
                </c:pt>
                <c:pt idx="60">
                  <c:v>385.40551572138025</c:v>
                </c:pt>
                <c:pt idx="61">
                  <c:v>414.44062513417202</c:v>
                </c:pt>
                <c:pt idx="62">
                  <c:v>420.88357448513733</c:v>
                </c:pt>
                <c:pt idx="63">
                  <c:v>436.2797131939376</c:v>
                </c:pt>
                <c:pt idx="64">
                  <c:v>397.03629441987607</c:v>
                </c:pt>
                <c:pt idx="65">
                  <c:v>397.11996908677179</c:v>
                </c:pt>
                <c:pt idx="66">
                  <c:v>408.75074778526761</c:v>
                </c:pt>
                <c:pt idx="67">
                  <c:v>425.82037983198092</c:v>
                </c:pt>
                <c:pt idx="68">
                  <c:v>410.50791579007631</c:v>
                </c:pt>
                <c:pt idx="69">
                  <c:v>461.38211326263365</c:v>
                </c:pt>
                <c:pt idx="70">
                  <c:v>445.06555321798123</c:v>
                </c:pt>
                <c:pt idx="71">
                  <c:v>412.59978246246766</c:v>
                </c:pt>
                <c:pt idx="72">
                  <c:v>457.449403918538</c:v>
                </c:pt>
                <c:pt idx="73">
                  <c:v>461.13108926194673</c:v>
                </c:pt>
                <c:pt idx="74">
                  <c:v>430.08778784365921</c:v>
                </c:pt>
                <c:pt idx="75">
                  <c:v>423.97953716027655</c:v>
                </c:pt>
                <c:pt idx="76">
                  <c:v>457.03103058405975</c:v>
                </c:pt>
                <c:pt idx="77">
                  <c:v>398.45876375710219</c:v>
                </c:pt>
                <c:pt idx="78">
                  <c:v>429.25104117470272</c:v>
                </c:pt>
                <c:pt idx="79">
                  <c:v>442.220614543529</c:v>
                </c:pt>
                <c:pt idx="80">
                  <c:v>382.64425171382368</c:v>
                </c:pt>
                <c:pt idx="81">
                  <c:v>383.48099838278023</c:v>
                </c:pt>
                <c:pt idx="82">
                  <c:v>387.4973823937716</c:v>
                </c:pt>
                <c:pt idx="83">
                  <c:v>411.00996379145022</c:v>
                </c:pt>
                <c:pt idx="84">
                  <c:v>408.08135045010232</c:v>
                </c:pt>
                <c:pt idx="85">
                  <c:v>369.92570234568439</c:v>
                </c:pt>
                <c:pt idx="86">
                  <c:v>374.86250769252791</c:v>
                </c:pt>
                <c:pt idx="87">
                  <c:v>375.1135316932149</c:v>
                </c:pt>
                <c:pt idx="88">
                  <c:v>378.6278677028323</c:v>
                </c:pt>
                <c:pt idx="89">
                  <c:v>394.02400641163257</c:v>
                </c:pt>
                <c:pt idx="90">
                  <c:v>393.77298241094564</c:v>
                </c:pt>
                <c:pt idx="91">
                  <c:v>363.90112632919727</c:v>
                </c:pt>
                <c:pt idx="92">
                  <c:v>376.53600103044096</c:v>
                </c:pt>
                <c:pt idx="93">
                  <c:v>369.59100367810174</c:v>
                </c:pt>
                <c:pt idx="94">
                  <c:v>472.25981995906864</c:v>
                </c:pt>
                <c:pt idx="95">
                  <c:v>388.83617706410206</c:v>
                </c:pt>
                <c:pt idx="96">
                  <c:v>371.51552101670177</c:v>
                </c:pt>
                <c:pt idx="97">
                  <c:v>365.99299300158862</c:v>
                </c:pt>
                <c:pt idx="98">
                  <c:v>383.14629971519759</c:v>
                </c:pt>
                <c:pt idx="99">
                  <c:v>384.40141971863238</c:v>
                </c:pt>
                <c:pt idx="100">
                  <c:v>342.22938760322302</c:v>
                </c:pt>
                <c:pt idx="101">
                  <c:v>464.56175060466853</c:v>
                </c:pt>
                <c:pt idx="102">
                  <c:v>378.46051836904098</c:v>
                </c:pt>
                <c:pt idx="103">
                  <c:v>370.84612368153654</c:v>
                </c:pt>
                <c:pt idx="104">
                  <c:v>389.25455039858031</c:v>
                </c:pt>
                <c:pt idx="105">
                  <c:v>376.53600103044096</c:v>
                </c:pt>
                <c:pt idx="106">
                  <c:v>366.2440170022756</c:v>
                </c:pt>
                <c:pt idx="107">
                  <c:v>378.20949436835406</c:v>
                </c:pt>
                <c:pt idx="108">
                  <c:v>415.86309447139814</c:v>
                </c:pt>
                <c:pt idx="109">
                  <c:v>420.38152648376342</c:v>
                </c:pt>
                <c:pt idx="110">
                  <c:v>438.70627853391153</c:v>
                </c:pt>
                <c:pt idx="111">
                  <c:v>453.3493452406509</c:v>
                </c:pt>
                <c:pt idx="112">
                  <c:v>507.40318005524313</c:v>
                </c:pt>
                <c:pt idx="113">
                  <c:v>410.25689178938939</c:v>
                </c:pt>
                <c:pt idx="114">
                  <c:v>438.78995320080719</c:v>
                </c:pt>
                <c:pt idx="115">
                  <c:v>435.61031585877237</c:v>
                </c:pt>
                <c:pt idx="116">
                  <c:v>430.8408598457201</c:v>
                </c:pt>
                <c:pt idx="117">
                  <c:v>458.70452392197279</c:v>
                </c:pt>
                <c:pt idx="118">
                  <c:v>442.38796387732037</c:v>
                </c:pt>
                <c:pt idx="119">
                  <c:v>474.35168663145993</c:v>
                </c:pt>
                <c:pt idx="120">
                  <c:v>459.12289725645104</c:v>
                </c:pt>
                <c:pt idx="121">
                  <c:v>478.78644397692966</c:v>
                </c:pt>
                <c:pt idx="122">
                  <c:v>432.34700384984194</c:v>
                </c:pt>
                <c:pt idx="123">
                  <c:v>437.78585719805943</c:v>
                </c:pt>
                <c:pt idx="124">
                  <c:v>476.69457730453831</c:v>
                </c:pt>
                <c:pt idx="125">
                  <c:v>481.04565998311222</c:v>
                </c:pt>
                <c:pt idx="126">
                  <c:v>462.63723326606845</c:v>
                </c:pt>
                <c:pt idx="127">
                  <c:v>494.26625735262553</c:v>
                </c:pt>
                <c:pt idx="128">
                  <c:v>466.56994261016422</c:v>
                </c:pt>
                <c:pt idx="129">
                  <c:v>445.40025188556382</c:v>
                </c:pt>
                <c:pt idx="130">
                  <c:v>454.01874257581619</c:v>
                </c:pt>
                <c:pt idx="131">
                  <c:v>458.45349992128575</c:v>
                </c:pt>
                <c:pt idx="132">
                  <c:v>507</c:v>
                </c:pt>
                <c:pt idx="133">
                  <c:v>456</c:v>
                </c:pt>
                <c:pt idx="134">
                  <c:v>470.8</c:v>
                </c:pt>
                <c:pt idx="135">
                  <c:v>442</c:v>
                </c:pt>
                <c:pt idx="136">
                  <c:v>488.7</c:v>
                </c:pt>
                <c:pt idx="137">
                  <c:v>481.7</c:v>
                </c:pt>
                <c:pt idx="138">
                  <c:v>471.1</c:v>
                </c:pt>
                <c:pt idx="139">
                  <c:v>536.6</c:v>
                </c:pt>
                <c:pt idx="140">
                  <c:v>531.5</c:v>
                </c:pt>
                <c:pt idx="141">
                  <c:v>498.2</c:v>
                </c:pt>
                <c:pt idx="142">
                  <c:v>471.7</c:v>
                </c:pt>
                <c:pt idx="143">
                  <c:v>491.3</c:v>
                </c:pt>
                <c:pt idx="144">
                  <c:v>491.2</c:v>
                </c:pt>
                <c:pt idx="145">
                  <c:v>542.9</c:v>
                </c:pt>
                <c:pt idx="146">
                  <c:v>549.1</c:v>
                </c:pt>
                <c:pt idx="147">
                  <c:v>509.5</c:v>
                </c:pt>
                <c:pt idx="148">
                  <c:v>625.9</c:v>
                </c:pt>
                <c:pt idx="149">
                  <c:v>580.4</c:v>
                </c:pt>
                <c:pt idx="150">
                  <c:v>628.5</c:v>
                </c:pt>
                <c:pt idx="151">
                  <c:v>604.79999999999995</c:v>
                </c:pt>
                <c:pt idx="152">
                  <c:v>626.29999999999995</c:v>
                </c:pt>
                <c:pt idx="153">
                  <c:v>605.4</c:v>
                </c:pt>
                <c:pt idx="154">
                  <c:v>723.1</c:v>
                </c:pt>
                <c:pt idx="155">
                  <c:v>702.2</c:v>
                </c:pt>
                <c:pt idx="156">
                  <c:v>723.2</c:v>
                </c:pt>
                <c:pt idx="157">
                  <c:v>730.9</c:v>
                </c:pt>
                <c:pt idx="158">
                  <c:v>734.4</c:v>
                </c:pt>
                <c:pt idx="159">
                  <c:v>752</c:v>
                </c:pt>
                <c:pt idx="160">
                  <c:v>676.4</c:v>
                </c:pt>
                <c:pt idx="161">
                  <c:v>803</c:v>
                </c:pt>
                <c:pt idx="162">
                  <c:v>737</c:v>
                </c:pt>
                <c:pt idx="163">
                  <c:v>725.8</c:v>
                </c:pt>
                <c:pt idx="164">
                  <c:v>679.2</c:v>
                </c:pt>
                <c:pt idx="165">
                  <c:v>696.3</c:v>
                </c:pt>
                <c:pt idx="166">
                  <c:v>677.9</c:v>
                </c:pt>
                <c:pt idx="167">
                  <c:v>625.4</c:v>
                </c:pt>
                <c:pt idx="168">
                  <c:v>547.1</c:v>
                </c:pt>
                <c:pt idx="169">
                  <c:v>589.4</c:v>
                </c:pt>
                <c:pt idx="170">
                  <c:v>484</c:v>
                </c:pt>
                <c:pt idx="171">
                  <c:v>515.29999999999995</c:v>
                </c:pt>
                <c:pt idx="172">
                  <c:v>474.9</c:v>
                </c:pt>
                <c:pt idx="173">
                  <c:v>503.4</c:v>
                </c:pt>
                <c:pt idx="174">
                  <c:v>671.6</c:v>
                </c:pt>
                <c:pt idx="175">
                  <c:v>621.9</c:v>
                </c:pt>
                <c:pt idx="176">
                  <c:v>492.6</c:v>
                </c:pt>
                <c:pt idx="177">
                  <c:v>513.79999999999995</c:v>
                </c:pt>
                <c:pt idx="178">
                  <c:v>543.29999999999995</c:v>
                </c:pt>
                <c:pt idx="179">
                  <c:v>682.7</c:v>
                </c:pt>
                <c:pt idx="180">
                  <c:v>531.29999999999995</c:v>
                </c:pt>
                <c:pt idx="181">
                  <c:v>535.9</c:v>
                </c:pt>
                <c:pt idx="182">
                  <c:v>602.29999999999995</c:v>
                </c:pt>
                <c:pt idx="183">
                  <c:v>581.79999999999995</c:v>
                </c:pt>
                <c:pt idx="184">
                  <c:v>566</c:v>
                </c:pt>
                <c:pt idx="185">
                  <c:v>625.4</c:v>
                </c:pt>
                <c:pt idx="186">
                  <c:v>607.29999999999995</c:v>
                </c:pt>
                <c:pt idx="187">
                  <c:v>611.1</c:v>
                </c:pt>
                <c:pt idx="188">
                  <c:v>612.29999999999995</c:v>
                </c:pt>
                <c:pt idx="189">
                  <c:v>704.3</c:v>
                </c:pt>
                <c:pt idx="190">
                  <c:v>654.9</c:v>
                </c:pt>
                <c:pt idx="191">
                  <c:v>644.5</c:v>
                </c:pt>
                <c:pt idx="192">
                  <c:v>838.8</c:v>
                </c:pt>
                <c:pt idx="193">
                  <c:v>786.2</c:v>
                </c:pt>
                <c:pt idx="194">
                  <c:v>899.8</c:v>
                </c:pt>
                <c:pt idx="195">
                  <c:v>853.3</c:v>
                </c:pt>
                <c:pt idx="196">
                  <c:v>951.4</c:v>
                </c:pt>
                <c:pt idx="197">
                  <c:v>839.8</c:v>
                </c:pt>
                <c:pt idx="198">
                  <c:v>899</c:v>
                </c:pt>
                <c:pt idx="199">
                  <c:v>932</c:v>
                </c:pt>
                <c:pt idx="200">
                  <c:v>893.1</c:v>
                </c:pt>
                <c:pt idx="201">
                  <c:v>771.3</c:v>
                </c:pt>
                <c:pt idx="202">
                  <c:v>899</c:v>
                </c:pt>
                <c:pt idx="203">
                  <c:v>911.1</c:v>
                </c:pt>
                <c:pt idx="204">
                  <c:v>1032.9000000000001</c:v>
                </c:pt>
                <c:pt idx="205">
                  <c:v>912.3</c:v>
                </c:pt>
                <c:pt idx="206">
                  <c:v>845.2</c:v>
                </c:pt>
                <c:pt idx="207">
                  <c:v>996.3</c:v>
                </c:pt>
                <c:pt idx="208">
                  <c:v>781.9</c:v>
                </c:pt>
                <c:pt idx="209">
                  <c:v>739.7</c:v>
                </c:pt>
                <c:pt idx="210">
                  <c:v>764</c:v>
                </c:pt>
                <c:pt idx="211">
                  <c:v>736.9</c:v>
                </c:pt>
                <c:pt idx="212">
                  <c:v>757.7</c:v>
                </c:pt>
                <c:pt idx="213">
                  <c:v>1079.5999999999999</c:v>
                </c:pt>
                <c:pt idx="214">
                  <c:v>652.70000000000005</c:v>
                </c:pt>
                <c:pt idx="215">
                  <c:v>669.6</c:v>
                </c:pt>
                <c:pt idx="216">
                  <c:v>660.8</c:v>
                </c:pt>
                <c:pt idx="217">
                  <c:v>700.3</c:v>
                </c:pt>
                <c:pt idx="218">
                  <c:v>680.2</c:v>
                </c:pt>
                <c:pt idx="219">
                  <c:v>697.7</c:v>
                </c:pt>
                <c:pt idx="220">
                  <c:v>715.5</c:v>
                </c:pt>
                <c:pt idx="221">
                  <c:v>704.1</c:v>
                </c:pt>
                <c:pt idx="222">
                  <c:v>724.4</c:v>
                </c:pt>
                <c:pt idx="223">
                  <c:v>734.9</c:v>
                </c:pt>
                <c:pt idx="224">
                  <c:v>941.4</c:v>
                </c:pt>
                <c:pt idx="225">
                  <c:v>714.7</c:v>
                </c:pt>
                <c:pt idx="226">
                  <c:v>788.4</c:v>
                </c:pt>
                <c:pt idx="227">
                  <c:v>794.9</c:v>
                </c:pt>
                <c:pt idx="228">
                  <c:v>926</c:v>
                </c:pt>
                <c:pt idx="229">
                  <c:v>856</c:v>
                </c:pt>
                <c:pt idx="230">
                  <c:v>786.3</c:v>
                </c:pt>
                <c:pt idx="231">
                  <c:v>778.3</c:v>
                </c:pt>
                <c:pt idx="232">
                  <c:v>770</c:v>
                </c:pt>
                <c:pt idx="233">
                  <c:v>720.4</c:v>
                </c:pt>
                <c:pt idx="234">
                  <c:v>720</c:v>
                </c:pt>
                <c:pt idx="235">
                  <c:v>740.5</c:v>
                </c:pt>
                <c:pt idx="236">
                  <c:v>701.7</c:v>
                </c:pt>
                <c:pt idx="237">
                  <c:v>700.6</c:v>
                </c:pt>
                <c:pt idx="238">
                  <c:v>707.2</c:v>
                </c:pt>
                <c:pt idx="239">
                  <c:v>695.5</c:v>
                </c:pt>
                <c:pt idx="240">
                  <c:v>601.1</c:v>
                </c:pt>
                <c:pt idx="241">
                  <c:v>648.5</c:v>
                </c:pt>
                <c:pt idx="242">
                  <c:v>638.79999999999995</c:v>
                </c:pt>
                <c:pt idx="243">
                  <c:v>673</c:v>
                </c:pt>
                <c:pt idx="244">
                  <c:v>680</c:v>
                </c:pt>
                <c:pt idx="245">
                  <c:v>726.4</c:v>
                </c:pt>
                <c:pt idx="246">
                  <c:v>720.2</c:v>
                </c:pt>
                <c:pt idx="247">
                  <c:v>710</c:v>
                </c:pt>
                <c:pt idx="248">
                  <c:v>653.70000000000005</c:v>
                </c:pt>
                <c:pt idx="249">
                  <c:v>757.7</c:v>
                </c:pt>
                <c:pt idx="250">
                  <c:v>748.7</c:v>
                </c:pt>
                <c:pt idx="251">
                  <c:v>664.3</c:v>
                </c:pt>
                <c:pt idx="252">
                  <c:v>878.2</c:v>
                </c:pt>
                <c:pt idx="253">
                  <c:v>786.2</c:v>
                </c:pt>
                <c:pt idx="254">
                  <c:v>884.9</c:v>
                </c:pt>
                <c:pt idx="255">
                  <c:v>826.3</c:v>
                </c:pt>
                <c:pt idx="256">
                  <c:v>948.7</c:v>
                </c:pt>
                <c:pt idx="257">
                  <c:v>890.5</c:v>
                </c:pt>
                <c:pt idx="258">
                  <c:v>855.3</c:v>
                </c:pt>
                <c:pt idx="259">
                  <c:v>936.7</c:v>
                </c:pt>
                <c:pt idx="260">
                  <c:v>1393.2</c:v>
                </c:pt>
                <c:pt idx="261">
                  <c:v>948.2</c:v>
                </c:pt>
                <c:pt idx="262">
                  <c:v>952.3</c:v>
                </c:pt>
                <c:pt idx="263">
                  <c:v>1018.5</c:v>
                </c:pt>
                <c:pt idx="264">
                  <c:v>843</c:v>
                </c:pt>
                <c:pt idx="265">
                  <c:v>875.1</c:v>
                </c:pt>
                <c:pt idx="266">
                  <c:v>883</c:v>
                </c:pt>
                <c:pt idx="267">
                  <c:v>881.5</c:v>
                </c:pt>
                <c:pt idx="268">
                  <c:v>905.7</c:v>
                </c:pt>
                <c:pt idx="269">
                  <c:v>917.9</c:v>
                </c:pt>
                <c:pt idx="270">
                  <c:v>1044</c:v>
                </c:pt>
                <c:pt idx="271">
                  <c:v>1063.5</c:v>
                </c:pt>
                <c:pt idx="272">
                  <c:v>1176.8</c:v>
                </c:pt>
                <c:pt idx="273">
                  <c:v>1084.0999999999999</c:v>
                </c:pt>
                <c:pt idx="274">
                  <c:v>1017.6</c:v>
                </c:pt>
                <c:pt idx="275">
                  <c:v>1015.1</c:v>
                </c:pt>
                <c:pt idx="276">
                  <c:v>1107.5999999999999</c:v>
                </c:pt>
                <c:pt idx="277">
                  <c:v>1165.7</c:v>
                </c:pt>
                <c:pt idx="278">
                  <c:v>1113.0999999999999</c:v>
                </c:pt>
                <c:pt idx="279">
                  <c:v>1124.8</c:v>
                </c:pt>
                <c:pt idx="280">
                  <c:v>1073.2</c:v>
                </c:pt>
                <c:pt idx="281">
                  <c:v>1061.7</c:v>
                </c:pt>
                <c:pt idx="282">
                  <c:v>979.7</c:v>
                </c:pt>
                <c:pt idx="283">
                  <c:v>978.1</c:v>
                </c:pt>
                <c:pt idx="284">
                  <c:v>964.1</c:v>
                </c:pt>
                <c:pt idx="285">
                  <c:v>931</c:v>
                </c:pt>
                <c:pt idx="286">
                  <c:v>934.1</c:v>
                </c:pt>
                <c:pt idx="287">
                  <c:v>900</c:v>
                </c:pt>
                <c:pt idx="288">
                  <c:v>957.2</c:v>
                </c:pt>
                <c:pt idx="289">
                  <c:v>944.6</c:v>
                </c:pt>
                <c:pt idx="290">
                  <c:v>1330.3</c:v>
                </c:pt>
                <c:pt idx="291">
                  <c:v>924.2</c:v>
                </c:pt>
                <c:pt idx="292">
                  <c:v>908.4</c:v>
                </c:pt>
                <c:pt idx="293">
                  <c:v>904.4</c:v>
                </c:pt>
                <c:pt idx="294">
                  <c:v>881.8</c:v>
                </c:pt>
                <c:pt idx="295">
                  <c:v>892.5</c:v>
                </c:pt>
                <c:pt idx="296">
                  <c:v>864.4</c:v>
                </c:pt>
                <c:pt idx="297">
                  <c:v>928.7</c:v>
                </c:pt>
                <c:pt idx="298">
                  <c:v>851</c:v>
                </c:pt>
                <c:pt idx="299">
                  <c:v>916.6</c:v>
                </c:pt>
                <c:pt idx="300">
                  <c:v>881</c:v>
                </c:pt>
                <c:pt idx="301">
                  <c:v>817.9</c:v>
                </c:pt>
                <c:pt idx="302">
                  <c:v>848.7</c:v>
                </c:pt>
                <c:pt idx="303">
                  <c:v>643.70000000000005</c:v>
                </c:pt>
                <c:pt idx="304">
                  <c:v>659.1</c:v>
                </c:pt>
                <c:pt idx="305">
                  <c:v>822.7</c:v>
                </c:pt>
                <c:pt idx="306">
                  <c:v>907.9</c:v>
                </c:pt>
                <c:pt idx="307">
                  <c:v>908.1</c:v>
                </c:pt>
                <c:pt idx="308">
                  <c:v>908</c:v>
                </c:pt>
                <c:pt idx="309">
                  <c:v>949.6</c:v>
                </c:pt>
                <c:pt idx="310">
                  <c:v>1110.9000000000001</c:v>
                </c:pt>
                <c:pt idx="311">
                  <c:v>1214.8</c:v>
                </c:pt>
                <c:pt idx="312">
                  <c:v>1098.5999999999999</c:v>
                </c:pt>
                <c:pt idx="313">
                  <c:v>1195.5</c:v>
                </c:pt>
                <c:pt idx="314">
                  <c:v>1196.5999999999999</c:v>
                </c:pt>
                <c:pt idx="315">
                  <c:v>1144.3</c:v>
                </c:pt>
                <c:pt idx="316">
                  <c:v>1256.8</c:v>
                </c:pt>
                <c:pt idx="317">
                  <c:v>1243.0999999999999</c:v>
                </c:pt>
                <c:pt idx="318">
                  <c:v>1162.9000000000001</c:v>
                </c:pt>
                <c:pt idx="319">
                  <c:v>1195.7</c:v>
                </c:pt>
                <c:pt idx="320">
                  <c:v>1122.5</c:v>
                </c:pt>
                <c:pt idx="321">
                  <c:v>1128</c:v>
                </c:pt>
                <c:pt idx="322">
                  <c:v>1226.5999999999999</c:v>
                </c:pt>
                <c:pt idx="323">
                  <c:v>1093.2</c:v>
                </c:pt>
                <c:pt idx="324">
                  <c:v>1250.8</c:v>
                </c:pt>
                <c:pt idx="325">
                  <c:v>1190.8</c:v>
                </c:pt>
                <c:pt idx="326">
                  <c:v>1123.7</c:v>
                </c:pt>
                <c:pt idx="327">
                  <c:v>1443.1</c:v>
                </c:pt>
                <c:pt idx="328">
                  <c:v>1295.5999999999999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59-4974-A723-8152496AA9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052608"/>
        <c:axId val="234054400"/>
      </c:lineChart>
      <c:lineChart>
        <c:grouping val="standard"/>
        <c:varyColors val="0"/>
        <c:ser>
          <c:idx val="3"/>
          <c:order val="2"/>
          <c:tx>
            <c:strRef>
              <c:f>'איור 26 נתונים'!$D$3</c:f>
              <c:strCache>
                <c:ptCount val="1"/>
                <c:pt idx="0">
                  <c:v>יבוא חומרי גלם (ציר ימני)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'איור 26 נתונים'!$A$4:$A$400</c:f>
              <c:numCache>
                <c:formatCode>m/d/yyyy</c:formatCode>
                <c:ptCount val="397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  <c:pt idx="287">
                  <c:v>43465</c:v>
                </c:pt>
                <c:pt idx="288">
                  <c:v>43496</c:v>
                </c:pt>
                <c:pt idx="289">
                  <c:v>43524</c:v>
                </c:pt>
                <c:pt idx="290">
                  <c:v>43555</c:v>
                </c:pt>
                <c:pt idx="291">
                  <c:v>43585</c:v>
                </c:pt>
                <c:pt idx="292">
                  <c:v>43616</c:v>
                </c:pt>
                <c:pt idx="293">
                  <c:v>43646</c:v>
                </c:pt>
                <c:pt idx="294">
                  <c:v>43677</c:v>
                </c:pt>
                <c:pt idx="295">
                  <c:v>43708</c:v>
                </c:pt>
                <c:pt idx="296">
                  <c:v>43738</c:v>
                </c:pt>
                <c:pt idx="297">
                  <c:v>43769</c:v>
                </c:pt>
                <c:pt idx="298">
                  <c:v>43799</c:v>
                </c:pt>
                <c:pt idx="299">
                  <c:v>43830</c:v>
                </c:pt>
                <c:pt idx="300">
                  <c:v>43861</c:v>
                </c:pt>
                <c:pt idx="301">
                  <c:v>43890</c:v>
                </c:pt>
                <c:pt idx="302">
                  <c:v>43921</c:v>
                </c:pt>
                <c:pt idx="303">
                  <c:v>43951</c:v>
                </c:pt>
                <c:pt idx="304">
                  <c:v>43982</c:v>
                </c:pt>
                <c:pt idx="305">
                  <c:v>44012</c:v>
                </c:pt>
                <c:pt idx="306">
                  <c:v>44043</c:v>
                </c:pt>
                <c:pt idx="307">
                  <c:v>44074</c:v>
                </c:pt>
                <c:pt idx="308">
                  <c:v>44104</c:v>
                </c:pt>
                <c:pt idx="309">
                  <c:v>44135</c:v>
                </c:pt>
                <c:pt idx="310">
                  <c:v>44165</c:v>
                </c:pt>
                <c:pt idx="311">
                  <c:v>44196</c:v>
                </c:pt>
                <c:pt idx="312">
                  <c:v>44227</c:v>
                </c:pt>
                <c:pt idx="313">
                  <c:v>44255</c:v>
                </c:pt>
                <c:pt idx="314">
                  <c:v>44286</c:v>
                </c:pt>
                <c:pt idx="315">
                  <c:v>44316</c:v>
                </c:pt>
                <c:pt idx="316">
                  <c:v>44347</c:v>
                </c:pt>
                <c:pt idx="317">
                  <c:v>44377</c:v>
                </c:pt>
                <c:pt idx="318">
                  <c:v>44408</c:v>
                </c:pt>
                <c:pt idx="319">
                  <c:v>44439</c:v>
                </c:pt>
                <c:pt idx="320">
                  <c:v>44469</c:v>
                </c:pt>
                <c:pt idx="321">
                  <c:v>44500</c:v>
                </c:pt>
                <c:pt idx="322">
                  <c:v>44530</c:v>
                </c:pt>
                <c:pt idx="323">
                  <c:v>44561</c:v>
                </c:pt>
                <c:pt idx="324">
                  <c:v>44592</c:v>
                </c:pt>
                <c:pt idx="325">
                  <c:v>44620</c:v>
                </c:pt>
                <c:pt idx="326">
                  <c:v>44651</c:v>
                </c:pt>
                <c:pt idx="327">
                  <c:v>44681</c:v>
                </c:pt>
                <c:pt idx="328">
                  <c:v>44712</c:v>
                </c:pt>
              </c:numCache>
            </c:numRef>
          </c:cat>
          <c:val>
            <c:numRef>
              <c:f>'איור 26 נתונים'!$D$4:$D$400</c:f>
              <c:numCache>
                <c:formatCode>0.0</c:formatCode>
                <c:ptCount val="397"/>
                <c:pt idx="0">
                  <c:v>1033.4996063573292</c:v>
                </c:pt>
                <c:pt idx="1">
                  <c:v>1046.88824101866</c:v>
                </c:pt>
                <c:pt idx="2">
                  <c:v>1045.1374195629473</c:v>
                </c:pt>
                <c:pt idx="3">
                  <c:v>1073.3565418491366</c:v>
                </c:pt>
                <c:pt idx="4">
                  <c:v>1053.2735898571407</c:v>
                </c:pt>
                <c:pt idx="5">
                  <c:v>1095.7052627838193</c:v>
                </c:pt>
                <c:pt idx="6">
                  <c:v>1140.9176521401587</c:v>
                </c:pt>
                <c:pt idx="7">
                  <c:v>1140.0937361609999</c:v>
                </c:pt>
                <c:pt idx="8">
                  <c:v>1071.1937624038446</c:v>
                </c:pt>
                <c:pt idx="9">
                  <c:v>1219.1896701602454</c:v>
                </c:pt>
                <c:pt idx="10">
                  <c:v>1125.3662380335363</c:v>
                </c:pt>
                <c:pt idx="11">
                  <c:v>1183.658293559022</c:v>
                </c:pt>
                <c:pt idx="12">
                  <c:v>1250.0865193787008</c:v>
                </c:pt>
                <c:pt idx="13">
                  <c:v>1163.9872995566054</c:v>
                </c:pt>
                <c:pt idx="14">
                  <c:v>1153.0704128327511</c:v>
                </c:pt>
                <c:pt idx="15">
                  <c:v>1192.2064218427945</c:v>
                </c:pt>
                <c:pt idx="16">
                  <c:v>1140.7116731453691</c:v>
                </c:pt>
                <c:pt idx="17">
                  <c:v>1148.2299064551933</c:v>
                </c:pt>
                <c:pt idx="18">
                  <c:v>1148.9508329369571</c:v>
                </c:pt>
                <c:pt idx="19">
                  <c:v>1140.5056941505795</c:v>
                </c:pt>
                <c:pt idx="20">
                  <c:v>1177.2729447205411</c:v>
                </c:pt>
                <c:pt idx="21">
                  <c:v>1194.678169780271</c:v>
                </c:pt>
                <c:pt idx="22">
                  <c:v>1054.4064743284839</c:v>
                </c:pt>
                <c:pt idx="23">
                  <c:v>999.204103724844</c:v>
                </c:pt>
                <c:pt idx="24">
                  <c:v>1095.0873257994501</c:v>
                </c:pt>
                <c:pt idx="25">
                  <c:v>1082.1106491276989</c:v>
                </c:pt>
                <c:pt idx="26">
                  <c:v>1142.0505366115024</c:v>
                </c:pt>
                <c:pt idx="27">
                  <c:v>1088.4959979661799</c:v>
                </c:pt>
                <c:pt idx="28">
                  <c:v>1153.2763918275409</c:v>
                </c:pt>
                <c:pt idx="29">
                  <c:v>1116.612130754974</c:v>
                </c:pt>
                <c:pt idx="30">
                  <c:v>1035.8683647974108</c:v>
                </c:pt>
                <c:pt idx="31">
                  <c:v>1085.2003340495444</c:v>
                </c:pt>
                <c:pt idx="32">
                  <c:v>1113.6254353305233</c:v>
                </c:pt>
                <c:pt idx="33">
                  <c:v>1050.1839049352952</c:v>
                </c:pt>
                <c:pt idx="34">
                  <c:v>1130.8246813954634</c:v>
                </c:pt>
                <c:pt idx="35">
                  <c:v>1139.8877571662103</c:v>
                </c:pt>
                <c:pt idx="36">
                  <c:v>1161.2065831269445</c:v>
                </c:pt>
                <c:pt idx="37">
                  <c:v>1085.7152815365187</c:v>
                </c:pt>
                <c:pt idx="38">
                  <c:v>1222.1763655846962</c:v>
                </c:pt>
                <c:pt idx="39">
                  <c:v>1065.2203715549433</c:v>
                </c:pt>
                <c:pt idx="40">
                  <c:v>1070.1638674298961</c:v>
                </c:pt>
                <c:pt idx="41">
                  <c:v>1132.575502851176</c:v>
                </c:pt>
                <c:pt idx="42">
                  <c:v>1099.309895192639</c:v>
                </c:pt>
                <c:pt idx="43">
                  <c:v>1068.0010879846043</c:v>
                </c:pt>
                <c:pt idx="44">
                  <c:v>1059.4529597008318</c:v>
                </c:pt>
                <c:pt idx="45">
                  <c:v>1061.3067706539391</c:v>
                </c:pt>
                <c:pt idx="46">
                  <c:v>1060.8948126643595</c:v>
                </c:pt>
                <c:pt idx="47">
                  <c:v>1061.4097601513338</c:v>
                </c:pt>
                <c:pt idx="48">
                  <c:v>1058.629043721673</c:v>
                </c:pt>
                <c:pt idx="49">
                  <c:v>1095.2933047942399</c:v>
                </c:pt>
                <c:pt idx="50">
                  <c:v>1054.2004953336943</c:v>
                </c:pt>
                <c:pt idx="51">
                  <c:v>1124.0273745674033</c:v>
                </c:pt>
                <c:pt idx="52">
                  <c:v>1038.1341337400975</c:v>
                </c:pt>
                <c:pt idx="53">
                  <c:v>1128.0439649658024</c:v>
                </c:pt>
                <c:pt idx="54">
                  <c:v>1145.552179522927</c:v>
                </c:pt>
                <c:pt idx="55">
                  <c:v>1128.0439649658024</c:v>
                </c:pt>
                <c:pt idx="56">
                  <c:v>1129.1768494371458</c:v>
                </c:pt>
                <c:pt idx="57">
                  <c:v>1093.5424833385273</c:v>
                </c:pt>
                <c:pt idx="58">
                  <c:v>1233.917168287709</c:v>
                </c:pt>
                <c:pt idx="59">
                  <c:v>1201.1665081161466</c:v>
                </c:pt>
                <c:pt idx="60">
                  <c:v>1070.5758254194757</c:v>
                </c:pt>
                <c:pt idx="61">
                  <c:v>1162.0304991061032</c:v>
                </c:pt>
                <c:pt idx="62">
                  <c:v>1221.1464706107477</c:v>
                </c:pt>
                <c:pt idx="63">
                  <c:v>1211.7744263478162</c:v>
                </c:pt>
                <c:pt idx="64">
                  <c:v>1262.6512380608726</c:v>
                </c:pt>
                <c:pt idx="65">
                  <c:v>1244.2161180271942</c:v>
                </c:pt>
                <c:pt idx="66">
                  <c:v>1308.9965118885555</c:v>
                </c:pt>
                <c:pt idx="67">
                  <c:v>1277.3787361883362</c:v>
                </c:pt>
                <c:pt idx="68">
                  <c:v>1288.1926334147956</c:v>
                </c:pt>
                <c:pt idx="69">
                  <c:v>1368.6274308801744</c:v>
                </c:pt>
                <c:pt idx="70">
                  <c:v>1319.3984511254355</c:v>
                </c:pt>
                <c:pt idx="71">
                  <c:v>1259.3555741442374</c:v>
                </c:pt>
                <c:pt idx="72">
                  <c:v>1228.6647039205718</c:v>
                </c:pt>
                <c:pt idx="73">
                  <c:v>1272.6412193081733</c:v>
                </c:pt>
                <c:pt idx="74">
                  <c:v>1220.0135861394042</c:v>
                </c:pt>
                <c:pt idx="75">
                  <c:v>1213.9372057931082</c:v>
                </c:pt>
                <c:pt idx="76">
                  <c:v>1185.5121045121291</c:v>
                </c:pt>
                <c:pt idx="77">
                  <c:v>1023.2006566178442</c:v>
                </c:pt>
                <c:pt idx="78">
                  <c:v>1060.0708966852008</c:v>
                </c:pt>
                <c:pt idx="79">
                  <c:v>1113.9344038227077</c:v>
                </c:pt>
                <c:pt idx="80">
                  <c:v>1077.0641637553513</c:v>
                </c:pt>
                <c:pt idx="81">
                  <c:v>1071.3997413986344</c:v>
                </c:pt>
                <c:pt idx="82">
                  <c:v>1073.5625208439264</c:v>
                </c:pt>
                <c:pt idx="83">
                  <c:v>1095.7052627838193</c:v>
                </c:pt>
                <c:pt idx="84">
                  <c:v>1165.7381210123181</c:v>
                </c:pt>
                <c:pt idx="85">
                  <c:v>1053.5825583493252</c:v>
                </c:pt>
                <c:pt idx="86">
                  <c:v>1033.3966168599343</c:v>
                </c:pt>
                <c:pt idx="87">
                  <c:v>1024.7454990787669</c:v>
                </c:pt>
                <c:pt idx="88">
                  <c:v>1113.4194563357335</c:v>
                </c:pt>
                <c:pt idx="89">
                  <c:v>1113.9344038227077</c:v>
                </c:pt>
                <c:pt idx="90">
                  <c:v>1110.9477083982572</c:v>
                </c:pt>
                <c:pt idx="91">
                  <c:v>1135.356219280837</c:v>
                </c:pt>
                <c:pt idx="92">
                  <c:v>1110.9477083982572</c:v>
                </c:pt>
                <c:pt idx="93">
                  <c:v>1057.2901802555398</c:v>
                </c:pt>
                <c:pt idx="94">
                  <c:v>1053.8915268415096</c:v>
                </c:pt>
                <c:pt idx="95">
                  <c:v>1056.3632747789861</c:v>
                </c:pt>
                <c:pt idx="96">
                  <c:v>1064.8084135653642</c:v>
                </c:pt>
                <c:pt idx="97">
                  <c:v>1007.1342950242474</c:v>
                </c:pt>
                <c:pt idx="98">
                  <c:v>1078.3000377240894</c:v>
                </c:pt>
                <c:pt idx="99">
                  <c:v>1104.4593700623816</c:v>
                </c:pt>
                <c:pt idx="100">
                  <c:v>1033.8085748495137</c:v>
                </c:pt>
                <c:pt idx="101">
                  <c:v>1179.8476821554125</c:v>
                </c:pt>
                <c:pt idx="102">
                  <c:v>1115.1702777914461</c:v>
                </c:pt>
                <c:pt idx="103">
                  <c:v>1117.9509942211071</c:v>
                </c:pt>
                <c:pt idx="104">
                  <c:v>1142.153526108897</c:v>
                </c:pt>
                <c:pt idx="105">
                  <c:v>1090.246819421892</c:v>
                </c:pt>
                <c:pt idx="106">
                  <c:v>1180.9805666267559</c:v>
                </c:pt>
                <c:pt idx="107">
                  <c:v>1201.9904240953053</c:v>
                </c:pt>
                <c:pt idx="108">
                  <c:v>1255.5449627406279</c:v>
                </c:pt>
                <c:pt idx="109">
                  <c:v>1296.328803708989</c:v>
                </c:pt>
                <c:pt idx="110">
                  <c:v>1335.6707917138222</c:v>
                </c:pt>
                <c:pt idx="111">
                  <c:v>1389.0193513643549</c:v>
                </c:pt>
                <c:pt idx="112">
                  <c:v>1424.3447489707887</c:v>
                </c:pt>
                <c:pt idx="113">
                  <c:v>1359.8733236016121</c:v>
                </c:pt>
                <c:pt idx="114">
                  <c:v>1223.9271870404089</c:v>
                </c:pt>
                <c:pt idx="115">
                  <c:v>1422.6969170124712</c:v>
                </c:pt>
                <c:pt idx="116">
                  <c:v>1418.7833161114665</c:v>
                </c:pt>
                <c:pt idx="117">
                  <c:v>1486.7563843920682</c:v>
                </c:pt>
                <c:pt idx="118">
                  <c:v>1551.3307992586399</c:v>
                </c:pt>
                <c:pt idx="119">
                  <c:v>1482.9457729884589</c:v>
                </c:pt>
                <c:pt idx="120">
                  <c:v>1506.9423258814591</c:v>
                </c:pt>
                <c:pt idx="121">
                  <c:v>1468.0122958662055</c:v>
                </c:pt>
                <c:pt idx="122">
                  <c:v>1435.4676146894324</c:v>
                </c:pt>
                <c:pt idx="123">
                  <c:v>1416.2085786765954</c:v>
                </c:pt>
                <c:pt idx="124">
                  <c:v>1513.5336537147296</c:v>
                </c:pt>
                <c:pt idx="125">
                  <c:v>1466.2614744104931</c:v>
                </c:pt>
                <c:pt idx="126">
                  <c:v>1442.0589425227031</c:v>
                </c:pt>
                <c:pt idx="127">
                  <c:v>1421.7700115359173</c:v>
                </c:pt>
                <c:pt idx="128">
                  <c:v>1506.9423258814591</c:v>
                </c:pt>
                <c:pt idx="129">
                  <c:v>1540.3109230373907</c:v>
                </c:pt>
                <c:pt idx="130">
                  <c:v>1445.6635749315228</c:v>
                </c:pt>
                <c:pt idx="131">
                  <c:v>1448.5472808585787</c:v>
                </c:pt>
                <c:pt idx="132">
                  <c:v>1568.2</c:v>
                </c:pt>
                <c:pt idx="133">
                  <c:v>1554.5</c:v>
                </c:pt>
                <c:pt idx="134">
                  <c:v>1486.8</c:v>
                </c:pt>
                <c:pt idx="135">
                  <c:v>1591.2</c:v>
                </c:pt>
                <c:pt idx="136">
                  <c:v>1630.1</c:v>
                </c:pt>
                <c:pt idx="137">
                  <c:v>1537.2</c:v>
                </c:pt>
                <c:pt idx="138">
                  <c:v>1448.7</c:v>
                </c:pt>
                <c:pt idx="139">
                  <c:v>1610.4</c:v>
                </c:pt>
                <c:pt idx="140">
                  <c:v>1560.2</c:v>
                </c:pt>
                <c:pt idx="141">
                  <c:v>1610.1</c:v>
                </c:pt>
                <c:pt idx="142">
                  <c:v>1554.8</c:v>
                </c:pt>
                <c:pt idx="143">
                  <c:v>1685.3</c:v>
                </c:pt>
                <c:pt idx="144">
                  <c:v>1763.3</c:v>
                </c:pt>
                <c:pt idx="145">
                  <c:v>1753.3</c:v>
                </c:pt>
                <c:pt idx="146">
                  <c:v>1744.5</c:v>
                </c:pt>
                <c:pt idx="147">
                  <c:v>1789.1</c:v>
                </c:pt>
                <c:pt idx="148">
                  <c:v>1862.5</c:v>
                </c:pt>
                <c:pt idx="149">
                  <c:v>1757.4</c:v>
                </c:pt>
                <c:pt idx="150">
                  <c:v>1873.4</c:v>
                </c:pt>
                <c:pt idx="151">
                  <c:v>1782.3</c:v>
                </c:pt>
                <c:pt idx="152">
                  <c:v>1801.1</c:v>
                </c:pt>
                <c:pt idx="153">
                  <c:v>1908.2</c:v>
                </c:pt>
                <c:pt idx="154">
                  <c:v>1957.6</c:v>
                </c:pt>
                <c:pt idx="155">
                  <c:v>2030.7</c:v>
                </c:pt>
                <c:pt idx="156">
                  <c:v>2010.8</c:v>
                </c:pt>
                <c:pt idx="157">
                  <c:v>2092.4</c:v>
                </c:pt>
                <c:pt idx="158">
                  <c:v>2103.6999999999998</c:v>
                </c:pt>
                <c:pt idx="159">
                  <c:v>2168.6</c:v>
                </c:pt>
                <c:pt idx="160">
                  <c:v>2040.9</c:v>
                </c:pt>
                <c:pt idx="161">
                  <c:v>2137.9</c:v>
                </c:pt>
                <c:pt idx="162">
                  <c:v>2151.9</c:v>
                </c:pt>
                <c:pt idx="163">
                  <c:v>2118.9</c:v>
                </c:pt>
                <c:pt idx="164">
                  <c:v>2105.9</c:v>
                </c:pt>
                <c:pt idx="165">
                  <c:v>2041.9</c:v>
                </c:pt>
                <c:pt idx="166">
                  <c:v>2104.9</c:v>
                </c:pt>
                <c:pt idx="167">
                  <c:v>1667</c:v>
                </c:pt>
                <c:pt idx="168">
                  <c:v>1601.7</c:v>
                </c:pt>
                <c:pt idx="169">
                  <c:v>1447.2</c:v>
                </c:pt>
                <c:pt idx="170">
                  <c:v>1447.8</c:v>
                </c:pt>
                <c:pt idx="171">
                  <c:v>1445.2</c:v>
                </c:pt>
                <c:pt idx="172">
                  <c:v>1417.1</c:v>
                </c:pt>
                <c:pt idx="173">
                  <c:v>1467.4</c:v>
                </c:pt>
                <c:pt idx="174">
                  <c:v>1504.7</c:v>
                </c:pt>
                <c:pt idx="175">
                  <c:v>1615.1</c:v>
                </c:pt>
                <c:pt idx="176">
                  <c:v>1615.9</c:v>
                </c:pt>
                <c:pt idx="177">
                  <c:v>1659.6</c:v>
                </c:pt>
                <c:pt idx="178">
                  <c:v>1756.3</c:v>
                </c:pt>
                <c:pt idx="179">
                  <c:v>1775.6</c:v>
                </c:pt>
                <c:pt idx="180">
                  <c:v>1794.6</c:v>
                </c:pt>
                <c:pt idx="181">
                  <c:v>1814.8</c:v>
                </c:pt>
                <c:pt idx="182">
                  <c:v>1911</c:v>
                </c:pt>
                <c:pt idx="183">
                  <c:v>1788.6</c:v>
                </c:pt>
                <c:pt idx="184">
                  <c:v>1786.5</c:v>
                </c:pt>
                <c:pt idx="185">
                  <c:v>1816.3</c:v>
                </c:pt>
                <c:pt idx="186">
                  <c:v>1795.8</c:v>
                </c:pt>
                <c:pt idx="187">
                  <c:v>1899.7</c:v>
                </c:pt>
                <c:pt idx="188">
                  <c:v>2003.6</c:v>
                </c:pt>
                <c:pt idx="189">
                  <c:v>2056.8000000000002</c:v>
                </c:pt>
                <c:pt idx="190">
                  <c:v>2118.3000000000002</c:v>
                </c:pt>
                <c:pt idx="191">
                  <c:v>2169</c:v>
                </c:pt>
                <c:pt idx="192">
                  <c:v>2197.5</c:v>
                </c:pt>
                <c:pt idx="193">
                  <c:v>2253.3000000000002</c:v>
                </c:pt>
                <c:pt idx="194">
                  <c:v>2301.1999999999998</c:v>
                </c:pt>
                <c:pt idx="195">
                  <c:v>2308</c:v>
                </c:pt>
                <c:pt idx="196">
                  <c:v>2321.3000000000002</c:v>
                </c:pt>
                <c:pt idx="197">
                  <c:v>2309.4</c:v>
                </c:pt>
                <c:pt idx="198">
                  <c:v>2267.4</c:v>
                </c:pt>
                <c:pt idx="199">
                  <c:v>2325.8000000000002</c:v>
                </c:pt>
                <c:pt idx="200">
                  <c:v>2298.5</c:v>
                </c:pt>
                <c:pt idx="201">
                  <c:v>2346</c:v>
                </c:pt>
                <c:pt idx="202">
                  <c:v>2313.8000000000002</c:v>
                </c:pt>
                <c:pt idx="203">
                  <c:v>2141.6999999999998</c:v>
                </c:pt>
                <c:pt idx="204">
                  <c:v>2275.6999999999998</c:v>
                </c:pt>
                <c:pt idx="205">
                  <c:v>2252.3000000000002</c:v>
                </c:pt>
                <c:pt idx="206">
                  <c:v>2302</c:v>
                </c:pt>
                <c:pt idx="207">
                  <c:v>2361.1999999999998</c:v>
                </c:pt>
                <c:pt idx="208">
                  <c:v>2342.5</c:v>
                </c:pt>
                <c:pt idx="209">
                  <c:v>2140.6999999999998</c:v>
                </c:pt>
                <c:pt idx="210">
                  <c:v>2368.5</c:v>
                </c:pt>
                <c:pt idx="211">
                  <c:v>2344.6</c:v>
                </c:pt>
                <c:pt idx="212">
                  <c:v>2331.6999999999998</c:v>
                </c:pt>
                <c:pt idx="213">
                  <c:v>2369.1999999999998</c:v>
                </c:pt>
                <c:pt idx="214">
                  <c:v>2143.6</c:v>
                </c:pt>
                <c:pt idx="215">
                  <c:v>2291.6999999999998</c:v>
                </c:pt>
                <c:pt idx="216">
                  <c:v>2302.8000000000002</c:v>
                </c:pt>
                <c:pt idx="217">
                  <c:v>2235.3000000000002</c:v>
                </c:pt>
                <c:pt idx="218">
                  <c:v>2192.9</c:v>
                </c:pt>
                <c:pt idx="219">
                  <c:v>2206.5</c:v>
                </c:pt>
                <c:pt idx="220">
                  <c:v>2204.5</c:v>
                </c:pt>
                <c:pt idx="221">
                  <c:v>2292.3000000000002</c:v>
                </c:pt>
                <c:pt idx="222">
                  <c:v>2333.1</c:v>
                </c:pt>
                <c:pt idx="223">
                  <c:v>2178.9</c:v>
                </c:pt>
                <c:pt idx="224">
                  <c:v>2292.5</c:v>
                </c:pt>
                <c:pt idx="225">
                  <c:v>2295.8000000000002</c:v>
                </c:pt>
                <c:pt idx="226">
                  <c:v>2371.3000000000002</c:v>
                </c:pt>
                <c:pt idx="227">
                  <c:v>2287.9</c:v>
                </c:pt>
                <c:pt idx="228">
                  <c:v>2421.4</c:v>
                </c:pt>
                <c:pt idx="229">
                  <c:v>2374.3000000000002</c:v>
                </c:pt>
                <c:pt idx="230">
                  <c:v>2492.6</c:v>
                </c:pt>
                <c:pt idx="231">
                  <c:v>2429.6999999999998</c:v>
                </c:pt>
                <c:pt idx="232">
                  <c:v>2424.4</c:v>
                </c:pt>
                <c:pt idx="233">
                  <c:v>2398.1999999999998</c:v>
                </c:pt>
                <c:pt idx="234">
                  <c:v>2387.6999999999998</c:v>
                </c:pt>
                <c:pt idx="235">
                  <c:v>2224.4</c:v>
                </c:pt>
                <c:pt idx="236">
                  <c:v>2334.4</c:v>
                </c:pt>
                <c:pt idx="237">
                  <c:v>2346.1</c:v>
                </c:pt>
                <c:pt idx="238">
                  <c:v>2337.1</c:v>
                </c:pt>
                <c:pt idx="239">
                  <c:v>2426.1</c:v>
                </c:pt>
                <c:pt idx="240">
                  <c:v>2346.4</c:v>
                </c:pt>
                <c:pt idx="241">
                  <c:v>2160.1</c:v>
                </c:pt>
                <c:pt idx="242">
                  <c:v>2300.8000000000002</c:v>
                </c:pt>
                <c:pt idx="243">
                  <c:v>2218.1999999999998</c:v>
                </c:pt>
                <c:pt idx="244">
                  <c:v>2077.1</c:v>
                </c:pt>
                <c:pt idx="245">
                  <c:v>2238.5</c:v>
                </c:pt>
                <c:pt idx="246">
                  <c:v>2212.8000000000002</c:v>
                </c:pt>
                <c:pt idx="247">
                  <c:v>2279.9</c:v>
                </c:pt>
                <c:pt idx="248">
                  <c:v>2289.1</c:v>
                </c:pt>
                <c:pt idx="249">
                  <c:v>2285.8000000000002</c:v>
                </c:pt>
                <c:pt idx="250">
                  <c:v>2252.8000000000002</c:v>
                </c:pt>
                <c:pt idx="251">
                  <c:v>2305.1</c:v>
                </c:pt>
                <c:pt idx="252">
                  <c:v>2188.9</c:v>
                </c:pt>
                <c:pt idx="253">
                  <c:v>2409</c:v>
                </c:pt>
                <c:pt idx="254">
                  <c:v>2295.5</c:v>
                </c:pt>
                <c:pt idx="255">
                  <c:v>2162.1</c:v>
                </c:pt>
                <c:pt idx="256">
                  <c:v>2319.3000000000002</c:v>
                </c:pt>
                <c:pt idx="257">
                  <c:v>2316.6</c:v>
                </c:pt>
                <c:pt idx="258">
                  <c:v>2341.9</c:v>
                </c:pt>
                <c:pt idx="259">
                  <c:v>2347</c:v>
                </c:pt>
                <c:pt idx="260">
                  <c:v>2306.1</c:v>
                </c:pt>
                <c:pt idx="261">
                  <c:v>2174.4</c:v>
                </c:pt>
                <c:pt idx="262">
                  <c:v>2214.5</c:v>
                </c:pt>
                <c:pt idx="263">
                  <c:v>2044.2</c:v>
                </c:pt>
                <c:pt idx="264">
                  <c:v>2372.3000000000002</c:v>
                </c:pt>
                <c:pt idx="265">
                  <c:v>2192.1</c:v>
                </c:pt>
                <c:pt idx="266">
                  <c:v>2287.1</c:v>
                </c:pt>
                <c:pt idx="267">
                  <c:v>2252.6999999999998</c:v>
                </c:pt>
                <c:pt idx="268">
                  <c:v>2369.5</c:v>
                </c:pt>
                <c:pt idx="269">
                  <c:v>2275.4</c:v>
                </c:pt>
                <c:pt idx="270">
                  <c:v>2325.1</c:v>
                </c:pt>
                <c:pt idx="271">
                  <c:v>2409.8000000000002</c:v>
                </c:pt>
                <c:pt idx="272">
                  <c:v>2354.1</c:v>
                </c:pt>
                <c:pt idx="273">
                  <c:v>2443.4</c:v>
                </c:pt>
                <c:pt idx="274">
                  <c:v>2423.8000000000002</c:v>
                </c:pt>
                <c:pt idx="275">
                  <c:v>2592.4</c:v>
                </c:pt>
                <c:pt idx="276">
                  <c:v>2245.3000000000002</c:v>
                </c:pt>
                <c:pt idx="277">
                  <c:v>2624.4</c:v>
                </c:pt>
                <c:pt idx="278">
                  <c:v>2449.1999999999998</c:v>
                </c:pt>
                <c:pt idx="279">
                  <c:v>2559.9</c:v>
                </c:pt>
                <c:pt idx="280">
                  <c:v>2544.8000000000002</c:v>
                </c:pt>
                <c:pt idx="281">
                  <c:v>2500.3000000000002</c:v>
                </c:pt>
                <c:pt idx="282">
                  <c:v>2590.3000000000002</c:v>
                </c:pt>
                <c:pt idx="283">
                  <c:v>2533.5</c:v>
                </c:pt>
                <c:pt idx="284">
                  <c:v>2513.6</c:v>
                </c:pt>
                <c:pt idx="285">
                  <c:v>2623.5</c:v>
                </c:pt>
                <c:pt idx="286">
                  <c:v>2609.8000000000002</c:v>
                </c:pt>
                <c:pt idx="287">
                  <c:v>2589.5</c:v>
                </c:pt>
                <c:pt idx="288">
                  <c:v>2650.6</c:v>
                </c:pt>
                <c:pt idx="289">
                  <c:v>2657</c:v>
                </c:pt>
                <c:pt idx="290">
                  <c:v>2595.5</c:v>
                </c:pt>
                <c:pt idx="291">
                  <c:v>2735</c:v>
                </c:pt>
                <c:pt idx="292">
                  <c:v>2592.6999999999998</c:v>
                </c:pt>
                <c:pt idx="293">
                  <c:v>2637</c:v>
                </c:pt>
                <c:pt idx="294">
                  <c:v>2514.9</c:v>
                </c:pt>
                <c:pt idx="295">
                  <c:v>2590.6999999999998</c:v>
                </c:pt>
                <c:pt idx="296">
                  <c:v>2612.6</c:v>
                </c:pt>
                <c:pt idx="297">
                  <c:v>2715.1</c:v>
                </c:pt>
                <c:pt idx="298">
                  <c:v>2664.5</c:v>
                </c:pt>
                <c:pt idx="299">
                  <c:v>2536.1999999999998</c:v>
                </c:pt>
                <c:pt idx="300">
                  <c:v>2634.6</c:v>
                </c:pt>
                <c:pt idx="301">
                  <c:v>2513.8000000000002</c:v>
                </c:pt>
                <c:pt idx="302">
                  <c:v>2529.8000000000002</c:v>
                </c:pt>
                <c:pt idx="303">
                  <c:v>2705.6</c:v>
                </c:pt>
                <c:pt idx="304">
                  <c:v>2528.6999999999998</c:v>
                </c:pt>
                <c:pt idx="305">
                  <c:v>2472.6</c:v>
                </c:pt>
                <c:pt idx="306">
                  <c:v>2550.5</c:v>
                </c:pt>
                <c:pt idx="307">
                  <c:v>2527.1999999999998</c:v>
                </c:pt>
                <c:pt idx="308">
                  <c:v>2595.1999999999998</c:v>
                </c:pt>
                <c:pt idx="309">
                  <c:v>2566.1999999999998</c:v>
                </c:pt>
                <c:pt idx="310">
                  <c:v>2674.3</c:v>
                </c:pt>
                <c:pt idx="311">
                  <c:v>2835.8</c:v>
                </c:pt>
                <c:pt idx="312">
                  <c:v>2831.9</c:v>
                </c:pt>
                <c:pt idx="313">
                  <c:v>2853.2</c:v>
                </c:pt>
                <c:pt idx="314">
                  <c:v>2989</c:v>
                </c:pt>
                <c:pt idx="315">
                  <c:v>2935.6</c:v>
                </c:pt>
                <c:pt idx="316">
                  <c:v>3109.7</c:v>
                </c:pt>
                <c:pt idx="317">
                  <c:v>3299.4</c:v>
                </c:pt>
                <c:pt idx="318">
                  <c:v>3309</c:v>
                </c:pt>
                <c:pt idx="319">
                  <c:v>3521.5</c:v>
                </c:pt>
                <c:pt idx="320">
                  <c:v>3608.4</c:v>
                </c:pt>
                <c:pt idx="321">
                  <c:v>3614</c:v>
                </c:pt>
                <c:pt idx="322">
                  <c:v>3688</c:v>
                </c:pt>
                <c:pt idx="323">
                  <c:v>3699.8</c:v>
                </c:pt>
                <c:pt idx="324">
                  <c:v>3964.6</c:v>
                </c:pt>
                <c:pt idx="325">
                  <c:v>3865</c:v>
                </c:pt>
                <c:pt idx="326">
                  <c:v>3922.7</c:v>
                </c:pt>
                <c:pt idx="327">
                  <c:v>3816.5</c:v>
                </c:pt>
                <c:pt idx="328">
                  <c:v>3870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759-4974-A723-8152496AA9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7065304"/>
        <c:axId val="1207052512"/>
      </c:lineChart>
      <c:dateAx>
        <c:axId val="234052608"/>
        <c:scaling>
          <c:orientation val="minMax"/>
          <c:min val="41670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700" b="0"/>
            </a:pPr>
            <a:endParaRPr lang="he-IL"/>
          </a:p>
        </c:txPr>
        <c:crossAx val="234054400"/>
        <c:crossesAt val="0"/>
        <c:auto val="0"/>
        <c:lblOffset val="100"/>
        <c:baseTimeUnit val="months"/>
      </c:dateAx>
      <c:valAx>
        <c:axId val="234054400"/>
        <c:scaling>
          <c:orientation val="minMax"/>
          <c:max val="460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00" b="0"/>
            </a:pPr>
            <a:endParaRPr lang="he-IL"/>
          </a:p>
        </c:txPr>
        <c:crossAx val="234052608"/>
        <c:crosses val="autoZero"/>
        <c:crossBetween val="between"/>
      </c:valAx>
      <c:valAx>
        <c:axId val="1207052512"/>
        <c:scaling>
          <c:orientation val="minMax"/>
        </c:scaling>
        <c:delete val="1"/>
        <c:axPos val="r"/>
        <c:numFmt formatCode="#,##0" sourceLinked="0"/>
        <c:majorTickMark val="out"/>
        <c:minorTickMark val="none"/>
        <c:tickLblPos val="nextTo"/>
        <c:crossAx val="1207065304"/>
        <c:crosses val="max"/>
        <c:crossBetween val="between"/>
      </c:valAx>
      <c:dateAx>
        <c:axId val="120706530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207052512"/>
        <c:crosses val="autoZero"/>
        <c:auto val="1"/>
        <c:lblOffset val="100"/>
        <c:baseTimeUnit val="months"/>
      </c:date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17576727909011372"/>
          <c:y val="0.95287572640844209"/>
          <c:w val="0.69623008533329311"/>
          <c:h val="4.4967966448140169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sz="1700"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Assistant" panose="00000500000000000000" pitchFamily="2" charset="-79"/>
                <a:ea typeface="+mn-ea"/>
                <a:cs typeface="Assistant" panose="00000500000000000000" pitchFamily="2" charset="-79"/>
              </a:defRPr>
            </a:pPr>
            <a:r>
              <a:rPr lang="he-IL" sz="1800" b="1" i="0" u="none" strike="noStrike" kern="1200" spc="0" baseline="0" dirty="0">
                <a:solidFill>
                  <a:sysClr val="windowText" lastClr="000000"/>
                </a:solidFill>
                <a:latin typeface="Curlz MT" panose="04040404050702020202" pitchFamily="82" charset="0"/>
                <a:ea typeface="+mn-ea"/>
                <a:cs typeface="David" panose="020E0502060401010101" pitchFamily="34" charset="-79"/>
              </a:rPr>
              <a:t> </a:t>
            </a:r>
            <a:r>
              <a:rPr lang="he-IL" sz="1800" b="1" i="0" u="none" strike="noStrike" kern="1200" spc="0" baseline="0" dirty="0" smtClean="0">
                <a:solidFill>
                  <a:sysClr val="windowText" lastClr="000000"/>
                </a:solidFill>
                <a:latin typeface="Curlz MT" panose="04040404050702020202" pitchFamily="82" charset="0"/>
                <a:ea typeface="+mn-ea"/>
                <a:cs typeface="David" panose="020E0502060401010101" pitchFamily="34" charset="-79"/>
              </a:rPr>
              <a:t>איור 16: </a:t>
            </a:r>
            <a:r>
              <a:rPr lang="he-IL" sz="1800" b="1" dirty="0" smtClean="0">
                <a:latin typeface="Curlz MT" panose="04040404050702020202" pitchFamily="82" charset="0"/>
                <a:cs typeface="David" panose="020E0502060401010101" pitchFamily="34" charset="-79"/>
              </a:rPr>
              <a:t>ממוצע </a:t>
            </a:r>
            <a:r>
              <a:rPr lang="he-IL" sz="1800" b="1" dirty="0">
                <a:latin typeface="Curlz MT" panose="04040404050702020202" pitchFamily="82" charset="0"/>
                <a:cs typeface="David" panose="020E0502060401010101" pitchFamily="34" charset="-79"/>
              </a:rPr>
              <a:t>הקושי לגייס אשראי בנקאי לפי גודל </a:t>
            </a:r>
            <a:r>
              <a:rPr lang="he-IL" sz="1800" b="1" dirty="0" smtClean="0">
                <a:latin typeface="Curlz MT" panose="04040404050702020202" pitchFamily="82" charset="0"/>
                <a:cs typeface="David" panose="020E0502060401010101" pitchFamily="34" charset="-79"/>
              </a:rPr>
              <a:t>עסק</a:t>
            </a:r>
            <a:endParaRPr lang="he-IL" sz="1800" b="1" dirty="0">
              <a:latin typeface="Curlz MT" panose="04040404050702020202" pitchFamily="82" charset="0"/>
              <a:cs typeface="David" panose="020E0502060401010101" pitchFamily="34" charset="-79"/>
            </a:endParaRPr>
          </a:p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Assistant" panose="00000500000000000000" pitchFamily="2" charset="-79"/>
                <a:ea typeface="+mn-ea"/>
                <a:cs typeface="Assistant" panose="00000500000000000000" pitchFamily="2" charset="-79"/>
              </a:defRPr>
            </a:pPr>
            <a:r>
              <a:rPr lang="he-IL" sz="1800" dirty="0">
                <a:latin typeface="Curlz MT" panose="04040404050702020202" pitchFamily="82" charset="0"/>
                <a:cs typeface="David" panose="020E0502060401010101" pitchFamily="34" charset="-79"/>
              </a:rPr>
              <a:t>2015 עד 2022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'גרפים - ממוצע'!$B$2</c:f>
              <c:strCache>
                <c:ptCount val="1"/>
                <c:pt idx="0">
                  <c:v>קטן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'גרפים - ממוצע'!$A$4:$A$998</c:f>
              <c:numCache>
                <c:formatCode>m/d/yyyy</c:formatCode>
                <c:ptCount val="995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  <c:pt idx="44">
                  <c:v>43373</c:v>
                </c:pt>
                <c:pt idx="45">
                  <c:v>43404</c:v>
                </c:pt>
                <c:pt idx="46">
                  <c:v>43434</c:v>
                </c:pt>
                <c:pt idx="47">
                  <c:v>43465</c:v>
                </c:pt>
                <c:pt idx="48">
                  <c:v>43496</c:v>
                </c:pt>
                <c:pt idx="49">
                  <c:v>43524</c:v>
                </c:pt>
                <c:pt idx="50">
                  <c:v>43555</c:v>
                </c:pt>
                <c:pt idx="51">
                  <c:v>43585</c:v>
                </c:pt>
                <c:pt idx="52">
                  <c:v>43616</c:v>
                </c:pt>
                <c:pt idx="53">
                  <c:v>43646</c:v>
                </c:pt>
                <c:pt idx="54">
                  <c:v>43677</c:v>
                </c:pt>
                <c:pt idx="55">
                  <c:v>43708</c:v>
                </c:pt>
                <c:pt idx="56">
                  <c:v>43738</c:v>
                </c:pt>
                <c:pt idx="57">
                  <c:v>43769</c:v>
                </c:pt>
                <c:pt idx="58">
                  <c:v>43799</c:v>
                </c:pt>
                <c:pt idx="59">
                  <c:v>43830</c:v>
                </c:pt>
                <c:pt idx="60">
                  <c:v>43861</c:v>
                </c:pt>
                <c:pt idx="61">
                  <c:v>43890</c:v>
                </c:pt>
                <c:pt idx="62">
                  <c:v>43921</c:v>
                </c:pt>
                <c:pt idx="63">
                  <c:v>43951</c:v>
                </c:pt>
                <c:pt idx="64">
                  <c:v>43982</c:v>
                </c:pt>
                <c:pt idx="65">
                  <c:v>44012</c:v>
                </c:pt>
                <c:pt idx="66">
                  <c:v>44043</c:v>
                </c:pt>
                <c:pt idx="67">
                  <c:v>44074</c:v>
                </c:pt>
                <c:pt idx="68">
                  <c:v>44104</c:v>
                </c:pt>
                <c:pt idx="69">
                  <c:v>44135</c:v>
                </c:pt>
                <c:pt idx="70">
                  <c:v>44165</c:v>
                </c:pt>
                <c:pt idx="71">
                  <c:v>44196</c:v>
                </c:pt>
                <c:pt idx="72">
                  <c:v>44227</c:v>
                </c:pt>
                <c:pt idx="73">
                  <c:v>44255</c:v>
                </c:pt>
                <c:pt idx="74">
                  <c:v>44286</c:v>
                </c:pt>
                <c:pt idx="75">
                  <c:v>44316</c:v>
                </c:pt>
                <c:pt idx="76">
                  <c:v>44347</c:v>
                </c:pt>
                <c:pt idx="77">
                  <c:v>44377</c:v>
                </c:pt>
                <c:pt idx="78">
                  <c:v>44408</c:v>
                </c:pt>
                <c:pt idx="79">
                  <c:v>44439</c:v>
                </c:pt>
                <c:pt idx="80">
                  <c:v>44469</c:v>
                </c:pt>
                <c:pt idx="81">
                  <c:v>44500</c:v>
                </c:pt>
                <c:pt idx="82">
                  <c:v>44530</c:v>
                </c:pt>
                <c:pt idx="83">
                  <c:v>44561</c:v>
                </c:pt>
                <c:pt idx="84">
                  <c:v>44592</c:v>
                </c:pt>
                <c:pt idx="85">
                  <c:v>44620</c:v>
                </c:pt>
                <c:pt idx="86">
                  <c:v>44651</c:v>
                </c:pt>
                <c:pt idx="87">
                  <c:v>44681</c:v>
                </c:pt>
                <c:pt idx="88">
                  <c:v>44712</c:v>
                </c:pt>
              </c:numCache>
            </c:numRef>
          </c:cat>
          <c:val>
            <c:numRef>
              <c:f>'גרפים - ממוצע'!$B$4:$B$998</c:f>
              <c:numCache>
                <c:formatCode>General</c:formatCode>
                <c:ptCount val="995"/>
                <c:pt idx="0">
                  <c:v>0.58004518001898719</c:v>
                </c:pt>
                <c:pt idx="1">
                  <c:v>0.48189117639525886</c:v>
                </c:pt>
                <c:pt idx="2">
                  <c:v>0.61888263866808602</c:v>
                </c:pt>
                <c:pt idx="3">
                  <c:v>0.46198928487758134</c:v>
                </c:pt>
                <c:pt idx="4">
                  <c:v>0.43136287169736492</c:v>
                </c:pt>
                <c:pt idx="5">
                  <c:v>0.54521642063726994</c:v>
                </c:pt>
                <c:pt idx="6">
                  <c:v>0.55550183728289226</c:v>
                </c:pt>
                <c:pt idx="7">
                  <c:v>0.533445286791004</c:v>
                </c:pt>
                <c:pt idx="8">
                  <c:v>0.41458733395463471</c:v>
                </c:pt>
                <c:pt idx="9">
                  <c:v>0.38261681938622888</c:v>
                </c:pt>
                <c:pt idx="10">
                  <c:v>0.3896655516994329</c:v>
                </c:pt>
                <c:pt idx="11">
                  <c:v>0.50894904871225488</c:v>
                </c:pt>
                <c:pt idx="12">
                  <c:v>0.59327163282221651</c:v>
                </c:pt>
                <c:pt idx="13">
                  <c:v>0.68488567779409071</c:v>
                </c:pt>
                <c:pt idx="14">
                  <c:v>0.67673722763381994</c:v>
                </c:pt>
                <c:pt idx="15">
                  <c:v>0.69889772468613154</c:v>
                </c:pt>
                <c:pt idx="16">
                  <c:v>0.57738341618970745</c:v>
                </c:pt>
                <c:pt idx="17">
                  <c:v>0.65810183084932106</c:v>
                </c:pt>
                <c:pt idx="18">
                  <c:v>0.65343941836101938</c:v>
                </c:pt>
                <c:pt idx="19">
                  <c:v>0.5535697010931413</c:v>
                </c:pt>
                <c:pt idx="20">
                  <c:v>0.58481701668539177</c:v>
                </c:pt>
                <c:pt idx="21">
                  <c:v>0.55002745399369735</c:v>
                </c:pt>
                <c:pt idx="22">
                  <c:v>0.56734400468582291</c:v>
                </c:pt>
                <c:pt idx="23">
                  <c:v>0.56032027045467658</c:v>
                </c:pt>
                <c:pt idx="24">
                  <c:v>0.50013254015803144</c:v>
                </c:pt>
                <c:pt idx="25">
                  <c:v>0.57034370224038244</c:v>
                </c:pt>
                <c:pt idx="26">
                  <c:v>0.64988916327271251</c:v>
                </c:pt>
                <c:pt idx="27">
                  <c:v>0.5435026763254569</c:v>
                </c:pt>
                <c:pt idx="28">
                  <c:v>0.72107698072278048</c:v>
                </c:pt>
                <c:pt idx="29">
                  <c:v>0.63041295548962573</c:v>
                </c:pt>
                <c:pt idx="30">
                  <c:v>0.55227399175702407</c:v>
                </c:pt>
                <c:pt idx="31">
                  <c:v>0.55577869436852256</c:v>
                </c:pt>
                <c:pt idx="32">
                  <c:v>0.6757558887436973</c:v>
                </c:pt>
                <c:pt idx="33">
                  <c:v>0.61252908750396906</c:v>
                </c:pt>
                <c:pt idx="34">
                  <c:v>0.63133952875992305</c:v>
                </c:pt>
                <c:pt idx="35">
                  <c:v>0.64032754343360943</c:v>
                </c:pt>
                <c:pt idx="36">
                  <c:v>0.70585701043669247</c:v>
                </c:pt>
                <c:pt idx="37">
                  <c:v>0.58030674627060364</c:v>
                </c:pt>
                <c:pt idx="38">
                  <c:v>0.6053397098598774</c:v>
                </c:pt>
                <c:pt idx="39">
                  <c:v>0.62633990967426401</c:v>
                </c:pt>
                <c:pt idx="40">
                  <c:v>0.59255655666705398</c:v>
                </c:pt>
                <c:pt idx="41">
                  <c:v>0.59273747589689474</c:v>
                </c:pt>
                <c:pt idx="42">
                  <c:v>0.58275651014296159</c:v>
                </c:pt>
                <c:pt idx="43">
                  <c:v>0.51628940663268286</c:v>
                </c:pt>
                <c:pt idx="44">
                  <c:v>0.59181773248114511</c:v>
                </c:pt>
                <c:pt idx="45">
                  <c:v>0.60331715740964975</c:v>
                </c:pt>
                <c:pt idx="46">
                  <c:v>0.53972745819371692</c:v>
                </c:pt>
                <c:pt idx="47">
                  <c:v>0.5344129774591353</c:v>
                </c:pt>
                <c:pt idx="48">
                  <c:v>0.61739689349391691</c:v>
                </c:pt>
                <c:pt idx="49">
                  <c:v>0.55466130677383341</c:v>
                </c:pt>
                <c:pt idx="50">
                  <c:v>0.48592333051420822</c:v>
                </c:pt>
                <c:pt idx="51">
                  <c:v>0.57333529874857914</c:v>
                </c:pt>
                <c:pt idx="52">
                  <c:v>0.68271894350954065</c:v>
                </c:pt>
                <c:pt idx="53">
                  <c:v>0.52876522217928568</c:v>
                </c:pt>
                <c:pt idx="54">
                  <c:v>0.5693120108190296</c:v>
                </c:pt>
                <c:pt idx="55">
                  <c:v>0.52709299781740071</c:v>
                </c:pt>
                <c:pt idx="56">
                  <c:v>0.56878546845799227</c:v>
                </c:pt>
                <c:pt idx="57">
                  <c:v>0.63471680110466611</c:v>
                </c:pt>
                <c:pt idx="58">
                  <c:v>0.67566779985938219</c:v>
                </c:pt>
                <c:pt idx="59">
                  <c:v>0.69151864290442788</c:v>
                </c:pt>
                <c:pt idx="60">
                  <c:v>0.66941028740793695</c:v>
                </c:pt>
                <c:pt idx="61">
                  <c:v>0.66253256596796173</c:v>
                </c:pt>
                <c:pt idx="62">
                  <c:v>0.83025669101351618</c:v>
                </c:pt>
                <c:pt idx="63">
                  <c:v>1.2926791694939432</c:v>
                </c:pt>
                <c:pt idx="64">
                  <c:v>0.84775184611823651</c:v>
                </c:pt>
                <c:pt idx="65">
                  <c:v>0.89388983826457791</c:v>
                </c:pt>
                <c:pt idx="66">
                  <c:v>0.7873182183961035</c:v>
                </c:pt>
                <c:pt idx="67">
                  <c:v>0.70962631389867814</c:v>
                </c:pt>
                <c:pt idx="68">
                  <c:v>0.83711632809406633</c:v>
                </c:pt>
                <c:pt idx="69">
                  <c:v>0.77913167851053933</c:v>
                </c:pt>
                <c:pt idx="70">
                  <c:v>0.75392603580184137</c:v>
                </c:pt>
                <c:pt idx="71">
                  <c:v>0.9235065925836774</c:v>
                </c:pt>
                <c:pt idx="72">
                  <c:v>0.87087085236660078</c:v>
                </c:pt>
                <c:pt idx="73">
                  <c:v>0.56326226611212904</c:v>
                </c:pt>
                <c:pt idx="74">
                  <c:v>0.61593033972103262</c:v>
                </c:pt>
                <c:pt idx="75">
                  <c:v>0.75470925264504929</c:v>
                </c:pt>
                <c:pt idx="76">
                  <c:v>0.66881426135847621</c:v>
                </c:pt>
                <c:pt idx="77">
                  <c:v>0.58844750625851572</c:v>
                </c:pt>
                <c:pt idx="78">
                  <c:v>0.65442519218631112</c:v>
                </c:pt>
                <c:pt idx="79">
                  <c:v>0.58329669260899486</c:v>
                </c:pt>
                <c:pt idx="80">
                  <c:v>0.61520701897212315</c:v>
                </c:pt>
                <c:pt idx="81">
                  <c:v>0.68020438374084113</c:v>
                </c:pt>
                <c:pt idx="82">
                  <c:v>0.64864998656892392</c:v>
                </c:pt>
                <c:pt idx="83">
                  <c:v>0.68537465880834125</c:v>
                </c:pt>
                <c:pt idx="84">
                  <c:v>0.7266194096897225</c:v>
                </c:pt>
                <c:pt idx="85">
                  <c:v>0.57381490746432595</c:v>
                </c:pt>
                <c:pt idx="86">
                  <c:v>0.63885119770014875</c:v>
                </c:pt>
                <c:pt idx="87">
                  <c:v>0.58388303923224827</c:v>
                </c:pt>
                <c:pt idx="88">
                  <c:v>0.51457890202797629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2A-4527-99A5-1A7D4A4E38EE}"/>
            </c:ext>
          </c:extLst>
        </c:ser>
        <c:ser>
          <c:idx val="1"/>
          <c:order val="1"/>
          <c:tx>
            <c:strRef>
              <c:f>'גרפים - ממוצע'!$C$2</c:f>
              <c:strCache>
                <c:ptCount val="1"/>
                <c:pt idx="0">
                  <c:v>בינוני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'גרפים - ממוצע'!$A$4:$A$998</c:f>
              <c:numCache>
                <c:formatCode>m/d/yyyy</c:formatCode>
                <c:ptCount val="995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  <c:pt idx="44">
                  <c:v>43373</c:v>
                </c:pt>
                <c:pt idx="45">
                  <c:v>43404</c:v>
                </c:pt>
                <c:pt idx="46">
                  <c:v>43434</c:v>
                </c:pt>
                <c:pt idx="47">
                  <c:v>43465</c:v>
                </c:pt>
                <c:pt idx="48">
                  <c:v>43496</c:v>
                </c:pt>
                <c:pt idx="49">
                  <c:v>43524</c:v>
                </c:pt>
                <c:pt idx="50">
                  <c:v>43555</c:v>
                </c:pt>
                <c:pt idx="51">
                  <c:v>43585</c:v>
                </c:pt>
                <c:pt idx="52">
                  <c:v>43616</c:v>
                </c:pt>
                <c:pt idx="53">
                  <c:v>43646</c:v>
                </c:pt>
                <c:pt idx="54">
                  <c:v>43677</c:v>
                </c:pt>
                <c:pt idx="55">
                  <c:v>43708</c:v>
                </c:pt>
                <c:pt idx="56">
                  <c:v>43738</c:v>
                </c:pt>
                <c:pt idx="57">
                  <c:v>43769</c:v>
                </c:pt>
                <c:pt idx="58">
                  <c:v>43799</c:v>
                </c:pt>
                <c:pt idx="59">
                  <c:v>43830</c:v>
                </c:pt>
                <c:pt idx="60">
                  <c:v>43861</c:v>
                </c:pt>
                <c:pt idx="61">
                  <c:v>43890</c:v>
                </c:pt>
                <c:pt idx="62">
                  <c:v>43921</c:v>
                </c:pt>
                <c:pt idx="63">
                  <c:v>43951</c:v>
                </c:pt>
                <c:pt idx="64">
                  <c:v>43982</c:v>
                </c:pt>
                <c:pt idx="65">
                  <c:v>44012</c:v>
                </c:pt>
                <c:pt idx="66">
                  <c:v>44043</c:v>
                </c:pt>
                <c:pt idx="67">
                  <c:v>44074</c:v>
                </c:pt>
                <c:pt idx="68">
                  <c:v>44104</c:v>
                </c:pt>
                <c:pt idx="69">
                  <c:v>44135</c:v>
                </c:pt>
                <c:pt idx="70">
                  <c:v>44165</c:v>
                </c:pt>
                <c:pt idx="71">
                  <c:v>44196</c:v>
                </c:pt>
                <c:pt idx="72">
                  <c:v>44227</c:v>
                </c:pt>
                <c:pt idx="73">
                  <c:v>44255</c:v>
                </c:pt>
                <c:pt idx="74">
                  <c:v>44286</c:v>
                </c:pt>
                <c:pt idx="75">
                  <c:v>44316</c:v>
                </c:pt>
                <c:pt idx="76">
                  <c:v>44347</c:v>
                </c:pt>
                <c:pt idx="77">
                  <c:v>44377</c:v>
                </c:pt>
                <c:pt idx="78">
                  <c:v>44408</c:v>
                </c:pt>
                <c:pt idx="79">
                  <c:v>44439</c:v>
                </c:pt>
                <c:pt idx="80">
                  <c:v>44469</c:v>
                </c:pt>
                <c:pt idx="81">
                  <c:v>44500</c:v>
                </c:pt>
                <c:pt idx="82">
                  <c:v>44530</c:v>
                </c:pt>
                <c:pt idx="83">
                  <c:v>44561</c:v>
                </c:pt>
                <c:pt idx="84">
                  <c:v>44592</c:v>
                </c:pt>
                <c:pt idx="85">
                  <c:v>44620</c:v>
                </c:pt>
                <c:pt idx="86">
                  <c:v>44651</c:v>
                </c:pt>
                <c:pt idx="87">
                  <c:v>44681</c:v>
                </c:pt>
                <c:pt idx="88">
                  <c:v>44712</c:v>
                </c:pt>
              </c:numCache>
            </c:numRef>
          </c:cat>
          <c:val>
            <c:numRef>
              <c:f>'גרפים - ממוצע'!$C$4:$C$998</c:f>
              <c:numCache>
                <c:formatCode>General</c:formatCode>
                <c:ptCount val="995"/>
                <c:pt idx="0">
                  <c:v>0.72512336994221183</c:v>
                </c:pt>
                <c:pt idx="1">
                  <c:v>0.77064245465929626</c:v>
                </c:pt>
                <c:pt idx="2">
                  <c:v>0.63445606990628955</c:v>
                </c:pt>
                <c:pt idx="3">
                  <c:v>0.60388528456958024</c:v>
                </c:pt>
                <c:pt idx="4">
                  <c:v>0.99998642952561501</c:v>
                </c:pt>
                <c:pt idx="5">
                  <c:v>0.55226556236165769</c:v>
                </c:pt>
                <c:pt idx="6">
                  <c:v>0.79700204003963881</c:v>
                </c:pt>
                <c:pt idx="7">
                  <c:v>0.47725857511633768</c:v>
                </c:pt>
                <c:pt idx="8">
                  <c:v>0.65216436566988267</c:v>
                </c:pt>
                <c:pt idx="9">
                  <c:v>0.88207169403090768</c:v>
                </c:pt>
                <c:pt idx="10">
                  <c:v>0.9350904756869699</c:v>
                </c:pt>
                <c:pt idx="11">
                  <c:v>0.89892489296874711</c:v>
                </c:pt>
                <c:pt idx="12">
                  <c:v>0.86297219470428299</c:v>
                </c:pt>
                <c:pt idx="13">
                  <c:v>0.80207228583228507</c:v>
                </c:pt>
                <c:pt idx="14">
                  <c:v>0.79700949493363882</c:v>
                </c:pt>
                <c:pt idx="15">
                  <c:v>0.73210354413151457</c:v>
                </c:pt>
                <c:pt idx="16">
                  <c:v>0.83554627828250505</c:v>
                </c:pt>
                <c:pt idx="17">
                  <c:v>0.77407951743554626</c:v>
                </c:pt>
                <c:pt idx="18">
                  <c:v>0.84278044977808853</c:v>
                </c:pt>
                <c:pt idx="19">
                  <c:v>0.79516108116855566</c:v>
                </c:pt>
                <c:pt idx="20">
                  <c:v>0.7574576966954415</c:v>
                </c:pt>
                <c:pt idx="21">
                  <c:v>0.91480931938759935</c:v>
                </c:pt>
                <c:pt idx="22">
                  <c:v>0.85737730969126558</c:v>
                </c:pt>
                <c:pt idx="23">
                  <c:v>0.8795935492489686</c:v>
                </c:pt>
                <c:pt idx="24">
                  <c:v>0.77230466822380894</c:v>
                </c:pt>
                <c:pt idx="25">
                  <c:v>0.847932589356162</c:v>
                </c:pt>
                <c:pt idx="26">
                  <c:v>0.82195572840709707</c:v>
                </c:pt>
                <c:pt idx="27">
                  <c:v>0.76904055172901165</c:v>
                </c:pt>
                <c:pt idx="28">
                  <c:v>0.79656148030488327</c:v>
                </c:pt>
                <c:pt idx="29">
                  <c:v>0.89225899208064541</c:v>
                </c:pt>
                <c:pt idx="30">
                  <c:v>0.89323413532949825</c:v>
                </c:pt>
                <c:pt idx="31">
                  <c:v>0.8512009476761293</c:v>
                </c:pt>
                <c:pt idx="32">
                  <c:v>0.81295645139481032</c:v>
                </c:pt>
                <c:pt idx="33">
                  <c:v>0.75393413143453769</c:v>
                </c:pt>
                <c:pt idx="34">
                  <c:v>0.73457636012265848</c:v>
                </c:pt>
                <c:pt idx="35">
                  <c:v>0.69561301801149744</c:v>
                </c:pt>
                <c:pt idx="36">
                  <c:v>0.7813390715900117</c:v>
                </c:pt>
                <c:pt idx="37">
                  <c:v>0.64572308454240546</c:v>
                </c:pt>
                <c:pt idx="38">
                  <c:v>0.80091094132375551</c:v>
                </c:pt>
                <c:pt idx="39">
                  <c:v>0.70476477859970077</c:v>
                </c:pt>
                <c:pt idx="40">
                  <c:v>0.9281722008236899</c:v>
                </c:pt>
                <c:pt idx="41">
                  <c:v>0.66642983187191229</c:v>
                </c:pt>
                <c:pt idx="42">
                  <c:v>0.8108305819045839</c:v>
                </c:pt>
                <c:pt idx="43">
                  <c:v>0.75132755709927335</c:v>
                </c:pt>
                <c:pt idx="44">
                  <c:v>0.69402397572175145</c:v>
                </c:pt>
                <c:pt idx="45">
                  <c:v>0.72867866563367545</c:v>
                </c:pt>
                <c:pt idx="46">
                  <c:v>0.80294317812358007</c:v>
                </c:pt>
                <c:pt idx="47">
                  <c:v>0.79826636418387564</c:v>
                </c:pt>
                <c:pt idx="48">
                  <c:v>0.64737136102044268</c:v>
                </c:pt>
                <c:pt idx="49">
                  <c:v>0.87910919445584002</c:v>
                </c:pt>
                <c:pt idx="50">
                  <c:v>0.72625103945433356</c:v>
                </c:pt>
                <c:pt idx="51">
                  <c:v>0.82462030947355691</c:v>
                </c:pt>
                <c:pt idx="52">
                  <c:v>0.74267590313642962</c:v>
                </c:pt>
                <c:pt idx="53">
                  <c:v>0.7367468432441141</c:v>
                </c:pt>
                <c:pt idx="54">
                  <c:v>0.81007635973147918</c:v>
                </c:pt>
                <c:pt idx="55">
                  <c:v>0.66890472226324105</c:v>
                </c:pt>
                <c:pt idx="56">
                  <c:v>0.65840797224622549</c:v>
                </c:pt>
                <c:pt idx="57">
                  <c:v>0.72254761444129756</c:v>
                </c:pt>
                <c:pt idx="58">
                  <c:v>0.80837595823086139</c:v>
                </c:pt>
                <c:pt idx="59">
                  <c:v>0.82130726713000546</c:v>
                </c:pt>
                <c:pt idx="60">
                  <c:v>0.58525808711709726</c:v>
                </c:pt>
                <c:pt idx="61">
                  <c:v>0.63859004486629301</c:v>
                </c:pt>
                <c:pt idx="62">
                  <c:v>0.69501233760281644</c:v>
                </c:pt>
                <c:pt idx="63">
                  <c:v>0.93404266098683619</c:v>
                </c:pt>
                <c:pt idx="64">
                  <c:v>1.008064351543948</c:v>
                </c:pt>
                <c:pt idx="65">
                  <c:v>0.88474735952589878</c:v>
                </c:pt>
                <c:pt idx="66">
                  <c:v>0.85722329094666638</c:v>
                </c:pt>
                <c:pt idx="67">
                  <c:v>0.85356450549423324</c:v>
                </c:pt>
                <c:pt idx="68">
                  <c:v>0.96316090197389015</c:v>
                </c:pt>
                <c:pt idx="69">
                  <c:v>0.65498605210491723</c:v>
                </c:pt>
                <c:pt idx="70">
                  <c:v>0.86562402516858838</c:v>
                </c:pt>
                <c:pt idx="71">
                  <c:v>0.74487835628497212</c:v>
                </c:pt>
                <c:pt idx="72">
                  <c:v>0.5593837386399888</c:v>
                </c:pt>
                <c:pt idx="73">
                  <c:v>0.66737950867922735</c:v>
                </c:pt>
                <c:pt idx="74">
                  <c:v>0.53326192195272204</c:v>
                </c:pt>
                <c:pt idx="75">
                  <c:v>0.62991455816224273</c:v>
                </c:pt>
                <c:pt idx="76">
                  <c:v>0.57907987386534177</c:v>
                </c:pt>
                <c:pt idx="77">
                  <c:v>0.48989180471596938</c:v>
                </c:pt>
                <c:pt idx="78">
                  <c:v>0.52631877274263394</c:v>
                </c:pt>
                <c:pt idx="79">
                  <c:v>0.45308796683618402</c:v>
                </c:pt>
                <c:pt idx="80">
                  <c:v>0.49002292833672662</c:v>
                </c:pt>
                <c:pt idx="81">
                  <c:v>0.49798331897200676</c:v>
                </c:pt>
                <c:pt idx="82">
                  <c:v>0.41782252876293641</c:v>
                </c:pt>
                <c:pt idx="83">
                  <c:v>0.558514033976238</c:v>
                </c:pt>
                <c:pt idx="84">
                  <c:v>0.44642145012818568</c:v>
                </c:pt>
                <c:pt idx="85">
                  <c:v>0.49242362299117098</c:v>
                </c:pt>
                <c:pt idx="86">
                  <c:v>0.41554306523600398</c:v>
                </c:pt>
                <c:pt idx="87">
                  <c:v>0.45700756233088208</c:v>
                </c:pt>
                <c:pt idx="88">
                  <c:v>0.37542113821696438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2A-4527-99A5-1A7D4A4E38EE}"/>
            </c:ext>
          </c:extLst>
        </c:ser>
        <c:ser>
          <c:idx val="2"/>
          <c:order val="2"/>
          <c:tx>
            <c:strRef>
              <c:f>'גרפים - ממוצע'!$D$2</c:f>
              <c:strCache>
                <c:ptCount val="1"/>
                <c:pt idx="0">
                  <c:v>גדול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'גרפים - ממוצע'!$A$4:$A$998</c:f>
              <c:numCache>
                <c:formatCode>m/d/yyyy</c:formatCode>
                <c:ptCount val="995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  <c:pt idx="44">
                  <c:v>43373</c:v>
                </c:pt>
                <c:pt idx="45">
                  <c:v>43404</c:v>
                </c:pt>
                <c:pt idx="46">
                  <c:v>43434</c:v>
                </c:pt>
                <c:pt idx="47">
                  <c:v>43465</c:v>
                </c:pt>
                <c:pt idx="48">
                  <c:v>43496</c:v>
                </c:pt>
                <c:pt idx="49">
                  <c:v>43524</c:v>
                </c:pt>
                <c:pt idx="50">
                  <c:v>43555</c:v>
                </c:pt>
                <c:pt idx="51">
                  <c:v>43585</c:v>
                </c:pt>
                <c:pt idx="52">
                  <c:v>43616</c:v>
                </c:pt>
                <c:pt idx="53">
                  <c:v>43646</c:v>
                </c:pt>
                <c:pt idx="54">
                  <c:v>43677</c:v>
                </c:pt>
                <c:pt idx="55">
                  <c:v>43708</c:v>
                </c:pt>
                <c:pt idx="56">
                  <c:v>43738</c:v>
                </c:pt>
                <c:pt idx="57">
                  <c:v>43769</c:v>
                </c:pt>
                <c:pt idx="58">
                  <c:v>43799</c:v>
                </c:pt>
                <c:pt idx="59">
                  <c:v>43830</c:v>
                </c:pt>
                <c:pt idx="60">
                  <c:v>43861</c:v>
                </c:pt>
                <c:pt idx="61">
                  <c:v>43890</c:v>
                </c:pt>
                <c:pt idx="62">
                  <c:v>43921</c:v>
                </c:pt>
                <c:pt idx="63">
                  <c:v>43951</c:v>
                </c:pt>
                <c:pt idx="64">
                  <c:v>43982</c:v>
                </c:pt>
                <c:pt idx="65">
                  <c:v>44012</c:v>
                </c:pt>
                <c:pt idx="66">
                  <c:v>44043</c:v>
                </c:pt>
                <c:pt idx="67">
                  <c:v>44074</c:v>
                </c:pt>
                <c:pt idx="68">
                  <c:v>44104</c:v>
                </c:pt>
                <c:pt idx="69">
                  <c:v>44135</c:v>
                </c:pt>
                <c:pt idx="70">
                  <c:v>44165</c:v>
                </c:pt>
                <c:pt idx="71">
                  <c:v>44196</c:v>
                </c:pt>
                <c:pt idx="72">
                  <c:v>44227</c:v>
                </c:pt>
                <c:pt idx="73">
                  <c:v>44255</c:v>
                </c:pt>
                <c:pt idx="74">
                  <c:v>44286</c:v>
                </c:pt>
                <c:pt idx="75">
                  <c:v>44316</c:v>
                </c:pt>
                <c:pt idx="76">
                  <c:v>44347</c:v>
                </c:pt>
                <c:pt idx="77">
                  <c:v>44377</c:v>
                </c:pt>
                <c:pt idx="78">
                  <c:v>44408</c:v>
                </c:pt>
                <c:pt idx="79">
                  <c:v>44439</c:v>
                </c:pt>
                <c:pt idx="80">
                  <c:v>44469</c:v>
                </c:pt>
                <c:pt idx="81">
                  <c:v>44500</c:v>
                </c:pt>
                <c:pt idx="82">
                  <c:v>44530</c:v>
                </c:pt>
                <c:pt idx="83">
                  <c:v>44561</c:v>
                </c:pt>
                <c:pt idx="84">
                  <c:v>44592</c:v>
                </c:pt>
                <c:pt idx="85">
                  <c:v>44620</c:v>
                </c:pt>
                <c:pt idx="86">
                  <c:v>44651</c:v>
                </c:pt>
                <c:pt idx="87">
                  <c:v>44681</c:v>
                </c:pt>
                <c:pt idx="88">
                  <c:v>44712</c:v>
                </c:pt>
              </c:numCache>
            </c:numRef>
          </c:cat>
          <c:val>
            <c:numRef>
              <c:f>'גרפים - ממוצע'!$D$4:$D$998</c:f>
              <c:numCache>
                <c:formatCode>General</c:formatCode>
                <c:ptCount val="995"/>
                <c:pt idx="0">
                  <c:v>0.70452517931644121</c:v>
                </c:pt>
                <c:pt idx="1">
                  <c:v>0.59163926757372709</c:v>
                </c:pt>
                <c:pt idx="2">
                  <c:v>0.77391913376150523</c:v>
                </c:pt>
                <c:pt idx="3">
                  <c:v>0.61163262173337707</c:v>
                </c:pt>
                <c:pt idx="4">
                  <c:v>0.75932284539745165</c:v>
                </c:pt>
                <c:pt idx="5">
                  <c:v>0.68242292474721222</c:v>
                </c:pt>
                <c:pt idx="6">
                  <c:v>0.72419253261929561</c:v>
                </c:pt>
                <c:pt idx="7">
                  <c:v>0.60829574786828322</c:v>
                </c:pt>
                <c:pt idx="8">
                  <c:v>0.67731330999744732</c:v>
                </c:pt>
                <c:pt idx="9">
                  <c:v>0.63794288577078151</c:v>
                </c:pt>
                <c:pt idx="10">
                  <c:v>0.52089424511971538</c:v>
                </c:pt>
                <c:pt idx="11">
                  <c:v>0.6543408684708214</c:v>
                </c:pt>
                <c:pt idx="12">
                  <c:v>0.58683953001343259</c:v>
                </c:pt>
                <c:pt idx="13">
                  <c:v>0.55947731694969283</c:v>
                </c:pt>
                <c:pt idx="14">
                  <c:v>0.60135242192918048</c:v>
                </c:pt>
                <c:pt idx="15">
                  <c:v>0.4250804965537448</c:v>
                </c:pt>
                <c:pt idx="16">
                  <c:v>0.43485208114431589</c:v>
                </c:pt>
                <c:pt idx="17">
                  <c:v>0.49273289934380538</c:v>
                </c:pt>
                <c:pt idx="18">
                  <c:v>0.54691250650884848</c:v>
                </c:pt>
                <c:pt idx="19">
                  <c:v>0.53312933879706836</c:v>
                </c:pt>
                <c:pt idx="20">
                  <c:v>0.57242308886274762</c:v>
                </c:pt>
                <c:pt idx="21">
                  <c:v>0.59119206447283157</c:v>
                </c:pt>
                <c:pt idx="22">
                  <c:v>0.52984446924354012</c:v>
                </c:pt>
                <c:pt idx="23">
                  <c:v>0.57545720599582706</c:v>
                </c:pt>
                <c:pt idx="24">
                  <c:v>0.52425555422963488</c:v>
                </c:pt>
                <c:pt idx="25">
                  <c:v>0.49090563110718566</c:v>
                </c:pt>
                <c:pt idx="26">
                  <c:v>0.57854010483221974</c:v>
                </c:pt>
                <c:pt idx="27">
                  <c:v>0.4833293245381623</c:v>
                </c:pt>
                <c:pt idx="28">
                  <c:v>0.54004529698587089</c:v>
                </c:pt>
                <c:pt idx="29">
                  <c:v>0.51560813552150775</c:v>
                </c:pt>
                <c:pt idx="30">
                  <c:v>0.49406842424681219</c:v>
                </c:pt>
                <c:pt idx="31">
                  <c:v>0.42499493031342367</c:v>
                </c:pt>
                <c:pt idx="32">
                  <c:v>0.5090205893853792</c:v>
                </c:pt>
                <c:pt idx="33">
                  <c:v>0.47076181027040098</c:v>
                </c:pt>
                <c:pt idx="34">
                  <c:v>0.53482034299156256</c:v>
                </c:pt>
                <c:pt idx="35">
                  <c:v>0.44327428542779157</c:v>
                </c:pt>
                <c:pt idx="36">
                  <c:v>0.46084267931407813</c:v>
                </c:pt>
                <c:pt idx="37">
                  <c:v>0.45720894452029581</c:v>
                </c:pt>
                <c:pt idx="38">
                  <c:v>0.45180817101500392</c:v>
                </c:pt>
                <c:pt idx="39">
                  <c:v>0.47261822994697361</c:v>
                </c:pt>
                <c:pt idx="40">
                  <c:v>0.44658544506907399</c:v>
                </c:pt>
                <c:pt idx="41">
                  <c:v>0.49702168467677427</c:v>
                </c:pt>
                <c:pt idx="42">
                  <c:v>0.43131008439502877</c:v>
                </c:pt>
                <c:pt idx="43">
                  <c:v>0.44165269142699848</c:v>
                </c:pt>
                <c:pt idx="44">
                  <c:v>0.42221316297829153</c:v>
                </c:pt>
                <c:pt idx="45">
                  <c:v>0.43615049624754015</c:v>
                </c:pt>
                <c:pt idx="46">
                  <c:v>0.46562941005156355</c:v>
                </c:pt>
                <c:pt idx="47">
                  <c:v>0.45706245449424915</c:v>
                </c:pt>
                <c:pt idx="48">
                  <c:v>0.40785871154575554</c:v>
                </c:pt>
                <c:pt idx="49">
                  <c:v>0.41040506688306222</c:v>
                </c:pt>
                <c:pt idx="50">
                  <c:v>0.4160598008188664</c:v>
                </c:pt>
                <c:pt idx="51">
                  <c:v>0.40062238906738196</c:v>
                </c:pt>
                <c:pt idx="52">
                  <c:v>0.41698960969276849</c:v>
                </c:pt>
                <c:pt idx="53">
                  <c:v>0.43327344312836169</c:v>
                </c:pt>
                <c:pt idx="54">
                  <c:v>0.41310828737090599</c:v>
                </c:pt>
                <c:pt idx="55">
                  <c:v>0.41502681554872328</c:v>
                </c:pt>
                <c:pt idx="56">
                  <c:v>0.4825877197369256</c:v>
                </c:pt>
                <c:pt idx="57">
                  <c:v>0.41631908703843629</c:v>
                </c:pt>
                <c:pt idx="58">
                  <c:v>0.45036561165593458</c:v>
                </c:pt>
                <c:pt idx="59">
                  <c:v>0.47529220981050385</c:v>
                </c:pt>
                <c:pt idx="60">
                  <c:v>0.4758514544594396</c:v>
                </c:pt>
                <c:pt idx="61">
                  <c:v>0.41508238348073018</c:v>
                </c:pt>
                <c:pt idx="62">
                  <c:v>0.48748959710933315</c:v>
                </c:pt>
                <c:pt idx="63">
                  <c:v>0.76439928893444675</c:v>
                </c:pt>
                <c:pt idx="64">
                  <c:v>0.67977439959200614</c:v>
                </c:pt>
                <c:pt idx="65">
                  <c:v>0.65991708363741941</c:v>
                </c:pt>
                <c:pt idx="66">
                  <c:v>0.55894972656875386</c:v>
                </c:pt>
                <c:pt idx="67">
                  <c:v>0.61636653178271417</c:v>
                </c:pt>
                <c:pt idx="68">
                  <c:v>0.58215298409812399</c:v>
                </c:pt>
                <c:pt idx="69">
                  <c:v>0.51347834986996965</c:v>
                </c:pt>
                <c:pt idx="70">
                  <c:v>0.51565544729806911</c:v>
                </c:pt>
                <c:pt idx="71">
                  <c:v>0.5419806057228489</c:v>
                </c:pt>
                <c:pt idx="72">
                  <c:v>0.44409768683269957</c:v>
                </c:pt>
                <c:pt idx="73">
                  <c:v>0.45207801798056207</c:v>
                </c:pt>
                <c:pt idx="74">
                  <c:v>0.44416477064558946</c:v>
                </c:pt>
                <c:pt idx="75">
                  <c:v>0.40015071522303647</c:v>
                </c:pt>
                <c:pt idx="76">
                  <c:v>0.43343608315110604</c:v>
                </c:pt>
                <c:pt idx="77">
                  <c:v>0.40574841922603228</c:v>
                </c:pt>
                <c:pt idx="78">
                  <c:v>0.38458274359750705</c:v>
                </c:pt>
                <c:pt idx="79">
                  <c:v>0.39981757091422337</c:v>
                </c:pt>
                <c:pt idx="80">
                  <c:v>0.42051342175499773</c:v>
                </c:pt>
                <c:pt idx="81">
                  <c:v>0.36231816006121126</c:v>
                </c:pt>
                <c:pt idx="82">
                  <c:v>0.47404971425121012</c:v>
                </c:pt>
                <c:pt idx="83">
                  <c:v>0.41856472579519605</c:v>
                </c:pt>
                <c:pt idx="84">
                  <c:v>0.38276641698458175</c:v>
                </c:pt>
                <c:pt idx="85">
                  <c:v>0.34743752933370231</c:v>
                </c:pt>
                <c:pt idx="86">
                  <c:v>0.39018648775127668</c:v>
                </c:pt>
                <c:pt idx="87">
                  <c:v>0.4033190389811534</c:v>
                </c:pt>
                <c:pt idx="88">
                  <c:v>0.34813813014767014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2A-4527-99A5-1A7D4A4E38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5292640"/>
        <c:axId val="885292968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'גרפים - ממוצע'!$B$2</c15:sqref>
                        </c15:formulaRef>
                      </c:ext>
                    </c:extLst>
                    <c:strCache>
                      <c:ptCount val="1"/>
                      <c:pt idx="0">
                        <c:v>קטן</c:v>
                      </c:pt>
                    </c:strCache>
                  </c:strRef>
                </c:tx>
                <c:spPr>
                  <a:ln>
                    <a:solidFill>
                      <a:srgbClr val="5B9BD5"/>
                    </a:solidFill>
                  </a:ln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'גרפים - ממוצע'!$A$4:$A$998</c15:sqref>
                        </c15:formulaRef>
                      </c:ext>
                    </c:extLst>
                    <c:numCache>
                      <c:formatCode>m/d/yyyy</c:formatCode>
                      <c:ptCount val="995"/>
                      <c:pt idx="0">
                        <c:v>42035</c:v>
                      </c:pt>
                      <c:pt idx="1">
                        <c:v>42063</c:v>
                      </c:pt>
                      <c:pt idx="2">
                        <c:v>42094</c:v>
                      </c:pt>
                      <c:pt idx="3">
                        <c:v>42124</c:v>
                      </c:pt>
                      <c:pt idx="4">
                        <c:v>42155</c:v>
                      </c:pt>
                      <c:pt idx="5">
                        <c:v>42185</c:v>
                      </c:pt>
                      <c:pt idx="6">
                        <c:v>42216</c:v>
                      </c:pt>
                      <c:pt idx="7">
                        <c:v>42247</c:v>
                      </c:pt>
                      <c:pt idx="8">
                        <c:v>42277</c:v>
                      </c:pt>
                      <c:pt idx="9">
                        <c:v>42308</c:v>
                      </c:pt>
                      <c:pt idx="10">
                        <c:v>42338</c:v>
                      </c:pt>
                      <c:pt idx="11">
                        <c:v>42369</c:v>
                      </c:pt>
                      <c:pt idx="12">
                        <c:v>42400</c:v>
                      </c:pt>
                      <c:pt idx="13">
                        <c:v>42429</c:v>
                      </c:pt>
                      <c:pt idx="14">
                        <c:v>42460</c:v>
                      </c:pt>
                      <c:pt idx="15">
                        <c:v>42490</c:v>
                      </c:pt>
                      <c:pt idx="16">
                        <c:v>42521</c:v>
                      </c:pt>
                      <c:pt idx="17">
                        <c:v>42551</c:v>
                      </c:pt>
                      <c:pt idx="18">
                        <c:v>42582</c:v>
                      </c:pt>
                      <c:pt idx="19">
                        <c:v>42613</c:v>
                      </c:pt>
                      <c:pt idx="20">
                        <c:v>42643</c:v>
                      </c:pt>
                      <c:pt idx="21">
                        <c:v>42674</c:v>
                      </c:pt>
                      <c:pt idx="22">
                        <c:v>42704</c:v>
                      </c:pt>
                      <c:pt idx="23">
                        <c:v>42735</c:v>
                      </c:pt>
                      <c:pt idx="24">
                        <c:v>42766</c:v>
                      </c:pt>
                      <c:pt idx="25">
                        <c:v>42794</c:v>
                      </c:pt>
                      <c:pt idx="26">
                        <c:v>42825</c:v>
                      </c:pt>
                      <c:pt idx="27">
                        <c:v>42855</c:v>
                      </c:pt>
                      <c:pt idx="28">
                        <c:v>42886</c:v>
                      </c:pt>
                      <c:pt idx="29">
                        <c:v>42916</c:v>
                      </c:pt>
                      <c:pt idx="30">
                        <c:v>42947</c:v>
                      </c:pt>
                      <c:pt idx="31">
                        <c:v>42978</c:v>
                      </c:pt>
                      <c:pt idx="32">
                        <c:v>43008</c:v>
                      </c:pt>
                      <c:pt idx="33">
                        <c:v>43039</c:v>
                      </c:pt>
                      <c:pt idx="34">
                        <c:v>43069</c:v>
                      </c:pt>
                      <c:pt idx="35">
                        <c:v>43100</c:v>
                      </c:pt>
                      <c:pt idx="36">
                        <c:v>43131</c:v>
                      </c:pt>
                      <c:pt idx="37">
                        <c:v>43159</c:v>
                      </c:pt>
                      <c:pt idx="38">
                        <c:v>43190</c:v>
                      </c:pt>
                      <c:pt idx="39">
                        <c:v>43220</c:v>
                      </c:pt>
                      <c:pt idx="40">
                        <c:v>43251</c:v>
                      </c:pt>
                      <c:pt idx="41">
                        <c:v>43281</c:v>
                      </c:pt>
                      <c:pt idx="42">
                        <c:v>43312</c:v>
                      </c:pt>
                      <c:pt idx="43">
                        <c:v>43343</c:v>
                      </c:pt>
                      <c:pt idx="44">
                        <c:v>43373</c:v>
                      </c:pt>
                      <c:pt idx="45">
                        <c:v>43404</c:v>
                      </c:pt>
                      <c:pt idx="46">
                        <c:v>43434</c:v>
                      </c:pt>
                      <c:pt idx="47">
                        <c:v>43465</c:v>
                      </c:pt>
                      <c:pt idx="48">
                        <c:v>43496</c:v>
                      </c:pt>
                      <c:pt idx="49">
                        <c:v>43524</c:v>
                      </c:pt>
                      <c:pt idx="50">
                        <c:v>43555</c:v>
                      </c:pt>
                      <c:pt idx="51">
                        <c:v>43585</c:v>
                      </c:pt>
                      <c:pt idx="52">
                        <c:v>43616</c:v>
                      </c:pt>
                      <c:pt idx="53">
                        <c:v>43646</c:v>
                      </c:pt>
                      <c:pt idx="54">
                        <c:v>43677</c:v>
                      </c:pt>
                      <c:pt idx="55">
                        <c:v>43708</c:v>
                      </c:pt>
                      <c:pt idx="56">
                        <c:v>43738</c:v>
                      </c:pt>
                      <c:pt idx="57">
                        <c:v>43769</c:v>
                      </c:pt>
                      <c:pt idx="58">
                        <c:v>43799</c:v>
                      </c:pt>
                      <c:pt idx="59">
                        <c:v>43830</c:v>
                      </c:pt>
                      <c:pt idx="60">
                        <c:v>43861</c:v>
                      </c:pt>
                      <c:pt idx="61">
                        <c:v>43890</c:v>
                      </c:pt>
                      <c:pt idx="62">
                        <c:v>43921</c:v>
                      </c:pt>
                      <c:pt idx="63">
                        <c:v>43951</c:v>
                      </c:pt>
                      <c:pt idx="64">
                        <c:v>43982</c:v>
                      </c:pt>
                      <c:pt idx="65">
                        <c:v>44012</c:v>
                      </c:pt>
                      <c:pt idx="66">
                        <c:v>44043</c:v>
                      </c:pt>
                      <c:pt idx="67">
                        <c:v>44074</c:v>
                      </c:pt>
                      <c:pt idx="68">
                        <c:v>44104</c:v>
                      </c:pt>
                      <c:pt idx="69">
                        <c:v>44135</c:v>
                      </c:pt>
                      <c:pt idx="70">
                        <c:v>44165</c:v>
                      </c:pt>
                      <c:pt idx="71">
                        <c:v>44196</c:v>
                      </c:pt>
                      <c:pt idx="72">
                        <c:v>44227</c:v>
                      </c:pt>
                      <c:pt idx="73">
                        <c:v>44255</c:v>
                      </c:pt>
                      <c:pt idx="74">
                        <c:v>44286</c:v>
                      </c:pt>
                      <c:pt idx="75">
                        <c:v>44316</c:v>
                      </c:pt>
                      <c:pt idx="76">
                        <c:v>44347</c:v>
                      </c:pt>
                      <c:pt idx="77">
                        <c:v>44377</c:v>
                      </c:pt>
                      <c:pt idx="78">
                        <c:v>44408</c:v>
                      </c:pt>
                      <c:pt idx="79">
                        <c:v>44439</c:v>
                      </c:pt>
                      <c:pt idx="80">
                        <c:v>44469</c:v>
                      </c:pt>
                      <c:pt idx="81">
                        <c:v>44500</c:v>
                      </c:pt>
                      <c:pt idx="82">
                        <c:v>44530</c:v>
                      </c:pt>
                      <c:pt idx="83">
                        <c:v>44561</c:v>
                      </c:pt>
                      <c:pt idx="84">
                        <c:v>44592</c:v>
                      </c:pt>
                      <c:pt idx="85">
                        <c:v>44620</c:v>
                      </c:pt>
                      <c:pt idx="86">
                        <c:v>44651</c:v>
                      </c:pt>
                      <c:pt idx="87">
                        <c:v>44681</c:v>
                      </c:pt>
                      <c:pt idx="88">
                        <c:v>44712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'גרפים - ממוצע'!$B$4:$B$998</c15:sqref>
                        </c15:formulaRef>
                      </c:ext>
                    </c:extLst>
                    <c:numCache>
                      <c:formatCode>General</c:formatCode>
                      <c:ptCount val="995"/>
                      <c:pt idx="0">
                        <c:v>0.58004518001898719</c:v>
                      </c:pt>
                      <c:pt idx="1">
                        <c:v>0.48189117639525886</c:v>
                      </c:pt>
                      <c:pt idx="2">
                        <c:v>0.61888263866808602</c:v>
                      </c:pt>
                      <c:pt idx="3">
                        <c:v>0.46198928487758134</c:v>
                      </c:pt>
                      <c:pt idx="4">
                        <c:v>0.43136287169736492</c:v>
                      </c:pt>
                      <c:pt idx="5">
                        <c:v>0.54521642063726994</c:v>
                      </c:pt>
                      <c:pt idx="6">
                        <c:v>0.55550183728289226</c:v>
                      </c:pt>
                      <c:pt idx="7">
                        <c:v>0.533445286791004</c:v>
                      </c:pt>
                      <c:pt idx="8">
                        <c:v>0.41458733395463471</c:v>
                      </c:pt>
                      <c:pt idx="9">
                        <c:v>0.38261681938622888</c:v>
                      </c:pt>
                      <c:pt idx="10">
                        <c:v>0.3896655516994329</c:v>
                      </c:pt>
                      <c:pt idx="11">
                        <c:v>0.50894904871225488</c:v>
                      </c:pt>
                      <c:pt idx="12">
                        <c:v>0.59327163282221651</c:v>
                      </c:pt>
                      <c:pt idx="13">
                        <c:v>0.68488567779409071</c:v>
                      </c:pt>
                      <c:pt idx="14">
                        <c:v>0.67673722763381994</c:v>
                      </c:pt>
                      <c:pt idx="15">
                        <c:v>0.69889772468613154</c:v>
                      </c:pt>
                      <c:pt idx="16">
                        <c:v>0.57738341618970745</c:v>
                      </c:pt>
                      <c:pt idx="17">
                        <c:v>0.65810183084932106</c:v>
                      </c:pt>
                      <c:pt idx="18">
                        <c:v>0.65343941836101938</c:v>
                      </c:pt>
                      <c:pt idx="19">
                        <c:v>0.5535697010931413</c:v>
                      </c:pt>
                      <c:pt idx="20">
                        <c:v>0.58481701668539177</c:v>
                      </c:pt>
                      <c:pt idx="21">
                        <c:v>0.55002745399369735</c:v>
                      </c:pt>
                      <c:pt idx="22">
                        <c:v>0.56734400468582291</c:v>
                      </c:pt>
                      <c:pt idx="23">
                        <c:v>0.56032027045467658</c:v>
                      </c:pt>
                      <c:pt idx="24">
                        <c:v>0.50013254015803144</c:v>
                      </c:pt>
                      <c:pt idx="25">
                        <c:v>0.57034370224038244</c:v>
                      </c:pt>
                      <c:pt idx="26">
                        <c:v>0.64988916327271251</c:v>
                      </c:pt>
                      <c:pt idx="27">
                        <c:v>0.5435026763254569</c:v>
                      </c:pt>
                      <c:pt idx="28">
                        <c:v>0.72107698072278048</c:v>
                      </c:pt>
                      <c:pt idx="29">
                        <c:v>0.63041295548962573</c:v>
                      </c:pt>
                      <c:pt idx="30">
                        <c:v>0.55227399175702407</c:v>
                      </c:pt>
                      <c:pt idx="31">
                        <c:v>0.55577869436852256</c:v>
                      </c:pt>
                      <c:pt idx="32">
                        <c:v>0.6757558887436973</c:v>
                      </c:pt>
                      <c:pt idx="33">
                        <c:v>0.61252908750396906</c:v>
                      </c:pt>
                      <c:pt idx="34">
                        <c:v>0.63133952875992305</c:v>
                      </c:pt>
                      <c:pt idx="35">
                        <c:v>0.64032754343360943</c:v>
                      </c:pt>
                      <c:pt idx="36">
                        <c:v>0.70585701043669247</c:v>
                      </c:pt>
                      <c:pt idx="37">
                        <c:v>0.58030674627060364</c:v>
                      </c:pt>
                      <c:pt idx="38">
                        <c:v>0.6053397098598774</c:v>
                      </c:pt>
                      <c:pt idx="39">
                        <c:v>0.62633990967426401</c:v>
                      </c:pt>
                      <c:pt idx="40">
                        <c:v>0.59255655666705398</c:v>
                      </c:pt>
                      <c:pt idx="41">
                        <c:v>0.59273747589689474</c:v>
                      </c:pt>
                      <c:pt idx="42">
                        <c:v>0.58275651014296159</c:v>
                      </c:pt>
                      <c:pt idx="43">
                        <c:v>0.51628940663268286</c:v>
                      </c:pt>
                      <c:pt idx="44">
                        <c:v>0.59181773248114511</c:v>
                      </c:pt>
                      <c:pt idx="45">
                        <c:v>0.60331715740964975</c:v>
                      </c:pt>
                      <c:pt idx="46">
                        <c:v>0.53972745819371692</c:v>
                      </c:pt>
                      <c:pt idx="47">
                        <c:v>0.5344129774591353</c:v>
                      </c:pt>
                      <c:pt idx="48">
                        <c:v>0.61739689349391691</c:v>
                      </c:pt>
                      <c:pt idx="49">
                        <c:v>0.55466130677383341</c:v>
                      </c:pt>
                      <c:pt idx="50">
                        <c:v>0.48592333051420822</c:v>
                      </c:pt>
                      <c:pt idx="51">
                        <c:v>0.57333529874857914</c:v>
                      </c:pt>
                      <c:pt idx="52">
                        <c:v>0.68271894350954065</c:v>
                      </c:pt>
                      <c:pt idx="53">
                        <c:v>0.52876522217928568</c:v>
                      </c:pt>
                      <c:pt idx="54">
                        <c:v>0.5693120108190296</c:v>
                      </c:pt>
                      <c:pt idx="55">
                        <c:v>0.52709299781740071</c:v>
                      </c:pt>
                      <c:pt idx="56">
                        <c:v>0.56878546845799227</c:v>
                      </c:pt>
                      <c:pt idx="57">
                        <c:v>0.63471680110466611</c:v>
                      </c:pt>
                      <c:pt idx="58">
                        <c:v>0.67566779985938219</c:v>
                      </c:pt>
                      <c:pt idx="59">
                        <c:v>0.69151864290442788</c:v>
                      </c:pt>
                      <c:pt idx="60">
                        <c:v>0.66941028740793695</c:v>
                      </c:pt>
                      <c:pt idx="61">
                        <c:v>0.66253256596796173</c:v>
                      </c:pt>
                      <c:pt idx="62">
                        <c:v>0.83025669101351618</c:v>
                      </c:pt>
                      <c:pt idx="63">
                        <c:v>1.2926791694939432</c:v>
                      </c:pt>
                      <c:pt idx="64">
                        <c:v>0.84775184611823651</c:v>
                      </c:pt>
                      <c:pt idx="65">
                        <c:v>0.89388983826457791</c:v>
                      </c:pt>
                      <c:pt idx="66">
                        <c:v>0.7873182183961035</c:v>
                      </c:pt>
                      <c:pt idx="67">
                        <c:v>0.70962631389867814</c:v>
                      </c:pt>
                      <c:pt idx="68">
                        <c:v>0.83711632809406633</c:v>
                      </c:pt>
                      <c:pt idx="69">
                        <c:v>0.77913167851053933</c:v>
                      </c:pt>
                      <c:pt idx="70">
                        <c:v>0.75392603580184137</c:v>
                      </c:pt>
                      <c:pt idx="71">
                        <c:v>0.9235065925836774</c:v>
                      </c:pt>
                      <c:pt idx="72">
                        <c:v>0.87087085236660078</c:v>
                      </c:pt>
                      <c:pt idx="73">
                        <c:v>0.56326226611212904</c:v>
                      </c:pt>
                      <c:pt idx="74">
                        <c:v>0.61593033972103262</c:v>
                      </c:pt>
                      <c:pt idx="75">
                        <c:v>0.75470925264504929</c:v>
                      </c:pt>
                      <c:pt idx="76">
                        <c:v>0.66881426135847621</c:v>
                      </c:pt>
                      <c:pt idx="77">
                        <c:v>0.58844750625851572</c:v>
                      </c:pt>
                      <c:pt idx="78">
                        <c:v>0.65442519218631112</c:v>
                      </c:pt>
                      <c:pt idx="79">
                        <c:v>0.58329669260899486</c:v>
                      </c:pt>
                      <c:pt idx="80">
                        <c:v>0.61520701897212315</c:v>
                      </c:pt>
                      <c:pt idx="81">
                        <c:v>0.68020438374084113</c:v>
                      </c:pt>
                      <c:pt idx="82">
                        <c:v>0.64864998656892392</c:v>
                      </c:pt>
                      <c:pt idx="83">
                        <c:v>0.68537465880834125</c:v>
                      </c:pt>
                      <c:pt idx="84">
                        <c:v>0.7266194096897225</c:v>
                      </c:pt>
                      <c:pt idx="85">
                        <c:v>0.57381490746432595</c:v>
                      </c:pt>
                      <c:pt idx="86">
                        <c:v>0.63885119770014875</c:v>
                      </c:pt>
                      <c:pt idx="87">
                        <c:v>0.58388303923224827</c:v>
                      </c:pt>
                      <c:pt idx="88">
                        <c:v>0.51457890202797629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332A-4527-99A5-1A7D4A4E38EE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'גרפים - ממוצע'!$C$2</c15:sqref>
                        </c15:formulaRef>
                      </c:ext>
                    </c:extLst>
                    <c:strCache>
                      <c:ptCount val="1"/>
                      <c:pt idx="0">
                        <c:v>בינוני</c:v>
                      </c:pt>
                    </c:strCache>
                  </c:strRef>
                </c:tx>
                <c:spPr>
                  <a:ln>
                    <a:solidFill>
                      <a:srgbClr val="ED7D31"/>
                    </a:solidFill>
                  </a:ln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'גרפים - ממוצע'!$A$4:$A$998</c15:sqref>
                        </c15:formulaRef>
                      </c:ext>
                    </c:extLst>
                    <c:numCache>
                      <c:formatCode>m/d/yyyy</c:formatCode>
                      <c:ptCount val="995"/>
                      <c:pt idx="0">
                        <c:v>42035</c:v>
                      </c:pt>
                      <c:pt idx="1">
                        <c:v>42063</c:v>
                      </c:pt>
                      <c:pt idx="2">
                        <c:v>42094</c:v>
                      </c:pt>
                      <c:pt idx="3">
                        <c:v>42124</c:v>
                      </c:pt>
                      <c:pt idx="4">
                        <c:v>42155</c:v>
                      </c:pt>
                      <c:pt idx="5">
                        <c:v>42185</c:v>
                      </c:pt>
                      <c:pt idx="6">
                        <c:v>42216</c:v>
                      </c:pt>
                      <c:pt idx="7">
                        <c:v>42247</c:v>
                      </c:pt>
                      <c:pt idx="8">
                        <c:v>42277</c:v>
                      </c:pt>
                      <c:pt idx="9">
                        <c:v>42308</c:v>
                      </c:pt>
                      <c:pt idx="10">
                        <c:v>42338</c:v>
                      </c:pt>
                      <c:pt idx="11">
                        <c:v>42369</c:v>
                      </c:pt>
                      <c:pt idx="12">
                        <c:v>42400</c:v>
                      </c:pt>
                      <c:pt idx="13">
                        <c:v>42429</c:v>
                      </c:pt>
                      <c:pt idx="14">
                        <c:v>42460</c:v>
                      </c:pt>
                      <c:pt idx="15">
                        <c:v>42490</c:v>
                      </c:pt>
                      <c:pt idx="16">
                        <c:v>42521</c:v>
                      </c:pt>
                      <c:pt idx="17">
                        <c:v>42551</c:v>
                      </c:pt>
                      <c:pt idx="18">
                        <c:v>42582</c:v>
                      </c:pt>
                      <c:pt idx="19">
                        <c:v>42613</c:v>
                      </c:pt>
                      <c:pt idx="20">
                        <c:v>42643</c:v>
                      </c:pt>
                      <c:pt idx="21">
                        <c:v>42674</c:v>
                      </c:pt>
                      <c:pt idx="22">
                        <c:v>42704</c:v>
                      </c:pt>
                      <c:pt idx="23">
                        <c:v>42735</c:v>
                      </c:pt>
                      <c:pt idx="24">
                        <c:v>42766</c:v>
                      </c:pt>
                      <c:pt idx="25">
                        <c:v>42794</c:v>
                      </c:pt>
                      <c:pt idx="26">
                        <c:v>42825</c:v>
                      </c:pt>
                      <c:pt idx="27">
                        <c:v>42855</c:v>
                      </c:pt>
                      <c:pt idx="28">
                        <c:v>42886</c:v>
                      </c:pt>
                      <c:pt idx="29">
                        <c:v>42916</c:v>
                      </c:pt>
                      <c:pt idx="30">
                        <c:v>42947</c:v>
                      </c:pt>
                      <c:pt idx="31">
                        <c:v>42978</c:v>
                      </c:pt>
                      <c:pt idx="32">
                        <c:v>43008</c:v>
                      </c:pt>
                      <c:pt idx="33">
                        <c:v>43039</c:v>
                      </c:pt>
                      <c:pt idx="34">
                        <c:v>43069</c:v>
                      </c:pt>
                      <c:pt idx="35">
                        <c:v>43100</c:v>
                      </c:pt>
                      <c:pt idx="36">
                        <c:v>43131</c:v>
                      </c:pt>
                      <c:pt idx="37">
                        <c:v>43159</c:v>
                      </c:pt>
                      <c:pt idx="38">
                        <c:v>43190</c:v>
                      </c:pt>
                      <c:pt idx="39">
                        <c:v>43220</c:v>
                      </c:pt>
                      <c:pt idx="40">
                        <c:v>43251</c:v>
                      </c:pt>
                      <c:pt idx="41">
                        <c:v>43281</c:v>
                      </c:pt>
                      <c:pt idx="42">
                        <c:v>43312</c:v>
                      </c:pt>
                      <c:pt idx="43">
                        <c:v>43343</c:v>
                      </c:pt>
                      <c:pt idx="44">
                        <c:v>43373</c:v>
                      </c:pt>
                      <c:pt idx="45">
                        <c:v>43404</c:v>
                      </c:pt>
                      <c:pt idx="46">
                        <c:v>43434</c:v>
                      </c:pt>
                      <c:pt idx="47">
                        <c:v>43465</c:v>
                      </c:pt>
                      <c:pt idx="48">
                        <c:v>43496</c:v>
                      </c:pt>
                      <c:pt idx="49">
                        <c:v>43524</c:v>
                      </c:pt>
                      <c:pt idx="50">
                        <c:v>43555</c:v>
                      </c:pt>
                      <c:pt idx="51">
                        <c:v>43585</c:v>
                      </c:pt>
                      <c:pt idx="52">
                        <c:v>43616</c:v>
                      </c:pt>
                      <c:pt idx="53">
                        <c:v>43646</c:v>
                      </c:pt>
                      <c:pt idx="54">
                        <c:v>43677</c:v>
                      </c:pt>
                      <c:pt idx="55">
                        <c:v>43708</c:v>
                      </c:pt>
                      <c:pt idx="56">
                        <c:v>43738</c:v>
                      </c:pt>
                      <c:pt idx="57">
                        <c:v>43769</c:v>
                      </c:pt>
                      <c:pt idx="58">
                        <c:v>43799</c:v>
                      </c:pt>
                      <c:pt idx="59">
                        <c:v>43830</c:v>
                      </c:pt>
                      <c:pt idx="60">
                        <c:v>43861</c:v>
                      </c:pt>
                      <c:pt idx="61">
                        <c:v>43890</c:v>
                      </c:pt>
                      <c:pt idx="62">
                        <c:v>43921</c:v>
                      </c:pt>
                      <c:pt idx="63">
                        <c:v>43951</c:v>
                      </c:pt>
                      <c:pt idx="64">
                        <c:v>43982</c:v>
                      </c:pt>
                      <c:pt idx="65">
                        <c:v>44012</c:v>
                      </c:pt>
                      <c:pt idx="66">
                        <c:v>44043</c:v>
                      </c:pt>
                      <c:pt idx="67">
                        <c:v>44074</c:v>
                      </c:pt>
                      <c:pt idx="68">
                        <c:v>44104</c:v>
                      </c:pt>
                      <c:pt idx="69">
                        <c:v>44135</c:v>
                      </c:pt>
                      <c:pt idx="70">
                        <c:v>44165</c:v>
                      </c:pt>
                      <c:pt idx="71">
                        <c:v>44196</c:v>
                      </c:pt>
                      <c:pt idx="72">
                        <c:v>44227</c:v>
                      </c:pt>
                      <c:pt idx="73">
                        <c:v>44255</c:v>
                      </c:pt>
                      <c:pt idx="74">
                        <c:v>44286</c:v>
                      </c:pt>
                      <c:pt idx="75">
                        <c:v>44316</c:v>
                      </c:pt>
                      <c:pt idx="76">
                        <c:v>44347</c:v>
                      </c:pt>
                      <c:pt idx="77">
                        <c:v>44377</c:v>
                      </c:pt>
                      <c:pt idx="78">
                        <c:v>44408</c:v>
                      </c:pt>
                      <c:pt idx="79">
                        <c:v>44439</c:v>
                      </c:pt>
                      <c:pt idx="80">
                        <c:v>44469</c:v>
                      </c:pt>
                      <c:pt idx="81">
                        <c:v>44500</c:v>
                      </c:pt>
                      <c:pt idx="82">
                        <c:v>44530</c:v>
                      </c:pt>
                      <c:pt idx="83">
                        <c:v>44561</c:v>
                      </c:pt>
                      <c:pt idx="84">
                        <c:v>44592</c:v>
                      </c:pt>
                      <c:pt idx="85">
                        <c:v>44620</c:v>
                      </c:pt>
                      <c:pt idx="86">
                        <c:v>44651</c:v>
                      </c:pt>
                      <c:pt idx="87">
                        <c:v>44681</c:v>
                      </c:pt>
                      <c:pt idx="88">
                        <c:v>44712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'גרפים - ממוצע'!$C$4:$C$998</c15:sqref>
                        </c15:formulaRef>
                      </c:ext>
                    </c:extLst>
                    <c:numCache>
                      <c:formatCode>General</c:formatCode>
                      <c:ptCount val="995"/>
                      <c:pt idx="0">
                        <c:v>0.72512336994221183</c:v>
                      </c:pt>
                      <c:pt idx="1">
                        <c:v>0.77064245465929626</c:v>
                      </c:pt>
                      <c:pt idx="2">
                        <c:v>0.63445606990628955</c:v>
                      </c:pt>
                      <c:pt idx="3">
                        <c:v>0.60388528456958024</c:v>
                      </c:pt>
                      <c:pt idx="4">
                        <c:v>0.99998642952561501</c:v>
                      </c:pt>
                      <c:pt idx="5">
                        <c:v>0.55226556236165769</c:v>
                      </c:pt>
                      <c:pt idx="6">
                        <c:v>0.79700204003963881</c:v>
                      </c:pt>
                      <c:pt idx="7">
                        <c:v>0.47725857511633768</c:v>
                      </c:pt>
                      <c:pt idx="8">
                        <c:v>0.65216436566988267</c:v>
                      </c:pt>
                      <c:pt idx="9">
                        <c:v>0.88207169403090768</c:v>
                      </c:pt>
                      <c:pt idx="10">
                        <c:v>0.9350904756869699</c:v>
                      </c:pt>
                      <c:pt idx="11">
                        <c:v>0.89892489296874711</c:v>
                      </c:pt>
                      <c:pt idx="12">
                        <c:v>0.86297219470428299</c:v>
                      </c:pt>
                      <c:pt idx="13">
                        <c:v>0.80207228583228507</c:v>
                      </c:pt>
                      <c:pt idx="14">
                        <c:v>0.79700949493363882</c:v>
                      </c:pt>
                      <c:pt idx="15">
                        <c:v>0.73210354413151457</c:v>
                      </c:pt>
                      <c:pt idx="16">
                        <c:v>0.83554627828250505</c:v>
                      </c:pt>
                      <c:pt idx="17">
                        <c:v>0.77407951743554626</c:v>
                      </c:pt>
                      <c:pt idx="18">
                        <c:v>0.84278044977808853</c:v>
                      </c:pt>
                      <c:pt idx="19">
                        <c:v>0.79516108116855566</c:v>
                      </c:pt>
                      <c:pt idx="20">
                        <c:v>0.7574576966954415</c:v>
                      </c:pt>
                      <c:pt idx="21">
                        <c:v>0.91480931938759935</c:v>
                      </c:pt>
                      <c:pt idx="22">
                        <c:v>0.85737730969126558</c:v>
                      </c:pt>
                      <c:pt idx="23">
                        <c:v>0.8795935492489686</c:v>
                      </c:pt>
                      <c:pt idx="24">
                        <c:v>0.77230466822380894</c:v>
                      </c:pt>
                      <c:pt idx="25">
                        <c:v>0.847932589356162</c:v>
                      </c:pt>
                      <c:pt idx="26">
                        <c:v>0.82195572840709707</c:v>
                      </c:pt>
                      <c:pt idx="27">
                        <c:v>0.76904055172901165</c:v>
                      </c:pt>
                      <c:pt idx="28">
                        <c:v>0.79656148030488327</c:v>
                      </c:pt>
                      <c:pt idx="29">
                        <c:v>0.89225899208064541</c:v>
                      </c:pt>
                      <c:pt idx="30">
                        <c:v>0.89323413532949825</c:v>
                      </c:pt>
                      <c:pt idx="31">
                        <c:v>0.8512009476761293</c:v>
                      </c:pt>
                      <c:pt idx="32">
                        <c:v>0.81295645139481032</c:v>
                      </c:pt>
                      <c:pt idx="33">
                        <c:v>0.75393413143453769</c:v>
                      </c:pt>
                      <c:pt idx="34">
                        <c:v>0.73457636012265848</c:v>
                      </c:pt>
                      <c:pt idx="35">
                        <c:v>0.69561301801149744</c:v>
                      </c:pt>
                      <c:pt idx="36">
                        <c:v>0.7813390715900117</c:v>
                      </c:pt>
                      <c:pt idx="37">
                        <c:v>0.64572308454240546</c:v>
                      </c:pt>
                      <c:pt idx="38">
                        <c:v>0.80091094132375551</c:v>
                      </c:pt>
                      <c:pt idx="39">
                        <c:v>0.70476477859970077</c:v>
                      </c:pt>
                      <c:pt idx="40">
                        <c:v>0.9281722008236899</c:v>
                      </c:pt>
                      <c:pt idx="41">
                        <c:v>0.66642983187191229</c:v>
                      </c:pt>
                      <c:pt idx="42">
                        <c:v>0.8108305819045839</c:v>
                      </c:pt>
                      <c:pt idx="43">
                        <c:v>0.75132755709927335</c:v>
                      </c:pt>
                      <c:pt idx="44">
                        <c:v>0.69402397572175145</c:v>
                      </c:pt>
                      <c:pt idx="45">
                        <c:v>0.72867866563367545</c:v>
                      </c:pt>
                      <c:pt idx="46">
                        <c:v>0.80294317812358007</c:v>
                      </c:pt>
                      <c:pt idx="47">
                        <c:v>0.79826636418387564</c:v>
                      </c:pt>
                      <c:pt idx="48">
                        <c:v>0.64737136102044268</c:v>
                      </c:pt>
                      <c:pt idx="49">
                        <c:v>0.87910919445584002</c:v>
                      </c:pt>
                      <c:pt idx="50">
                        <c:v>0.72625103945433356</c:v>
                      </c:pt>
                      <c:pt idx="51">
                        <c:v>0.82462030947355691</c:v>
                      </c:pt>
                      <c:pt idx="52">
                        <c:v>0.74267590313642962</c:v>
                      </c:pt>
                      <c:pt idx="53">
                        <c:v>0.7367468432441141</c:v>
                      </c:pt>
                      <c:pt idx="54">
                        <c:v>0.81007635973147918</c:v>
                      </c:pt>
                      <c:pt idx="55">
                        <c:v>0.66890472226324105</c:v>
                      </c:pt>
                      <c:pt idx="56">
                        <c:v>0.65840797224622549</c:v>
                      </c:pt>
                      <c:pt idx="57">
                        <c:v>0.72254761444129756</c:v>
                      </c:pt>
                      <c:pt idx="58">
                        <c:v>0.80837595823086139</c:v>
                      </c:pt>
                      <c:pt idx="59">
                        <c:v>0.82130726713000546</c:v>
                      </c:pt>
                      <c:pt idx="60">
                        <c:v>0.58525808711709726</c:v>
                      </c:pt>
                      <c:pt idx="61">
                        <c:v>0.63859004486629301</c:v>
                      </c:pt>
                      <c:pt idx="62">
                        <c:v>0.69501233760281644</c:v>
                      </c:pt>
                      <c:pt idx="63">
                        <c:v>0.93404266098683619</c:v>
                      </c:pt>
                      <c:pt idx="64">
                        <c:v>1.008064351543948</c:v>
                      </c:pt>
                      <c:pt idx="65">
                        <c:v>0.88474735952589878</c:v>
                      </c:pt>
                      <c:pt idx="66">
                        <c:v>0.85722329094666638</c:v>
                      </c:pt>
                      <c:pt idx="67">
                        <c:v>0.85356450549423324</c:v>
                      </c:pt>
                      <c:pt idx="68">
                        <c:v>0.96316090197389015</c:v>
                      </c:pt>
                      <c:pt idx="69">
                        <c:v>0.65498605210491723</c:v>
                      </c:pt>
                      <c:pt idx="70">
                        <c:v>0.86562402516858838</c:v>
                      </c:pt>
                      <c:pt idx="71">
                        <c:v>0.74487835628497212</c:v>
                      </c:pt>
                      <c:pt idx="72">
                        <c:v>0.5593837386399888</c:v>
                      </c:pt>
                      <c:pt idx="73">
                        <c:v>0.66737950867922735</c:v>
                      </c:pt>
                      <c:pt idx="74">
                        <c:v>0.53326192195272204</c:v>
                      </c:pt>
                      <c:pt idx="75">
                        <c:v>0.62991455816224273</c:v>
                      </c:pt>
                      <c:pt idx="76">
                        <c:v>0.57907987386534177</c:v>
                      </c:pt>
                      <c:pt idx="77">
                        <c:v>0.48989180471596938</c:v>
                      </c:pt>
                      <c:pt idx="78">
                        <c:v>0.52631877274263394</c:v>
                      </c:pt>
                      <c:pt idx="79">
                        <c:v>0.45308796683618402</c:v>
                      </c:pt>
                      <c:pt idx="80">
                        <c:v>0.49002292833672662</c:v>
                      </c:pt>
                      <c:pt idx="81">
                        <c:v>0.49798331897200676</c:v>
                      </c:pt>
                      <c:pt idx="82">
                        <c:v>0.41782252876293641</c:v>
                      </c:pt>
                      <c:pt idx="83">
                        <c:v>0.558514033976238</c:v>
                      </c:pt>
                      <c:pt idx="84">
                        <c:v>0.44642145012818568</c:v>
                      </c:pt>
                      <c:pt idx="85">
                        <c:v>0.49242362299117098</c:v>
                      </c:pt>
                      <c:pt idx="86">
                        <c:v>0.41554306523600398</c:v>
                      </c:pt>
                      <c:pt idx="87">
                        <c:v>0.45700756233088208</c:v>
                      </c:pt>
                      <c:pt idx="88">
                        <c:v>0.37542113821696438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332A-4527-99A5-1A7D4A4E38EE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'גרפים - ממוצע'!$D$2</c15:sqref>
                        </c15:formulaRef>
                      </c:ext>
                    </c:extLst>
                    <c:strCache>
                      <c:ptCount val="1"/>
                      <c:pt idx="0">
                        <c:v>גדול</c:v>
                      </c:pt>
                    </c:strCache>
                  </c:strRef>
                </c:tx>
                <c:spPr>
                  <a:ln>
                    <a:solidFill>
                      <a:srgbClr val="7030A0"/>
                    </a:solidFill>
                  </a:ln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'גרפים - ממוצע'!$A$4:$A$998</c15:sqref>
                        </c15:formulaRef>
                      </c:ext>
                    </c:extLst>
                    <c:numCache>
                      <c:formatCode>m/d/yyyy</c:formatCode>
                      <c:ptCount val="995"/>
                      <c:pt idx="0">
                        <c:v>42035</c:v>
                      </c:pt>
                      <c:pt idx="1">
                        <c:v>42063</c:v>
                      </c:pt>
                      <c:pt idx="2">
                        <c:v>42094</c:v>
                      </c:pt>
                      <c:pt idx="3">
                        <c:v>42124</c:v>
                      </c:pt>
                      <c:pt idx="4">
                        <c:v>42155</c:v>
                      </c:pt>
                      <c:pt idx="5">
                        <c:v>42185</c:v>
                      </c:pt>
                      <c:pt idx="6">
                        <c:v>42216</c:v>
                      </c:pt>
                      <c:pt idx="7">
                        <c:v>42247</c:v>
                      </c:pt>
                      <c:pt idx="8">
                        <c:v>42277</c:v>
                      </c:pt>
                      <c:pt idx="9">
                        <c:v>42308</c:v>
                      </c:pt>
                      <c:pt idx="10">
                        <c:v>42338</c:v>
                      </c:pt>
                      <c:pt idx="11">
                        <c:v>42369</c:v>
                      </c:pt>
                      <c:pt idx="12">
                        <c:v>42400</c:v>
                      </c:pt>
                      <c:pt idx="13">
                        <c:v>42429</c:v>
                      </c:pt>
                      <c:pt idx="14">
                        <c:v>42460</c:v>
                      </c:pt>
                      <c:pt idx="15">
                        <c:v>42490</c:v>
                      </c:pt>
                      <c:pt idx="16">
                        <c:v>42521</c:v>
                      </c:pt>
                      <c:pt idx="17">
                        <c:v>42551</c:v>
                      </c:pt>
                      <c:pt idx="18">
                        <c:v>42582</c:v>
                      </c:pt>
                      <c:pt idx="19">
                        <c:v>42613</c:v>
                      </c:pt>
                      <c:pt idx="20">
                        <c:v>42643</c:v>
                      </c:pt>
                      <c:pt idx="21">
                        <c:v>42674</c:v>
                      </c:pt>
                      <c:pt idx="22">
                        <c:v>42704</c:v>
                      </c:pt>
                      <c:pt idx="23">
                        <c:v>42735</c:v>
                      </c:pt>
                      <c:pt idx="24">
                        <c:v>42766</c:v>
                      </c:pt>
                      <c:pt idx="25">
                        <c:v>42794</c:v>
                      </c:pt>
                      <c:pt idx="26">
                        <c:v>42825</c:v>
                      </c:pt>
                      <c:pt idx="27">
                        <c:v>42855</c:v>
                      </c:pt>
                      <c:pt idx="28">
                        <c:v>42886</c:v>
                      </c:pt>
                      <c:pt idx="29">
                        <c:v>42916</c:v>
                      </c:pt>
                      <c:pt idx="30">
                        <c:v>42947</c:v>
                      </c:pt>
                      <c:pt idx="31">
                        <c:v>42978</c:v>
                      </c:pt>
                      <c:pt idx="32">
                        <c:v>43008</c:v>
                      </c:pt>
                      <c:pt idx="33">
                        <c:v>43039</c:v>
                      </c:pt>
                      <c:pt idx="34">
                        <c:v>43069</c:v>
                      </c:pt>
                      <c:pt idx="35">
                        <c:v>43100</c:v>
                      </c:pt>
                      <c:pt idx="36">
                        <c:v>43131</c:v>
                      </c:pt>
                      <c:pt idx="37">
                        <c:v>43159</c:v>
                      </c:pt>
                      <c:pt idx="38">
                        <c:v>43190</c:v>
                      </c:pt>
                      <c:pt idx="39">
                        <c:v>43220</c:v>
                      </c:pt>
                      <c:pt idx="40">
                        <c:v>43251</c:v>
                      </c:pt>
                      <c:pt idx="41">
                        <c:v>43281</c:v>
                      </c:pt>
                      <c:pt idx="42">
                        <c:v>43312</c:v>
                      </c:pt>
                      <c:pt idx="43">
                        <c:v>43343</c:v>
                      </c:pt>
                      <c:pt idx="44">
                        <c:v>43373</c:v>
                      </c:pt>
                      <c:pt idx="45">
                        <c:v>43404</c:v>
                      </c:pt>
                      <c:pt idx="46">
                        <c:v>43434</c:v>
                      </c:pt>
                      <c:pt idx="47">
                        <c:v>43465</c:v>
                      </c:pt>
                      <c:pt idx="48">
                        <c:v>43496</c:v>
                      </c:pt>
                      <c:pt idx="49">
                        <c:v>43524</c:v>
                      </c:pt>
                      <c:pt idx="50">
                        <c:v>43555</c:v>
                      </c:pt>
                      <c:pt idx="51">
                        <c:v>43585</c:v>
                      </c:pt>
                      <c:pt idx="52">
                        <c:v>43616</c:v>
                      </c:pt>
                      <c:pt idx="53">
                        <c:v>43646</c:v>
                      </c:pt>
                      <c:pt idx="54">
                        <c:v>43677</c:v>
                      </c:pt>
                      <c:pt idx="55">
                        <c:v>43708</c:v>
                      </c:pt>
                      <c:pt idx="56">
                        <c:v>43738</c:v>
                      </c:pt>
                      <c:pt idx="57">
                        <c:v>43769</c:v>
                      </c:pt>
                      <c:pt idx="58">
                        <c:v>43799</c:v>
                      </c:pt>
                      <c:pt idx="59">
                        <c:v>43830</c:v>
                      </c:pt>
                      <c:pt idx="60">
                        <c:v>43861</c:v>
                      </c:pt>
                      <c:pt idx="61">
                        <c:v>43890</c:v>
                      </c:pt>
                      <c:pt idx="62">
                        <c:v>43921</c:v>
                      </c:pt>
                      <c:pt idx="63">
                        <c:v>43951</c:v>
                      </c:pt>
                      <c:pt idx="64">
                        <c:v>43982</c:v>
                      </c:pt>
                      <c:pt idx="65">
                        <c:v>44012</c:v>
                      </c:pt>
                      <c:pt idx="66">
                        <c:v>44043</c:v>
                      </c:pt>
                      <c:pt idx="67">
                        <c:v>44074</c:v>
                      </c:pt>
                      <c:pt idx="68">
                        <c:v>44104</c:v>
                      </c:pt>
                      <c:pt idx="69">
                        <c:v>44135</c:v>
                      </c:pt>
                      <c:pt idx="70">
                        <c:v>44165</c:v>
                      </c:pt>
                      <c:pt idx="71">
                        <c:v>44196</c:v>
                      </c:pt>
                      <c:pt idx="72">
                        <c:v>44227</c:v>
                      </c:pt>
                      <c:pt idx="73">
                        <c:v>44255</c:v>
                      </c:pt>
                      <c:pt idx="74">
                        <c:v>44286</c:v>
                      </c:pt>
                      <c:pt idx="75">
                        <c:v>44316</c:v>
                      </c:pt>
                      <c:pt idx="76">
                        <c:v>44347</c:v>
                      </c:pt>
                      <c:pt idx="77">
                        <c:v>44377</c:v>
                      </c:pt>
                      <c:pt idx="78">
                        <c:v>44408</c:v>
                      </c:pt>
                      <c:pt idx="79">
                        <c:v>44439</c:v>
                      </c:pt>
                      <c:pt idx="80">
                        <c:v>44469</c:v>
                      </c:pt>
                      <c:pt idx="81">
                        <c:v>44500</c:v>
                      </c:pt>
                      <c:pt idx="82">
                        <c:v>44530</c:v>
                      </c:pt>
                      <c:pt idx="83">
                        <c:v>44561</c:v>
                      </c:pt>
                      <c:pt idx="84">
                        <c:v>44592</c:v>
                      </c:pt>
                      <c:pt idx="85">
                        <c:v>44620</c:v>
                      </c:pt>
                      <c:pt idx="86">
                        <c:v>44651</c:v>
                      </c:pt>
                      <c:pt idx="87">
                        <c:v>44681</c:v>
                      </c:pt>
                      <c:pt idx="88">
                        <c:v>44712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'גרפים - ממוצע'!$D$4:$D$998</c15:sqref>
                        </c15:formulaRef>
                      </c:ext>
                    </c:extLst>
                    <c:numCache>
                      <c:formatCode>General</c:formatCode>
                      <c:ptCount val="995"/>
                      <c:pt idx="0">
                        <c:v>0.70452517931644121</c:v>
                      </c:pt>
                      <c:pt idx="1">
                        <c:v>0.59163926757372709</c:v>
                      </c:pt>
                      <c:pt idx="2">
                        <c:v>0.77391913376150523</c:v>
                      </c:pt>
                      <c:pt idx="3">
                        <c:v>0.61163262173337707</c:v>
                      </c:pt>
                      <c:pt idx="4">
                        <c:v>0.75932284539745165</c:v>
                      </c:pt>
                      <c:pt idx="5">
                        <c:v>0.68242292474721222</c:v>
                      </c:pt>
                      <c:pt idx="6">
                        <c:v>0.72419253261929561</c:v>
                      </c:pt>
                      <c:pt idx="7">
                        <c:v>0.60829574786828322</c:v>
                      </c:pt>
                      <c:pt idx="8">
                        <c:v>0.67731330999744732</c:v>
                      </c:pt>
                      <c:pt idx="9">
                        <c:v>0.63794288577078151</c:v>
                      </c:pt>
                      <c:pt idx="10">
                        <c:v>0.52089424511971538</c:v>
                      </c:pt>
                      <c:pt idx="11">
                        <c:v>0.6543408684708214</c:v>
                      </c:pt>
                      <c:pt idx="12">
                        <c:v>0.58683953001343259</c:v>
                      </c:pt>
                      <c:pt idx="13">
                        <c:v>0.55947731694969283</c:v>
                      </c:pt>
                      <c:pt idx="14">
                        <c:v>0.60135242192918048</c:v>
                      </c:pt>
                      <c:pt idx="15">
                        <c:v>0.4250804965537448</c:v>
                      </c:pt>
                      <c:pt idx="16">
                        <c:v>0.43485208114431589</c:v>
                      </c:pt>
                      <c:pt idx="17">
                        <c:v>0.49273289934380538</c:v>
                      </c:pt>
                      <c:pt idx="18">
                        <c:v>0.54691250650884848</c:v>
                      </c:pt>
                      <c:pt idx="19">
                        <c:v>0.53312933879706836</c:v>
                      </c:pt>
                      <c:pt idx="20">
                        <c:v>0.57242308886274762</c:v>
                      </c:pt>
                      <c:pt idx="21">
                        <c:v>0.59119206447283157</c:v>
                      </c:pt>
                      <c:pt idx="22">
                        <c:v>0.52984446924354012</c:v>
                      </c:pt>
                      <c:pt idx="23">
                        <c:v>0.57545720599582706</c:v>
                      </c:pt>
                      <c:pt idx="24">
                        <c:v>0.52425555422963488</c:v>
                      </c:pt>
                      <c:pt idx="25">
                        <c:v>0.49090563110718566</c:v>
                      </c:pt>
                      <c:pt idx="26">
                        <c:v>0.57854010483221974</c:v>
                      </c:pt>
                      <c:pt idx="27">
                        <c:v>0.4833293245381623</c:v>
                      </c:pt>
                      <c:pt idx="28">
                        <c:v>0.54004529698587089</c:v>
                      </c:pt>
                      <c:pt idx="29">
                        <c:v>0.51560813552150775</c:v>
                      </c:pt>
                      <c:pt idx="30">
                        <c:v>0.49406842424681219</c:v>
                      </c:pt>
                      <c:pt idx="31">
                        <c:v>0.42499493031342367</c:v>
                      </c:pt>
                      <c:pt idx="32">
                        <c:v>0.5090205893853792</c:v>
                      </c:pt>
                      <c:pt idx="33">
                        <c:v>0.47076181027040098</c:v>
                      </c:pt>
                      <c:pt idx="34">
                        <c:v>0.53482034299156256</c:v>
                      </c:pt>
                      <c:pt idx="35">
                        <c:v>0.44327428542779157</c:v>
                      </c:pt>
                      <c:pt idx="36">
                        <c:v>0.46084267931407813</c:v>
                      </c:pt>
                      <c:pt idx="37">
                        <c:v>0.45720894452029581</c:v>
                      </c:pt>
                      <c:pt idx="38">
                        <c:v>0.45180817101500392</c:v>
                      </c:pt>
                      <c:pt idx="39">
                        <c:v>0.47261822994697361</c:v>
                      </c:pt>
                      <c:pt idx="40">
                        <c:v>0.44658544506907399</c:v>
                      </c:pt>
                      <c:pt idx="41">
                        <c:v>0.49702168467677427</c:v>
                      </c:pt>
                      <c:pt idx="42">
                        <c:v>0.43131008439502877</c:v>
                      </c:pt>
                      <c:pt idx="43">
                        <c:v>0.44165269142699848</c:v>
                      </c:pt>
                      <c:pt idx="44">
                        <c:v>0.42221316297829153</c:v>
                      </c:pt>
                      <c:pt idx="45">
                        <c:v>0.43615049624754015</c:v>
                      </c:pt>
                      <c:pt idx="46">
                        <c:v>0.46562941005156355</c:v>
                      </c:pt>
                      <c:pt idx="47">
                        <c:v>0.45706245449424915</c:v>
                      </c:pt>
                      <c:pt idx="48">
                        <c:v>0.40785871154575554</c:v>
                      </c:pt>
                      <c:pt idx="49">
                        <c:v>0.41040506688306222</c:v>
                      </c:pt>
                      <c:pt idx="50">
                        <c:v>0.4160598008188664</c:v>
                      </c:pt>
                      <c:pt idx="51">
                        <c:v>0.40062238906738196</c:v>
                      </c:pt>
                      <c:pt idx="52">
                        <c:v>0.41698960969276849</c:v>
                      </c:pt>
                      <c:pt idx="53">
                        <c:v>0.43327344312836169</c:v>
                      </c:pt>
                      <c:pt idx="54">
                        <c:v>0.41310828737090599</c:v>
                      </c:pt>
                      <c:pt idx="55">
                        <c:v>0.41502681554872328</c:v>
                      </c:pt>
                      <c:pt idx="56">
                        <c:v>0.4825877197369256</c:v>
                      </c:pt>
                      <c:pt idx="57">
                        <c:v>0.41631908703843629</c:v>
                      </c:pt>
                      <c:pt idx="58">
                        <c:v>0.45036561165593458</c:v>
                      </c:pt>
                      <c:pt idx="59">
                        <c:v>0.47529220981050385</c:v>
                      </c:pt>
                      <c:pt idx="60">
                        <c:v>0.4758514544594396</c:v>
                      </c:pt>
                      <c:pt idx="61">
                        <c:v>0.41508238348073018</c:v>
                      </c:pt>
                      <c:pt idx="62">
                        <c:v>0.48748959710933315</c:v>
                      </c:pt>
                      <c:pt idx="63">
                        <c:v>0.76439928893444675</c:v>
                      </c:pt>
                      <c:pt idx="64">
                        <c:v>0.67977439959200614</c:v>
                      </c:pt>
                      <c:pt idx="65">
                        <c:v>0.65991708363741941</c:v>
                      </c:pt>
                      <c:pt idx="66">
                        <c:v>0.55894972656875386</c:v>
                      </c:pt>
                      <c:pt idx="67">
                        <c:v>0.61636653178271417</c:v>
                      </c:pt>
                      <c:pt idx="68">
                        <c:v>0.58215298409812399</c:v>
                      </c:pt>
                      <c:pt idx="69">
                        <c:v>0.51347834986996965</c:v>
                      </c:pt>
                      <c:pt idx="70">
                        <c:v>0.51565544729806911</c:v>
                      </c:pt>
                      <c:pt idx="71">
                        <c:v>0.5419806057228489</c:v>
                      </c:pt>
                      <c:pt idx="72">
                        <c:v>0.44409768683269957</c:v>
                      </c:pt>
                      <c:pt idx="73">
                        <c:v>0.45207801798056207</c:v>
                      </c:pt>
                      <c:pt idx="74">
                        <c:v>0.44416477064558946</c:v>
                      </c:pt>
                      <c:pt idx="75">
                        <c:v>0.40015071522303647</c:v>
                      </c:pt>
                      <c:pt idx="76">
                        <c:v>0.43343608315110604</c:v>
                      </c:pt>
                      <c:pt idx="77">
                        <c:v>0.40574841922603228</c:v>
                      </c:pt>
                      <c:pt idx="78">
                        <c:v>0.38458274359750705</c:v>
                      </c:pt>
                      <c:pt idx="79">
                        <c:v>0.39981757091422337</c:v>
                      </c:pt>
                      <c:pt idx="80">
                        <c:v>0.42051342175499773</c:v>
                      </c:pt>
                      <c:pt idx="81">
                        <c:v>0.36231816006121126</c:v>
                      </c:pt>
                      <c:pt idx="82">
                        <c:v>0.47404971425121012</c:v>
                      </c:pt>
                      <c:pt idx="83">
                        <c:v>0.41856472579519605</c:v>
                      </c:pt>
                      <c:pt idx="84">
                        <c:v>0.38276641698458175</c:v>
                      </c:pt>
                      <c:pt idx="85">
                        <c:v>0.34743752933370231</c:v>
                      </c:pt>
                      <c:pt idx="86">
                        <c:v>0.39018648775127668</c:v>
                      </c:pt>
                      <c:pt idx="87">
                        <c:v>0.4033190389811534</c:v>
                      </c:pt>
                      <c:pt idx="88">
                        <c:v>0.34813813014767014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332A-4527-99A5-1A7D4A4E38EE}"/>
                  </c:ext>
                </c:extLst>
              </c15:ser>
            </c15:filteredLineSeries>
          </c:ext>
        </c:extLst>
      </c:lineChart>
      <c:dateAx>
        <c:axId val="885292640"/>
        <c:scaling>
          <c:orientation val="minMax"/>
        </c:scaling>
        <c:delete val="0"/>
        <c:axPos val="b"/>
        <c:numFmt formatCode="mm/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885292968"/>
        <c:crosses val="autoZero"/>
        <c:auto val="1"/>
        <c:lblOffset val="100"/>
        <c:baseTimeUnit val="months"/>
      </c:dateAx>
      <c:valAx>
        <c:axId val="885292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ssistant" panose="00000500000000000000" pitchFamily="2" charset="-79"/>
                <a:ea typeface="+mn-ea"/>
                <a:cs typeface="Assistant" panose="00000500000000000000" pitchFamily="2" charset="-79"/>
              </a:defRPr>
            </a:pPr>
            <a:endParaRPr lang="he-IL"/>
          </a:p>
        </c:txPr>
        <c:crossAx val="885292640"/>
        <c:crosses val="autoZero"/>
        <c:crossBetween val="between"/>
      </c:valAx>
      <c:spPr>
        <a:solidFill>
          <a:sysClr val="window" lastClr="FFFFFF"/>
        </a:solidFill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0572499786237084"/>
          <c:y val="0.95131577480527385"/>
          <c:w val="0.38573315835520561"/>
          <c:h val="2.65541387108726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ssistant" panose="00000500000000000000" pitchFamily="2" charset="-79"/>
          <a:cs typeface="Assistant" panose="00000500000000000000" pitchFamily="2" charset="-79"/>
        </a:defRPr>
      </a:pPr>
      <a:endParaRPr lang="he-IL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274377973767717E-2"/>
          <c:y val="3.7941066190255633E-2"/>
          <c:w val="0.92146858307367563"/>
          <c:h val="0.92411786761948878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גיליון3!$A$2:$A$121</c:f>
              <c:numCache>
                <c:formatCode>m/d/yyyy</c:formatCode>
                <c:ptCount val="120"/>
                <c:pt idx="0">
                  <c:v>41090</c:v>
                </c:pt>
                <c:pt idx="1">
                  <c:v>41121</c:v>
                </c:pt>
                <c:pt idx="2">
                  <c:v>41152</c:v>
                </c:pt>
                <c:pt idx="3">
                  <c:v>41182</c:v>
                </c:pt>
                <c:pt idx="4">
                  <c:v>41213</c:v>
                </c:pt>
                <c:pt idx="5">
                  <c:v>41243</c:v>
                </c:pt>
                <c:pt idx="6">
                  <c:v>41274</c:v>
                </c:pt>
                <c:pt idx="7">
                  <c:v>41305</c:v>
                </c:pt>
                <c:pt idx="8">
                  <c:v>41333</c:v>
                </c:pt>
                <c:pt idx="9">
                  <c:v>41364</c:v>
                </c:pt>
                <c:pt idx="10">
                  <c:v>41394</c:v>
                </c:pt>
                <c:pt idx="11">
                  <c:v>41425</c:v>
                </c:pt>
                <c:pt idx="12">
                  <c:v>41455</c:v>
                </c:pt>
                <c:pt idx="13">
                  <c:v>41486</c:v>
                </c:pt>
                <c:pt idx="14">
                  <c:v>41517</c:v>
                </c:pt>
                <c:pt idx="15">
                  <c:v>41547</c:v>
                </c:pt>
                <c:pt idx="16">
                  <c:v>41578</c:v>
                </c:pt>
                <c:pt idx="17">
                  <c:v>41608</c:v>
                </c:pt>
                <c:pt idx="18">
                  <c:v>41639</c:v>
                </c:pt>
                <c:pt idx="19">
                  <c:v>41670</c:v>
                </c:pt>
                <c:pt idx="20">
                  <c:v>41698</c:v>
                </c:pt>
                <c:pt idx="21">
                  <c:v>41729</c:v>
                </c:pt>
                <c:pt idx="22">
                  <c:v>41759</c:v>
                </c:pt>
                <c:pt idx="23">
                  <c:v>41790</c:v>
                </c:pt>
                <c:pt idx="24">
                  <c:v>41820</c:v>
                </c:pt>
                <c:pt idx="25">
                  <c:v>41851</c:v>
                </c:pt>
                <c:pt idx="26">
                  <c:v>41882</c:v>
                </c:pt>
                <c:pt idx="27">
                  <c:v>41912</c:v>
                </c:pt>
                <c:pt idx="28">
                  <c:v>41943</c:v>
                </c:pt>
                <c:pt idx="29">
                  <c:v>41973</c:v>
                </c:pt>
                <c:pt idx="30">
                  <c:v>42004</c:v>
                </c:pt>
                <c:pt idx="31">
                  <c:v>42035</c:v>
                </c:pt>
                <c:pt idx="32">
                  <c:v>42063</c:v>
                </c:pt>
                <c:pt idx="33">
                  <c:v>42094</c:v>
                </c:pt>
                <c:pt idx="34">
                  <c:v>42124</c:v>
                </c:pt>
                <c:pt idx="35">
                  <c:v>42155</c:v>
                </c:pt>
                <c:pt idx="36">
                  <c:v>42185</c:v>
                </c:pt>
                <c:pt idx="37">
                  <c:v>42216</c:v>
                </c:pt>
                <c:pt idx="38">
                  <c:v>42247</c:v>
                </c:pt>
                <c:pt idx="39">
                  <c:v>42277</c:v>
                </c:pt>
                <c:pt idx="40">
                  <c:v>42308</c:v>
                </c:pt>
                <c:pt idx="41">
                  <c:v>42338</c:v>
                </c:pt>
                <c:pt idx="42">
                  <c:v>42369</c:v>
                </c:pt>
                <c:pt idx="43">
                  <c:v>42400</c:v>
                </c:pt>
                <c:pt idx="44">
                  <c:v>42429</c:v>
                </c:pt>
                <c:pt idx="45">
                  <c:v>42460</c:v>
                </c:pt>
                <c:pt idx="46">
                  <c:v>42490</c:v>
                </c:pt>
                <c:pt idx="47">
                  <c:v>42521</c:v>
                </c:pt>
                <c:pt idx="48">
                  <c:v>42551</c:v>
                </c:pt>
                <c:pt idx="49">
                  <c:v>42582</c:v>
                </c:pt>
                <c:pt idx="50">
                  <c:v>42613</c:v>
                </c:pt>
                <c:pt idx="51">
                  <c:v>42643</c:v>
                </c:pt>
                <c:pt idx="52">
                  <c:v>42674</c:v>
                </c:pt>
                <c:pt idx="53">
                  <c:v>42704</c:v>
                </c:pt>
                <c:pt idx="54">
                  <c:v>42735</c:v>
                </c:pt>
                <c:pt idx="55">
                  <c:v>42766</c:v>
                </c:pt>
                <c:pt idx="56">
                  <c:v>42794</c:v>
                </c:pt>
                <c:pt idx="57">
                  <c:v>42825</c:v>
                </c:pt>
                <c:pt idx="58">
                  <c:v>42855</c:v>
                </c:pt>
                <c:pt idx="59">
                  <c:v>42886</c:v>
                </c:pt>
                <c:pt idx="60">
                  <c:v>42916</c:v>
                </c:pt>
                <c:pt idx="61">
                  <c:v>42947</c:v>
                </c:pt>
                <c:pt idx="62">
                  <c:v>42978</c:v>
                </c:pt>
                <c:pt idx="63">
                  <c:v>43008</c:v>
                </c:pt>
                <c:pt idx="64">
                  <c:v>43039</c:v>
                </c:pt>
                <c:pt idx="65">
                  <c:v>43069</c:v>
                </c:pt>
                <c:pt idx="66">
                  <c:v>43100</c:v>
                </c:pt>
                <c:pt idx="67">
                  <c:v>43131</c:v>
                </c:pt>
                <c:pt idx="68">
                  <c:v>43159</c:v>
                </c:pt>
                <c:pt idx="69">
                  <c:v>43190</c:v>
                </c:pt>
                <c:pt idx="70">
                  <c:v>43220</c:v>
                </c:pt>
                <c:pt idx="71">
                  <c:v>43251</c:v>
                </c:pt>
                <c:pt idx="72">
                  <c:v>43281</c:v>
                </c:pt>
                <c:pt idx="73">
                  <c:v>43312</c:v>
                </c:pt>
                <c:pt idx="74">
                  <c:v>43343</c:v>
                </c:pt>
                <c:pt idx="75">
                  <c:v>43373</c:v>
                </c:pt>
                <c:pt idx="76">
                  <c:v>43404</c:v>
                </c:pt>
                <c:pt idx="77">
                  <c:v>43434</c:v>
                </c:pt>
                <c:pt idx="78">
                  <c:v>43465</c:v>
                </c:pt>
                <c:pt idx="79">
                  <c:v>43496</c:v>
                </c:pt>
                <c:pt idx="80">
                  <c:v>43524</c:v>
                </c:pt>
                <c:pt idx="81">
                  <c:v>43555</c:v>
                </c:pt>
                <c:pt idx="82">
                  <c:v>43585</c:v>
                </c:pt>
                <c:pt idx="83">
                  <c:v>43616</c:v>
                </c:pt>
                <c:pt idx="84">
                  <c:v>43646</c:v>
                </c:pt>
                <c:pt idx="85">
                  <c:v>43677</c:v>
                </c:pt>
                <c:pt idx="86">
                  <c:v>43708</c:v>
                </c:pt>
                <c:pt idx="87">
                  <c:v>43738</c:v>
                </c:pt>
                <c:pt idx="88">
                  <c:v>43769</c:v>
                </c:pt>
                <c:pt idx="89">
                  <c:v>43799</c:v>
                </c:pt>
                <c:pt idx="90">
                  <c:v>43830</c:v>
                </c:pt>
                <c:pt idx="91">
                  <c:v>43861</c:v>
                </c:pt>
                <c:pt idx="92">
                  <c:v>43890</c:v>
                </c:pt>
                <c:pt idx="93">
                  <c:v>43921</c:v>
                </c:pt>
                <c:pt idx="94">
                  <c:v>43951</c:v>
                </c:pt>
                <c:pt idx="95">
                  <c:v>43982</c:v>
                </c:pt>
                <c:pt idx="96">
                  <c:v>44012</c:v>
                </c:pt>
                <c:pt idx="97">
                  <c:v>44043</c:v>
                </c:pt>
                <c:pt idx="98">
                  <c:v>44074</c:v>
                </c:pt>
                <c:pt idx="99">
                  <c:v>44104</c:v>
                </c:pt>
                <c:pt idx="100">
                  <c:v>44135</c:v>
                </c:pt>
                <c:pt idx="101">
                  <c:v>44165</c:v>
                </c:pt>
                <c:pt idx="102">
                  <c:v>44196</c:v>
                </c:pt>
                <c:pt idx="103">
                  <c:v>44227</c:v>
                </c:pt>
                <c:pt idx="104">
                  <c:v>44255</c:v>
                </c:pt>
                <c:pt idx="105">
                  <c:v>44286</c:v>
                </c:pt>
                <c:pt idx="106">
                  <c:v>44316</c:v>
                </c:pt>
                <c:pt idx="107">
                  <c:v>44347</c:v>
                </c:pt>
                <c:pt idx="108">
                  <c:v>44377</c:v>
                </c:pt>
                <c:pt idx="109">
                  <c:v>44408</c:v>
                </c:pt>
                <c:pt idx="110">
                  <c:v>44439</c:v>
                </c:pt>
                <c:pt idx="111">
                  <c:v>44469</c:v>
                </c:pt>
                <c:pt idx="112">
                  <c:v>44500</c:v>
                </c:pt>
                <c:pt idx="113">
                  <c:v>44530</c:v>
                </c:pt>
                <c:pt idx="114">
                  <c:v>44561</c:v>
                </c:pt>
                <c:pt idx="115">
                  <c:v>44592</c:v>
                </c:pt>
                <c:pt idx="116">
                  <c:v>44620</c:v>
                </c:pt>
                <c:pt idx="117">
                  <c:v>44651</c:v>
                </c:pt>
                <c:pt idx="118">
                  <c:v>44681</c:v>
                </c:pt>
                <c:pt idx="119">
                  <c:v>44712</c:v>
                </c:pt>
              </c:numCache>
            </c:numRef>
          </c:cat>
          <c:val>
            <c:numRef>
              <c:f>גיליון3!$B$2:$B$121</c:f>
              <c:numCache>
                <c:formatCode>General</c:formatCode>
                <c:ptCount val="120"/>
                <c:pt idx="0">
                  <c:v>-0.33843693743487002</c:v>
                </c:pt>
                <c:pt idx="1">
                  <c:v>-0.25945211034154902</c:v>
                </c:pt>
                <c:pt idx="2">
                  <c:v>0.302085158947063</c:v>
                </c:pt>
                <c:pt idx="3">
                  <c:v>-0.148069477167352</c:v>
                </c:pt>
                <c:pt idx="4">
                  <c:v>1.9314432174941699E-2</c:v>
                </c:pt>
                <c:pt idx="5">
                  <c:v>-0.23466038657525001</c:v>
                </c:pt>
                <c:pt idx="6">
                  <c:v>-0.90002244680915999</c:v>
                </c:pt>
                <c:pt idx="7">
                  <c:v>-0.41657873018576502</c:v>
                </c:pt>
                <c:pt idx="8">
                  <c:v>-0.33967745721286302</c:v>
                </c:pt>
                <c:pt idx="9">
                  <c:v>-0.208177258039108</c:v>
                </c:pt>
                <c:pt idx="10">
                  <c:v>-0.77983112667749399</c:v>
                </c:pt>
                <c:pt idx="11">
                  <c:v>-0.78992008090961796</c:v>
                </c:pt>
                <c:pt idx="12">
                  <c:v>-0.73534107767529</c:v>
                </c:pt>
                <c:pt idx="13">
                  <c:v>-0.78961081096215402</c:v>
                </c:pt>
                <c:pt idx="14">
                  <c:v>-0.57163012339245101</c:v>
                </c:pt>
                <c:pt idx="15">
                  <c:v>-0.44510260121516598</c:v>
                </c:pt>
                <c:pt idx="16">
                  <c:v>-0.88154142433952398</c:v>
                </c:pt>
                <c:pt idx="17">
                  <c:v>-0.37140428039696699</c:v>
                </c:pt>
                <c:pt idx="18">
                  <c:v>-0.50974719869903795</c:v>
                </c:pt>
                <c:pt idx="19">
                  <c:v>-0.54999567234671198</c:v>
                </c:pt>
                <c:pt idx="20">
                  <c:v>-0.52306157785028096</c:v>
                </c:pt>
                <c:pt idx="21">
                  <c:v>-0.45305956249198898</c:v>
                </c:pt>
                <c:pt idx="22">
                  <c:v>-0.57412671807607896</c:v>
                </c:pt>
                <c:pt idx="23">
                  <c:v>-0.70186630635198199</c:v>
                </c:pt>
                <c:pt idx="24">
                  <c:v>-0.79994417148137398</c:v>
                </c:pt>
                <c:pt idx="25">
                  <c:v>-0.865819011605511</c:v>
                </c:pt>
                <c:pt idx="26">
                  <c:v>-0.77824806979912897</c:v>
                </c:pt>
                <c:pt idx="27">
                  <c:v>-0.66278723038360199</c:v>
                </c:pt>
                <c:pt idx="28">
                  <c:v>-0.53208289593837499</c:v>
                </c:pt>
                <c:pt idx="29">
                  <c:v>-0.90884148234448203</c:v>
                </c:pt>
                <c:pt idx="30">
                  <c:v>-1.2052354224323201</c:v>
                </c:pt>
                <c:pt idx="31">
                  <c:v>-0.78502403666364695</c:v>
                </c:pt>
                <c:pt idx="32">
                  <c:v>-0.30219479480651301</c:v>
                </c:pt>
                <c:pt idx="33">
                  <c:v>-0.230308830084161</c:v>
                </c:pt>
                <c:pt idx="34">
                  <c:v>-0.66792699063952998</c:v>
                </c:pt>
                <c:pt idx="35">
                  <c:v>-0.62053849095981295</c:v>
                </c:pt>
                <c:pt idx="36">
                  <c:v>-0.39293612698268099</c:v>
                </c:pt>
                <c:pt idx="37">
                  <c:v>-0.48297218577347401</c:v>
                </c:pt>
                <c:pt idx="38">
                  <c:v>-1.0404260625341799</c:v>
                </c:pt>
                <c:pt idx="39">
                  <c:v>-1.18021069550802</c:v>
                </c:pt>
                <c:pt idx="40">
                  <c:v>-0.809336666264872</c:v>
                </c:pt>
                <c:pt idx="41">
                  <c:v>-0.96784363823082598</c:v>
                </c:pt>
                <c:pt idx="42">
                  <c:v>-0.83077508404141298</c:v>
                </c:pt>
                <c:pt idx="43">
                  <c:v>-1.0364323498619401</c:v>
                </c:pt>
                <c:pt idx="44">
                  <c:v>-1.3569844564770199</c:v>
                </c:pt>
                <c:pt idx="45">
                  <c:v>-0.63216706881947304</c:v>
                </c:pt>
                <c:pt idx="46">
                  <c:v>-0.57813899121412904</c:v>
                </c:pt>
                <c:pt idx="47">
                  <c:v>-0.76840592476034197</c:v>
                </c:pt>
                <c:pt idx="48">
                  <c:v>-1.12863882297162</c:v>
                </c:pt>
                <c:pt idx="49">
                  <c:v>-0.75220525934042304</c:v>
                </c:pt>
                <c:pt idx="50">
                  <c:v>-0.69377040573336102</c:v>
                </c:pt>
                <c:pt idx="51">
                  <c:v>-0.87953507584303703</c:v>
                </c:pt>
                <c:pt idx="52">
                  <c:v>-0.69093411594980902</c:v>
                </c:pt>
                <c:pt idx="53">
                  <c:v>-0.170886223633856</c:v>
                </c:pt>
                <c:pt idx="54">
                  <c:v>-0.58408070035585402</c:v>
                </c:pt>
                <c:pt idx="55">
                  <c:v>-0.121678233149508</c:v>
                </c:pt>
                <c:pt idx="56">
                  <c:v>0.20310284498189901</c:v>
                </c:pt>
                <c:pt idx="57">
                  <c:v>-9.8289280416932606E-2</c:v>
                </c:pt>
                <c:pt idx="58">
                  <c:v>2.4462767072054099E-2</c:v>
                </c:pt>
                <c:pt idx="59">
                  <c:v>-0.23894081096704201</c:v>
                </c:pt>
                <c:pt idx="60">
                  <c:v>-0.421704296622744</c:v>
                </c:pt>
                <c:pt idx="61">
                  <c:v>-0.111680234943085</c:v>
                </c:pt>
                <c:pt idx="62">
                  <c:v>5.19989695107065E-3</c:v>
                </c:pt>
                <c:pt idx="63">
                  <c:v>-0.26491550951883902</c:v>
                </c:pt>
                <c:pt idx="64">
                  <c:v>0.10152456196323401</c:v>
                </c:pt>
                <c:pt idx="65">
                  <c:v>-9.3163037870919396E-2</c:v>
                </c:pt>
                <c:pt idx="66">
                  <c:v>-0.31307217773358098</c:v>
                </c:pt>
                <c:pt idx="67">
                  <c:v>0.18800787755489101</c:v>
                </c:pt>
                <c:pt idx="68">
                  <c:v>0.25511593887485801</c:v>
                </c:pt>
                <c:pt idx="69">
                  <c:v>0.47058907239405301</c:v>
                </c:pt>
                <c:pt idx="70">
                  <c:v>0.277640690421736</c:v>
                </c:pt>
                <c:pt idx="71">
                  <c:v>0.15445156295545301</c:v>
                </c:pt>
                <c:pt idx="72">
                  <c:v>0.32637638696765597</c:v>
                </c:pt>
                <c:pt idx="73">
                  <c:v>0.21674849391794301</c:v>
                </c:pt>
                <c:pt idx="74">
                  <c:v>3.8818640506061401E-4</c:v>
                </c:pt>
                <c:pt idx="75">
                  <c:v>-6.2107691651392599E-2</c:v>
                </c:pt>
                <c:pt idx="76">
                  <c:v>3.1330043461258603E-2</c:v>
                </c:pt>
                <c:pt idx="77">
                  <c:v>-0.206475513995558</c:v>
                </c:pt>
                <c:pt idx="78">
                  <c:v>-0.63411506049838395</c:v>
                </c:pt>
                <c:pt idx="79">
                  <c:v>-0.20705820839615899</c:v>
                </c:pt>
                <c:pt idx="80">
                  <c:v>-0.50545966697151701</c:v>
                </c:pt>
                <c:pt idx="81">
                  <c:v>-0.29234943582025602</c:v>
                </c:pt>
                <c:pt idx="82">
                  <c:v>-0.58604701081774502</c:v>
                </c:pt>
                <c:pt idx="83">
                  <c:v>-0.97747173058311798</c:v>
                </c:pt>
                <c:pt idx="84">
                  <c:v>-0.64452812496945799</c:v>
                </c:pt>
                <c:pt idx="85">
                  <c:v>2.7193241707155001E-2</c:v>
                </c:pt>
                <c:pt idx="86">
                  <c:v>0.29093245422088299</c:v>
                </c:pt>
                <c:pt idx="87">
                  <c:v>-0.346530665165799</c:v>
                </c:pt>
                <c:pt idx="88">
                  <c:v>-0.34096956735913903</c:v>
                </c:pt>
                <c:pt idx="89">
                  <c:v>-0.44214439967077401</c:v>
                </c:pt>
                <c:pt idx="90">
                  <c:v>-0.88333164566085098</c:v>
                </c:pt>
                <c:pt idx="91">
                  <c:v>-0.24937232875615001</c:v>
                </c:pt>
                <c:pt idx="92">
                  <c:v>-0.27415296405352502</c:v>
                </c:pt>
                <c:pt idx="93">
                  <c:v>1.0112908322923899</c:v>
                </c:pt>
                <c:pt idx="94">
                  <c:v>0.78463303407125096</c:v>
                </c:pt>
                <c:pt idx="95">
                  <c:v>-0.20854019876965499</c:v>
                </c:pt>
                <c:pt idx="96">
                  <c:v>0.12565838664161999</c:v>
                </c:pt>
                <c:pt idx="97">
                  <c:v>-0.1834808863679</c:v>
                </c:pt>
                <c:pt idx="98">
                  <c:v>-5.8491357122631198E-2</c:v>
                </c:pt>
                <c:pt idx="99">
                  <c:v>0.27009520983875601</c:v>
                </c:pt>
                <c:pt idx="100">
                  <c:v>0.60375914237429495</c:v>
                </c:pt>
                <c:pt idx="101">
                  <c:v>0.15223894619123801</c:v>
                </c:pt>
                <c:pt idx="102">
                  <c:v>0.57222523968823302</c:v>
                </c:pt>
                <c:pt idx="103">
                  <c:v>1.79125749690437</c:v>
                </c:pt>
                <c:pt idx="104">
                  <c:v>1.5445231121729699</c:v>
                </c:pt>
                <c:pt idx="105">
                  <c:v>1.81243786924706</c:v>
                </c:pt>
                <c:pt idx="106">
                  <c:v>2.0001192561451702</c:v>
                </c:pt>
                <c:pt idx="107">
                  <c:v>2.3542243401124301</c:v>
                </c:pt>
                <c:pt idx="108">
                  <c:v>2.5326470735781599</c:v>
                </c:pt>
                <c:pt idx="109">
                  <c:v>2.6138194624310902</c:v>
                </c:pt>
                <c:pt idx="110">
                  <c:v>2.6422049955757299</c:v>
                </c:pt>
                <c:pt idx="111">
                  <c:v>2.7521883511042899</c:v>
                </c:pt>
                <c:pt idx="112">
                  <c:v>2.2554613394182002</c:v>
                </c:pt>
                <c:pt idx="113">
                  <c:v>2.9978731102287499</c:v>
                </c:pt>
                <c:pt idx="114">
                  <c:v>1.92666902236833</c:v>
                </c:pt>
                <c:pt idx="115">
                  <c:v>2.5015583888715698</c:v>
                </c:pt>
                <c:pt idx="116">
                  <c:v>1.70969514969435</c:v>
                </c:pt>
                <c:pt idx="117">
                  <c:v>1.9839038965068001</c:v>
                </c:pt>
                <c:pt idx="118">
                  <c:v>1.8845129697484699</c:v>
                </c:pt>
                <c:pt idx="119">
                  <c:v>1.90555444826134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7B-49E0-9737-6917151E5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9170880"/>
        <c:axId val="809170224"/>
      </c:lineChart>
      <c:dateAx>
        <c:axId val="809170880"/>
        <c:scaling>
          <c:orientation val="minMax"/>
          <c:max val="44712"/>
          <c:min val="41060"/>
        </c:scaling>
        <c:delete val="0"/>
        <c:axPos val="b"/>
        <c:numFmt formatCode="mm/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6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809170224"/>
        <c:crosses val="autoZero"/>
        <c:auto val="1"/>
        <c:lblOffset val="100"/>
        <c:baseTimeUnit val="months"/>
        <c:majorUnit val="12"/>
        <c:majorTimeUnit val="months"/>
        <c:minorUnit val="1"/>
        <c:minorTimeUnit val="months"/>
      </c:dateAx>
      <c:valAx>
        <c:axId val="809170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80917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he-IL" sz="1600" b="1"/>
              <a:t>איור 2: מדד המחירים לצרכן והמדד בניכוי האנרגיה, הפירות והירקות מיסוי ורגולציה
</a:t>
            </a:r>
            <a:r>
              <a:rPr lang="he-IL" sz="1600" b="0"/>
              <a:t>שיעור השינוי השנתי, מאי 2018 עד מאי 2022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7118045761168285E-2"/>
          <c:y val="0.13844483913908007"/>
          <c:w val="0.90942114835440857"/>
          <c:h val="0.65629567429136582"/>
        </c:manualLayout>
      </c:layout>
      <c:lineChart>
        <c:grouping val="standard"/>
        <c:varyColors val="0"/>
        <c:ser>
          <c:idx val="0"/>
          <c:order val="0"/>
          <c:tx>
            <c:strRef>
              <c:f>'איור 2 נתונים'!$B$3</c:f>
              <c:strCache>
                <c:ptCount val="1"/>
                <c:pt idx="0">
                  <c:v>המדד ללא אנרגיה ופו"י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2 נתונים'!$A$4:$A$300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</c:numCache>
            </c:numRef>
          </c:cat>
          <c:val>
            <c:numRef>
              <c:f>'איור 2 נתונים'!$B$4:$B$300</c:f>
              <c:numCache>
                <c:formatCode>General</c:formatCode>
                <c:ptCount val="297"/>
                <c:pt idx="0" formatCode="0.0">
                  <c:v>0</c:v>
                </c:pt>
                <c:pt idx="12" formatCode="0.0">
                  <c:v>1.1210292487343843</c:v>
                </c:pt>
                <c:pt idx="13" formatCode="0.0">
                  <c:v>1.3568686323185197</c:v>
                </c:pt>
                <c:pt idx="14" formatCode="0.0">
                  <c:v>1.3248503101381814</c:v>
                </c:pt>
                <c:pt idx="15" formatCode="0.0">
                  <c:v>0.89854201396839528</c:v>
                </c:pt>
                <c:pt idx="16" formatCode="0.0">
                  <c:v>0.86713210467233015</c:v>
                </c:pt>
                <c:pt idx="17" formatCode="0.0">
                  <c:v>0.62786608202083372</c:v>
                </c:pt>
                <c:pt idx="18" formatCode="0.0">
                  <c:v>0.20624628095664566</c:v>
                </c:pt>
                <c:pt idx="19" formatCode="0.0">
                  <c:v>0.11440077052200515</c:v>
                </c:pt>
                <c:pt idx="20" formatCode="0.0">
                  <c:v>-0.15330730931799597</c:v>
                </c:pt>
                <c:pt idx="21" formatCode="0.0">
                  <c:v>6.3114960025090205E-2</c:v>
                </c:pt>
                <c:pt idx="22" formatCode="0.0">
                  <c:v>0.26949585619460148</c:v>
                </c:pt>
                <c:pt idx="23" formatCode="0.0">
                  <c:v>0.32127445762684115</c:v>
                </c:pt>
                <c:pt idx="24" formatCode="0.0">
                  <c:v>0.46670969991049471</c:v>
                </c:pt>
                <c:pt idx="25" formatCode="0.0">
                  <c:v>9.2537717623275562E-2</c:v>
                </c:pt>
                <c:pt idx="26" formatCode="0.0">
                  <c:v>6.6231597852284274E-2</c:v>
                </c:pt>
                <c:pt idx="27" formatCode="0.0">
                  <c:v>0.33009422649721287</c:v>
                </c:pt>
                <c:pt idx="28" formatCode="0.0">
                  <c:v>0.20267394578386</c:v>
                </c:pt>
                <c:pt idx="29" formatCode="0.0">
                  <c:v>0.28058276630877899</c:v>
                </c:pt>
                <c:pt idx="30" formatCode="0.0">
                  <c:v>0.55590555472122549</c:v>
                </c:pt>
                <c:pt idx="31" formatCode="0.0">
                  <c:v>0.58909796237911483</c:v>
                </c:pt>
                <c:pt idx="32" formatCode="0.0">
                  <c:v>0.41569787556157145</c:v>
                </c:pt>
                <c:pt idx="33" formatCode="0.0">
                  <c:v>-4.8450227482366159E-2</c:v>
                </c:pt>
                <c:pt idx="34" formatCode="0.0">
                  <c:v>-0.14691167693299256</c:v>
                </c:pt>
                <c:pt idx="35" formatCode="0.0">
                  <c:v>-0.3638520615525942</c:v>
                </c:pt>
                <c:pt idx="36" formatCode="0.0">
                  <c:v>-0.13600188514153455</c:v>
                </c:pt>
                <c:pt idx="37" formatCode="0.0">
                  <c:v>3.0441401326353201E-4</c:v>
                </c:pt>
                <c:pt idx="38" formatCode="0.0">
                  <c:v>-0.19945025273819805</c:v>
                </c:pt>
                <c:pt idx="39" formatCode="0.0">
                  <c:v>-0.23270452426136234</c:v>
                </c:pt>
                <c:pt idx="40" formatCode="0.0">
                  <c:v>-0.18432855146238714</c:v>
                </c:pt>
                <c:pt idx="41" formatCode="0.0">
                  <c:v>-0.16991710422002981</c:v>
                </c:pt>
                <c:pt idx="42" formatCode="0.0">
                  <c:v>-0.14507817635225351</c:v>
                </c:pt>
                <c:pt idx="43" formatCode="0.0">
                  <c:v>-0.365679226340343</c:v>
                </c:pt>
                <c:pt idx="44" formatCode="0.0">
                  <c:v>-0.14599949801817891</c:v>
                </c:pt>
                <c:pt idx="45" formatCode="0.0">
                  <c:v>3.5243213292845965E-3</c:v>
                </c:pt>
                <c:pt idx="46" formatCode="0.0">
                  <c:v>-0.15254015962161693</c:v>
                </c:pt>
                <c:pt idx="47" formatCode="0.0">
                  <c:v>-9.5800825869341022E-2</c:v>
                </c:pt>
                <c:pt idx="48" formatCode="0.0">
                  <c:v>-0.17696520911366642</c:v>
                </c:pt>
                <c:pt idx="49" formatCode="0.0">
                  <c:v>4.1925714321378038E-3</c:v>
                </c:pt>
                <c:pt idx="50" formatCode="0.0">
                  <c:v>0.3585181133195503</c:v>
                </c:pt>
                <c:pt idx="51" formatCode="0.0">
                  <c:v>0.29662009488533592</c:v>
                </c:pt>
                <c:pt idx="52" formatCode="0.0">
                  <c:v>0.48379643458802413</c:v>
                </c:pt>
                <c:pt idx="53" formatCode="0.0">
                  <c:v>-0.46940161668973523</c:v>
                </c:pt>
                <c:pt idx="54" formatCode="0.0">
                  <c:v>-0.57288185146692205</c:v>
                </c:pt>
                <c:pt idx="55" formatCode="0.0">
                  <c:v>-0.30769232326620655</c:v>
                </c:pt>
                <c:pt idx="56" formatCode="0.0">
                  <c:v>-7.5554760226159701E-2</c:v>
                </c:pt>
                <c:pt idx="57" formatCode="0.0">
                  <c:v>4.0474977263849077E-2</c:v>
                </c:pt>
                <c:pt idx="58" formatCode="0.0">
                  <c:v>0.24251947119215966</c:v>
                </c:pt>
                <c:pt idx="59" formatCode="0.0">
                  <c:v>0.24927012272748517</c:v>
                </c:pt>
                <c:pt idx="60" formatCode="0.0">
                  <c:v>0.305446774328888</c:v>
                </c:pt>
                <c:pt idx="61" formatCode="0.0">
                  <c:v>0.27020600896929814</c:v>
                </c:pt>
                <c:pt idx="62" formatCode="0.0">
                  <c:v>0.51835474657679903</c:v>
                </c:pt>
                <c:pt idx="63" formatCode="0.0">
                  <c:v>0.43574041120930662</c:v>
                </c:pt>
                <c:pt idx="64" formatCode="0.0">
                  <c:v>0.39124499458424999</c:v>
                </c:pt>
                <c:pt idx="65" formatCode="0.0">
                  <c:v>0.81906502241535506</c:v>
                </c:pt>
                <c:pt idx="66" formatCode="0.0">
                  <c:v>0.74795798159317251</c:v>
                </c:pt>
                <c:pt idx="67" formatCode="0.0">
                  <c:v>0.69647326711623769</c:v>
                </c:pt>
                <c:pt idx="68" formatCode="0.0">
                  <c:v>0.7137615823893384</c:v>
                </c:pt>
                <c:pt idx="69" formatCode="0.0">
                  <c:v>0.86864240911730395</c:v>
                </c:pt>
                <c:pt idx="70" formatCode="0.0">
                  <c:v>0.71515611143209146</c:v>
                </c:pt>
                <c:pt idx="71" formatCode="0.0">
                  <c:v>0.62897839765894137</c:v>
                </c:pt>
                <c:pt idx="72" formatCode="0.0">
                  <c:v>0.91679234809207699</c:v>
                </c:pt>
                <c:pt idx="73" formatCode="0.0">
                  <c:v>1.0103851384491103</c:v>
                </c:pt>
                <c:pt idx="74" formatCode="0.0">
                  <c:v>0.93247752828446995</c:v>
                </c:pt>
                <c:pt idx="75" formatCode="0.0">
                  <c:v>0.92870703578746827</c:v>
                </c:pt>
                <c:pt idx="76" formatCode="0.0">
                  <c:v>1.108113891641449</c:v>
                </c:pt>
                <c:pt idx="77" formatCode="0.0">
                  <c:v>1.0650270241284288</c:v>
                </c:pt>
                <c:pt idx="78" formatCode="0.0">
                  <c:v>0.85064754793138242</c:v>
                </c:pt>
                <c:pt idx="79" formatCode="0.0">
                  <c:v>0.90153183998709086</c:v>
                </c:pt>
                <c:pt idx="80" formatCode="0.0">
                  <c:v>0.70329539070612679</c:v>
                </c:pt>
                <c:pt idx="81" formatCode="0.0">
                  <c:v>0.53653755336076081</c:v>
                </c:pt>
                <c:pt idx="82" formatCode="0.0">
                  <c:v>0.51049940808776118</c:v>
                </c:pt>
                <c:pt idx="83" formatCode="0.0">
                  <c:v>0.63667183889599688</c:v>
                </c:pt>
                <c:pt idx="84" formatCode="0.0">
                  <c:v>0.35024476655909353</c:v>
                </c:pt>
                <c:pt idx="85" formatCode="0.0">
                  <c:v>0.29473965163266946</c:v>
                </c:pt>
                <c:pt idx="86" formatCode="0.0">
                  <c:v>0.34574683017483121</c:v>
                </c:pt>
                <c:pt idx="87" formatCode="0.0">
                  <c:v>0.18294305859731796</c:v>
                </c:pt>
                <c:pt idx="88" formatCode="0.0">
                  <c:v>-0.47694645770208766</c:v>
                </c:pt>
                <c:pt idx="89" formatCode="0.0">
                  <c:v>-0.48204689585213956</c:v>
                </c:pt>
                <c:pt idx="90" formatCode="0.0">
                  <c:v>-0.36701744319262986</c:v>
                </c:pt>
                <c:pt idx="91" formatCode="0.0">
                  <c:v>-0.47600902560329672</c:v>
                </c:pt>
                <c:pt idx="92" formatCode="0.0">
                  <c:v>-0.39505031467350626</c:v>
                </c:pt>
                <c:pt idx="93" formatCode="0.0">
                  <c:v>-0.40912889264812513</c:v>
                </c:pt>
                <c:pt idx="94" formatCode="0.0">
                  <c:v>-0.16554027669621885</c:v>
                </c:pt>
                <c:pt idx="95" formatCode="0.0">
                  <c:v>-0.41218407093206455</c:v>
                </c:pt>
                <c:pt idx="96" formatCode="0.0">
                  <c:v>6.8568920983036463E-2</c:v>
                </c:pt>
                <c:pt idx="97" formatCode="0.0">
                  <c:v>0.28976064000174606</c:v>
                </c:pt>
                <c:pt idx="98" formatCode="0.0">
                  <c:v>0.20971143488575095</c:v>
                </c:pt>
                <c:pt idx="99" formatCode="0.0">
                  <c:v>0.45404804781683517</c:v>
                </c:pt>
                <c:pt idx="100" formatCode="0.0">
                  <c:v>1.0072421773002604</c:v>
                </c:pt>
                <c:pt idx="101" formatCode="0.0">
                  <c:v>1.2155109045790535</c:v>
                </c:pt>
                <c:pt idx="102" formatCode="0.0">
                  <c:v>1.6786407892515065</c:v>
                </c:pt>
                <c:pt idx="103" formatCode="0.0">
                  <c:v>1.877806523198533</c:v>
                </c:pt>
                <c:pt idx="104" formatCode="0.0">
                  <c:v>2.1374625057791752</c:v>
                </c:pt>
                <c:pt idx="105" formatCode="0.0">
                  <c:v>2.0560456007460592</c:v>
                </c:pt>
                <c:pt idx="106" formatCode="0.0">
                  <c:v>2.0785912921796657</c:v>
                </c:pt>
                <c:pt idx="107" formatCode="0.0">
                  <c:v>2.6701644518332346</c:v>
                </c:pt>
                <c:pt idx="108" formatCode="0.0">
                  <c:v>2.724752975907907</c:v>
                </c:pt>
                <c:pt idx="109" formatCode="0.0">
                  <c:v>2.9803303840200135</c:v>
                </c:pt>
                <c:pt idx="110" formatCode="0.0">
                  <c:v>3.0347272545348192</c:v>
                </c:pt>
                <c:pt idx="111" formatCode="0.0">
                  <c:v>3.3843980158975162</c:v>
                </c:pt>
                <c:pt idx="112" formatCode="0.0">
                  <c:v>3.647980447101018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F2-4A06-82F2-F43273C8A49A}"/>
            </c:ext>
          </c:extLst>
        </c:ser>
        <c:ser>
          <c:idx val="2"/>
          <c:order val="1"/>
          <c:tx>
            <c:strRef>
              <c:f>'איור 2 נתונים'!$D$3</c:f>
              <c:strCache>
                <c:ptCount val="1"/>
                <c:pt idx="0">
                  <c:v>המדד ללא האנרגיה, פו"י, מיסוי ורגולציה</c:v>
                </c:pt>
              </c:strCache>
            </c:strRef>
          </c:tx>
          <c:marker>
            <c:symbol val="none"/>
          </c:marker>
          <c:cat>
            <c:numRef>
              <c:f>'איור 2 נתונים'!$A$4:$A$300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</c:numCache>
            </c:numRef>
          </c:cat>
          <c:val>
            <c:numRef>
              <c:f>'איור 2 נתונים'!$C$4:$C$300</c:f>
              <c:numCache>
                <c:formatCode>General</c:formatCode>
                <c:ptCount val="297"/>
                <c:pt idx="0" formatCode="0.0">
                  <c:v>0</c:v>
                </c:pt>
                <c:pt idx="12" formatCode="0.0">
                  <c:v>0.57104395616691672</c:v>
                </c:pt>
                <c:pt idx="13" formatCode="0.0">
                  <c:v>0.80560063735111154</c:v>
                </c:pt>
                <c:pt idx="14" formatCode="0.0">
                  <c:v>0.77375645879960153</c:v>
                </c:pt>
                <c:pt idx="15" formatCode="0.0">
                  <c:v>0.34976680287734929</c:v>
                </c:pt>
                <c:pt idx="16" formatCode="0.0">
                  <c:v>0.40870750277457457</c:v>
                </c:pt>
                <c:pt idx="17" formatCode="0.0">
                  <c:v>0.38050435782317482</c:v>
                </c:pt>
                <c:pt idx="18" formatCode="0.0">
                  <c:v>0.16579261889886343</c:v>
                </c:pt>
                <c:pt idx="19" formatCode="0.0">
                  <c:v>7.3984186725550849E-2</c:v>
                </c:pt>
                <c:pt idx="20" formatCode="0.0">
                  <c:v>-0.1936158188497461</c:v>
                </c:pt>
                <c:pt idx="21" formatCode="0.0">
                  <c:v>2.2719080318567286E-2</c:v>
                </c:pt>
                <c:pt idx="22" formatCode="0.0">
                  <c:v>0.22901665976640118</c:v>
                </c:pt>
                <c:pt idx="23" formatCode="0.0">
                  <c:v>0.28077435764966019</c:v>
                </c:pt>
                <c:pt idx="24" formatCode="0.0">
                  <c:v>0.58216911977686525</c:v>
                </c:pt>
                <c:pt idx="25" formatCode="0.0">
                  <c:v>0.2075671274753832</c:v>
                </c:pt>
                <c:pt idx="26" formatCode="0.0">
                  <c:v>0.18123077577121283</c:v>
                </c:pt>
                <c:pt idx="27" formatCode="0.0">
                  <c:v>0.44539664392615474</c:v>
                </c:pt>
                <c:pt idx="28" formatCode="0.0">
                  <c:v>0.31782992737163784</c:v>
                </c:pt>
                <c:pt idx="29" formatCode="0.0">
                  <c:v>0.39582828222488597</c:v>
                </c:pt>
                <c:pt idx="30" formatCode="0.0">
                  <c:v>0.65640972632750039</c:v>
                </c:pt>
                <c:pt idx="31" formatCode="0.0">
                  <c:v>0.7348018253738875</c:v>
                </c:pt>
                <c:pt idx="32" formatCode="0.0">
                  <c:v>0.77015988499908872</c:v>
                </c:pt>
                <c:pt idx="33" formatCode="0.0">
                  <c:v>0.49108677455813599</c:v>
                </c:pt>
                <c:pt idx="34" formatCode="0.0">
                  <c:v>0.49606759319156257</c:v>
                </c:pt>
                <c:pt idx="35" formatCode="0.0">
                  <c:v>0.27773027426063468</c:v>
                </c:pt>
                <c:pt idx="36" formatCode="0.0">
                  <c:v>0.39867855880462155</c:v>
                </c:pt>
                <c:pt idx="37" formatCode="0.0">
                  <c:v>0.65872318083666226</c:v>
                </c:pt>
                <c:pt idx="38" formatCode="0.0">
                  <c:v>0.51165320101673739</c:v>
                </c:pt>
                <c:pt idx="39" formatCode="0.0">
                  <c:v>0.52443207346335452</c:v>
                </c:pt>
                <c:pt idx="40" formatCode="0.0">
                  <c:v>0.57590782361547355</c:v>
                </c:pt>
                <c:pt idx="41" formatCode="0.0">
                  <c:v>0.59474166441539911</c:v>
                </c:pt>
                <c:pt idx="42" formatCode="0.0">
                  <c:v>0.63482312165676902</c:v>
                </c:pt>
                <c:pt idx="43" formatCode="0.0">
                  <c:v>0.36747709678532914</c:v>
                </c:pt>
                <c:pt idx="44" formatCode="0.0">
                  <c:v>0.38014023253523099</c:v>
                </c:pt>
                <c:pt idx="45" formatCode="0.0">
                  <c:v>0.34366535528231879</c:v>
                </c:pt>
                <c:pt idx="46" formatCode="0.0">
                  <c:v>9.4116352090001243E-2</c:v>
                </c:pt>
                <c:pt idx="47" formatCode="0.0">
                  <c:v>0.15350769018653843</c:v>
                </c:pt>
                <c:pt idx="48" formatCode="0.0">
                  <c:v>0.23164517103753113</c:v>
                </c:pt>
                <c:pt idx="49" formatCode="0.0">
                  <c:v>0.29083558281266519</c:v>
                </c:pt>
                <c:pt idx="50" formatCode="0.0">
                  <c:v>0.59210455310403365</c:v>
                </c:pt>
                <c:pt idx="51" formatCode="0.0">
                  <c:v>0.49408268868214034</c:v>
                </c:pt>
                <c:pt idx="52" formatCode="0.0">
                  <c:v>0.71383608033712687</c:v>
                </c:pt>
                <c:pt idx="53" formatCode="0.0">
                  <c:v>-0.14297070799175193</c:v>
                </c:pt>
                <c:pt idx="54" formatCode="0.0">
                  <c:v>-0.24679032749967966</c:v>
                </c:pt>
                <c:pt idx="55" formatCode="0.0">
                  <c:v>0.1076368048345655</c:v>
                </c:pt>
                <c:pt idx="56" formatCode="0.0">
                  <c:v>0.38908738512686281</c:v>
                </c:pt>
                <c:pt idx="57" formatCode="0.0">
                  <c:v>0.50565665331174792</c:v>
                </c:pt>
                <c:pt idx="58" formatCode="0.0">
                  <c:v>0.69787457678536224</c:v>
                </c:pt>
                <c:pt idx="59" formatCode="0.0">
                  <c:v>0.70213023147160936</c:v>
                </c:pt>
                <c:pt idx="60" formatCode="0.0">
                  <c:v>0.59119970237633268</c:v>
                </c:pt>
                <c:pt idx="61" formatCode="0.0">
                  <c:v>0.66865739656580825</c:v>
                </c:pt>
                <c:pt idx="62" formatCode="0.0">
                  <c:v>0.91779222255037318</c:v>
                </c:pt>
                <c:pt idx="63" formatCode="0.0">
                  <c:v>0.8245217901621249</c:v>
                </c:pt>
                <c:pt idx="64" formatCode="0.0">
                  <c:v>0.7448871633566112</c:v>
                </c:pt>
                <c:pt idx="65" formatCode="0.0">
                  <c:v>1.0700073630873774</c:v>
                </c:pt>
                <c:pt idx="66" formatCode="0.0">
                  <c:v>0.99003043928282963</c:v>
                </c:pt>
                <c:pt idx="67" formatCode="0.0">
                  <c:v>0.84932080088229167</c:v>
                </c:pt>
                <c:pt idx="68" formatCode="0.0">
                  <c:v>0.81805947096258436</c:v>
                </c:pt>
                <c:pt idx="69" formatCode="0.0">
                  <c:v>0.97310068977343178</c:v>
                </c:pt>
                <c:pt idx="70" formatCode="0.0">
                  <c:v>0.8194554433036183</c:v>
                </c:pt>
                <c:pt idx="71" formatCode="0.0">
                  <c:v>0.73318848557337724</c:v>
                </c:pt>
                <c:pt idx="72" formatCode="0.0">
                  <c:v>0.88410584060427677</c:v>
                </c:pt>
                <c:pt idx="73" formatCode="0.0">
                  <c:v>0.86452321720513758</c:v>
                </c:pt>
                <c:pt idx="74" formatCode="0.0">
                  <c:v>0.78672810719555564</c:v>
                </c:pt>
                <c:pt idx="75" formatCode="0.0">
                  <c:v>0.78296305977301195</c:v>
                </c:pt>
                <c:pt idx="76" formatCode="0.0">
                  <c:v>0.9621108477558149</c:v>
                </c:pt>
                <c:pt idx="77" formatCode="0.0">
                  <c:v>0.89109918100569452</c:v>
                </c:pt>
                <c:pt idx="78" formatCode="0.0">
                  <c:v>0.6768403379968424</c:v>
                </c:pt>
                <c:pt idx="79" formatCode="0.0">
                  <c:v>0.72763693570698784</c:v>
                </c:pt>
                <c:pt idx="80" formatCode="0.0">
                  <c:v>0.52974213011469651</c:v>
                </c:pt>
                <c:pt idx="81" formatCode="0.0">
                  <c:v>0.36327168559495693</c:v>
                </c:pt>
                <c:pt idx="82" formatCode="0.0">
                  <c:v>0.33727841466979491</c:v>
                </c:pt>
                <c:pt idx="83" formatCode="0.0">
                  <c:v>0.46323339786102924</c:v>
                </c:pt>
                <c:pt idx="84" formatCode="0.0">
                  <c:v>0.15120589717103616</c:v>
                </c:pt>
                <c:pt idx="85" formatCode="0.0">
                  <c:v>9.581087273424771E-2</c:v>
                </c:pt>
                <c:pt idx="86" formatCode="0.0">
                  <c:v>0.14671688142502415</c:v>
                </c:pt>
                <c:pt idx="87" formatCode="0.0">
                  <c:v>-1.5763977882654601E-2</c:v>
                </c:pt>
                <c:pt idx="88" formatCode="0.0">
                  <c:v>-0.67434464251192594</c:v>
                </c:pt>
                <c:pt idx="89" formatCode="0.0">
                  <c:v>-0.65188360911476728</c:v>
                </c:pt>
                <c:pt idx="90" formatCode="0.0">
                  <c:v>-0.52824368624950768</c:v>
                </c:pt>
                <c:pt idx="91" formatCode="0.0">
                  <c:v>-0.55162041700020925</c:v>
                </c:pt>
                <c:pt idx="92" formatCode="0.0">
                  <c:v>-0.47072321270884565</c:v>
                </c:pt>
                <c:pt idx="93" formatCode="0.0">
                  <c:v>-0.43414718928888041</c:v>
                </c:pt>
                <c:pt idx="94" formatCode="0.0">
                  <c:v>-0.19067883842981415</c:v>
                </c:pt>
                <c:pt idx="95" formatCode="0.0">
                  <c:v>-0.43726052722297126</c:v>
                </c:pt>
                <c:pt idx="96" formatCode="0.0">
                  <c:v>0.11382469406775453</c:v>
                </c:pt>
                <c:pt idx="97" formatCode="0.0">
                  <c:v>0.33511644745660707</c:v>
                </c:pt>
                <c:pt idx="98" formatCode="0.0">
                  <c:v>0.26374678464284873</c:v>
                </c:pt>
                <c:pt idx="99" formatCode="0.0">
                  <c:v>0.50821514902463782</c:v>
                </c:pt>
                <c:pt idx="100" formatCode="0.0">
                  <c:v>1.0617075735463777</c:v>
                </c:pt>
                <c:pt idx="101" formatCode="0.0">
                  <c:v>1.270088603744135</c:v>
                </c:pt>
                <c:pt idx="102" formatCode="0.0">
                  <c:v>1.7046984789176545</c:v>
                </c:pt>
                <c:pt idx="103" formatCode="0.0">
                  <c:v>1.8163671632575706</c:v>
                </c:pt>
                <c:pt idx="104" formatCode="0.0">
                  <c:v>2.0758665552976119</c:v>
                </c:pt>
                <c:pt idx="105" formatCode="0.0">
                  <c:v>1.9426195206482255</c:v>
                </c:pt>
                <c:pt idx="106" formatCode="0.0">
                  <c:v>1.8444523688684766</c:v>
                </c:pt>
                <c:pt idx="107" formatCode="0.0">
                  <c:v>2.2865427512054337</c:v>
                </c:pt>
                <c:pt idx="108" formatCode="0.0">
                  <c:v>2.403433999037019</c:v>
                </c:pt>
                <c:pt idx="109" formatCode="0.0">
                  <c:v>2.6582119709774421</c:v>
                </c:pt>
                <c:pt idx="110" formatCode="0.0">
                  <c:v>2.7035100857054184</c:v>
                </c:pt>
                <c:pt idx="111" formatCode="0.0">
                  <c:v>3.1079755285679633</c:v>
                </c:pt>
                <c:pt idx="112" formatCode="0.0">
                  <c:v>3.3708532104369748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F2-4A06-82F2-F43273C8A49A}"/>
            </c:ext>
          </c:extLst>
        </c:ser>
        <c:ser>
          <c:idx val="1"/>
          <c:order val="2"/>
          <c:tx>
            <c:strRef>
              <c:f>'איור 2 נתונים'!$E$3</c:f>
              <c:strCache>
                <c:ptCount val="1"/>
                <c:pt idx="0">
                  <c:v>המדד הכללי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'איור 2 נתונים'!$A$4:$A$300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</c:numCache>
            </c:numRef>
          </c:cat>
          <c:val>
            <c:numRef>
              <c:f>'איור 2 נתונים'!$E$4:$E$300</c:f>
              <c:numCache>
                <c:formatCode>0.0</c:formatCode>
                <c:ptCount val="297"/>
                <c:pt idx="0">
                  <c:v>1.4573121070862172</c:v>
                </c:pt>
                <c:pt idx="1">
                  <c:v>1.4573121070862172</c:v>
                </c:pt>
                <c:pt idx="2">
                  <c:v>1.2701193491617024</c:v>
                </c:pt>
                <c:pt idx="3">
                  <c:v>0.80418292387001156</c:v>
                </c:pt>
                <c:pt idx="4">
                  <c:v>0.90408796145562409</c:v>
                </c:pt>
                <c:pt idx="5">
                  <c:v>1.9939092000326175</c:v>
                </c:pt>
                <c:pt idx="6">
                  <c:v>2.1971500226136476</c:v>
                </c:pt>
                <c:pt idx="7">
                  <c:v>1.3367275733728867</c:v>
                </c:pt>
                <c:pt idx="8">
                  <c:v>1.3367275733728867</c:v>
                </c:pt>
                <c:pt idx="9">
                  <c:v>1.8256648081658167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1.3958125623130258</c:v>
                </c:pt>
                <c:pt idx="13">
                  <c:v>1.1964107676969205</c:v>
                </c:pt>
                <c:pt idx="14">
                  <c:v>1.2935323383084896</c:v>
                </c:pt>
                <c:pt idx="15">
                  <c:v>0.99108027750247629</c:v>
                </c:pt>
                <c:pt idx="16">
                  <c:v>0.99009900990132405</c:v>
                </c:pt>
                <c:pt idx="17">
                  <c:v>0.49115913555950463</c:v>
                </c:pt>
                <c:pt idx="18">
                  <c:v>0.29382957884458438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-9.7847358121749828E-2</c:v>
                </c:pt>
                <c:pt idx="23">
                  <c:v>-0.19550342130972842</c:v>
                </c:pt>
                <c:pt idx="24">
                  <c:v>-0.50737649173042687</c:v>
                </c:pt>
                <c:pt idx="25">
                  <c:v>-1.0147801760969855</c:v>
                </c:pt>
                <c:pt idx="26">
                  <c:v>-1.0058957607666841</c:v>
                </c:pt>
                <c:pt idx="27">
                  <c:v>-0.50245524622620774</c:v>
                </c:pt>
                <c:pt idx="28">
                  <c:v>-0.40000186247014513</c:v>
                </c:pt>
                <c:pt idx="29">
                  <c:v>-0.39296373943393803</c:v>
                </c:pt>
                <c:pt idx="30">
                  <c:v>-0.2910174895078721</c:v>
                </c:pt>
                <c:pt idx="31">
                  <c:v>-0.39296373943393803</c:v>
                </c:pt>
                <c:pt idx="32">
                  <c:v>-0.50000186060020768</c:v>
                </c:pt>
                <c:pt idx="33">
                  <c:v>-0.69208396844463449</c:v>
                </c:pt>
                <c:pt idx="34">
                  <c:v>-0.89716150057749244</c:v>
                </c:pt>
                <c:pt idx="35">
                  <c:v>-0.99706355551644199</c:v>
                </c:pt>
                <c:pt idx="36">
                  <c:v>-0.60483870967743547</c:v>
                </c:pt>
                <c:pt idx="37">
                  <c:v>-0.20304568527917954</c:v>
                </c:pt>
                <c:pt idx="38">
                  <c:v>-0.70850202429150189</c:v>
                </c:pt>
                <c:pt idx="39">
                  <c:v>-0.90543259557346323</c:v>
                </c:pt>
                <c:pt idx="40">
                  <c:v>-0.80321285140562138</c:v>
                </c:pt>
                <c:pt idx="41">
                  <c:v>-0.80080080080081606</c:v>
                </c:pt>
                <c:pt idx="42">
                  <c:v>-0.59940059940060131</c:v>
                </c:pt>
                <c:pt idx="43">
                  <c:v>-0.70070070070069601</c:v>
                </c:pt>
                <c:pt idx="44">
                  <c:v>-0.40201005025127801</c:v>
                </c:pt>
                <c:pt idx="45">
                  <c:v>-0.30120481927712328</c:v>
                </c:pt>
                <c:pt idx="46">
                  <c:v>-0.30241935483870108</c:v>
                </c:pt>
                <c:pt idx="47">
                  <c:v>-0.20181634712408414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0.91631217469498871</c:v>
                </c:pt>
                <c:pt idx="51">
                  <c:v>0.70731192675945742</c:v>
                </c:pt>
                <c:pt idx="52">
                  <c:v>0.80192536115646362</c:v>
                </c:pt>
                <c:pt idx="53">
                  <c:v>-0.20181408563605396</c:v>
                </c:pt>
                <c:pt idx="54">
                  <c:v>-0.70240981015727844</c:v>
                </c:pt>
                <c:pt idx="55">
                  <c:v>-0.10302192982165614</c:v>
                </c:pt>
                <c:pt idx="56">
                  <c:v>9.7580472107039462E-2</c:v>
                </c:pt>
                <c:pt idx="57">
                  <c:v>0.19476561387858915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0.19980019980021524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1.401401401401392</c:v>
                </c:pt>
                <c:pt idx="67">
                  <c:v>1.1976047904191711</c:v>
                </c:pt>
                <c:pt idx="68">
                  <c:v>1.1964107676968982</c:v>
                </c:pt>
                <c:pt idx="69">
                  <c:v>1.1928429423459397</c:v>
                </c:pt>
                <c:pt idx="70">
                  <c:v>1.1964107676968982</c:v>
                </c:pt>
                <c:pt idx="71">
                  <c:v>0.79681274900398336</c:v>
                </c:pt>
                <c:pt idx="72">
                  <c:v>1.2022012466186283</c:v>
                </c:pt>
                <c:pt idx="73">
                  <c:v>1.2019990444183337</c:v>
                </c:pt>
                <c:pt idx="74">
                  <c:v>1.4027906676470137</c:v>
                </c:pt>
                <c:pt idx="75">
                  <c:v>1.3008927872779852</c:v>
                </c:pt>
                <c:pt idx="76">
                  <c:v>1.4990108993213624</c:v>
                </c:pt>
                <c:pt idx="77">
                  <c:v>0.80059134830727796</c:v>
                </c:pt>
                <c:pt idx="78">
                  <c:v>0.50147980127963621</c:v>
                </c:pt>
                <c:pt idx="79">
                  <c:v>0.60157695935791899</c:v>
                </c:pt>
                <c:pt idx="80">
                  <c:v>0.3034473287648165</c:v>
                </c:pt>
                <c:pt idx="81">
                  <c:v>0.40471417964793588</c:v>
                </c:pt>
                <c:pt idx="82">
                  <c:v>0.3034473287648165</c:v>
                </c:pt>
                <c:pt idx="83">
                  <c:v>0.60078956392912719</c:v>
                </c:pt>
                <c:pt idx="84">
                  <c:v>0.29970029970030065</c:v>
                </c:pt>
                <c:pt idx="85">
                  <c:v>9.9800399201588341E-2</c:v>
                </c:pt>
                <c:pt idx="86">
                  <c:v>0</c:v>
                </c:pt>
                <c:pt idx="87">
                  <c:v>-0.59405940594058348</c:v>
                </c:pt>
                <c:pt idx="88">
                  <c:v>-1.5732546705998107</c:v>
                </c:pt>
                <c:pt idx="89">
                  <c:v>-1.0880316518298683</c:v>
                </c:pt>
                <c:pt idx="90">
                  <c:v>-0.59523809523809312</c:v>
                </c:pt>
                <c:pt idx="91">
                  <c:v>-0.79207920792079278</c:v>
                </c:pt>
                <c:pt idx="92">
                  <c:v>-0.69444444444444198</c:v>
                </c:pt>
                <c:pt idx="93">
                  <c:v>-0.7905138339920903</c:v>
                </c:pt>
                <c:pt idx="94">
                  <c:v>-0.59523809523809312</c:v>
                </c:pt>
                <c:pt idx="95">
                  <c:v>-0.69444444444444198</c:v>
                </c:pt>
                <c:pt idx="96">
                  <c:v>-0.39930070538919393</c:v>
                </c:pt>
                <c:pt idx="97">
                  <c:v>2.0918080823051355E-6</c:v>
                </c:pt>
                <c:pt idx="98">
                  <c:v>0.20039931546373957</c:v>
                </c:pt>
                <c:pt idx="99">
                  <c:v>0.7995041005639969</c:v>
                </c:pt>
                <c:pt idx="100">
                  <c:v>1.5023997256329524</c:v>
                </c:pt>
                <c:pt idx="101">
                  <c:v>1.7042021274566777</c:v>
                </c:pt>
                <c:pt idx="102">
                  <c:v>1.9015989379730591</c:v>
                </c:pt>
                <c:pt idx="103">
                  <c:v>2.2018983454523466</c:v>
                </c:pt>
                <c:pt idx="104">
                  <c:v>2.5043977485908364</c:v>
                </c:pt>
                <c:pt idx="105">
                  <c:v>2.2980101080054771</c:v>
                </c:pt>
                <c:pt idx="106">
                  <c:v>2.4020979504385309</c:v>
                </c:pt>
                <c:pt idx="107">
                  <c:v>2.8049971554781949</c:v>
                </c:pt>
                <c:pt idx="108">
                  <c:v>3.1093279839518484</c:v>
                </c:pt>
                <c:pt idx="109">
                  <c:v>3.499999999999992</c:v>
                </c:pt>
                <c:pt idx="110">
                  <c:v>3.4791252485089519</c:v>
                </c:pt>
                <c:pt idx="111">
                  <c:v>3.9643211100099052</c:v>
                </c:pt>
                <c:pt idx="112">
                  <c:v>4.1461006910167741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F2-4A06-82F2-F43273C8A49A}"/>
            </c:ext>
          </c:extLst>
        </c:ser>
        <c:ser>
          <c:idx val="8"/>
          <c:order val="3"/>
          <c:tx>
            <c:strRef>
              <c:f>'איור 2 נתונים'!$F$3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cat>
            <c:numRef>
              <c:f>'איור 2 נתונים'!$A$4:$A$300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</c:numCache>
            </c:numRef>
          </c:cat>
          <c:val>
            <c:numRef>
              <c:f>'איור 2 נתונים'!$F$4:$F$300</c:f>
              <c:numCache>
                <c:formatCode>0.0</c:formatCode>
                <c:ptCount val="2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8F2-4A06-82F2-F43273C8A49A}"/>
            </c:ext>
          </c:extLst>
        </c:ser>
        <c:ser>
          <c:idx val="9"/>
          <c:order val="4"/>
          <c:tx>
            <c:strRef>
              <c:f>'איור 2 נתונים'!$G$3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cat>
            <c:numRef>
              <c:f>'איור 2 נתונים'!$A$4:$A$300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</c:numCache>
            </c:numRef>
          </c:cat>
          <c:val>
            <c:numRef>
              <c:f>'איור 2 נתונים'!$G$4:$G$300</c:f>
              <c:numCache>
                <c:formatCode>0.0</c:formatCode>
                <c:ptCount val="2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8F2-4A06-82F2-F43273C8A4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739584"/>
        <c:axId val="214741376"/>
      </c:lineChart>
      <c:dateAx>
        <c:axId val="214739584"/>
        <c:scaling>
          <c:orientation val="minMax"/>
          <c:max val="44712"/>
          <c:min val="43251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-2700000" vert="horz"/>
          <a:lstStyle/>
          <a:p>
            <a:pPr>
              <a:defRPr sz="1400"/>
            </a:pPr>
            <a:endParaRPr lang="he-IL"/>
          </a:p>
        </c:txPr>
        <c:crossAx val="214741376"/>
        <c:crosses val="autoZero"/>
        <c:auto val="0"/>
        <c:lblOffset val="100"/>
        <c:baseTimeUnit val="months"/>
      </c:dateAx>
      <c:valAx>
        <c:axId val="214741376"/>
        <c:scaling>
          <c:orientation val="minMax"/>
          <c:min val="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US" sz="1400"/>
                  <a:t>%</a:t>
                </a:r>
              </a:p>
            </c:rich>
          </c:tx>
          <c:layout>
            <c:manualLayout>
              <c:xMode val="edge"/>
              <c:yMode val="edge"/>
              <c:x val="2.1864323052259497E-2"/>
              <c:y val="6.3747345844786751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he-IL"/>
          </a:p>
        </c:txPr>
        <c:crossAx val="214739584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2.7952084290384888E-2"/>
          <c:y val="0.91278782942100889"/>
          <c:w val="0.89999992478288859"/>
          <c:h val="4.1005289917850317E-2"/>
        </c:manualLayout>
      </c:layout>
      <c:overlay val="0"/>
      <c:txPr>
        <a:bodyPr/>
        <a:lstStyle/>
        <a:p>
          <a:pPr>
            <a:defRPr sz="1400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b="1" dirty="0" smtClean="0"/>
              <a:t>איור 18: שיעור </a:t>
            </a:r>
            <a:r>
              <a:rPr lang="he-IL" b="1" dirty="0"/>
              <a:t>החברות שדיווחו בסקר המגמות</a:t>
            </a:r>
            <a:r>
              <a:rPr lang="en-US" b="1" dirty="0"/>
              <a:t/>
            </a:r>
            <a:br>
              <a:rPr lang="en-US" b="1" dirty="0"/>
            </a:br>
            <a:r>
              <a:rPr lang="he-IL" b="1" dirty="0"/>
              <a:t>על מגבלה מתונה או חמורה בציוד וחומרי גלם, לפי ענף</a:t>
            </a:r>
          </a:p>
          <a:p>
            <a:pPr>
              <a:defRPr/>
            </a:pPr>
            <a:r>
              <a:rPr lang="he-IL" dirty="0"/>
              <a:t>נתונים מקוריים, ינואר 2019 - מאי 2022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8.4689459519538948E-2"/>
          <c:y val="0.14734997632876459"/>
          <c:w val="0.88943285214348222"/>
          <c:h val="0.74270714255472292"/>
        </c:manualLayout>
      </c:layout>
      <c:lineChart>
        <c:grouping val="standard"/>
        <c:varyColors val="0"/>
        <c:ser>
          <c:idx val="0"/>
          <c:order val="0"/>
          <c:tx>
            <c:strRef>
              <c:f>'שקף 9 מחסור בח"ג'!$B$3:$D$3</c:f>
              <c:strCache>
                <c:ptCount val="1"/>
                <c:pt idx="0">
                  <c:v>תעשייה וחרושת (מחסור בציוד וחומרי גלם)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'שקף 9 מחסור בח"ג'!$A$5:$A$100</c:f>
              <c:numCache>
                <c:formatCode>mmm\-yy</c:formatCode>
                <c:ptCount val="96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</c:numCache>
            </c:numRef>
          </c:cat>
          <c:val>
            <c:numRef>
              <c:f>'שקף 9 מחסור בח"ג'!$D$5:$D$100</c:f>
              <c:numCache>
                <c:formatCode>General</c:formatCode>
                <c:ptCount val="96"/>
                <c:pt idx="0">
                  <c:v>7.36</c:v>
                </c:pt>
                <c:pt idx="1">
                  <c:v>9.91</c:v>
                </c:pt>
                <c:pt idx="2">
                  <c:v>8.6</c:v>
                </c:pt>
                <c:pt idx="3">
                  <c:v>8.07</c:v>
                </c:pt>
                <c:pt idx="4">
                  <c:v>8.81</c:v>
                </c:pt>
                <c:pt idx="5">
                  <c:v>8.67</c:v>
                </c:pt>
                <c:pt idx="6">
                  <c:v>9.9600000000000009</c:v>
                </c:pt>
                <c:pt idx="7">
                  <c:v>9.27</c:v>
                </c:pt>
                <c:pt idx="8">
                  <c:v>9.7200000000000006</c:v>
                </c:pt>
                <c:pt idx="9">
                  <c:v>12</c:v>
                </c:pt>
                <c:pt idx="10">
                  <c:v>9.7800000000000011</c:v>
                </c:pt>
                <c:pt idx="11">
                  <c:v>8.870000000000001</c:v>
                </c:pt>
                <c:pt idx="12">
                  <c:v>9.9499999999999993</c:v>
                </c:pt>
                <c:pt idx="13">
                  <c:v>11.66</c:v>
                </c:pt>
                <c:pt idx="14">
                  <c:v>16.62</c:v>
                </c:pt>
                <c:pt idx="15">
                  <c:v>10.370000000000001</c:v>
                </c:pt>
                <c:pt idx="16">
                  <c:v>9.2899999999999991</c:v>
                </c:pt>
                <c:pt idx="17">
                  <c:v>16.8</c:v>
                </c:pt>
                <c:pt idx="18">
                  <c:v>11.41</c:v>
                </c:pt>
                <c:pt idx="19">
                  <c:v>9.9499999999999993</c:v>
                </c:pt>
                <c:pt idx="20">
                  <c:v>13.870000000000001</c:v>
                </c:pt>
                <c:pt idx="21">
                  <c:v>9.83</c:v>
                </c:pt>
                <c:pt idx="22">
                  <c:v>11.18</c:v>
                </c:pt>
                <c:pt idx="23">
                  <c:v>13.47</c:v>
                </c:pt>
                <c:pt idx="24">
                  <c:v>13.52</c:v>
                </c:pt>
                <c:pt idx="25">
                  <c:v>10.91</c:v>
                </c:pt>
                <c:pt idx="26">
                  <c:v>14.6</c:v>
                </c:pt>
                <c:pt idx="27">
                  <c:v>12.92</c:v>
                </c:pt>
                <c:pt idx="28">
                  <c:v>12.61</c:v>
                </c:pt>
                <c:pt idx="29">
                  <c:v>11.6</c:v>
                </c:pt>
                <c:pt idx="30">
                  <c:v>11.58</c:v>
                </c:pt>
                <c:pt idx="31">
                  <c:v>9.9699999999999989</c:v>
                </c:pt>
                <c:pt idx="32">
                  <c:v>10.25</c:v>
                </c:pt>
                <c:pt idx="33">
                  <c:v>12.95</c:v>
                </c:pt>
                <c:pt idx="34">
                  <c:v>12.76</c:v>
                </c:pt>
                <c:pt idx="35">
                  <c:v>10.51</c:v>
                </c:pt>
                <c:pt idx="36">
                  <c:v>11.260000000000002</c:v>
                </c:pt>
                <c:pt idx="37">
                  <c:v>11.59</c:v>
                </c:pt>
                <c:pt idx="38">
                  <c:v>10.719999999999999</c:v>
                </c:pt>
                <c:pt idx="39">
                  <c:v>9.23</c:v>
                </c:pt>
                <c:pt idx="40">
                  <c:v>11.89</c:v>
                </c:pt>
                <c:pt idx="41">
                  <c:v>10.73</c:v>
                </c:pt>
                <c:pt idx="42">
                  <c:v>12.23</c:v>
                </c:pt>
                <c:pt idx="43">
                  <c:v>10.11</c:v>
                </c:pt>
                <c:pt idx="44">
                  <c:v>10.329999999999998</c:v>
                </c:pt>
                <c:pt idx="45">
                  <c:v>9</c:v>
                </c:pt>
                <c:pt idx="46">
                  <c:v>10.74</c:v>
                </c:pt>
                <c:pt idx="47">
                  <c:v>9.4600000000000009</c:v>
                </c:pt>
                <c:pt idx="48">
                  <c:v>10.530000000000001</c:v>
                </c:pt>
                <c:pt idx="49">
                  <c:v>11.23</c:v>
                </c:pt>
                <c:pt idx="50">
                  <c:v>10.73</c:v>
                </c:pt>
                <c:pt idx="51">
                  <c:v>10.67</c:v>
                </c:pt>
                <c:pt idx="52">
                  <c:v>10.51</c:v>
                </c:pt>
                <c:pt idx="53">
                  <c:v>10.79</c:v>
                </c:pt>
                <c:pt idx="54">
                  <c:v>10.530000000000001</c:v>
                </c:pt>
                <c:pt idx="55">
                  <c:v>10.38</c:v>
                </c:pt>
                <c:pt idx="56">
                  <c:v>9.7899999999999991</c:v>
                </c:pt>
                <c:pt idx="57">
                  <c:v>9.4599999999999991</c:v>
                </c:pt>
                <c:pt idx="58">
                  <c:v>9.629999999999999</c:v>
                </c:pt>
                <c:pt idx="59">
                  <c:v>13.89</c:v>
                </c:pt>
                <c:pt idx="60">
                  <c:v>11.920000000000002</c:v>
                </c:pt>
                <c:pt idx="61">
                  <c:v>13.99</c:v>
                </c:pt>
                <c:pt idx="62">
                  <c:v>24.18</c:v>
                </c:pt>
                <c:pt idx="63">
                  <c:v>20.85</c:v>
                </c:pt>
                <c:pt idx="64">
                  <c:v>16.89</c:v>
                </c:pt>
                <c:pt idx="65">
                  <c:v>12.3</c:v>
                </c:pt>
                <c:pt idx="66">
                  <c:v>14.06</c:v>
                </c:pt>
                <c:pt idx="67">
                  <c:v>15.05</c:v>
                </c:pt>
                <c:pt idx="68">
                  <c:v>14.33</c:v>
                </c:pt>
                <c:pt idx="69">
                  <c:v>18.71</c:v>
                </c:pt>
                <c:pt idx="70">
                  <c:v>16.28</c:v>
                </c:pt>
                <c:pt idx="71">
                  <c:v>17.43</c:v>
                </c:pt>
                <c:pt idx="72">
                  <c:v>15.1</c:v>
                </c:pt>
                <c:pt idx="73">
                  <c:v>21.919999999999998</c:v>
                </c:pt>
                <c:pt idx="74">
                  <c:v>20.79</c:v>
                </c:pt>
                <c:pt idx="75">
                  <c:v>27.090000000000003</c:v>
                </c:pt>
                <c:pt idx="76">
                  <c:v>25.950000000000003</c:v>
                </c:pt>
                <c:pt idx="77">
                  <c:v>26.380000000000003</c:v>
                </c:pt>
                <c:pt idx="78">
                  <c:v>30.78</c:v>
                </c:pt>
                <c:pt idx="79">
                  <c:v>29.950000000000003</c:v>
                </c:pt>
                <c:pt idx="80">
                  <c:v>26.63</c:v>
                </c:pt>
                <c:pt idx="81">
                  <c:v>34.879999999999995</c:v>
                </c:pt>
                <c:pt idx="82">
                  <c:v>36.1</c:v>
                </c:pt>
                <c:pt idx="83">
                  <c:v>35.9</c:v>
                </c:pt>
                <c:pt idx="84">
                  <c:v>36.130000000000003</c:v>
                </c:pt>
                <c:pt idx="85">
                  <c:v>32.65</c:v>
                </c:pt>
                <c:pt idx="86">
                  <c:v>37.76</c:v>
                </c:pt>
                <c:pt idx="87">
                  <c:v>35.769999999999996</c:v>
                </c:pt>
                <c:pt idx="88">
                  <c:v>39.33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CC-4122-99BA-90F70308F641}"/>
            </c:ext>
          </c:extLst>
        </c:ser>
        <c:ser>
          <c:idx val="1"/>
          <c:order val="1"/>
          <c:tx>
            <c:strRef>
              <c:f>'שקף 9 מחסור בח"ג'!$E$3:$G$3</c:f>
              <c:strCache>
                <c:ptCount val="1"/>
                <c:pt idx="0">
                  <c:v>בינוי (מחסור בציוד וחומרי גלם)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'שקף 9 מחסור בח"ג'!$A$5:$A$100</c:f>
              <c:numCache>
                <c:formatCode>mmm\-yy</c:formatCode>
                <c:ptCount val="96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</c:numCache>
            </c:numRef>
          </c:cat>
          <c:val>
            <c:numRef>
              <c:f>'שקף 9 מחסור בח"ג'!$G$5:$G$100</c:f>
              <c:numCache>
                <c:formatCode>General</c:formatCode>
                <c:ptCount val="96"/>
                <c:pt idx="0">
                  <c:v>8.82</c:v>
                </c:pt>
                <c:pt idx="1">
                  <c:v>5.67</c:v>
                </c:pt>
                <c:pt idx="2">
                  <c:v>6.67</c:v>
                </c:pt>
                <c:pt idx="3">
                  <c:v>7.99</c:v>
                </c:pt>
                <c:pt idx="4">
                  <c:v>5.3599999999999994</c:v>
                </c:pt>
                <c:pt idx="5">
                  <c:v>6.89</c:v>
                </c:pt>
                <c:pt idx="6">
                  <c:v>9.31</c:v>
                </c:pt>
                <c:pt idx="7">
                  <c:v>6.33</c:v>
                </c:pt>
                <c:pt idx="8">
                  <c:v>8.25</c:v>
                </c:pt>
                <c:pt idx="9">
                  <c:v>6.52</c:v>
                </c:pt>
                <c:pt idx="10">
                  <c:v>8.83</c:v>
                </c:pt>
                <c:pt idx="11">
                  <c:v>13.42</c:v>
                </c:pt>
                <c:pt idx="12">
                  <c:v>7.16</c:v>
                </c:pt>
                <c:pt idx="13">
                  <c:v>9.379999999999999</c:v>
                </c:pt>
                <c:pt idx="14">
                  <c:v>6.02</c:v>
                </c:pt>
                <c:pt idx="15">
                  <c:v>9.379999999999999</c:v>
                </c:pt>
                <c:pt idx="16">
                  <c:v>8.99</c:v>
                </c:pt>
                <c:pt idx="17">
                  <c:v>12</c:v>
                </c:pt>
                <c:pt idx="18">
                  <c:v>7.99</c:v>
                </c:pt>
                <c:pt idx="19">
                  <c:v>6.7899999999999991</c:v>
                </c:pt>
                <c:pt idx="20">
                  <c:v>10.15</c:v>
                </c:pt>
                <c:pt idx="21">
                  <c:v>6.09</c:v>
                </c:pt>
                <c:pt idx="22">
                  <c:v>3.83</c:v>
                </c:pt>
                <c:pt idx="23">
                  <c:v>8.5500000000000007</c:v>
                </c:pt>
                <c:pt idx="24">
                  <c:v>4.6900000000000004</c:v>
                </c:pt>
                <c:pt idx="25">
                  <c:v>4.92</c:v>
                </c:pt>
                <c:pt idx="26">
                  <c:v>4.74</c:v>
                </c:pt>
                <c:pt idx="27">
                  <c:v>5.52</c:v>
                </c:pt>
                <c:pt idx="28">
                  <c:v>5.81</c:v>
                </c:pt>
                <c:pt idx="29">
                  <c:v>6.42</c:v>
                </c:pt>
                <c:pt idx="30">
                  <c:v>7.45</c:v>
                </c:pt>
                <c:pt idx="31">
                  <c:v>6.7899999999999991</c:v>
                </c:pt>
                <c:pt idx="32">
                  <c:v>5.15</c:v>
                </c:pt>
                <c:pt idx="33">
                  <c:v>6.6899999999999995</c:v>
                </c:pt>
                <c:pt idx="34">
                  <c:v>7.48</c:v>
                </c:pt>
                <c:pt idx="35">
                  <c:v>8.4699999999999989</c:v>
                </c:pt>
                <c:pt idx="36">
                  <c:v>6.5600000000000005</c:v>
                </c:pt>
                <c:pt idx="37">
                  <c:v>11.01</c:v>
                </c:pt>
                <c:pt idx="38">
                  <c:v>8.7199999999999989</c:v>
                </c:pt>
                <c:pt idx="39">
                  <c:v>7.0600000000000005</c:v>
                </c:pt>
                <c:pt idx="40">
                  <c:v>8.5300000000000011</c:v>
                </c:pt>
                <c:pt idx="41">
                  <c:v>7.33</c:v>
                </c:pt>
                <c:pt idx="42">
                  <c:v>6.99</c:v>
                </c:pt>
                <c:pt idx="43">
                  <c:v>7.33</c:v>
                </c:pt>
                <c:pt idx="44">
                  <c:v>10.23</c:v>
                </c:pt>
                <c:pt idx="45">
                  <c:v>8.4600000000000009</c:v>
                </c:pt>
                <c:pt idx="46">
                  <c:v>8.67</c:v>
                </c:pt>
                <c:pt idx="47">
                  <c:v>9.67</c:v>
                </c:pt>
                <c:pt idx="48">
                  <c:v>8.7099999999999991</c:v>
                </c:pt>
                <c:pt idx="49">
                  <c:v>13.35</c:v>
                </c:pt>
                <c:pt idx="50">
                  <c:v>8.98</c:v>
                </c:pt>
                <c:pt idx="51">
                  <c:v>7.96</c:v>
                </c:pt>
                <c:pt idx="52">
                  <c:v>7.21</c:v>
                </c:pt>
                <c:pt idx="53">
                  <c:v>7.9</c:v>
                </c:pt>
                <c:pt idx="54">
                  <c:v>6.46</c:v>
                </c:pt>
                <c:pt idx="55">
                  <c:v>4.5199999999999996</c:v>
                </c:pt>
                <c:pt idx="56">
                  <c:v>4.41</c:v>
                </c:pt>
                <c:pt idx="57">
                  <c:v>4.45</c:v>
                </c:pt>
                <c:pt idx="58">
                  <c:v>11.399999999999999</c:v>
                </c:pt>
                <c:pt idx="59">
                  <c:v>6.81</c:v>
                </c:pt>
                <c:pt idx="60">
                  <c:v>9.4</c:v>
                </c:pt>
                <c:pt idx="61">
                  <c:v>9.83</c:v>
                </c:pt>
                <c:pt idx="62">
                  <c:v>18.38</c:v>
                </c:pt>
                <c:pt idx="63">
                  <c:v>7.74</c:v>
                </c:pt>
                <c:pt idx="64">
                  <c:v>11.280000000000001</c:v>
                </c:pt>
                <c:pt idx="65">
                  <c:v>10.790000000000001</c:v>
                </c:pt>
                <c:pt idx="66">
                  <c:v>13.64</c:v>
                </c:pt>
                <c:pt idx="67">
                  <c:v>9.23</c:v>
                </c:pt>
                <c:pt idx="68">
                  <c:v>11.51</c:v>
                </c:pt>
                <c:pt idx="69">
                  <c:v>12.52</c:v>
                </c:pt>
                <c:pt idx="70">
                  <c:v>10.39</c:v>
                </c:pt>
                <c:pt idx="71">
                  <c:v>13.36</c:v>
                </c:pt>
                <c:pt idx="72">
                  <c:v>13.96</c:v>
                </c:pt>
                <c:pt idx="73">
                  <c:v>13.13</c:v>
                </c:pt>
                <c:pt idx="74">
                  <c:v>13.09</c:v>
                </c:pt>
                <c:pt idx="75">
                  <c:v>18.649999999999999</c:v>
                </c:pt>
                <c:pt idx="76">
                  <c:v>16.68</c:v>
                </c:pt>
                <c:pt idx="77">
                  <c:v>19.88</c:v>
                </c:pt>
                <c:pt idx="78">
                  <c:v>22.88</c:v>
                </c:pt>
                <c:pt idx="79">
                  <c:v>22.36</c:v>
                </c:pt>
                <c:pt idx="80">
                  <c:v>23.630000000000003</c:v>
                </c:pt>
                <c:pt idx="81">
                  <c:v>17.649999999999999</c:v>
                </c:pt>
                <c:pt idx="82">
                  <c:v>26</c:v>
                </c:pt>
                <c:pt idx="83">
                  <c:v>26.63</c:v>
                </c:pt>
                <c:pt idx="84">
                  <c:v>25.55</c:v>
                </c:pt>
                <c:pt idx="85">
                  <c:v>23.67</c:v>
                </c:pt>
                <c:pt idx="86">
                  <c:v>29.009999999999998</c:v>
                </c:pt>
                <c:pt idx="87">
                  <c:v>28.74</c:v>
                </c:pt>
                <c:pt idx="88">
                  <c:v>27.619999999999997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CC-4122-99BA-90F70308F641}"/>
            </c:ext>
          </c:extLst>
        </c:ser>
        <c:ser>
          <c:idx val="2"/>
          <c:order val="2"/>
          <c:tx>
            <c:strRef>
              <c:f>'שקף 9 מחסור בח"ג'!$H$3:$I$3</c:f>
              <c:strCache>
                <c:ptCount val="1"/>
                <c:pt idx="0">
                  <c:v>שירותים (מחסור במכונות וציוד)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'שקף 9 מחסור בח"ג'!$A$5:$A$100</c:f>
              <c:numCache>
                <c:formatCode>mmm\-yy</c:formatCode>
                <c:ptCount val="96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</c:numCache>
            </c:numRef>
          </c:cat>
          <c:val>
            <c:numRef>
              <c:f>'שקף 9 מחסור בח"ג'!$J$5:$J$100</c:f>
              <c:numCache>
                <c:formatCode>General</c:formatCode>
                <c:ptCount val="96"/>
                <c:pt idx="0">
                  <c:v>5.98</c:v>
                </c:pt>
                <c:pt idx="1">
                  <c:v>7.1999999999999993</c:v>
                </c:pt>
                <c:pt idx="2">
                  <c:v>6.23</c:v>
                </c:pt>
                <c:pt idx="3">
                  <c:v>7.91</c:v>
                </c:pt>
                <c:pt idx="4">
                  <c:v>4.2</c:v>
                </c:pt>
                <c:pt idx="5">
                  <c:v>6.7799999999999994</c:v>
                </c:pt>
                <c:pt idx="6">
                  <c:v>7.75</c:v>
                </c:pt>
                <c:pt idx="7">
                  <c:v>8.01</c:v>
                </c:pt>
                <c:pt idx="8">
                  <c:v>7.4399999999999995</c:v>
                </c:pt>
                <c:pt idx="9">
                  <c:v>6.63</c:v>
                </c:pt>
                <c:pt idx="10">
                  <c:v>5.3599999999999994</c:v>
                </c:pt>
                <c:pt idx="11">
                  <c:v>5.7</c:v>
                </c:pt>
                <c:pt idx="12">
                  <c:v>7.07</c:v>
                </c:pt>
                <c:pt idx="13">
                  <c:v>4.78</c:v>
                </c:pt>
                <c:pt idx="14">
                  <c:v>5.87</c:v>
                </c:pt>
                <c:pt idx="15">
                  <c:v>5.4700000000000006</c:v>
                </c:pt>
                <c:pt idx="16">
                  <c:v>7.07</c:v>
                </c:pt>
                <c:pt idx="17">
                  <c:v>3.9</c:v>
                </c:pt>
                <c:pt idx="18">
                  <c:v>9.2799999999999994</c:v>
                </c:pt>
                <c:pt idx="19">
                  <c:v>5.43</c:v>
                </c:pt>
                <c:pt idx="20">
                  <c:v>6.8100000000000005</c:v>
                </c:pt>
                <c:pt idx="21">
                  <c:v>7.01</c:v>
                </c:pt>
                <c:pt idx="22">
                  <c:v>8.0300000000000011</c:v>
                </c:pt>
                <c:pt idx="23">
                  <c:v>8.5599999999999987</c:v>
                </c:pt>
                <c:pt idx="24">
                  <c:v>7.12</c:v>
                </c:pt>
                <c:pt idx="25">
                  <c:v>9.32</c:v>
                </c:pt>
                <c:pt idx="26">
                  <c:v>6.9300000000000006</c:v>
                </c:pt>
                <c:pt idx="27">
                  <c:v>7.1</c:v>
                </c:pt>
                <c:pt idx="28">
                  <c:v>8.36</c:v>
                </c:pt>
                <c:pt idx="29">
                  <c:v>9.32</c:v>
                </c:pt>
                <c:pt idx="30">
                  <c:v>7.95</c:v>
                </c:pt>
                <c:pt idx="31">
                  <c:v>6.7700000000000005</c:v>
                </c:pt>
                <c:pt idx="32">
                  <c:v>6.74</c:v>
                </c:pt>
                <c:pt idx="33">
                  <c:v>8.3000000000000007</c:v>
                </c:pt>
                <c:pt idx="34">
                  <c:v>6.7299999999999995</c:v>
                </c:pt>
                <c:pt idx="35">
                  <c:v>7.9</c:v>
                </c:pt>
                <c:pt idx="36">
                  <c:v>7.33</c:v>
                </c:pt>
                <c:pt idx="37">
                  <c:v>6.84</c:v>
                </c:pt>
                <c:pt idx="38">
                  <c:v>6.71</c:v>
                </c:pt>
                <c:pt idx="39">
                  <c:v>7.51</c:v>
                </c:pt>
                <c:pt idx="40">
                  <c:v>8.85</c:v>
                </c:pt>
                <c:pt idx="41">
                  <c:v>9.75</c:v>
                </c:pt>
                <c:pt idx="42">
                  <c:v>9.84</c:v>
                </c:pt>
                <c:pt idx="43">
                  <c:v>7.5</c:v>
                </c:pt>
                <c:pt idx="44">
                  <c:v>9.41</c:v>
                </c:pt>
                <c:pt idx="45">
                  <c:v>7.71</c:v>
                </c:pt>
                <c:pt idx="46">
                  <c:v>8.66</c:v>
                </c:pt>
                <c:pt idx="47">
                  <c:v>8.41</c:v>
                </c:pt>
                <c:pt idx="48">
                  <c:v>9.24</c:v>
                </c:pt>
                <c:pt idx="49">
                  <c:v>8.4</c:v>
                </c:pt>
                <c:pt idx="50">
                  <c:v>7.58</c:v>
                </c:pt>
                <c:pt idx="51">
                  <c:v>8.27</c:v>
                </c:pt>
                <c:pt idx="52">
                  <c:v>7.23</c:v>
                </c:pt>
                <c:pt idx="53">
                  <c:v>8.0499999999999989</c:v>
                </c:pt>
                <c:pt idx="54">
                  <c:v>5.92</c:v>
                </c:pt>
                <c:pt idx="55">
                  <c:v>5.53</c:v>
                </c:pt>
                <c:pt idx="56">
                  <c:v>6.15</c:v>
                </c:pt>
                <c:pt idx="57">
                  <c:v>5.52</c:v>
                </c:pt>
                <c:pt idx="58">
                  <c:v>9.0299999999999994</c:v>
                </c:pt>
                <c:pt idx="59">
                  <c:v>6.51</c:v>
                </c:pt>
                <c:pt idx="60">
                  <c:v>8.58</c:v>
                </c:pt>
                <c:pt idx="61">
                  <c:v>6.57</c:v>
                </c:pt>
                <c:pt idx="62">
                  <c:v>13.01</c:v>
                </c:pt>
                <c:pt idx="63">
                  <c:v>3.76</c:v>
                </c:pt>
                <c:pt idx="64">
                  <c:v>11.19</c:v>
                </c:pt>
                <c:pt idx="65">
                  <c:v>9.7899999999999991</c:v>
                </c:pt>
                <c:pt idx="66">
                  <c:v>9.629999999999999</c:v>
                </c:pt>
                <c:pt idx="67">
                  <c:v>8.1</c:v>
                </c:pt>
                <c:pt idx="68">
                  <c:v>8.02</c:v>
                </c:pt>
                <c:pt idx="69">
                  <c:v>6.77</c:v>
                </c:pt>
                <c:pt idx="70">
                  <c:v>11.71</c:v>
                </c:pt>
                <c:pt idx="71">
                  <c:v>7.98</c:v>
                </c:pt>
                <c:pt idx="72">
                  <c:v>7.24</c:v>
                </c:pt>
                <c:pt idx="73">
                  <c:v>7.33</c:v>
                </c:pt>
                <c:pt idx="74">
                  <c:v>12.16</c:v>
                </c:pt>
                <c:pt idx="75">
                  <c:v>11.5</c:v>
                </c:pt>
                <c:pt idx="76">
                  <c:v>10.899999999999999</c:v>
                </c:pt>
                <c:pt idx="77">
                  <c:v>8.74</c:v>
                </c:pt>
                <c:pt idx="78">
                  <c:v>11.01</c:v>
                </c:pt>
                <c:pt idx="79">
                  <c:v>9.69</c:v>
                </c:pt>
                <c:pt idx="80">
                  <c:v>10.7</c:v>
                </c:pt>
                <c:pt idx="81">
                  <c:v>8.66</c:v>
                </c:pt>
                <c:pt idx="82">
                  <c:v>12.45</c:v>
                </c:pt>
                <c:pt idx="83">
                  <c:v>9.65</c:v>
                </c:pt>
                <c:pt idx="84">
                  <c:v>13.5</c:v>
                </c:pt>
                <c:pt idx="85">
                  <c:v>13.61</c:v>
                </c:pt>
                <c:pt idx="86">
                  <c:v>10.01</c:v>
                </c:pt>
                <c:pt idx="87">
                  <c:v>13.48</c:v>
                </c:pt>
                <c:pt idx="88">
                  <c:v>13.219999999999999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CC-4122-99BA-90F70308F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3071400"/>
        <c:axId val="883065496"/>
      </c:lineChart>
      <c:dateAx>
        <c:axId val="883071400"/>
        <c:scaling>
          <c:orientation val="minMax"/>
          <c:min val="43466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883065496"/>
        <c:crosses val="autoZero"/>
        <c:auto val="1"/>
        <c:lblOffset val="100"/>
        <c:baseTimeUnit val="months"/>
        <c:majorUnit val="3"/>
        <c:majorTimeUnit val="months"/>
      </c:dateAx>
      <c:valAx>
        <c:axId val="883065496"/>
        <c:scaling>
          <c:orientation val="minMax"/>
          <c:max val="4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r>
                  <a:rPr lang="he-IL"/>
                  <a:t>אחוזים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2.9348605040946364E-2"/>
              <c:y val="8.938970551443563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David" panose="020E0502060401010101" pitchFamily="34" charset="-79"/>
                  <a:ea typeface="+mn-ea"/>
                  <a:cs typeface="David" panose="020E0502060401010101" pitchFamily="34" charset="-79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883071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4471188449976722"/>
          <c:w val="1"/>
          <c:h val="0.187359367843300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b="1" dirty="0"/>
              <a:t>איור 19: שיעור האבטלה</a:t>
            </a:r>
          </a:p>
          <a:p>
            <a:pPr>
              <a:defRPr/>
            </a:pPr>
            <a:r>
              <a:rPr lang="he-IL" dirty="0" err="1"/>
              <a:t>ינו</a:t>
            </a:r>
            <a:r>
              <a:rPr lang="he-IL" dirty="0"/>
              <a:t>' 2019 - מאי 2022, נתונים </a:t>
            </a:r>
            <a:r>
              <a:rPr lang="he-IL" dirty="0" err="1"/>
              <a:t>מנוכי</a:t>
            </a:r>
            <a:r>
              <a:rPr lang="he-IL" dirty="0"/>
              <a:t> עונתיות</a:t>
            </a:r>
          </a:p>
          <a:p>
            <a:pPr>
              <a:defRPr/>
            </a:pPr>
            <a:endParaRPr lang="he-IL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1.6829833770778652E-2"/>
          <c:y val="0.14193743860787092"/>
          <c:w val="0.96904921259842536"/>
          <c:h val="0.65771298510450438"/>
        </c:manualLayout>
      </c:layout>
      <c:lineChart>
        <c:grouping val="standard"/>
        <c:varyColors val="0"/>
        <c:ser>
          <c:idx val="0"/>
          <c:order val="0"/>
          <c:tx>
            <c:strRef>
              <c:f>'אבטלה מנוכה (ערכים)'!$B$1</c:f>
              <c:strCache>
                <c:ptCount val="1"/>
                <c:pt idx="0">
                  <c:v>גיל עבודה עיקרי 25-64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'אבטלה מנוכה (ערכים)'!$A$3:$A$43</c:f>
              <c:numCache>
                <c:formatCode>m/d/yyyy</c:formatCode>
                <c:ptCount val="41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</c:numCache>
            </c:numRef>
          </c:cat>
          <c:val>
            <c:numRef>
              <c:f>'אבטלה מנוכה (ערכים)'!$B$3:$B$43</c:f>
              <c:numCache>
                <c:formatCode>#,##0.0</c:formatCode>
                <c:ptCount val="41"/>
                <c:pt idx="0">
                  <c:v>3.7080505467293023</c:v>
                </c:pt>
                <c:pt idx="1">
                  <c:v>3.5456185124291433</c:v>
                </c:pt>
                <c:pt idx="2">
                  <c:v>3.3222193567402276</c:v>
                </c:pt>
                <c:pt idx="3">
                  <c:v>3.4561708544259973</c:v>
                </c:pt>
                <c:pt idx="4">
                  <c:v>3.2694617769134586</c:v>
                </c:pt>
                <c:pt idx="5">
                  <c:v>3.4146326426180185</c:v>
                </c:pt>
                <c:pt idx="6">
                  <c:v>3.3048867848132808</c:v>
                </c:pt>
                <c:pt idx="7">
                  <c:v>3.198524422291587</c:v>
                </c:pt>
                <c:pt idx="8">
                  <c:v>3.1542294933885078</c:v>
                </c:pt>
                <c:pt idx="9">
                  <c:v>3.0758023765468145</c:v>
                </c:pt>
                <c:pt idx="10">
                  <c:v>3.4169669455800662</c:v>
                </c:pt>
                <c:pt idx="11">
                  <c:v>3.2233956232345604</c:v>
                </c:pt>
                <c:pt idx="12">
                  <c:v>3.1888872386921951</c:v>
                </c:pt>
                <c:pt idx="13">
                  <c:v>3.1523973384898825</c:v>
                </c:pt>
                <c:pt idx="14">
                  <c:v>3.2202572396654103</c:v>
                </c:pt>
                <c:pt idx="15">
                  <c:v>3.1771983139511613</c:v>
                </c:pt>
                <c:pt idx="16">
                  <c:v>3.3896158064665625</c:v>
                </c:pt>
                <c:pt idx="17">
                  <c:v>4.0540457659447888</c:v>
                </c:pt>
                <c:pt idx="18">
                  <c:v>4.3634944822670638</c:v>
                </c:pt>
                <c:pt idx="19">
                  <c:v>4.3804461191669741</c:v>
                </c:pt>
                <c:pt idx="20">
                  <c:v>4.0193251533742336</c:v>
                </c:pt>
                <c:pt idx="21">
                  <c:v>4.0351579326842293</c:v>
                </c:pt>
                <c:pt idx="22">
                  <c:v>4.2667527775323757</c:v>
                </c:pt>
                <c:pt idx="23">
                  <c:v>4.3392243978683869</c:v>
                </c:pt>
                <c:pt idx="24">
                  <c:v>4.1076329649135825</c:v>
                </c:pt>
                <c:pt idx="25">
                  <c:v>4.7286156278368914</c:v>
                </c:pt>
                <c:pt idx="26">
                  <c:v>5.1956333136110997</c:v>
                </c:pt>
                <c:pt idx="27">
                  <c:v>5.0968871299185627</c:v>
                </c:pt>
                <c:pt idx="28">
                  <c:v>5.1178746659220549</c:v>
                </c:pt>
                <c:pt idx="29">
                  <c:v>4.8680851576234856</c:v>
                </c:pt>
                <c:pt idx="30">
                  <c:v>4.7415538804698034</c:v>
                </c:pt>
                <c:pt idx="31">
                  <c:v>4.6972666199217317</c:v>
                </c:pt>
                <c:pt idx="32">
                  <c:v>4.7403252407278256</c:v>
                </c:pt>
                <c:pt idx="33">
                  <c:v>4.3461195040539815</c:v>
                </c:pt>
                <c:pt idx="34">
                  <c:v>3.8331530756286667</c:v>
                </c:pt>
                <c:pt idx="35">
                  <c:v>3.716426316839351</c:v>
                </c:pt>
                <c:pt idx="36">
                  <c:v>3.4106268012583518</c:v>
                </c:pt>
                <c:pt idx="37">
                  <c:v>3.334011509620415</c:v>
                </c:pt>
                <c:pt idx="38">
                  <c:v>3.1194672842404922</c:v>
                </c:pt>
                <c:pt idx="39">
                  <c:v>2.9021072757429085</c:v>
                </c:pt>
                <c:pt idx="40" formatCode="General">
                  <c:v>3.1246807156639802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B1-4CE4-8F21-4618266E1702}"/>
            </c:ext>
          </c:extLst>
        </c:ser>
        <c:ser>
          <c:idx val="1"/>
          <c:order val="1"/>
          <c:tx>
            <c:strRef>
              <c:f>'אבטלה מנוכה (ערכים)'!$C$1</c:f>
              <c:strCache>
                <c:ptCount val="1"/>
                <c:pt idx="0">
                  <c:v>15+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'אבטלה מנוכה (ערכים)'!$A$3:$A$43</c:f>
              <c:numCache>
                <c:formatCode>m/d/yyyy</c:formatCode>
                <c:ptCount val="41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</c:numCache>
            </c:numRef>
          </c:cat>
          <c:val>
            <c:numRef>
              <c:f>'אבטלה מנוכה (ערכים)'!$C$3:$C$43</c:f>
              <c:numCache>
                <c:formatCode>#,##0.0</c:formatCode>
                <c:ptCount val="41"/>
                <c:pt idx="0">
                  <c:v>4.240267275903256</c:v>
                </c:pt>
                <c:pt idx="1">
                  <c:v>4.0435793748169875</c:v>
                </c:pt>
                <c:pt idx="2">
                  <c:v>3.8955144913818622</c:v>
                </c:pt>
                <c:pt idx="3">
                  <c:v>3.9668677629658458</c:v>
                </c:pt>
                <c:pt idx="4">
                  <c:v>3.6699699473532048</c:v>
                </c:pt>
                <c:pt idx="5">
                  <c:v>3.9838109239932082</c:v>
                </c:pt>
                <c:pt idx="6">
                  <c:v>3.6201337748762716</c:v>
                </c:pt>
                <c:pt idx="7">
                  <c:v>3.5709527950220297</c:v>
                </c:pt>
                <c:pt idx="8">
                  <c:v>3.5410030551248695</c:v>
                </c:pt>
                <c:pt idx="9">
                  <c:v>3.58366381341291</c:v>
                </c:pt>
                <c:pt idx="10">
                  <c:v>3.9813717841284522</c:v>
                </c:pt>
                <c:pt idx="11">
                  <c:v>3.6447247023268994</c:v>
                </c:pt>
                <c:pt idx="12">
                  <c:v>3.7289402911274863</c:v>
                </c:pt>
                <c:pt idx="13">
                  <c:v>3.350476844176121</c:v>
                </c:pt>
                <c:pt idx="14">
                  <c:v>3.4836554521593892</c:v>
                </c:pt>
                <c:pt idx="15">
                  <c:v>3.6986780408999569</c:v>
                </c:pt>
                <c:pt idx="16">
                  <c:v>4.1511157187993684</c:v>
                </c:pt>
                <c:pt idx="17">
                  <c:v>4.6622015285264551</c:v>
                </c:pt>
                <c:pt idx="18">
                  <c:v>4.7537450235185279</c:v>
                </c:pt>
                <c:pt idx="19">
                  <c:v>4.7675249924265373</c:v>
                </c:pt>
                <c:pt idx="20">
                  <c:v>4.5296628882673344</c:v>
                </c:pt>
                <c:pt idx="21">
                  <c:v>4.5871852714664145</c:v>
                </c:pt>
                <c:pt idx="22">
                  <c:v>4.7550262655790929</c:v>
                </c:pt>
                <c:pt idx="23">
                  <c:v>4.8429257985767427</c:v>
                </c:pt>
                <c:pt idx="24">
                  <c:v>4.6817203661281841</c:v>
                </c:pt>
                <c:pt idx="25">
                  <c:v>5.1451735846441693</c:v>
                </c:pt>
                <c:pt idx="26">
                  <c:v>5.5514875716265495</c:v>
                </c:pt>
                <c:pt idx="27">
                  <c:v>5.4277651155738589</c:v>
                </c:pt>
                <c:pt idx="28">
                  <c:v>5.4087536020408908</c:v>
                </c:pt>
                <c:pt idx="29">
                  <c:v>5.2110354161317485</c:v>
                </c:pt>
                <c:pt idx="30">
                  <c:v>4.9216751575198279</c:v>
                </c:pt>
                <c:pt idx="31">
                  <c:v>4.8983974888485049</c:v>
                </c:pt>
                <c:pt idx="32">
                  <c:v>4.9935700532631682</c:v>
                </c:pt>
                <c:pt idx="33">
                  <c:v>4.8183708371475813</c:v>
                </c:pt>
                <c:pt idx="34">
                  <c:v>4.3241471646537057</c:v>
                </c:pt>
                <c:pt idx="35">
                  <c:v>4.0688419055521496</c:v>
                </c:pt>
                <c:pt idx="36">
                  <c:v>3.8520812026282978</c:v>
                </c:pt>
                <c:pt idx="37">
                  <c:v>3.8645002781383275</c:v>
                </c:pt>
                <c:pt idx="38">
                  <c:v>3.8287868913508984</c:v>
                </c:pt>
                <c:pt idx="39">
                  <c:v>3.5534998226421388</c:v>
                </c:pt>
                <c:pt idx="40" formatCode="General">
                  <c:v>3.7456522442041473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B1-4CE4-8F21-4618266E17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9989864"/>
        <c:axId val="909985272"/>
      </c:lineChart>
      <c:dateAx>
        <c:axId val="909989864"/>
        <c:scaling>
          <c:orientation val="minMax"/>
        </c:scaling>
        <c:delete val="0"/>
        <c:axPos val="b"/>
        <c:numFmt formatCode="[$-101040D]\ mmm\ 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3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909985272"/>
        <c:crosses val="autoZero"/>
        <c:auto val="0"/>
        <c:lblOffset val="100"/>
        <c:baseTimeUnit val="months"/>
      </c:dateAx>
      <c:valAx>
        <c:axId val="909985272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r>
                  <a:rPr lang="he-IL" sz="1400"/>
                  <a:t>אחוזים</a:t>
                </a:r>
              </a:p>
            </c:rich>
          </c:tx>
          <c:layout>
            <c:manualLayout>
              <c:xMode val="edge"/>
              <c:yMode val="edge"/>
              <c:x val="0"/>
              <c:y val="7.839706993698239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David" panose="020E0502060401010101" pitchFamily="34" charset="-79"/>
                  <a:ea typeface="+mn-ea"/>
                  <a:cs typeface="David" panose="020E0502060401010101" pitchFamily="34" charset="-79"/>
                </a:defRPr>
              </a:pPr>
              <a:endParaRPr lang="he-IL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909989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258770778652669"/>
          <c:y val="0.9013984215336821"/>
          <c:w val="0.65954578843173617"/>
          <c:h val="8.26399825021872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200" b="1">
                <a:solidFill>
                  <a:sysClr val="windowText" lastClr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שיעור התעסוקה בגילאי 15+</a:t>
            </a:r>
          </a:p>
          <a:p>
            <a:pPr>
              <a:defRPr>
                <a:solidFill>
                  <a:sysClr val="windowText" lastClr="000000"/>
                </a:solidFill>
              </a:defRPr>
            </a:pPr>
            <a:r>
              <a:rPr lang="he-IL" sz="1200">
                <a:solidFill>
                  <a:sysClr val="windowText" lastClr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אחוזים, נתונים מנוכי עונתיות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7.2782152230971148E-2"/>
          <c:y val="0.24037037037037037"/>
          <c:w val="0.89495209973753276"/>
          <c:h val="0.37711176727909018"/>
        </c:manualLayout>
      </c:layout>
      <c:lineChart>
        <c:grouping val="standard"/>
        <c:varyColors val="0"/>
        <c:ser>
          <c:idx val="0"/>
          <c:order val="0"/>
          <c:tx>
            <c:strRef>
              <c:f>'שקף 14- תעסוקה - מנוכה עונתיות'!$B$1</c:f>
              <c:strCache>
                <c:ptCount val="1"/>
                <c:pt idx="0">
                  <c:v>שיעור התעסוקה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7"/>
              <c:layout>
                <c:manualLayout>
                  <c:x val="-6.9594663403208759E-2"/>
                  <c:y val="9.744755708245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D3F-42E3-9E9A-18651F46AA03}"/>
                </c:ext>
              </c:extLst>
            </c:dLbl>
            <c:dLbl>
              <c:idx val="28"/>
              <c:layout>
                <c:manualLayout>
                  <c:x val="-1.3892380215413044E-2"/>
                  <c:y val="9.210346918232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D3F-42E3-9E9A-18651F46AA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'שקף 14- תעסוקה - מנוכה עונתיות'!$A$22:$A$100</c:f>
              <c:numCache>
                <c:formatCode>m/d/yyyy</c:formatCode>
                <c:ptCount val="79"/>
                <c:pt idx="0">
                  <c:v>43861</c:v>
                </c:pt>
                <c:pt idx="1">
                  <c:v>43890</c:v>
                </c:pt>
                <c:pt idx="2">
                  <c:v>43921</c:v>
                </c:pt>
                <c:pt idx="3">
                  <c:v>43951</c:v>
                </c:pt>
                <c:pt idx="4">
                  <c:v>43982</c:v>
                </c:pt>
                <c:pt idx="5">
                  <c:v>44012</c:v>
                </c:pt>
                <c:pt idx="6">
                  <c:v>44043</c:v>
                </c:pt>
                <c:pt idx="7">
                  <c:v>44074</c:v>
                </c:pt>
                <c:pt idx="8">
                  <c:v>44104</c:v>
                </c:pt>
                <c:pt idx="9">
                  <c:v>44135</c:v>
                </c:pt>
                <c:pt idx="10">
                  <c:v>44165</c:v>
                </c:pt>
                <c:pt idx="11">
                  <c:v>44196</c:v>
                </c:pt>
                <c:pt idx="12">
                  <c:v>44227</c:v>
                </c:pt>
                <c:pt idx="13">
                  <c:v>44255</c:v>
                </c:pt>
                <c:pt idx="14">
                  <c:v>44286</c:v>
                </c:pt>
                <c:pt idx="15">
                  <c:v>44316</c:v>
                </c:pt>
                <c:pt idx="16">
                  <c:v>44347</c:v>
                </c:pt>
                <c:pt idx="17">
                  <c:v>44377</c:v>
                </c:pt>
                <c:pt idx="18">
                  <c:v>44408</c:v>
                </c:pt>
                <c:pt idx="19">
                  <c:v>44439</c:v>
                </c:pt>
                <c:pt idx="20">
                  <c:v>44469</c:v>
                </c:pt>
                <c:pt idx="21">
                  <c:v>44500</c:v>
                </c:pt>
                <c:pt idx="22">
                  <c:v>44530</c:v>
                </c:pt>
                <c:pt idx="23">
                  <c:v>44561</c:v>
                </c:pt>
                <c:pt idx="24">
                  <c:v>44592</c:v>
                </c:pt>
                <c:pt idx="25">
                  <c:v>44620</c:v>
                </c:pt>
                <c:pt idx="26">
                  <c:v>44651</c:v>
                </c:pt>
                <c:pt idx="27">
                  <c:v>44681</c:v>
                </c:pt>
                <c:pt idx="28">
                  <c:v>44712</c:v>
                </c:pt>
              </c:numCache>
            </c:numRef>
          </c:cat>
          <c:val>
            <c:numRef>
              <c:f>'שקף 14- תעסוקה - מנוכה עונתיות'!$B$22:$B$100</c:f>
              <c:numCache>
                <c:formatCode>#,##0.0</c:formatCode>
                <c:ptCount val="79"/>
                <c:pt idx="0">
                  <c:v>60.681973265746279</c:v>
                </c:pt>
                <c:pt idx="1">
                  <c:v>60.672564648911887</c:v>
                </c:pt>
                <c:pt idx="2">
                  <c:v>60.349278663629455</c:v>
                </c:pt>
                <c:pt idx="3">
                  <c:v>59.77964565007111</c:v>
                </c:pt>
                <c:pt idx="4">
                  <c:v>58.993153236087679</c:v>
                </c:pt>
                <c:pt idx="5">
                  <c:v>58.783960519691014</c:v>
                </c:pt>
                <c:pt idx="6">
                  <c:v>58.715352576827804</c:v>
                </c:pt>
                <c:pt idx="7">
                  <c:v>58.687338999835703</c:v>
                </c:pt>
                <c:pt idx="8">
                  <c:v>58.500439462531304</c:v>
                </c:pt>
                <c:pt idx="9">
                  <c:v>58.518579735841683</c:v>
                </c:pt>
                <c:pt idx="10">
                  <c:v>58.008232502929999</c:v>
                </c:pt>
                <c:pt idx="11">
                  <c:v>57.647908512793464</c:v>
                </c:pt>
                <c:pt idx="12">
                  <c:v>57.691525078848308</c:v>
                </c:pt>
                <c:pt idx="13">
                  <c:v>57.161320204993352</c:v>
                </c:pt>
                <c:pt idx="14">
                  <c:v>57.701199173189856</c:v>
                </c:pt>
                <c:pt idx="15">
                  <c:v>58.035062306827967</c:v>
                </c:pt>
                <c:pt idx="16">
                  <c:v>57.702100051932128</c:v>
                </c:pt>
                <c:pt idx="17">
                  <c:v>58.734002692093988</c:v>
                </c:pt>
                <c:pt idx="18">
                  <c:v>58.907691395010822</c:v>
                </c:pt>
                <c:pt idx="19">
                  <c:v>59.155626099368064</c:v>
                </c:pt>
                <c:pt idx="20">
                  <c:v>59.239440533804775</c:v>
                </c:pt>
                <c:pt idx="21">
                  <c:v>59.650179249557588</c:v>
                </c:pt>
                <c:pt idx="22">
                  <c:v>60.382900208972558</c:v>
                </c:pt>
                <c:pt idx="23">
                  <c:v>60.342590113088278</c:v>
                </c:pt>
                <c:pt idx="24">
                  <c:v>60.462861491181421</c:v>
                </c:pt>
                <c:pt idx="25">
                  <c:v>60.737547162061468</c:v>
                </c:pt>
                <c:pt idx="26">
                  <c:v>60.759247023386578</c:v>
                </c:pt>
                <c:pt idx="27">
                  <c:v>60.433271812031464</c:v>
                </c:pt>
                <c:pt idx="28">
                  <c:v>60.951566885075636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D3F-42E3-9E9A-18651F46AA03}"/>
            </c:ext>
          </c:extLst>
        </c:ser>
        <c:ser>
          <c:idx val="2"/>
          <c:order val="1"/>
          <c:tx>
            <c:strRef>
              <c:f>'שקף 14- תעסוקה - מנוכה עונתיות'!$F$1</c:f>
              <c:strCache>
                <c:ptCount val="1"/>
                <c:pt idx="0">
                  <c:v>ממוצע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27"/>
              <c:layout>
                <c:manualLayout>
                  <c:x val="-4.4597472692827003E-2"/>
                  <c:y val="-9.3010516047243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D3F-42E3-9E9A-18651F46AA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'שקף 14- תעסוקה - מנוכה עונתיות'!$A$22:$A$100</c:f>
              <c:numCache>
                <c:formatCode>m/d/yyyy</c:formatCode>
                <c:ptCount val="79"/>
                <c:pt idx="0">
                  <c:v>43861</c:v>
                </c:pt>
                <c:pt idx="1">
                  <c:v>43890</c:v>
                </c:pt>
                <c:pt idx="2">
                  <c:v>43921</c:v>
                </c:pt>
                <c:pt idx="3">
                  <c:v>43951</c:v>
                </c:pt>
                <c:pt idx="4">
                  <c:v>43982</c:v>
                </c:pt>
                <c:pt idx="5">
                  <c:v>44012</c:v>
                </c:pt>
                <c:pt idx="6">
                  <c:v>44043</c:v>
                </c:pt>
                <c:pt idx="7">
                  <c:v>44074</c:v>
                </c:pt>
                <c:pt idx="8">
                  <c:v>44104</c:v>
                </c:pt>
                <c:pt idx="9">
                  <c:v>44135</c:v>
                </c:pt>
                <c:pt idx="10">
                  <c:v>44165</c:v>
                </c:pt>
                <c:pt idx="11">
                  <c:v>44196</c:v>
                </c:pt>
                <c:pt idx="12">
                  <c:v>44227</c:v>
                </c:pt>
                <c:pt idx="13">
                  <c:v>44255</c:v>
                </c:pt>
                <c:pt idx="14">
                  <c:v>44286</c:v>
                </c:pt>
                <c:pt idx="15">
                  <c:v>44316</c:v>
                </c:pt>
                <c:pt idx="16">
                  <c:v>44347</c:v>
                </c:pt>
                <c:pt idx="17">
                  <c:v>44377</c:v>
                </c:pt>
                <c:pt idx="18">
                  <c:v>44408</c:v>
                </c:pt>
                <c:pt idx="19">
                  <c:v>44439</c:v>
                </c:pt>
                <c:pt idx="20">
                  <c:v>44469</c:v>
                </c:pt>
                <c:pt idx="21">
                  <c:v>44500</c:v>
                </c:pt>
                <c:pt idx="22">
                  <c:v>44530</c:v>
                </c:pt>
                <c:pt idx="23">
                  <c:v>44561</c:v>
                </c:pt>
                <c:pt idx="24">
                  <c:v>44592</c:v>
                </c:pt>
                <c:pt idx="25">
                  <c:v>44620</c:v>
                </c:pt>
                <c:pt idx="26">
                  <c:v>44651</c:v>
                </c:pt>
                <c:pt idx="27">
                  <c:v>44681</c:v>
                </c:pt>
                <c:pt idx="28">
                  <c:v>44712</c:v>
                </c:pt>
              </c:numCache>
            </c:numRef>
          </c:cat>
          <c:val>
            <c:numRef>
              <c:f>'שקף 14- תעסוקה - מנוכה עונתיות'!$F$22:$F$100</c:f>
              <c:numCache>
                <c:formatCode>#,##0.0</c:formatCode>
                <c:ptCount val="79"/>
                <c:pt idx="0">
                  <c:v>61.045284581008225</c:v>
                </c:pt>
                <c:pt idx="1">
                  <c:v>61.045284581008225</c:v>
                </c:pt>
                <c:pt idx="2">
                  <c:v>61.045284581008225</c:v>
                </c:pt>
                <c:pt idx="3">
                  <c:v>61.045284581008225</c:v>
                </c:pt>
                <c:pt idx="4">
                  <c:v>61.045284581008225</c:v>
                </c:pt>
                <c:pt idx="5">
                  <c:v>61.045284581008225</c:v>
                </c:pt>
                <c:pt idx="6">
                  <c:v>61.045284581008225</c:v>
                </c:pt>
                <c:pt idx="7">
                  <c:v>61.045284581008225</c:v>
                </c:pt>
                <c:pt idx="8">
                  <c:v>61.045284581008225</c:v>
                </c:pt>
                <c:pt idx="9">
                  <c:v>61.045284581008225</c:v>
                </c:pt>
                <c:pt idx="10">
                  <c:v>61.045284581008225</c:v>
                </c:pt>
                <c:pt idx="11">
                  <c:v>61.045284581008225</c:v>
                </c:pt>
                <c:pt idx="12">
                  <c:v>61.045284581008225</c:v>
                </c:pt>
                <c:pt idx="13">
                  <c:v>61.045284581008225</c:v>
                </c:pt>
                <c:pt idx="14">
                  <c:v>61.045284581008225</c:v>
                </c:pt>
                <c:pt idx="15">
                  <c:v>61.045284581008225</c:v>
                </c:pt>
                <c:pt idx="16">
                  <c:v>61.045284581008225</c:v>
                </c:pt>
                <c:pt idx="17">
                  <c:v>61.045284581008225</c:v>
                </c:pt>
                <c:pt idx="18">
                  <c:v>61.045284581008225</c:v>
                </c:pt>
                <c:pt idx="19">
                  <c:v>61.045284581008225</c:v>
                </c:pt>
                <c:pt idx="20">
                  <c:v>61.045284581008225</c:v>
                </c:pt>
                <c:pt idx="21">
                  <c:v>61.045284581008225</c:v>
                </c:pt>
                <c:pt idx="22">
                  <c:v>61.045284581008225</c:v>
                </c:pt>
                <c:pt idx="23">
                  <c:v>61.045284581008225</c:v>
                </c:pt>
                <c:pt idx="24">
                  <c:v>61.045284581008225</c:v>
                </c:pt>
                <c:pt idx="25">
                  <c:v>61.045284581008225</c:v>
                </c:pt>
                <c:pt idx="26">
                  <c:v>61.045284581008225</c:v>
                </c:pt>
                <c:pt idx="27">
                  <c:v>61.045284581008225</c:v>
                </c:pt>
                <c:pt idx="28">
                  <c:v>61.045284581008225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D3F-42E3-9E9A-18651F46AA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6589696"/>
        <c:axId val="906585432"/>
      </c:lineChart>
      <c:dateAx>
        <c:axId val="906589696"/>
        <c:scaling>
          <c:orientation val="minMax"/>
          <c:min val="44197"/>
        </c:scaling>
        <c:delete val="0"/>
        <c:axPos val="b"/>
        <c:numFmt formatCode="[$-101040D]\ mmm\ 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3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906585432"/>
        <c:crosses val="autoZero"/>
        <c:auto val="1"/>
        <c:lblOffset val="100"/>
        <c:baseTimeUnit val="months"/>
      </c:dateAx>
      <c:valAx>
        <c:axId val="906585432"/>
        <c:scaling>
          <c:orientation val="minMax"/>
          <c:max val="64"/>
          <c:min val="54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he-IL">
                    <a:solidFill>
                      <a:sysClr val="windowText" lastClr="000000"/>
                    </a:solidFill>
                  </a:rPr>
                  <a:t>אחוזים</a:t>
                </a:r>
              </a:p>
            </c:rich>
          </c:tx>
          <c:layout>
            <c:manualLayout>
              <c:xMode val="edge"/>
              <c:yMode val="edge"/>
              <c:x val="5.5555555555555558E-3"/>
              <c:y val="0.118046442111402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he-IL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906589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1">
              <a:defRPr sz="1400" b="0" i="0" u="none" strike="noStrike" kern="1200" spc="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200" b="1" i="0" u="none" strike="noStrike" kern="1200" spc="0" baseline="0" dirty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שיעור התעסוקה בגילאי 25 -64</a:t>
            </a:r>
          </a:p>
          <a:p>
            <a:pPr algn="ctr" rtl="1">
              <a:defRPr>
                <a:solidFill>
                  <a:sysClr val="windowText" lastClr="000000"/>
                </a:solidFill>
              </a:defRPr>
            </a:pPr>
            <a:r>
              <a:rPr lang="he-IL" sz="1200" b="0" i="0" u="none" strike="noStrike" kern="1200" spc="0" baseline="0" dirty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אחוזים, נתונים </a:t>
            </a:r>
            <a:r>
              <a:rPr lang="he-IL" sz="1200" b="0" i="0" u="none" strike="noStrike" kern="1200" spc="0" baseline="0" dirty="0" err="1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מנוכי</a:t>
            </a:r>
            <a:r>
              <a:rPr lang="he-IL" sz="1200" b="0" i="0" u="none" strike="noStrike" kern="1200" spc="0" baseline="0" dirty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 עונתיות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1">
            <a:defRPr sz="1400" b="0" i="0" u="none" strike="noStrike" kern="1200" spc="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8.3893263342082247E-2"/>
          <c:y val="0.24037037037037037"/>
          <c:w val="0.88384098862642158"/>
          <c:h val="0.41414880431612716"/>
        </c:manualLayout>
      </c:layout>
      <c:lineChart>
        <c:grouping val="standard"/>
        <c:varyColors val="0"/>
        <c:ser>
          <c:idx val="1"/>
          <c:order val="0"/>
          <c:tx>
            <c:strRef>
              <c:f>'שקף 14- תעסוקה - מנוכה עונתיות'!$C$1</c:f>
              <c:strCache>
                <c:ptCount val="1"/>
                <c:pt idx="0">
                  <c:v>שיעור התעסוקה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02-4037-B4FC-E3A4DC69F273}"/>
                </c:ext>
              </c:extLst>
            </c:dLbl>
            <c:dLbl>
              <c:idx val="27"/>
              <c:layout>
                <c:manualLayout>
                  <c:x val="-9.751263741376788E-2"/>
                  <c:y val="-0.106838449266557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102-4037-B4FC-E3A4DC69F273}"/>
                </c:ext>
              </c:extLst>
            </c:dLbl>
            <c:dLbl>
              <c:idx val="28"/>
              <c:layout>
                <c:manualLayout>
                  <c:x val="-1.9511394303111919E-2"/>
                  <c:y val="-0.102374847298791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102-4037-B4FC-E3A4DC69F2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'שקף 14- תעסוקה - מנוכה עונתיות'!$A$22:$A$100</c:f>
              <c:numCache>
                <c:formatCode>m/d/yyyy</c:formatCode>
                <c:ptCount val="79"/>
                <c:pt idx="0">
                  <c:v>43861</c:v>
                </c:pt>
                <c:pt idx="1">
                  <c:v>43890</c:v>
                </c:pt>
                <c:pt idx="2">
                  <c:v>43921</c:v>
                </c:pt>
                <c:pt idx="3">
                  <c:v>43951</c:v>
                </c:pt>
                <c:pt idx="4">
                  <c:v>43982</c:v>
                </c:pt>
                <c:pt idx="5">
                  <c:v>44012</c:v>
                </c:pt>
                <c:pt idx="6">
                  <c:v>44043</c:v>
                </c:pt>
                <c:pt idx="7">
                  <c:v>44074</c:v>
                </c:pt>
                <c:pt idx="8">
                  <c:v>44104</c:v>
                </c:pt>
                <c:pt idx="9">
                  <c:v>44135</c:v>
                </c:pt>
                <c:pt idx="10">
                  <c:v>44165</c:v>
                </c:pt>
                <c:pt idx="11">
                  <c:v>44196</c:v>
                </c:pt>
                <c:pt idx="12">
                  <c:v>44227</c:v>
                </c:pt>
                <c:pt idx="13">
                  <c:v>44255</c:v>
                </c:pt>
                <c:pt idx="14">
                  <c:v>44286</c:v>
                </c:pt>
                <c:pt idx="15">
                  <c:v>44316</c:v>
                </c:pt>
                <c:pt idx="16">
                  <c:v>44347</c:v>
                </c:pt>
                <c:pt idx="17">
                  <c:v>44377</c:v>
                </c:pt>
                <c:pt idx="18">
                  <c:v>44408</c:v>
                </c:pt>
                <c:pt idx="19">
                  <c:v>44439</c:v>
                </c:pt>
                <c:pt idx="20">
                  <c:v>44469</c:v>
                </c:pt>
                <c:pt idx="21">
                  <c:v>44500</c:v>
                </c:pt>
                <c:pt idx="22">
                  <c:v>44530</c:v>
                </c:pt>
                <c:pt idx="23">
                  <c:v>44561</c:v>
                </c:pt>
                <c:pt idx="24">
                  <c:v>44592</c:v>
                </c:pt>
                <c:pt idx="25">
                  <c:v>44620</c:v>
                </c:pt>
                <c:pt idx="26">
                  <c:v>44651</c:v>
                </c:pt>
                <c:pt idx="27">
                  <c:v>44681</c:v>
                </c:pt>
                <c:pt idx="28">
                  <c:v>44712</c:v>
                </c:pt>
              </c:numCache>
            </c:numRef>
          </c:cat>
          <c:val>
            <c:numRef>
              <c:f>'שקף 14- תעסוקה - מנוכה עונתיות'!$C$22:$C$100</c:f>
              <c:numCache>
                <c:formatCode>#,##0.0</c:formatCode>
                <c:ptCount val="79"/>
                <c:pt idx="0">
                  <c:v>77.520389448216648</c:v>
                </c:pt>
                <c:pt idx="1">
                  <c:v>77.426430580869635</c:v>
                </c:pt>
                <c:pt idx="2">
                  <c:v>76.691376514379769</c:v>
                </c:pt>
                <c:pt idx="3">
                  <c:v>76.41443968341008</c:v>
                </c:pt>
                <c:pt idx="4">
                  <c:v>76.100392011996107</c:v>
                </c:pt>
                <c:pt idx="5">
                  <c:v>76.038193686151757</c:v>
                </c:pt>
                <c:pt idx="6">
                  <c:v>75.800328190389251</c:v>
                </c:pt>
                <c:pt idx="7">
                  <c:v>76.045098096376421</c:v>
                </c:pt>
                <c:pt idx="8">
                  <c:v>76.02071228150092</c:v>
                </c:pt>
                <c:pt idx="9">
                  <c:v>75.893592309902616</c:v>
                </c:pt>
                <c:pt idx="10">
                  <c:v>75.275091697232412</c:v>
                </c:pt>
                <c:pt idx="11">
                  <c:v>74.719895389010063</c:v>
                </c:pt>
                <c:pt idx="12">
                  <c:v>74.678363137304089</c:v>
                </c:pt>
                <c:pt idx="13">
                  <c:v>74.137192112296233</c:v>
                </c:pt>
                <c:pt idx="14">
                  <c:v>74.773628640133396</c:v>
                </c:pt>
                <c:pt idx="15">
                  <c:v>74.994235037520312</c:v>
                </c:pt>
                <c:pt idx="16">
                  <c:v>74.469453221909504</c:v>
                </c:pt>
                <c:pt idx="17">
                  <c:v>75.566810288112109</c:v>
                </c:pt>
                <c:pt idx="18">
                  <c:v>75.849149653349684</c:v>
                </c:pt>
                <c:pt idx="19">
                  <c:v>76.355197603985673</c:v>
                </c:pt>
                <c:pt idx="20">
                  <c:v>76.375988331925996</c:v>
                </c:pt>
                <c:pt idx="21">
                  <c:v>76.539565611249074</c:v>
                </c:pt>
                <c:pt idx="22">
                  <c:v>77.465655115849898</c:v>
                </c:pt>
                <c:pt idx="23">
                  <c:v>77.429374844274648</c:v>
                </c:pt>
                <c:pt idx="24">
                  <c:v>77.811651107341547</c:v>
                </c:pt>
                <c:pt idx="25">
                  <c:v>78.669984595331201</c:v>
                </c:pt>
                <c:pt idx="26">
                  <c:v>78.619919141804814</c:v>
                </c:pt>
                <c:pt idx="27">
                  <c:v>78.402425157447695</c:v>
                </c:pt>
                <c:pt idx="28">
                  <c:v>78.616787055150581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102-4037-B4FC-E3A4DC69F273}"/>
            </c:ext>
          </c:extLst>
        </c:ser>
        <c:ser>
          <c:idx val="3"/>
          <c:order val="1"/>
          <c:tx>
            <c:strRef>
              <c:f>'שקף 14- תעסוקה - מנוכה עונתיות'!$G$1</c:f>
              <c:strCache>
                <c:ptCount val="1"/>
                <c:pt idx="0">
                  <c:v>ממוצע 2019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27"/>
              <c:layout>
                <c:manualLayout>
                  <c:x val="-3.9022788606223838E-2"/>
                  <c:y val="7.4454434399121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102-4037-B4FC-E3A4DC69F2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'שקף 14- תעסוקה - מנוכה עונתיות'!$A$22:$A$100</c:f>
              <c:numCache>
                <c:formatCode>m/d/yyyy</c:formatCode>
                <c:ptCount val="79"/>
                <c:pt idx="0">
                  <c:v>43861</c:v>
                </c:pt>
                <c:pt idx="1">
                  <c:v>43890</c:v>
                </c:pt>
                <c:pt idx="2">
                  <c:v>43921</c:v>
                </c:pt>
                <c:pt idx="3">
                  <c:v>43951</c:v>
                </c:pt>
                <c:pt idx="4">
                  <c:v>43982</c:v>
                </c:pt>
                <c:pt idx="5">
                  <c:v>44012</c:v>
                </c:pt>
                <c:pt idx="6">
                  <c:v>44043</c:v>
                </c:pt>
                <c:pt idx="7">
                  <c:v>44074</c:v>
                </c:pt>
                <c:pt idx="8">
                  <c:v>44104</c:v>
                </c:pt>
                <c:pt idx="9">
                  <c:v>44135</c:v>
                </c:pt>
                <c:pt idx="10">
                  <c:v>44165</c:v>
                </c:pt>
                <c:pt idx="11">
                  <c:v>44196</c:v>
                </c:pt>
                <c:pt idx="12">
                  <c:v>44227</c:v>
                </c:pt>
                <c:pt idx="13">
                  <c:v>44255</c:v>
                </c:pt>
                <c:pt idx="14">
                  <c:v>44286</c:v>
                </c:pt>
                <c:pt idx="15">
                  <c:v>44316</c:v>
                </c:pt>
                <c:pt idx="16">
                  <c:v>44347</c:v>
                </c:pt>
                <c:pt idx="17">
                  <c:v>44377</c:v>
                </c:pt>
                <c:pt idx="18">
                  <c:v>44408</c:v>
                </c:pt>
                <c:pt idx="19">
                  <c:v>44439</c:v>
                </c:pt>
                <c:pt idx="20">
                  <c:v>44469</c:v>
                </c:pt>
                <c:pt idx="21">
                  <c:v>44500</c:v>
                </c:pt>
                <c:pt idx="22">
                  <c:v>44530</c:v>
                </c:pt>
                <c:pt idx="23">
                  <c:v>44561</c:v>
                </c:pt>
                <c:pt idx="24">
                  <c:v>44592</c:v>
                </c:pt>
                <c:pt idx="25">
                  <c:v>44620</c:v>
                </c:pt>
                <c:pt idx="26">
                  <c:v>44651</c:v>
                </c:pt>
                <c:pt idx="27">
                  <c:v>44681</c:v>
                </c:pt>
                <c:pt idx="28">
                  <c:v>44712</c:v>
                </c:pt>
              </c:numCache>
            </c:numRef>
          </c:cat>
          <c:val>
            <c:numRef>
              <c:f>'שקף 14- תעסוקה - מנוכה עונתיות'!$G$22:$G$100</c:f>
              <c:numCache>
                <c:formatCode>#,##0.0</c:formatCode>
                <c:ptCount val="79"/>
                <c:pt idx="0">
                  <c:v>77.721551752570178</c:v>
                </c:pt>
                <c:pt idx="1">
                  <c:v>77.721551752570178</c:v>
                </c:pt>
                <c:pt idx="2">
                  <c:v>77.721551752570178</c:v>
                </c:pt>
                <c:pt idx="3">
                  <c:v>77.721551752570178</c:v>
                </c:pt>
                <c:pt idx="4">
                  <c:v>77.721551752570178</c:v>
                </c:pt>
                <c:pt idx="5">
                  <c:v>77.721551752570178</c:v>
                </c:pt>
                <c:pt idx="6">
                  <c:v>77.721551752570178</c:v>
                </c:pt>
                <c:pt idx="7">
                  <c:v>77.721551752570178</c:v>
                </c:pt>
                <c:pt idx="8">
                  <c:v>77.721551752570178</c:v>
                </c:pt>
                <c:pt idx="9">
                  <c:v>77.721551752570178</c:v>
                </c:pt>
                <c:pt idx="10">
                  <c:v>77.721551752570178</c:v>
                </c:pt>
                <c:pt idx="11">
                  <c:v>77.721551752570178</c:v>
                </c:pt>
                <c:pt idx="12">
                  <c:v>77.721551752570178</c:v>
                </c:pt>
                <c:pt idx="13">
                  <c:v>77.721551752570178</c:v>
                </c:pt>
                <c:pt idx="14">
                  <c:v>77.721551752570178</c:v>
                </c:pt>
                <c:pt idx="15">
                  <c:v>77.721551752570178</c:v>
                </c:pt>
                <c:pt idx="16">
                  <c:v>77.721551752570178</c:v>
                </c:pt>
                <c:pt idx="17">
                  <c:v>77.721551752570178</c:v>
                </c:pt>
                <c:pt idx="18">
                  <c:v>77.721551752570178</c:v>
                </c:pt>
                <c:pt idx="19">
                  <c:v>77.721551752570178</c:v>
                </c:pt>
                <c:pt idx="20">
                  <c:v>77.721551752570178</c:v>
                </c:pt>
                <c:pt idx="21">
                  <c:v>77.721551752570178</c:v>
                </c:pt>
                <c:pt idx="22">
                  <c:v>77.721551752570178</c:v>
                </c:pt>
                <c:pt idx="23">
                  <c:v>77.721551752570178</c:v>
                </c:pt>
                <c:pt idx="24">
                  <c:v>77.721551752570178</c:v>
                </c:pt>
                <c:pt idx="25">
                  <c:v>77.721551752570178</c:v>
                </c:pt>
                <c:pt idx="26">
                  <c:v>77.721551752570178</c:v>
                </c:pt>
                <c:pt idx="27">
                  <c:v>77.721551752570178</c:v>
                </c:pt>
                <c:pt idx="28">
                  <c:v>77.721551752570178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102-4037-B4FC-E3A4DC69F2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6589696"/>
        <c:axId val="906585432"/>
      </c:lineChart>
      <c:scatterChart>
        <c:scatterStyle val="line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906589696"/>
        <c:axId val="906585432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2"/>
                <c:tx>
                  <c:v>2022</c:v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dLbls>
                  <c:dLbl>
                    <c:idx val="1"/>
                    <c:layout>
                      <c:manualLayout>
                        <c:x val="-2.7777777777777779E-3"/>
                        <c:y val="4.1666666666666664E-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/>
                            <a:t>2022</a:t>
                          </a:r>
                        </a:p>
                      </c:rich>
                    </c:tx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6-1102-4037-B4FC-E3A4DC69F273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defRPr>
                      </a:pPr>
                      <a:endParaRPr lang="he-I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'שקף 14- תעסוקה - מנוכה עונתיות'!$I$16:$I$17</c15:sqref>
                        </c15:formulaRef>
                      </c:ext>
                    </c:extLst>
                    <c:numCache>
                      <c:formatCode>m/d/yyyy</c:formatCode>
                      <c:ptCount val="2"/>
                      <c:pt idx="0">
                        <c:v>44592</c:v>
                      </c:pt>
                      <c:pt idx="1">
                        <c:v>44592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'שקף 14- תעסוקה - מנוכה עונתיות'!$H$16:$H$17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100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7-1102-4037-B4FC-E3A4DC69F273}"/>
                  </c:ext>
                </c:extLst>
              </c15:ser>
            </c15:filteredScatterSeries>
          </c:ext>
        </c:extLst>
      </c:scatterChart>
      <c:dateAx>
        <c:axId val="906589696"/>
        <c:scaling>
          <c:orientation val="minMax"/>
          <c:min val="44197"/>
        </c:scaling>
        <c:delete val="0"/>
        <c:axPos val="b"/>
        <c:numFmt formatCode="[$-101040D]\ mmm\ 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3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906585432"/>
        <c:crosses val="autoZero"/>
        <c:auto val="1"/>
        <c:lblOffset val="100"/>
        <c:baseTimeUnit val="months"/>
      </c:dateAx>
      <c:valAx>
        <c:axId val="906585432"/>
        <c:scaling>
          <c:orientation val="minMax"/>
          <c:max val="80"/>
          <c:min val="7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he-IL">
                    <a:solidFill>
                      <a:sysClr val="windowText" lastClr="000000"/>
                    </a:solidFill>
                  </a:rPr>
                  <a:t>אחוזים</a:t>
                </a:r>
              </a:p>
            </c:rich>
          </c:tx>
          <c:layout>
            <c:manualLayout>
              <c:xMode val="edge"/>
              <c:yMode val="edge"/>
              <c:x val="5.5555555555555558E-3"/>
              <c:y val="0.118046442111402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he-IL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906589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7222222222222224E-2"/>
          <c:y val="0.85513505032564785"/>
          <c:w val="0.9"/>
          <c:h val="8.26399825021872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b="1" dirty="0" smtClean="0">
                <a:solidFill>
                  <a:schemeClr val="tx1"/>
                </a:solidFill>
              </a:rPr>
              <a:t>איור 21: אומדן </a:t>
            </a:r>
            <a:r>
              <a:rPr lang="he-IL" b="1" dirty="0">
                <a:solidFill>
                  <a:schemeClr val="tx1"/>
                </a:solidFill>
              </a:rPr>
              <a:t>למדד השכר הנומינלי החודשי הממוצע למשרת שכיר (עובדים ישראלים בלבד) </a:t>
            </a:r>
          </a:p>
          <a:p>
            <a:pPr>
              <a:defRPr/>
            </a:pPr>
            <a:r>
              <a:rPr lang="he-IL" dirty="0">
                <a:solidFill>
                  <a:schemeClr val="tx1"/>
                </a:solidFill>
              </a:rPr>
              <a:t> מנוכה שינוי הרכב </a:t>
            </a:r>
            <a:r>
              <a:rPr lang="he-IL" dirty="0" smtClean="0">
                <a:solidFill>
                  <a:schemeClr val="tx1"/>
                </a:solidFill>
              </a:rPr>
              <a:t>המועסקים, מעודכן לנתוני מרץ 22</a:t>
            </a: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he-IL" dirty="0">
                <a:solidFill>
                  <a:schemeClr val="tx1"/>
                </a:solidFill>
              </a:rPr>
              <a:t>(מדד, מנוכה עונתיות, בסיס ממוצע 2019 =100</a:t>
            </a:r>
            <a:r>
              <a:rPr lang="he-IL" dirty="0"/>
              <a:t>)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6.0117392042412607E-2"/>
          <c:y val="0.15819741532379955"/>
          <c:w val="0.92592440849105118"/>
          <c:h val="0.56862649745404226"/>
        </c:manualLayout>
      </c:layout>
      <c:barChart>
        <c:barDir val="col"/>
        <c:grouping val="clustered"/>
        <c:varyColors val="0"/>
        <c:ser>
          <c:idx val="3"/>
          <c:order val="3"/>
          <c:tx>
            <c:v>סגרים</c:v>
          </c:tx>
          <c:spPr>
            <a:solidFill>
              <a:schemeClr val="bg1">
                <a:lumMod val="85000"/>
                <a:alpha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'חודשי מנוכה עונתיות ישראלים'!$N$22:$N$61</c:f>
              <c:numCache>
                <c:formatCode>General</c:formatCode>
                <c:ptCount val="40"/>
                <c:pt idx="26">
                  <c:v>125</c:v>
                </c:pt>
                <c:pt idx="27">
                  <c:v>125</c:v>
                </c:pt>
                <c:pt idx="32">
                  <c:v>125</c:v>
                </c:pt>
                <c:pt idx="33">
                  <c:v>125</c:v>
                </c:pt>
                <c:pt idx="36">
                  <c:v>125</c:v>
                </c:pt>
                <c:pt idx="37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40-46F3-BD74-1870503B2B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750527736"/>
        <c:axId val="750536592"/>
        <c:extLst>
          <c:ext xmlns:c15="http://schemas.microsoft.com/office/drawing/2012/chart" uri="{02D57815-91ED-43cb-92C2-25804820EDAC}">
            <c15:filteredBarSeries>
              <c15:ser>
                <c:idx val="0"/>
                <c:order val="2"/>
                <c:tx>
                  <c:strRef>
                    <c:extLst>
                      <c:ext uri="{02D57815-91ED-43cb-92C2-25804820EDAC}">
                        <c15:formulaRef>
                          <c15:sqref>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'חודשי מנוכה עונתיות ישראלים'!$A$22:$A$53</c15:sqref>
                        </c15:formulaRef>
                      </c:ext>
                    </c:extLst>
                    <c:numCache>
                      <c:formatCode>m/d/yyyy</c:formatCode>
                      <c:ptCount val="32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B540-46F3-BD74-1870503B2BAA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1"/>
          <c:order val="0"/>
          <c:tx>
            <c:strRef>
              <c:f>'חודשי מנוכה עונתיות ישראלים'!$D$9</c:f>
              <c:strCache>
                <c:ptCount val="1"/>
                <c:pt idx="0">
                  <c:v>מדד השכר הממוצע למשרת שכיר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'חודשי מנוכה עונתיות ישראלים'!$A$10:$A$60</c:f>
              <c:numCache>
                <c:formatCode>m/d/yyyy</c:formatCode>
                <c:ptCount val="51"/>
                <c:pt idx="0">
                  <c:v>43131</c:v>
                </c:pt>
                <c:pt idx="1">
                  <c:v>43159</c:v>
                </c:pt>
                <c:pt idx="2">
                  <c:v>43190</c:v>
                </c:pt>
                <c:pt idx="3">
                  <c:v>43220</c:v>
                </c:pt>
                <c:pt idx="4">
                  <c:v>43251</c:v>
                </c:pt>
                <c:pt idx="5">
                  <c:v>43281</c:v>
                </c:pt>
                <c:pt idx="6">
                  <c:v>43312</c:v>
                </c:pt>
                <c:pt idx="7">
                  <c:v>43343</c:v>
                </c:pt>
                <c:pt idx="8">
                  <c:v>43373</c:v>
                </c:pt>
                <c:pt idx="9">
                  <c:v>43404</c:v>
                </c:pt>
                <c:pt idx="10">
                  <c:v>43434</c:v>
                </c:pt>
                <c:pt idx="11">
                  <c:v>43465</c:v>
                </c:pt>
                <c:pt idx="12">
                  <c:v>43496</c:v>
                </c:pt>
                <c:pt idx="13">
                  <c:v>43524</c:v>
                </c:pt>
                <c:pt idx="14">
                  <c:v>43555</c:v>
                </c:pt>
                <c:pt idx="15">
                  <c:v>43585</c:v>
                </c:pt>
                <c:pt idx="16">
                  <c:v>43616</c:v>
                </c:pt>
                <c:pt idx="17">
                  <c:v>43646</c:v>
                </c:pt>
                <c:pt idx="18">
                  <c:v>43677</c:v>
                </c:pt>
                <c:pt idx="19">
                  <c:v>43708</c:v>
                </c:pt>
                <c:pt idx="20">
                  <c:v>43738</c:v>
                </c:pt>
                <c:pt idx="21">
                  <c:v>43769</c:v>
                </c:pt>
                <c:pt idx="22">
                  <c:v>43799</c:v>
                </c:pt>
                <c:pt idx="23">
                  <c:v>43830</c:v>
                </c:pt>
                <c:pt idx="24">
                  <c:v>43861</c:v>
                </c:pt>
                <c:pt idx="25">
                  <c:v>43890</c:v>
                </c:pt>
                <c:pt idx="26">
                  <c:v>43921</c:v>
                </c:pt>
                <c:pt idx="27">
                  <c:v>43951</c:v>
                </c:pt>
                <c:pt idx="28">
                  <c:v>43982</c:v>
                </c:pt>
                <c:pt idx="29">
                  <c:v>44012</c:v>
                </c:pt>
                <c:pt idx="30">
                  <c:v>44043</c:v>
                </c:pt>
                <c:pt idx="31">
                  <c:v>44074</c:v>
                </c:pt>
                <c:pt idx="32">
                  <c:v>44104</c:v>
                </c:pt>
                <c:pt idx="33">
                  <c:v>44135</c:v>
                </c:pt>
                <c:pt idx="34">
                  <c:v>44165</c:v>
                </c:pt>
                <c:pt idx="35">
                  <c:v>44196</c:v>
                </c:pt>
                <c:pt idx="36">
                  <c:v>44227</c:v>
                </c:pt>
                <c:pt idx="37">
                  <c:v>44255</c:v>
                </c:pt>
                <c:pt idx="38">
                  <c:v>44286</c:v>
                </c:pt>
                <c:pt idx="39">
                  <c:v>44316</c:v>
                </c:pt>
                <c:pt idx="40">
                  <c:v>44347</c:v>
                </c:pt>
                <c:pt idx="41">
                  <c:v>44377</c:v>
                </c:pt>
                <c:pt idx="42">
                  <c:v>44408</c:v>
                </c:pt>
                <c:pt idx="43">
                  <c:v>44439</c:v>
                </c:pt>
                <c:pt idx="44">
                  <c:v>44469</c:v>
                </c:pt>
                <c:pt idx="45">
                  <c:v>44500</c:v>
                </c:pt>
                <c:pt idx="46">
                  <c:v>44530</c:v>
                </c:pt>
                <c:pt idx="47">
                  <c:v>44561</c:v>
                </c:pt>
                <c:pt idx="48">
                  <c:v>44592</c:v>
                </c:pt>
                <c:pt idx="49">
                  <c:v>44620</c:v>
                </c:pt>
                <c:pt idx="50">
                  <c:v>44651</c:v>
                </c:pt>
              </c:numCache>
            </c:numRef>
          </c:cat>
          <c:val>
            <c:numRef>
              <c:f>'חודשי מנוכה עונתיות ישראלים'!$D$10:$D$60</c:f>
              <c:numCache>
                <c:formatCode>General</c:formatCode>
                <c:ptCount val="51"/>
                <c:pt idx="0">
                  <c:v>95.001881111304741</c:v>
                </c:pt>
                <c:pt idx="1">
                  <c:v>95.051039632446063</c:v>
                </c:pt>
                <c:pt idx="2">
                  <c:v>96.263353801230352</c:v>
                </c:pt>
                <c:pt idx="3">
                  <c:v>96.918202912597835</c:v>
                </c:pt>
                <c:pt idx="4">
                  <c:v>96.216043140474653</c:v>
                </c:pt>
                <c:pt idx="5">
                  <c:v>97.084238603130473</c:v>
                </c:pt>
                <c:pt idx="6">
                  <c:v>97.160299797533227</c:v>
                </c:pt>
                <c:pt idx="7">
                  <c:v>97.554510013134973</c:v>
                </c:pt>
                <c:pt idx="8">
                  <c:v>98.927289116877546</c:v>
                </c:pt>
                <c:pt idx="9">
                  <c:v>98.200083590017712</c:v>
                </c:pt>
                <c:pt idx="10">
                  <c:v>98.763110344869702</c:v>
                </c:pt>
                <c:pt idx="11">
                  <c:v>97.802159537366407</c:v>
                </c:pt>
                <c:pt idx="12">
                  <c:v>97.880077650293941</c:v>
                </c:pt>
                <c:pt idx="13">
                  <c:v>98.306752236592303</c:v>
                </c:pt>
                <c:pt idx="14">
                  <c:v>99.317785495429746</c:v>
                </c:pt>
                <c:pt idx="15">
                  <c:v>99.212973767379935</c:v>
                </c:pt>
                <c:pt idx="16">
                  <c:v>100.20916073615828</c:v>
                </c:pt>
                <c:pt idx="17">
                  <c:v>100.09136869471331</c:v>
                </c:pt>
                <c:pt idx="18">
                  <c:v>101.25915305145949</c:v>
                </c:pt>
                <c:pt idx="19">
                  <c:v>100.57090658106343</c:v>
                </c:pt>
                <c:pt idx="20">
                  <c:v>100.3770533452157</c:v>
                </c:pt>
                <c:pt idx="21">
                  <c:v>101.33150040881269</c:v>
                </c:pt>
                <c:pt idx="22">
                  <c:v>100.83062154663634</c:v>
                </c:pt>
                <c:pt idx="23">
                  <c:v>100.6126464862448</c:v>
                </c:pt>
                <c:pt idx="24">
                  <c:v>100.40766079738752</c:v>
                </c:pt>
                <c:pt idx="25">
                  <c:v>100.42528793616421</c:v>
                </c:pt>
                <c:pt idx="26">
                  <c:v>96.035170218022074</c:v>
                </c:pt>
                <c:pt idx="27">
                  <c:v>118.80196961083386</c:v>
                </c:pt>
                <c:pt idx="28">
                  <c:v>111.38247501136816</c:v>
                </c:pt>
                <c:pt idx="29">
                  <c:v>106.53693217328059</c:v>
                </c:pt>
                <c:pt idx="30">
                  <c:v>106.12510387704131</c:v>
                </c:pt>
                <c:pt idx="31">
                  <c:v>107.00070889751797</c:v>
                </c:pt>
                <c:pt idx="32">
                  <c:v>105.43871432517003</c:v>
                </c:pt>
                <c:pt idx="33">
                  <c:v>112.50851946293297</c:v>
                </c:pt>
                <c:pt idx="34">
                  <c:v>110.1414103089368</c:v>
                </c:pt>
                <c:pt idx="35">
                  <c:v>110.93353551905072</c:v>
                </c:pt>
                <c:pt idx="36">
                  <c:v>112.08463478349134</c:v>
                </c:pt>
                <c:pt idx="37">
                  <c:v>111.49470535537793</c:v>
                </c:pt>
                <c:pt idx="38">
                  <c:v>109.65444474848758</c:v>
                </c:pt>
                <c:pt idx="39">
                  <c:v>109.54220534633865</c:v>
                </c:pt>
                <c:pt idx="40">
                  <c:v>108.68793224354911</c:v>
                </c:pt>
                <c:pt idx="41">
                  <c:v>108.87622378196164</c:v>
                </c:pt>
                <c:pt idx="42">
                  <c:v>108.1267624072219</c:v>
                </c:pt>
                <c:pt idx="43">
                  <c:v>109.41606170060176</c:v>
                </c:pt>
                <c:pt idx="44">
                  <c:v>110.98455095871684</c:v>
                </c:pt>
                <c:pt idx="45">
                  <c:v>108.68051362758915</c:v>
                </c:pt>
                <c:pt idx="46">
                  <c:v>108.96062752251719</c:v>
                </c:pt>
                <c:pt idx="47">
                  <c:v>109.0060812647481</c:v>
                </c:pt>
                <c:pt idx="48">
                  <c:v>109.69710858386176</c:v>
                </c:pt>
                <c:pt idx="49">
                  <c:v>109.95682354943467</c:v>
                </c:pt>
                <c:pt idx="50">
                  <c:v>111.64775167437627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540-46F3-BD74-1870503B2BAA}"/>
            </c:ext>
          </c:extLst>
        </c:ser>
        <c:ser>
          <c:idx val="2"/>
          <c:order val="1"/>
          <c:tx>
            <c:strRef>
              <c:f>'חודשי מנוכה עונתיות ישראלים'!$L$9</c:f>
              <c:strCache>
                <c:ptCount val="1"/>
                <c:pt idx="0">
                  <c:v>אומדן למדד השכר הממוצע למשרת שכיר, מנוכה שינוי הרכב המועסקים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'חודשי מנוכה עונתיות ישראלים'!$A$10:$A$60</c:f>
              <c:numCache>
                <c:formatCode>m/d/yyyy</c:formatCode>
                <c:ptCount val="51"/>
                <c:pt idx="0">
                  <c:v>43131</c:v>
                </c:pt>
                <c:pt idx="1">
                  <c:v>43159</c:v>
                </c:pt>
                <c:pt idx="2">
                  <c:v>43190</c:v>
                </c:pt>
                <c:pt idx="3">
                  <c:v>43220</c:v>
                </c:pt>
                <c:pt idx="4">
                  <c:v>43251</c:v>
                </c:pt>
                <c:pt idx="5">
                  <c:v>43281</c:v>
                </c:pt>
                <c:pt idx="6">
                  <c:v>43312</c:v>
                </c:pt>
                <c:pt idx="7">
                  <c:v>43343</c:v>
                </c:pt>
                <c:pt idx="8">
                  <c:v>43373</c:v>
                </c:pt>
                <c:pt idx="9">
                  <c:v>43404</c:v>
                </c:pt>
                <c:pt idx="10">
                  <c:v>43434</c:v>
                </c:pt>
                <c:pt idx="11">
                  <c:v>43465</c:v>
                </c:pt>
                <c:pt idx="12">
                  <c:v>43496</c:v>
                </c:pt>
                <c:pt idx="13">
                  <c:v>43524</c:v>
                </c:pt>
                <c:pt idx="14">
                  <c:v>43555</c:v>
                </c:pt>
                <c:pt idx="15">
                  <c:v>43585</c:v>
                </c:pt>
                <c:pt idx="16">
                  <c:v>43616</c:v>
                </c:pt>
                <c:pt idx="17">
                  <c:v>43646</c:v>
                </c:pt>
                <c:pt idx="18">
                  <c:v>43677</c:v>
                </c:pt>
                <c:pt idx="19">
                  <c:v>43708</c:v>
                </c:pt>
                <c:pt idx="20">
                  <c:v>43738</c:v>
                </c:pt>
                <c:pt idx="21">
                  <c:v>43769</c:v>
                </c:pt>
                <c:pt idx="22">
                  <c:v>43799</c:v>
                </c:pt>
                <c:pt idx="23">
                  <c:v>43830</c:v>
                </c:pt>
                <c:pt idx="24">
                  <c:v>43861</c:v>
                </c:pt>
                <c:pt idx="25">
                  <c:v>43890</c:v>
                </c:pt>
                <c:pt idx="26">
                  <c:v>43921</c:v>
                </c:pt>
                <c:pt idx="27">
                  <c:v>43951</c:v>
                </c:pt>
                <c:pt idx="28">
                  <c:v>43982</c:v>
                </c:pt>
                <c:pt idx="29">
                  <c:v>44012</c:v>
                </c:pt>
                <c:pt idx="30">
                  <c:v>44043</c:v>
                </c:pt>
                <c:pt idx="31">
                  <c:v>44074</c:v>
                </c:pt>
                <c:pt idx="32">
                  <c:v>44104</c:v>
                </c:pt>
                <c:pt idx="33">
                  <c:v>44135</c:v>
                </c:pt>
                <c:pt idx="34">
                  <c:v>44165</c:v>
                </c:pt>
                <c:pt idx="35">
                  <c:v>44196</c:v>
                </c:pt>
                <c:pt idx="36">
                  <c:v>44227</c:v>
                </c:pt>
                <c:pt idx="37">
                  <c:v>44255</c:v>
                </c:pt>
                <c:pt idx="38">
                  <c:v>44286</c:v>
                </c:pt>
                <c:pt idx="39">
                  <c:v>44316</c:v>
                </c:pt>
                <c:pt idx="40">
                  <c:v>44347</c:v>
                </c:pt>
                <c:pt idx="41">
                  <c:v>44377</c:v>
                </c:pt>
                <c:pt idx="42">
                  <c:v>44408</c:v>
                </c:pt>
                <c:pt idx="43">
                  <c:v>44439</c:v>
                </c:pt>
                <c:pt idx="44">
                  <c:v>44469</c:v>
                </c:pt>
                <c:pt idx="45">
                  <c:v>44500</c:v>
                </c:pt>
                <c:pt idx="46">
                  <c:v>44530</c:v>
                </c:pt>
                <c:pt idx="47">
                  <c:v>44561</c:v>
                </c:pt>
                <c:pt idx="48">
                  <c:v>44592</c:v>
                </c:pt>
                <c:pt idx="49">
                  <c:v>44620</c:v>
                </c:pt>
                <c:pt idx="50">
                  <c:v>44651</c:v>
                </c:pt>
              </c:numCache>
            </c:numRef>
          </c:cat>
          <c:val>
            <c:numRef>
              <c:f>'חודשי מנוכה עונתיות ישראלים'!$L$10:$L$60</c:f>
              <c:numCache>
                <c:formatCode>General</c:formatCode>
                <c:ptCount val="51"/>
                <c:pt idx="0">
                  <c:v>93.846759350354574</c:v>
                </c:pt>
                <c:pt idx="1">
                  <c:v>93.950454324161782</c:v>
                </c:pt>
                <c:pt idx="2">
                  <c:v>94.126157349481559</c:v>
                </c:pt>
                <c:pt idx="3">
                  <c:v>95.081704323193478</c:v>
                </c:pt>
                <c:pt idx="4">
                  <c:v>94.14863739218903</c:v>
                </c:pt>
                <c:pt idx="5">
                  <c:v>93.683692986512099</c:v>
                </c:pt>
                <c:pt idx="6">
                  <c:v>94.699299283789301</c:v>
                </c:pt>
                <c:pt idx="7">
                  <c:v>94.869445645236993</c:v>
                </c:pt>
                <c:pt idx="8">
                  <c:v>96.863331094937408</c:v>
                </c:pt>
                <c:pt idx="9">
                  <c:v>96.281128847062462</c:v>
                </c:pt>
                <c:pt idx="10">
                  <c:v>97.297287595529696</c:v>
                </c:pt>
                <c:pt idx="11">
                  <c:v>99.523944711410792</c:v>
                </c:pt>
                <c:pt idx="12">
                  <c:v>98.9789173392262</c:v>
                </c:pt>
                <c:pt idx="13">
                  <c:v>99.471451976243486</c:v>
                </c:pt>
                <c:pt idx="14">
                  <c:v>99.854591543783826</c:v>
                </c:pt>
                <c:pt idx="15">
                  <c:v>96.242196743589318</c:v>
                </c:pt>
                <c:pt idx="16">
                  <c:v>98.713651703447468</c:v>
                </c:pt>
                <c:pt idx="17">
                  <c:v>98.355823113211144</c:v>
                </c:pt>
                <c:pt idx="18">
                  <c:v>102.3651055355525</c:v>
                </c:pt>
                <c:pt idx="19">
                  <c:v>100.81889411459659</c:v>
                </c:pt>
                <c:pt idx="20">
                  <c:v>99.8081990226963</c:v>
                </c:pt>
                <c:pt idx="21">
                  <c:v>101.75544682848076</c:v>
                </c:pt>
                <c:pt idx="22">
                  <c:v>101.35871638782307</c:v>
                </c:pt>
                <c:pt idx="23">
                  <c:v>102.51282556565968</c:v>
                </c:pt>
                <c:pt idx="24">
                  <c:v>103.18980871759025</c:v>
                </c:pt>
                <c:pt idx="25">
                  <c:v>101.86562241987811</c:v>
                </c:pt>
                <c:pt idx="26">
                  <c:v>88.808394395705903</c:v>
                </c:pt>
                <c:pt idx="27">
                  <c:v>100.40515768384185</c:v>
                </c:pt>
                <c:pt idx="28">
                  <c:v>101.73976837730608</c:v>
                </c:pt>
                <c:pt idx="29">
                  <c:v>104.45859812624512</c:v>
                </c:pt>
                <c:pt idx="30">
                  <c:v>105.07232963784207</c:v>
                </c:pt>
                <c:pt idx="31">
                  <c:v>105.42001720451411</c:v>
                </c:pt>
                <c:pt idx="32">
                  <c:v>101.74629824985408</c:v>
                </c:pt>
                <c:pt idx="33">
                  <c:v>104.63064654373881</c:v>
                </c:pt>
                <c:pt idx="34">
                  <c:v>107.23971386935928</c:v>
                </c:pt>
                <c:pt idx="35">
                  <c:v>107.46299319201445</c:v>
                </c:pt>
                <c:pt idx="36">
                  <c:v>107.54345112846072</c:v>
                </c:pt>
                <c:pt idx="37">
                  <c:v>107.46039797648541</c:v>
                </c:pt>
                <c:pt idx="38">
                  <c:v>107.79293862535607</c:v>
                </c:pt>
                <c:pt idx="39">
                  <c:v>110.62685941261387</c:v>
                </c:pt>
                <c:pt idx="40">
                  <c:v>107.89429239517732</c:v>
                </c:pt>
                <c:pt idx="41">
                  <c:v>110.599669723555</c:v>
                </c:pt>
                <c:pt idx="42">
                  <c:v>110.11875873925464</c:v>
                </c:pt>
                <c:pt idx="43">
                  <c:v>109.24509597365739</c:v>
                </c:pt>
                <c:pt idx="44">
                  <c:v>110.76050507548184</c:v>
                </c:pt>
                <c:pt idx="45">
                  <c:v>110.16793327135366</c:v>
                </c:pt>
                <c:pt idx="46">
                  <c:v>111.88382538196161</c:v>
                </c:pt>
                <c:pt idx="47">
                  <c:v>109.78919920051355</c:v>
                </c:pt>
                <c:pt idx="48">
                  <c:v>110.35754394187961</c:v>
                </c:pt>
                <c:pt idx="49">
                  <c:v>114.73219813569453</c:v>
                </c:pt>
                <c:pt idx="50">
                  <c:v>115.49733633793994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540-46F3-BD74-1870503B2BAA}"/>
            </c:ext>
          </c:extLst>
        </c:ser>
        <c:ser>
          <c:idx val="4"/>
          <c:order val="4"/>
          <c:tx>
            <c:strRef>
              <c:f>'חודשי מנוכה עונתיות ישראלים'!$Q$6</c:f>
              <c:strCache>
                <c:ptCount val="1"/>
                <c:pt idx="0">
                  <c:v>מגמת טרום משבר (לינארי) - שכר למשרת שכיר</c:v>
                </c:pt>
              </c:strCache>
            </c:strRef>
          </c:tx>
          <c:spPr>
            <a:ln w="19050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'חודשי מנוכה עונתיות ישראלים'!$A$10:$A$60</c:f>
              <c:numCache>
                <c:formatCode>m/d/yyyy</c:formatCode>
                <c:ptCount val="51"/>
                <c:pt idx="0">
                  <c:v>43131</c:v>
                </c:pt>
                <c:pt idx="1">
                  <c:v>43159</c:v>
                </c:pt>
                <c:pt idx="2">
                  <c:v>43190</c:v>
                </c:pt>
                <c:pt idx="3">
                  <c:v>43220</c:v>
                </c:pt>
                <c:pt idx="4">
                  <c:v>43251</c:v>
                </c:pt>
                <c:pt idx="5">
                  <c:v>43281</c:v>
                </c:pt>
                <c:pt idx="6">
                  <c:v>43312</c:v>
                </c:pt>
                <c:pt idx="7">
                  <c:v>43343</c:v>
                </c:pt>
                <c:pt idx="8">
                  <c:v>43373</c:v>
                </c:pt>
                <c:pt idx="9">
                  <c:v>43404</c:v>
                </c:pt>
                <c:pt idx="10">
                  <c:v>43434</c:v>
                </c:pt>
                <c:pt idx="11">
                  <c:v>43465</c:v>
                </c:pt>
                <c:pt idx="12">
                  <c:v>43496</c:v>
                </c:pt>
                <c:pt idx="13">
                  <c:v>43524</c:v>
                </c:pt>
                <c:pt idx="14">
                  <c:v>43555</c:v>
                </c:pt>
                <c:pt idx="15">
                  <c:v>43585</c:v>
                </c:pt>
                <c:pt idx="16">
                  <c:v>43616</c:v>
                </c:pt>
                <c:pt idx="17">
                  <c:v>43646</c:v>
                </c:pt>
                <c:pt idx="18">
                  <c:v>43677</c:v>
                </c:pt>
                <c:pt idx="19">
                  <c:v>43708</c:v>
                </c:pt>
                <c:pt idx="20">
                  <c:v>43738</c:v>
                </c:pt>
                <c:pt idx="21">
                  <c:v>43769</c:v>
                </c:pt>
                <c:pt idx="22">
                  <c:v>43799</c:v>
                </c:pt>
                <c:pt idx="23">
                  <c:v>43830</c:v>
                </c:pt>
                <c:pt idx="24">
                  <c:v>43861</c:v>
                </c:pt>
                <c:pt idx="25">
                  <c:v>43890</c:v>
                </c:pt>
                <c:pt idx="26">
                  <c:v>43921</c:v>
                </c:pt>
                <c:pt idx="27">
                  <c:v>43951</c:v>
                </c:pt>
                <c:pt idx="28">
                  <c:v>43982</c:v>
                </c:pt>
                <c:pt idx="29">
                  <c:v>44012</c:v>
                </c:pt>
                <c:pt idx="30">
                  <c:v>44043</c:v>
                </c:pt>
                <c:pt idx="31">
                  <c:v>44074</c:v>
                </c:pt>
                <c:pt idx="32">
                  <c:v>44104</c:v>
                </c:pt>
                <c:pt idx="33">
                  <c:v>44135</c:v>
                </c:pt>
                <c:pt idx="34">
                  <c:v>44165</c:v>
                </c:pt>
                <c:pt idx="35">
                  <c:v>44196</c:v>
                </c:pt>
                <c:pt idx="36">
                  <c:v>44227</c:v>
                </c:pt>
                <c:pt idx="37">
                  <c:v>44255</c:v>
                </c:pt>
                <c:pt idx="38">
                  <c:v>44286</c:v>
                </c:pt>
                <c:pt idx="39">
                  <c:v>44316</c:v>
                </c:pt>
                <c:pt idx="40">
                  <c:v>44347</c:v>
                </c:pt>
                <c:pt idx="41">
                  <c:v>44377</c:v>
                </c:pt>
                <c:pt idx="42">
                  <c:v>44408</c:v>
                </c:pt>
                <c:pt idx="43">
                  <c:v>44439</c:v>
                </c:pt>
                <c:pt idx="44">
                  <c:v>44469</c:v>
                </c:pt>
                <c:pt idx="45">
                  <c:v>44500</c:v>
                </c:pt>
                <c:pt idx="46">
                  <c:v>44530</c:v>
                </c:pt>
                <c:pt idx="47">
                  <c:v>44561</c:v>
                </c:pt>
                <c:pt idx="48">
                  <c:v>44592</c:v>
                </c:pt>
                <c:pt idx="49">
                  <c:v>44620</c:v>
                </c:pt>
                <c:pt idx="50">
                  <c:v>44651</c:v>
                </c:pt>
              </c:numCache>
            </c:numRef>
          </c:cat>
          <c:val>
            <c:numRef>
              <c:f>'חודשי מנוכה עונתיות ישראלים'!$Q$10:$Q$60</c:f>
              <c:numCache>
                <c:formatCode>General</c:formatCode>
                <c:ptCount val="51"/>
                <c:pt idx="0">
                  <c:v>95.622400162941489</c:v>
                </c:pt>
                <c:pt idx="1">
                  <c:v>95.871090505603547</c:v>
                </c:pt>
                <c:pt idx="2">
                  <c:v>96.120427630676716</c:v>
                </c:pt>
                <c:pt idx="3">
                  <c:v>96.370413220282941</c:v>
                </c:pt>
                <c:pt idx="4">
                  <c:v>96.621048960918998</c:v>
                </c:pt>
                <c:pt idx="5">
                  <c:v>96.872336543467782</c:v>
                </c:pt>
                <c:pt idx="6">
                  <c:v>97.124277663209782</c:v>
                </c:pt>
                <c:pt idx="7">
                  <c:v>97.376874019834474</c:v>
                </c:pt>
                <c:pt idx="8">
                  <c:v>97.630127317451837</c:v>
                </c:pt>
                <c:pt idx="9">
                  <c:v>97.884039264603814</c:v>
                </c:pt>
                <c:pt idx="10">
                  <c:v>98.138611574275814</c:v>
                </c:pt>
                <c:pt idx="11">
                  <c:v>98.393845963908333</c:v>
                </c:pt>
                <c:pt idx="12">
                  <c:v>98.649744155408484</c:v>
                </c:pt>
                <c:pt idx="13">
                  <c:v>98.906307875161687</c:v>
                </c:pt>
                <c:pt idx="14">
                  <c:v>99.163538854043182</c:v>
                </c:pt>
                <c:pt idx="15">
                  <c:v>99.421438827429881</c:v>
                </c:pt>
                <c:pt idx="16">
                  <c:v>99.680009535211909</c:v>
                </c:pt>
                <c:pt idx="17">
                  <c:v>99.939252721804451</c:v>
                </c:pt>
                <c:pt idx="18">
                  <c:v>100.19917013615949</c:v>
                </c:pt>
                <c:pt idx="19">
                  <c:v>100.45976353177761</c:v>
                </c:pt>
                <c:pt idx="20">
                  <c:v>100.72103466671979</c:v>
                </c:pt>
                <c:pt idx="21">
                  <c:v>100.9829853036193</c:v>
                </c:pt>
                <c:pt idx="22">
                  <c:v>101.24561720969362</c:v>
                </c:pt>
                <c:pt idx="23">
                  <c:v>101.50893215675627</c:v>
                </c:pt>
                <c:pt idx="24">
                  <c:v>101.77293192122889</c:v>
                </c:pt>
                <c:pt idx="25">
                  <c:v>102.0376182841531</c:v>
                </c:pt>
                <c:pt idx="26">
                  <c:v>102.30299303120259</c:v>
                </c:pt>
                <c:pt idx="27">
                  <c:v>102.56905795269516</c:v>
                </c:pt>
                <c:pt idx="28">
                  <c:v>102.83581484360475</c:v>
                </c:pt>
                <c:pt idx="29">
                  <c:v>103.10326550357364</c:v>
                </c:pt>
                <c:pt idx="30">
                  <c:v>103.37141173692449</c:v>
                </c:pt>
                <c:pt idx="31">
                  <c:v>103.64025535267258</c:v>
                </c:pt>
                <c:pt idx="32">
                  <c:v>103.90979816453799</c:v>
                </c:pt>
                <c:pt idx="33">
                  <c:v>104.18004199095785</c:v>
                </c:pt>
                <c:pt idx="34">
                  <c:v>104.45098865509857</c:v>
                </c:pt>
                <c:pt idx="35">
                  <c:v>104.7226399848682</c:v>
                </c:pt>
                <c:pt idx="36">
                  <c:v>104.99499781292872</c:v>
                </c:pt>
                <c:pt idx="37">
                  <c:v>105.26806397670838</c:v>
                </c:pt>
                <c:pt idx="38">
                  <c:v>105.54184031841419</c:v>
                </c:pt>
                <c:pt idx="39">
                  <c:v>105.81632868504423</c:v>
                </c:pt>
                <c:pt idx="40">
                  <c:v>106.0915309284002</c:v>
                </c:pt>
                <c:pt idx="41">
                  <c:v>106.36744890509988</c:v>
                </c:pt>
                <c:pt idx="42">
                  <c:v>106.64408447658964</c:v>
                </c:pt>
                <c:pt idx="43">
                  <c:v>106.92143950915703</c:v>
                </c:pt>
                <c:pt idx="44">
                  <c:v>107.19951587394333</c:v>
                </c:pt>
                <c:pt idx="45">
                  <c:v>107.47831544695623</c:v>
                </c:pt>
                <c:pt idx="46">
                  <c:v>107.75784010908245</c:v>
                </c:pt>
                <c:pt idx="47">
                  <c:v>108.03809174610041</c:v>
                </c:pt>
                <c:pt idx="48">
                  <c:v>108.31907224869298</c:v>
                </c:pt>
                <c:pt idx="49">
                  <c:v>108.60078351246027</c:v>
                </c:pt>
                <c:pt idx="50">
                  <c:v>108.88322743793232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540-46F3-BD74-1870503B2BAA}"/>
            </c:ext>
          </c:extLst>
        </c:ser>
        <c:ser>
          <c:idx val="5"/>
          <c:order val="5"/>
          <c:tx>
            <c:strRef>
              <c:f>'חודשי מנוכה עונתיות ישראלים'!$R$6</c:f>
              <c:strCache>
                <c:ptCount val="1"/>
                <c:pt idx="0">
                  <c:v>מגמת טרום משבר(לינארי) - שכר למשרת שכיר מנוכה הרכב</c:v>
                </c:pt>
              </c:strCache>
            </c:strRef>
          </c:tx>
          <c:spPr>
            <a:ln w="158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'חודשי מנוכה עונתיות ישראלים'!$A$10:$A$60</c:f>
              <c:numCache>
                <c:formatCode>m/d/yyyy</c:formatCode>
                <c:ptCount val="51"/>
                <c:pt idx="0">
                  <c:v>43131</c:v>
                </c:pt>
                <c:pt idx="1">
                  <c:v>43159</c:v>
                </c:pt>
                <c:pt idx="2">
                  <c:v>43190</c:v>
                </c:pt>
                <c:pt idx="3">
                  <c:v>43220</c:v>
                </c:pt>
                <c:pt idx="4">
                  <c:v>43251</c:v>
                </c:pt>
                <c:pt idx="5">
                  <c:v>43281</c:v>
                </c:pt>
                <c:pt idx="6">
                  <c:v>43312</c:v>
                </c:pt>
                <c:pt idx="7">
                  <c:v>43343</c:v>
                </c:pt>
                <c:pt idx="8">
                  <c:v>43373</c:v>
                </c:pt>
                <c:pt idx="9">
                  <c:v>43404</c:v>
                </c:pt>
                <c:pt idx="10">
                  <c:v>43434</c:v>
                </c:pt>
                <c:pt idx="11">
                  <c:v>43465</c:v>
                </c:pt>
                <c:pt idx="12">
                  <c:v>43496</c:v>
                </c:pt>
                <c:pt idx="13">
                  <c:v>43524</c:v>
                </c:pt>
                <c:pt idx="14">
                  <c:v>43555</c:v>
                </c:pt>
                <c:pt idx="15">
                  <c:v>43585</c:v>
                </c:pt>
                <c:pt idx="16">
                  <c:v>43616</c:v>
                </c:pt>
                <c:pt idx="17">
                  <c:v>43646</c:v>
                </c:pt>
                <c:pt idx="18">
                  <c:v>43677</c:v>
                </c:pt>
                <c:pt idx="19">
                  <c:v>43708</c:v>
                </c:pt>
                <c:pt idx="20">
                  <c:v>43738</c:v>
                </c:pt>
                <c:pt idx="21">
                  <c:v>43769</c:v>
                </c:pt>
                <c:pt idx="22">
                  <c:v>43799</c:v>
                </c:pt>
                <c:pt idx="23">
                  <c:v>43830</c:v>
                </c:pt>
                <c:pt idx="24">
                  <c:v>43861</c:v>
                </c:pt>
                <c:pt idx="25">
                  <c:v>43890</c:v>
                </c:pt>
                <c:pt idx="26">
                  <c:v>43921</c:v>
                </c:pt>
                <c:pt idx="27">
                  <c:v>43951</c:v>
                </c:pt>
                <c:pt idx="28">
                  <c:v>43982</c:v>
                </c:pt>
                <c:pt idx="29">
                  <c:v>44012</c:v>
                </c:pt>
                <c:pt idx="30">
                  <c:v>44043</c:v>
                </c:pt>
                <c:pt idx="31">
                  <c:v>44074</c:v>
                </c:pt>
                <c:pt idx="32">
                  <c:v>44104</c:v>
                </c:pt>
                <c:pt idx="33">
                  <c:v>44135</c:v>
                </c:pt>
                <c:pt idx="34">
                  <c:v>44165</c:v>
                </c:pt>
                <c:pt idx="35">
                  <c:v>44196</c:v>
                </c:pt>
                <c:pt idx="36">
                  <c:v>44227</c:v>
                </c:pt>
                <c:pt idx="37">
                  <c:v>44255</c:v>
                </c:pt>
                <c:pt idx="38">
                  <c:v>44286</c:v>
                </c:pt>
                <c:pt idx="39">
                  <c:v>44316</c:v>
                </c:pt>
                <c:pt idx="40">
                  <c:v>44347</c:v>
                </c:pt>
                <c:pt idx="41">
                  <c:v>44377</c:v>
                </c:pt>
                <c:pt idx="42">
                  <c:v>44408</c:v>
                </c:pt>
                <c:pt idx="43">
                  <c:v>44439</c:v>
                </c:pt>
                <c:pt idx="44">
                  <c:v>44469</c:v>
                </c:pt>
                <c:pt idx="45">
                  <c:v>44500</c:v>
                </c:pt>
                <c:pt idx="46">
                  <c:v>44530</c:v>
                </c:pt>
                <c:pt idx="47">
                  <c:v>44561</c:v>
                </c:pt>
                <c:pt idx="48">
                  <c:v>44592</c:v>
                </c:pt>
                <c:pt idx="49">
                  <c:v>44620</c:v>
                </c:pt>
                <c:pt idx="50">
                  <c:v>44651</c:v>
                </c:pt>
              </c:numCache>
            </c:numRef>
          </c:cat>
          <c:val>
            <c:numRef>
              <c:f>'חודשי מנוכה עונתיות ישראלים'!$R$10:$R$60</c:f>
              <c:numCache>
                <c:formatCode>General</c:formatCode>
                <c:ptCount val="51"/>
                <c:pt idx="0">
                  <c:v>93.313853701977948</c:v>
                </c:pt>
                <c:pt idx="1">
                  <c:v>93.683047088338753</c:v>
                </c:pt>
                <c:pt idx="2">
                  <c:v>94.053701176954618</c:v>
                </c:pt>
                <c:pt idx="3">
                  <c:v>94.425821747049028</c:v>
                </c:pt>
                <c:pt idx="4">
                  <c:v>94.799414600710747</c:v>
                </c:pt>
                <c:pt idx="5">
                  <c:v>95.17448556298433</c:v>
                </c:pt>
                <c:pt idx="6">
                  <c:v>95.551040481960968</c:v>
                </c:pt>
                <c:pt idx="7">
                  <c:v>95.929085228869582</c:v>
                </c:pt>
                <c:pt idx="8">
                  <c:v>96.308625698168512</c:v>
                </c:pt>
                <c:pt idx="9">
                  <c:v>96.689667807637278</c:v>
                </c:pt>
                <c:pt idx="10">
                  <c:v>97.07221749846893</c:v>
                </c:pt>
                <c:pt idx="11">
                  <c:v>97.456280735362682</c:v>
                </c:pt>
                <c:pt idx="12">
                  <c:v>97.841863506616875</c:v>
                </c:pt>
                <c:pt idx="13">
                  <c:v>98.228971824222384</c:v>
                </c:pt>
                <c:pt idx="14">
                  <c:v>98.617611723956315</c:v>
                </c:pt>
                <c:pt idx="15">
                  <c:v>99.007789265476177</c:v>
                </c:pt>
                <c:pt idx="16">
                  <c:v>99.399510532414297</c:v>
                </c:pt>
                <c:pt idx="17">
                  <c:v>99.792781632472725</c:v>
                </c:pt>
                <c:pt idx="18">
                  <c:v>100.18760869751843</c:v>
                </c:pt>
                <c:pt idx="19">
                  <c:v>100.58399788367892</c:v>
                </c:pt>
                <c:pt idx="20">
                  <c:v>100.98195537143827</c:v>
                </c:pt>
                <c:pt idx="21">
                  <c:v>101.38148736573342</c:v>
                </c:pt>
                <c:pt idx="22">
                  <c:v>101.78260009605093</c:v>
                </c:pt>
                <c:pt idx="23">
                  <c:v>102.18529981652418</c:v>
                </c:pt>
                <c:pt idx="24">
                  <c:v>102.58959280603079</c:v>
                </c:pt>
                <c:pt idx="25">
                  <c:v>102.99548536829062</c:v>
                </c:pt>
                <c:pt idx="26">
                  <c:v>103.40298383196394</c:v>
                </c:pt>
                <c:pt idx="27">
                  <c:v>103.8120945507502</c:v>
                </c:pt>
                <c:pt idx="28">
                  <c:v>104.2228239034871</c:v>
                </c:pt>
                <c:pt idx="29">
                  <c:v>104.63517829424995</c:v>
                </c:pt>
                <c:pt idx="30">
                  <c:v>105.04916415245164</c:v>
                </c:pt>
                <c:pt idx="31">
                  <c:v>105.4647879329428</c:v>
                </c:pt>
                <c:pt idx="32">
                  <c:v>105.88205611611249</c:v>
                </c:pt>
                <c:pt idx="33">
                  <c:v>106.30097520798923</c:v>
                </c:pt>
                <c:pt idx="34">
                  <c:v>106.72155174034243</c:v>
                </c:pt>
                <c:pt idx="35">
                  <c:v>107.14379227078429</c:v>
                </c:pt>
                <c:pt idx="36">
                  <c:v>107.56770338287193</c:v>
                </c:pt>
                <c:pt idx="37">
                  <c:v>107.99329168621014</c:v>
                </c:pt>
                <c:pt idx="38">
                  <c:v>108.42056381655445</c:v>
                </c:pt>
                <c:pt idx="39">
                  <c:v>108.8495264359145</c:v>
                </c:pt>
                <c:pt idx="40">
                  <c:v>109.28018623265798</c:v>
                </c:pt>
                <c:pt idx="41">
                  <c:v>109.71254992161489</c:v>
                </c:pt>
                <c:pt idx="42">
                  <c:v>110.14662424418229</c:v>
                </c:pt>
                <c:pt idx="43">
                  <c:v>110.58241596842932</c:v>
                </c:pt>
                <c:pt idx="44">
                  <c:v>111.01993188920279</c:v>
                </c:pt>
                <c:pt idx="45">
                  <c:v>111.45917882823315</c:v>
                </c:pt>
                <c:pt idx="46">
                  <c:v>111.90016363424076</c:v>
                </c:pt>
                <c:pt idx="47">
                  <c:v>112.34289318304276</c:v>
                </c:pt>
                <c:pt idx="48">
                  <c:v>112.78737437766024</c:v>
                </c:pt>
                <c:pt idx="49">
                  <c:v>113.23361414842591</c:v>
                </c:pt>
                <c:pt idx="50">
                  <c:v>113.68161945309208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540-46F3-BD74-1870503B2B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0527736"/>
        <c:axId val="750536592"/>
        <c:extLst>
          <c:ext xmlns:c15="http://schemas.microsoft.com/office/drawing/2012/chart" uri="{02D57815-91ED-43cb-92C2-25804820EDAC}">
            <c15:filteredLineSeries>
              <c15:ser>
                <c:idx val="6"/>
                <c:order val="6"/>
                <c:tx>
                  <c:strRef>
                    <c:extLst>
                      <c:ext uri="{02D57815-91ED-43cb-92C2-25804820EDAC}">
                        <c15:formulaRef>
                          <c15:sqref>'חודשי מנוכה עונתיות ישראלים'!$S$6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'חודשי מנוכה עונתיות ישראלים'!$A$10:$A$60</c15:sqref>
                        </c15:formulaRef>
                      </c:ext>
                    </c:extLst>
                    <c:numCache>
                      <c:formatCode>m/d/yyyy</c:formatCode>
                      <c:ptCount val="51"/>
                      <c:pt idx="0">
                        <c:v>43131</c:v>
                      </c:pt>
                      <c:pt idx="1">
                        <c:v>43159</c:v>
                      </c:pt>
                      <c:pt idx="2">
                        <c:v>43190</c:v>
                      </c:pt>
                      <c:pt idx="3">
                        <c:v>43220</c:v>
                      </c:pt>
                      <c:pt idx="4">
                        <c:v>43251</c:v>
                      </c:pt>
                      <c:pt idx="5">
                        <c:v>43281</c:v>
                      </c:pt>
                      <c:pt idx="6">
                        <c:v>43312</c:v>
                      </c:pt>
                      <c:pt idx="7">
                        <c:v>43343</c:v>
                      </c:pt>
                      <c:pt idx="8">
                        <c:v>43373</c:v>
                      </c:pt>
                      <c:pt idx="9">
                        <c:v>43404</c:v>
                      </c:pt>
                      <c:pt idx="10">
                        <c:v>43434</c:v>
                      </c:pt>
                      <c:pt idx="11">
                        <c:v>43465</c:v>
                      </c:pt>
                      <c:pt idx="12">
                        <c:v>43496</c:v>
                      </c:pt>
                      <c:pt idx="13">
                        <c:v>43524</c:v>
                      </c:pt>
                      <c:pt idx="14">
                        <c:v>43555</c:v>
                      </c:pt>
                      <c:pt idx="15">
                        <c:v>43585</c:v>
                      </c:pt>
                      <c:pt idx="16">
                        <c:v>43616</c:v>
                      </c:pt>
                      <c:pt idx="17">
                        <c:v>43646</c:v>
                      </c:pt>
                      <c:pt idx="18">
                        <c:v>43677</c:v>
                      </c:pt>
                      <c:pt idx="19">
                        <c:v>43708</c:v>
                      </c:pt>
                      <c:pt idx="20">
                        <c:v>43738</c:v>
                      </c:pt>
                      <c:pt idx="21">
                        <c:v>43769</c:v>
                      </c:pt>
                      <c:pt idx="22">
                        <c:v>43799</c:v>
                      </c:pt>
                      <c:pt idx="23">
                        <c:v>43830</c:v>
                      </c:pt>
                      <c:pt idx="24">
                        <c:v>43861</c:v>
                      </c:pt>
                      <c:pt idx="25">
                        <c:v>43890</c:v>
                      </c:pt>
                      <c:pt idx="26">
                        <c:v>43921</c:v>
                      </c:pt>
                      <c:pt idx="27">
                        <c:v>43951</c:v>
                      </c:pt>
                      <c:pt idx="28">
                        <c:v>43982</c:v>
                      </c:pt>
                      <c:pt idx="29">
                        <c:v>44012</c:v>
                      </c:pt>
                      <c:pt idx="30">
                        <c:v>44043</c:v>
                      </c:pt>
                      <c:pt idx="31">
                        <c:v>44074</c:v>
                      </c:pt>
                      <c:pt idx="32">
                        <c:v>44104</c:v>
                      </c:pt>
                      <c:pt idx="33">
                        <c:v>44135</c:v>
                      </c:pt>
                      <c:pt idx="34">
                        <c:v>44165</c:v>
                      </c:pt>
                      <c:pt idx="35">
                        <c:v>44196</c:v>
                      </c:pt>
                      <c:pt idx="36">
                        <c:v>44227</c:v>
                      </c:pt>
                      <c:pt idx="37">
                        <c:v>44255</c:v>
                      </c:pt>
                      <c:pt idx="38">
                        <c:v>44286</c:v>
                      </c:pt>
                      <c:pt idx="39">
                        <c:v>44316</c:v>
                      </c:pt>
                      <c:pt idx="40">
                        <c:v>44347</c:v>
                      </c:pt>
                      <c:pt idx="41">
                        <c:v>44377</c:v>
                      </c:pt>
                      <c:pt idx="42">
                        <c:v>44408</c:v>
                      </c:pt>
                      <c:pt idx="43">
                        <c:v>44439</c:v>
                      </c:pt>
                      <c:pt idx="44">
                        <c:v>44469</c:v>
                      </c:pt>
                      <c:pt idx="45">
                        <c:v>44500</c:v>
                      </c:pt>
                      <c:pt idx="46">
                        <c:v>44530</c:v>
                      </c:pt>
                      <c:pt idx="47">
                        <c:v>44561</c:v>
                      </c:pt>
                      <c:pt idx="48">
                        <c:v>44592</c:v>
                      </c:pt>
                      <c:pt idx="49">
                        <c:v>44620</c:v>
                      </c:pt>
                      <c:pt idx="50">
                        <c:v>44651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'חודשי מנוכה עונתיות ישראלים'!$S$10:$S$53</c15:sqref>
                        </c15:formulaRef>
                      </c:ext>
                    </c:extLst>
                    <c:numCache>
                      <c:formatCode>General</c:formatCode>
                      <c:ptCount val="44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B540-46F3-BD74-1870503B2BAA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'חודשי מנוכה עונתיות ישראלים'!$T$6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'חודשי מנוכה עונתיות ישראלים'!$A$10:$A$60</c15:sqref>
                        </c15:formulaRef>
                      </c:ext>
                    </c:extLst>
                    <c:numCache>
                      <c:formatCode>m/d/yyyy</c:formatCode>
                      <c:ptCount val="51"/>
                      <c:pt idx="0">
                        <c:v>43131</c:v>
                      </c:pt>
                      <c:pt idx="1">
                        <c:v>43159</c:v>
                      </c:pt>
                      <c:pt idx="2">
                        <c:v>43190</c:v>
                      </c:pt>
                      <c:pt idx="3">
                        <c:v>43220</c:v>
                      </c:pt>
                      <c:pt idx="4">
                        <c:v>43251</c:v>
                      </c:pt>
                      <c:pt idx="5">
                        <c:v>43281</c:v>
                      </c:pt>
                      <c:pt idx="6">
                        <c:v>43312</c:v>
                      </c:pt>
                      <c:pt idx="7">
                        <c:v>43343</c:v>
                      </c:pt>
                      <c:pt idx="8">
                        <c:v>43373</c:v>
                      </c:pt>
                      <c:pt idx="9">
                        <c:v>43404</c:v>
                      </c:pt>
                      <c:pt idx="10">
                        <c:v>43434</c:v>
                      </c:pt>
                      <c:pt idx="11">
                        <c:v>43465</c:v>
                      </c:pt>
                      <c:pt idx="12">
                        <c:v>43496</c:v>
                      </c:pt>
                      <c:pt idx="13">
                        <c:v>43524</c:v>
                      </c:pt>
                      <c:pt idx="14">
                        <c:v>43555</c:v>
                      </c:pt>
                      <c:pt idx="15">
                        <c:v>43585</c:v>
                      </c:pt>
                      <c:pt idx="16">
                        <c:v>43616</c:v>
                      </c:pt>
                      <c:pt idx="17">
                        <c:v>43646</c:v>
                      </c:pt>
                      <c:pt idx="18">
                        <c:v>43677</c:v>
                      </c:pt>
                      <c:pt idx="19">
                        <c:v>43708</c:v>
                      </c:pt>
                      <c:pt idx="20">
                        <c:v>43738</c:v>
                      </c:pt>
                      <c:pt idx="21">
                        <c:v>43769</c:v>
                      </c:pt>
                      <c:pt idx="22">
                        <c:v>43799</c:v>
                      </c:pt>
                      <c:pt idx="23">
                        <c:v>43830</c:v>
                      </c:pt>
                      <c:pt idx="24">
                        <c:v>43861</c:v>
                      </c:pt>
                      <c:pt idx="25">
                        <c:v>43890</c:v>
                      </c:pt>
                      <c:pt idx="26">
                        <c:v>43921</c:v>
                      </c:pt>
                      <c:pt idx="27">
                        <c:v>43951</c:v>
                      </c:pt>
                      <c:pt idx="28">
                        <c:v>43982</c:v>
                      </c:pt>
                      <c:pt idx="29">
                        <c:v>44012</c:v>
                      </c:pt>
                      <c:pt idx="30">
                        <c:v>44043</c:v>
                      </c:pt>
                      <c:pt idx="31">
                        <c:v>44074</c:v>
                      </c:pt>
                      <c:pt idx="32">
                        <c:v>44104</c:v>
                      </c:pt>
                      <c:pt idx="33">
                        <c:v>44135</c:v>
                      </c:pt>
                      <c:pt idx="34">
                        <c:v>44165</c:v>
                      </c:pt>
                      <c:pt idx="35">
                        <c:v>44196</c:v>
                      </c:pt>
                      <c:pt idx="36">
                        <c:v>44227</c:v>
                      </c:pt>
                      <c:pt idx="37">
                        <c:v>44255</c:v>
                      </c:pt>
                      <c:pt idx="38">
                        <c:v>44286</c:v>
                      </c:pt>
                      <c:pt idx="39">
                        <c:v>44316</c:v>
                      </c:pt>
                      <c:pt idx="40">
                        <c:v>44347</c:v>
                      </c:pt>
                      <c:pt idx="41">
                        <c:v>44377</c:v>
                      </c:pt>
                      <c:pt idx="42">
                        <c:v>44408</c:v>
                      </c:pt>
                      <c:pt idx="43">
                        <c:v>44439</c:v>
                      </c:pt>
                      <c:pt idx="44">
                        <c:v>44469</c:v>
                      </c:pt>
                      <c:pt idx="45">
                        <c:v>44500</c:v>
                      </c:pt>
                      <c:pt idx="46">
                        <c:v>44530</c:v>
                      </c:pt>
                      <c:pt idx="47">
                        <c:v>44561</c:v>
                      </c:pt>
                      <c:pt idx="48">
                        <c:v>44592</c:v>
                      </c:pt>
                      <c:pt idx="49">
                        <c:v>44620</c:v>
                      </c:pt>
                      <c:pt idx="50">
                        <c:v>44651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'חודשי מנוכה עונתיות ישראלים'!$T$10:$T$53</c15:sqref>
                        </c15:formulaRef>
                      </c:ext>
                    </c:extLst>
                    <c:numCache>
                      <c:formatCode>General</c:formatCode>
                      <c:ptCount val="44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B540-46F3-BD74-1870503B2BAA}"/>
                  </c:ext>
                </c:extLst>
              </c15:ser>
            </c15:filteredLineSeries>
          </c:ext>
        </c:extLst>
      </c:lineChart>
      <c:catAx>
        <c:axId val="75052773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750536592"/>
        <c:crosses val="autoZero"/>
        <c:auto val="1"/>
        <c:lblAlgn val="ctr"/>
        <c:lblOffset val="100"/>
        <c:noMultiLvlLbl val="1"/>
      </c:catAx>
      <c:valAx>
        <c:axId val="750536592"/>
        <c:scaling>
          <c:orientation val="minMax"/>
          <c:min val="8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750527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34699982162214E-2"/>
          <c:y val="0.86832890224519466"/>
          <c:w val="0.86334012867020871"/>
          <c:h val="0.128558349733885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  <c:userShapes r:id="rId5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b="1" dirty="0" smtClean="0"/>
              <a:t>איור 23: שיעור </a:t>
            </a:r>
            <a:r>
              <a:rPr lang="he-IL" b="1" dirty="0"/>
              <a:t>החברות בסקר המגמות שדיווחו על מגבלה מתונה או חמורה על הפעילות בשל מחסור בעובדים, לפי ענף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(נתונים מקוריים, ממוצע נע 3 חודשים (אחורה), </a:t>
            </a:r>
            <a:r>
              <a:rPr lang="he-IL" dirty="0" err="1"/>
              <a:t>ינו</a:t>
            </a:r>
            <a:r>
              <a:rPr lang="he-IL" dirty="0"/>
              <a:t>' 19 – מאי 22)</a:t>
            </a:r>
          </a:p>
        </c:rich>
      </c:tx>
      <c:layout>
        <c:manualLayout>
          <c:xMode val="edge"/>
          <c:yMode val="edge"/>
          <c:x val="0.13239845019372576"/>
          <c:y val="2.70727580372250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6.9803681947164006E-2"/>
          <c:y val="0.20127263279907268"/>
          <c:w val="0.89552491458929628"/>
          <c:h val="0.48917142971341782"/>
        </c:manualLayout>
      </c:layout>
      <c:lineChart>
        <c:grouping val="standard"/>
        <c:varyColors val="0"/>
        <c:ser>
          <c:idx val="0"/>
          <c:order val="12"/>
          <c:tx>
            <c:strRef>
              <c:f>'שקף -9 מגבלה בגיוס עובדים'!$B$3:$E$3</c:f>
              <c:strCache>
                <c:ptCount val="1"/>
                <c:pt idx="0">
                  <c:v>תעשייה וחרושת (עובדים בלתי מקצועיים)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'שקף -9 מגבלה בגיוס עובדים'!$A$53:$A$93</c:f>
              <c:numCache>
                <c:formatCode>mmm\-yy</c:formatCode>
                <c:ptCount val="41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</c:numCache>
            </c:numRef>
          </c:cat>
          <c:val>
            <c:numRef>
              <c:f>'שקף -9 מגבלה בגיוס עובדים'!$E$53:$E$93</c:f>
              <c:numCache>
                <c:formatCode>0.0</c:formatCode>
                <c:ptCount val="41"/>
                <c:pt idx="0">
                  <c:v>22.446666666666669</c:v>
                </c:pt>
                <c:pt idx="1">
                  <c:v>21.349999999999998</c:v>
                </c:pt>
                <c:pt idx="2">
                  <c:v>21.459999999999997</c:v>
                </c:pt>
                <c:pt idx="3">
                  <c:v>20.03</c:v>
                </c:pt>
                <c:pt idx="4">
                  <c:v>20.786666666666665</c:v>
                </c:pt>
                <c:pt idx="5">
                  <c:v>20.556666666666665</c:v>
                </c:pt>
                <c:pt idx="6">
                  <c:v>21.849999999999998</c:v>
                </c:pt>
                <c:pt idx="7">
                  <c:v>21.45</c:v>
                </c:pt>
                <c:pt idx="8">
                  <c:v>21.553333333333331</c:v>
                </c:pt>
                <c:pt idx="9">
                  <c:v>21.310000000000002</c:v>
                </c:pt>
                <c:pt idx="10">
                  <c:v>21.813333333333333</c:v>
                </c:pt>
                <c:pt idx="11">
                  <c:v>23.11</c:v>
                </c:pt>
                <c:pt idx="12">
                  <c:v>24.026666666666671</c:v>
                </c:pt>
                <c:pt idx="13">
                  <c:v>23.83666666666667</c:v>
                </c:pt>
                <c:pt idx="14">
                  <c:v>23.91</c:v>
                </c:pt>
                <c:pt idx="15">
                  <c:v>22.930000000000003</c:v>
                </c:pt>
                <c:pt idx="16">
                  <c:v>22.176666666666666</c:v>
                </c:pt>
                <c:pt idx="17">
                  <c:v>18.82</c:v>
                </c:pt>
                <c:pt idx="18">
                  <c:v>16.876666666666665</c:v>
                </c:pt>
                <c:pt idx="19">
                  <c:v>16.713333333333335</c:v>
                </c:pt>
                <c:pt idx="20">
                  <c:v>18.703333333333333</c:v>
                </c:pt>
                <c:pt idx="21">
                  <c:v>21.546666666666667</c:v>
                </c:pt>
                <c:pt idx="22">
                  <c:v>21.946666666666669</c:v>
                </c:pt>
                <c:pt idx="23">
                  <c:v>21.816666666666666</c:v>
                </c:pt>
                <c:pt idx="24">
                  <c:v>21.016666666666669</c:v>
                </c:pt>
                <c:pt idx="25">
                  <c:v>22.49666666666667</c:v>
                </c:pt>
                <c:pt idx="26">
                  <c:v>23.830000000000002</c:v>
                </c:pt>
                <c:pt idx="27">
                  <c:v>25.5</c:v>
                </c:pt>
                <c:pt idx="28">
                  <c:v>26.263333333333332</c:v>
                </c:pt>
                <c:pt idx="29">
                  <c:v>28.166666666666668</c:v>
                </c:pt>
                <c:pt idx="30">
                  <c:v>29.166666666666668</c:v>
                </c:pt>
                <c:pt idx="31">
                  <c:v>31.716666666666669</c:v>
                </c:pt>
                <c:pt idx="32">
                  <c:v>33.01</c:v>
                </c:pt>
                <c:pt idx="33">
                  <c:v>35.123333333333335</c:v>
                </c:pt>
                <c:pt idx="34">
                  <c:v>35.736666666666672</c:v>
                </c:pt>
                <c:pt idx="35">
                  <c:v>36.006666666666668</c:v>
                </c:pt>
                <c:pt idx="36">
                  <c:v>35.453333333333333</c:v>
                </c:pt>
                <c:pt idx="37">
                  <c:v>33.576666666666675</c:v>
                </c:pt>
                <c:pt idx="38">
                  <c:v>33.313333333333333</c:v>
                </c:pt>
                <c:pt idx="39">
                  <c:v>33.206666666666671</c:v>
                </c:pt>
                <c:pt idx="40">
                  <c:v>33.5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65-42FC-82AE-3F99C325F594}"/>
            </c:ext>
          </c:extLst>
        </c:ser>
        <c:ser>
          <c:idx val="3"/>
          <c:order val="13"/>
          <c:tx>
            <c:strRef>
              <c:f>'שקף -9 מגבלה בגיוס עובדים'!$F$3:$I$3</c:f>
              <c:strCache>
                <c:ptCount val="1"/>
                <c:pt idx="0">
                  <c:v>תעשייה וחרושת (עובדים מקצועיים)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'שקף -9 מגבלה בגיוס עובדים'!$A$53:$A$93</c:f>
              <c:numCache>
                <c:formatCode>mmm\-yy</c:formatCode>
                <c:ptCount val="41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</c:numCache>
            </c:numRef>
          </c:cat>
          <c:val>
            <c:numRef>
              <c:f>'שקף -9 מגבלה בגיוס עובדים'!$I$53:$I$93</c:f>
              <c:numCache>
                <c:formatCode>0.0</c:formatCode>
                <c:ptCount val="41"/>
                <c:pt idx="0">
                  <c:v>36.18</c:v>
                </c:pt>
                <c:pt idx="1">
                  <c:v>35.32</c:v>
                </c:pt>
                <c:pt idx="2">
                  <c:v>35.023333333333333</c:v>
                </c:pt>
                <c:pt idx="3">
                  <c:v>34.97</c:v>
                </c:pt>
                <c:pt idx="4">
                  <c:v>35.393333333333338</c:v>
                </c:pt>
                <c:pt idx="5">
                  <c:v>35.713333333333331</c:v>
                </c:pt>
                <c:pt idx="6">
                  <c:v>35.020000000000003</c:v>
                </c:pt>
                <c:pt idx="7">
                  <c:v>33.363333333333337</c:v>
                </c:pt>
                <c:pt idx="8">
                  <c:v>33.18</c:v>
                </c:pt>
                <c:pt idx="9">
                  <c:v>32.543333333333337</c:v>
                </c:pt>
                <c:pt idx="10">
                  <c:v>33.856666666666669</c:v>
                </c:pt>
                <c:pt idx="11">
                  <c:v>34.870000000000005</c:v>
                </c:pt>
                <c:pt idx="12">
                  <c:v>36.216666666666661</c:v>
                </c:pt>
                <c:pt idx="13">
                  <c:v>35.89</c:v>
                </c:pt>
                <c:pt idx="14">
                  <c:v>33.343333333333334</c:v>
                </c:pt>
                <c:pt idx="15">
                  <c:v>31.463333333333328</c:v>
                </c:pt>
                <c:pt idx="16">
                  <c:v>29.360000000000003</c:v>
                </c:pt>
                <c:pt idx="17">
                  <c:v>27.953333333333337</c:v>
                </c:pt>
                <c:pt idx="18">
                  <c:v>26.946666666666669</c:v>
                </c:pt>
                <c:pt idx="19">
                  <c:v>26.99</c:v>
                </c:pt>
                <c:pt idx="20">
                  <c:v>29.143333333333331</c:v>
                </c:pt>
                <c:pt idx="21">
                  <c:v>33.013333333333328</c:v>
                </c:pt>
                <c:pt idx="22">
                  <c:v>34.876666666666665</c:v>
                </c:pt>
                <c:pt idx="23">
                  <c:v>36.213333333333331</c:v>
                </c:pt>
                <c:pt idx="24">
                  <c:v>34.97</c:v>
                </c:pt>
                <c:pt idx="25">
                  <c:v>35.160000000000004</c:v>
                </c:pt>
                <c:pt idx="26">
                  <c:v>34.53</c:v>
                </c:pt>
                <c:pt idx="27">
                  <c:v>36.1</c:v>
                </c:pt>
                <c:pt idx="28">
                  <c:v>37.533333333333339</c:v>
                </c:pt>
                <c:pt idx="29">
                  <c:v>41.053333333333335</c:v>
                </c:pt>
                <c:pt idx="30">
                  <c:v>43.569999999999993</c:v>
                </c:pt>
                <c:pt idx="31">
                  <c:v>45.24666666666667</c:v>
                </c:pt>
                <c:pt idx="32">
                  <c:v>44.390000000000008</c:v>
                </c:pt>
                <c:pt idx="33">
                  <c:v>44.396666666666668</c:v>
                </c:pt>
                <c:pt idx="34">
                  <c:v>45.583333333333336</c:v>
                </c:pt>
                <c:pt idx="35">
                  <c:v>46.620000000000005</c:v>
                </c:pt>
                <c:pt idx="36">
                  <c:v>45.79666666666666</c:v>
                </c:pt>
                <c:pt idx="37">
                  <c:v>45.699999999999996</c:v>
                </c:pt>
                <c:pt idx="38">
                  <c:v>45.77</c:v>
                </c:pt>
                <c:pt idx="39">
                  <c:v>45.386666666666663</c:v>
                </c:pt>
                <c:pt idx="40">
                  <c:v>45.376666666666665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65-42FC-82AE-3F99C325F594}"/>
            </c:ext>
          </c:extLst>
        </c:ser>
        <c:ser>
          <c:idx val="4"/>
          <c:order val="14"/>
          <c:tx>
            <c:strRef>
              <c:f>'שקף -9 מגבלה בגיוס עובדים'!$J$3:$M$3</c:f>
              <c:strCache>
                <c:ptCount val="1"/>
                <c:pt idx="0">
                  <c:v>בינוי (עובדים בלתי מקצועיים)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'שקף -9 מגבלה בגיוס עובדים'!$A$53:$A$93</c:f>
              <c:numCache>
                <c:formatCode>mmm\-yy</c:formatCode>
                <c:ptCount val="41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</c:numCache>
            </c:numRef>
          </c:cat>
          <c:val>
            <c:numRef>
              <c:f>'שקף -9 מגבלה בגיוס עובדים'!$L$53:$L$93</c:f>
              <c:numCache>
                <c:formatCode>0.0</c:formatCode>
                <c:ptCount val="41"/>
                <c:pt idx="0">
                  <c:v>20.59</c:v>
                </c:pt>
                <c:pt idx="1">
                  <c:v>21.04</c:v>
                </c:pt>
                <c:pt idx="2">
                  <c:v>21.810000000000002</c:v>
                </c:pt>
                <c:pt idx="3">
                  <c:v>19.369999999999997</c:v>
                </c:pt>
                <c:pt idx="4">
                  <c:v>19.240000000000002</c:v>
                </c:pt>
                <c:pt idx="5">
                  <c:v>20.740000000000002</c:v>
                </c:pt>
                <c:pt idx="6">
                  <c:v>19.29</c:v>
                </c:pt>
                <c:pt idx="7">
                  <c:v>18.39</c:v>
                </c:pt>
                <c:pt idx="8">
                  <c:v>18.71</c:v>
                </c:pt>
                <c:pt idx="9">
                  <c:v>18.100000000000001</c:v>
                </c:pt>
                <c:pt idx="10">
                  <c:v>21.61</c:v>
                </c:pt>
                <c:pt idx="11">
                  <c:v>22.29</c:v>
                </c:pt>
                <c:pt idx="12">
                  <c:v>23.21</c:v>
                </c:pt>
                <c:pt idx="13">
                  <c:v>18.100000000000001</c:v>
                </c:pt>
                <c:pt idx="14">
                  <c:v>19.759999999999998</c:v>
                </c:pt>
                <c:pt idx="15">
                  <c:v>22.560000000000002</c:v>
                </c:pt>
                <c:pt idx="16">
                  <c:v>23.439999999999998</c:v>
                </c:pt>
                <c:pt idx="17">
                  <c:v>21.96</c:v>
                </c:pt>
                <c:pt idx="18">
                  <c:v>21.79</c:v>
                </c:pt>
                <c:pt idx="19">
                  <c:v>22.15</c:v>
                </c:pt>
                <c:pt idx="20">
                  <c:v>24.61</c:v>
                </c:pt>
                <c:pt idx="21">
                  <c:v>21.75</c:v>
                </c:pt>
                <c:pt idx="22">
                  <c:v>19.25</c:v>
                </c:pt>
                <c:pt idx="23">
                  <c:v>24.939999999999998</c:v>
                </c:pt>
                <c:pt idx="24">
                  <c:v>22.64</c:v>
                </c:pt>
                <c:pt idx="25">
                  <c:v>17.22</c:v>
                </c:pt>
                <c:pt idx="26">
                  <c:v>16.829999999999998</c:v>
                </c:pt>
                <c:pt idx="27">
                  <c:v>23.68</c:v>
                </c:pt>
                <c:pt idx="28">
                  <c:v>23.310000000000002</c:v>
                </c:pt>
                <c:pt idx="29">
                  <c:v>18.48</c:v>
                </c:pt>
                <c:pt idx="30">
                  <c:v>22</c:v>
                </c:pt>
                <c:pt idx="31">
                  <c:v>27.17</c:v>
                </c:pt>
                <c:pt idx="32">
                  <c:v>32.119999999999997</c:v>
                </c:pt>
                <c:pt idx="33">
                  <c:v>28.189999999999998</c:v>
                </c:pt>
                <c:pt idx="34">
                  <c:v>26.58</c:v>
                </c:pt>
                <c:pt idx="35">
                  <c:v>28.59</c:v>
                </c:pt>
                <c:pt idx="36">
                  <c:v>28.65</c:v>
                </c:pt>
                <c:pt idx="37">
                  <c:v>23.479999999999997</c:v>
                </c:pt>
                <c:pt idx="38">
                  <c:v>23.16</c:v>
                </c:pt>
                <c:pt idx="39">
                  <c:v>18.96</c:v>
                </c:pt>
                <c:pt idx="40">
                  <c:v>25.32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365-42FC-82AE-3F99C325F594}"/>
            </c:ext>
          </c:extLst>
        </c:ser>
        <c:ser>
          <c:idx val="7"/>
          <c:order val="15"/>
          <c:tx>
            <c:strRef>
              <c:f>'שקף -9 מגבלה בגיוס עובדים'!$N$3:$Q$3</c:f>
              <c:strCache>
                <c:ptCount val="1"/>
                <c:pt idx="0">
                  <c:v>מסחר קמעונאי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'שקף -9 מגבלה בגיוס עובדים'!$A$53:$A$93</c:f>
              <c:numCache>
                <c:formatCode>mmm\-yy</c:formatCode>
                <c:ptCount val="41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</c:numCache>
            </c:numRef>
          </c:cat>
          <c:val>
            <c:numRef>
              <c:f>'שקף -9 מגבלה בגיוס עובדים'!$Q$53:$Q$93</c:f>
              <c:numCache>
                <c:formatCode>0.0</c:formatCode>
                <c:ptCount val="41"/>
                <c:pt idx="0">
                  <c:v>24.73</c:v>
                </c:pt>
                <c:pt idx="1">
                  <c:v>24.293333333333333</c:v>
                </c:pt>
                <c:pt idx="2">
                  <c:v>24.73</c:v>
                </c:pt>
                <c:pt idx="3">
                  <c:v>24.74666666666667</c:v>
                </c:pt>
                <c:pt idx="4">
                  <c:v>24.823333333333334</c:v>
                </c:pt>
                <c:pt idx="5">
                  <c:v>25.106666666666669</c:v>
                </c:pt>
                <c:pt idx="6">
                  <c:v>24.576666666666668</c:v>
                </c:pt>
                <c:pt idx="7">
                  <c:v>25.236666666666665</c:v>
                </c:pt>
                <c:pt idx="8">
                  <c:v>24.343333333333334</c:v>
                </c:pt>
                <c:pt idx="9">
                  <c:v>23.416666666666668</c:v>
                </c:pt>
                <c:pt idx="10">
                  <c:v>21.77333333333333</c:v>
                </c:pt>
                <c:pt idx="11">
                  <c:v>21.78</c:v>
                </c:pt>
                <c:pt idx="12">
                  <c:v>22.216666666666669</c:v>
                </c:pt>
                <c:pt idx="13">
                  <c:v>23.11</c:v>
                </c:pt>
                <c:pt idx="14">
                  <c:v>19.916666666666668</c:v>
                </c:pt>
                <c:pt idx="15">
                  <c:v>15.313333333333333</c:v>
                </c:pt>
                <c:pt idx="16">
                  <c:v>12.219999999999999</c:v>
                </c:pt>
                <c:pt idx="17">
                  <c:v>10.443333333333333</c:v>
                </c:pt>
                <c:pt idx="18">
                  <c:v>11.563333333333333</c:v>
                </c:pt>
                <c:pt idx="19">
                  <c:v>11.719999999999999</c:v>
                </c:pt>
                <c:pt idx="20">
                  <c:v>11.676666666666668</c:v>
                </c:pt>
                <c:pt idx="21">
                  <c:v>12.170000000000002</c:v>
                </c:pt>
                <c:pt idx="22">
                  <c:v>10.856666666666667</c:v>
                </c:pt>
                <c:pt idx="23">
                  <c:v>11.733333333333334</c:v>
                </c:pt>
                <c:pt idx="24">
                  <c:v>10.913333333333334</c:v>
                </c:pt>
                <c:pt idx="25">
                  <c:v>12.903333333333331</c:v>
                </c:pt>
                <c:pt idx="26">
                  <c:v>17.183333333333334</c:v>
                </c:pt>
                <c:pt idx="27">
                  <c:v>21.583333333333332</c:v>
                </c:pt>
                <c:pt idx="28">
                  <c:v>25.276666666666667</c:v>
                </c:pt>
                <c:pt idx="29">
                  <c:v>26.78</c:v>
                </c:pt>
                <c:pt idx="30">
                  <c:v>27.623333333333335</c:v>
                </c:pt>
                <c:pt idx="31">
                  <c:v>26.986666666666668</c:v>
                </c:pt>
                <c:pt idx="32">
                  <c:v>25.926666666666666</c:v>
                </c:pt>
                <c:pt idx="33">
                  <c:v>25.853333333333335</c:v>
                </c:pt>
                <c:pt idx="34">
                  <c:v>25.826666666666664</c:v>
                </c:pt>
                <c:pt idx="35">
                  <c:v>26.086666666666662</c:v>
                </c:pt>
                <c:pt idx="36">
                  <c:v>28.03</c:v>
                </c:pt>
                <c:pt idx="37">
                  <c:v>30.153333333333332</c:v>
                </c:pt>
                <c:pt idx="38">
                  <c:v>33.853333333333332</c:v>
                </c:pt>
                <c:pt idx="39">
                  <c:v>33.093333333333334</c:v>
                </c:pt>
                <c:pt idx="40">
                  <c:v>34.246666666666663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365-42FC-82AE-3F99C325F594}"/>
            </c:ext>
          </c:extLst>
        </c:ser>
        <c:ser>
          <c:idx val="8"/>
          <c:order val="16"/>
          <c:tx>
            <c:strRef>
              <c:f>'שקף -9 מגבלה בגיוס עובדים'!$R$3:$U$3</c:f>
              <c:strCache>
                <c:ptCount val="1"/>
                <c:pt idx="0">
                  <c:v>מלונאות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'שקף -9 מגבלה בגיוס עובדים'!$A$53:$A$93</c:f>
              <c:numCache>
                <c:formatCode>mmm\-yy</c:formatCode>
                <c:ptCount val="41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</c:numCache>
            </c:numRef>
          </c:cat>
          <c:val>
            <c:numRef>
              <c:f>'שקף -9 מגבלה בגיוס עובדים'!$U$53:$U$93</c:f>
              <c:numCache>
                <c:formatCode>0.0</c:formatCode>
                <c:ptCount val="41"/>
                <c:pt idx="0">
                  <c:v>46.263333333333328</c:v>
                </c:pt>
                <c:pt idx="1">
                  <c:v>46.723333333333336</c:v>
                </c:pt>
                <c:pt idx="2">
                  <c:v>46.193333333333328</c:v>
                </c:pt>
                <c:pt idx="3">
                  <c:v>52.26</c:v>
                </c:pt>
                <c:pt idx="4">
                  <c:v>54.79</c:v>
                </c:pt>
                <c:pt idx="5">
                  <c:v>57.373333333333335</c:v>
                </c:pt>
                <c:pt idx="6">
                  <c:v>56.136666666666663</c:v>
                </c:pt>
                <c:pt idx="7">
                  <c:v>55.81</c:v>
                </c:pt>
                <c:pt idx="8">
                  <c:v>57.346666666666664</c:v>
                </c:pt>
                <c:pt idx="9">
                  <c:v>57.913333333333334</c:v>
                </c:pt>
                <c:pt idx="10">
                  <c:v>59.016666666666673</c:v>
                </c:pt>
                <c:pt idx="11">
                  <c:v>56.856666666666662</c:v>
                </c:pt>
                <c:pt idx="12">
                  <c:v>56.25333333333333</c:v>
                </c:pt>
                <c:pt idx="13">
                  <c:v>54.84</c:v>
                </c:pt>
                <c:pt idx="14">
                  <c:v>48.473333333333336</c:v>
                </c:pt>
                <c:pt idx="15">
                  <c:v>43.303333333333335</c:v>
                </c:pt>
                <c:pt idx="16">
                  <c:v>35.47</c:v>
                </c:pt>
                <c:pt idx="17">
                  <c:v>34.013333333333328</c:v>
                </c:pt>
                <c:pt idx="18">
                  <c:v>36.629999999999995</c:v>
                </c:pt>
                <c:pt idx="19">
                  <c:v>43.5</c:v>
                </c:pt>
                <c:pt idx="20">
                  <c:v>49.916666666666664</c:v>
                </c:pt>
                <c:pt idx="21">
                  <c:v>48.29666666666666</c:v>
                </c:pt>
                <c:pt idx="22">
                  <c:v>46.389999999999993</c:v>
                </c:pt>
                <c:pt idx="23">
                  <c:v>41.93</c:v>
                </c:pt>
                <c:pt idx="24">
                  <c:v>51.026666666666671</c:v>
                </c:pt>
                <c:pt idx="25">
                  <c:v>52.026666666666664</c:v>
                </c:pt>
                <c:pt idx="26">
                  <c:v>64.973333333333343</c:v>
                </c:pt>
                <c:pt idx="27">
                  <c:v>68.256666666666661</c:v>
                </c:pt>
                <c:pt idx="28">
                  <c:v>74.536666666666676</c:v>
                </c:pt>
                <c:pt idx="29">
                  <c:v>76.13</c:v>
                </c:pt>
                <c:pt idx="30">
                  <c:v>74.073333333333338</c:v>
                </c:pt>
                <c:pt idx="31">
                  <c:v>77.160000000000011</c:v>
                </c:pt>
                <c:pt idx="32">
                  <c:v>75.426666666666677</c:v>
                </c:pt>
                <c:pt idx="33">
                  <c:v>75.25333333333333</c:v>
                </c:pt>
                <c:pt idx="34">
                  <c:v>73.39</c:v>
                </c:pt>
                <c:pt idx="35">
                  <c:v>73.226666666666674</c:v>
                </c:pt>
                <c:pt idx="36">
                  <c:v>64.06</c:v>
                </c:pt>
                <c:pt idx="37">
                  <c:v>64.703333333333333</c:v>
                </c:pt>
                <c:pt idx="38">
                  <c:v>66.61333333333333</c:v>
                </c:pt>
                <c:pt idx="39">
                  <c:v>77.066666666666663</c:v>
                </c:pt>
                <c:pt idx="40">
                  <c:v>78.873333333333335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365-42FC-82AE-3F99C325F594}"/>
            </c:ext>
          </c:extLst>
        </c:ser>
        <c:ser>
          <c:idx val="9"/>
          <c:order val="17"/>
          <c:tx>
            <c:strRef>
              <c:f>'שקף -9 מגבלה בגיוס עובדים'!$V$3:$Y$3</c:f>
              <c:strCache>
                <c:ptCount val="1"/>
                <c:pt idx="0">
                  <c:v>שירותים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'שקף -9 מגבלה בגיוס עובדים'!$A$53:$A$93</c:f>
              <c:numCache>
                <c:formatCode>mmm\-yy</c:formatCode>
                <c:ptCount val="41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</c:numCache>
            </c:numRef>
          </c:cat>
          <c:val>
            <c:numRef>
              <c:f>'שקף -9 מגבלה בגיוס עובדים'!$Y$53:$Y$93</c:f>
              <c:numCache>
                <c:formatCode>0.0</c:formatCode>
                <c:ptCount val="41"/>
                <c:pt idx="0">
                  <c:v>32.236666666666672</c:v>
                </c:pt>
                <c:pt idx="1">
                  <c:v>32.31</c:v>
                </c:pt>
                <c:pt idx="2">
                  <c:v>32.04</c:v>
                </c:pt>
                <c:pt idx="3">
                  <c:v>32.479999999999997</c:v>
                </c:pt>
                <c:pt idx="4">
                  <c:v>32.06666666666667</c:v>
                </c:pt>
                <c:pt idx="5">
                  <c:v>32.446666666666665</c:v>
                </c:pt>
                <c:pt idx="6">
                  <c:v>32.483333333333334</c:v>
                </c:pt>
                <c:pt idx="7">
                  <c:v>33.026666666666664</c:v>
                </c:pt>
                <c:pt idx="8">
                  <c:v>33.046666666666667</c:v>
                </c:pt>
                <c:pt idx="9">
                  <c:v>33.840000000000003</c:v>
                </c:pt>
                <c:pt idx="10">
                  <c:v>33.619999999999997</c:v>
                </c:pt>
                <c:pt idx="11">
                  <c:v>34.363333333333337</c:v>
                </c:pt>
                <c:pt idx="12">
                  <c:v>33.513333333333335</c:v>
                </c:pt>
                <c:pt idx="13">
                  <c:v>33.51</c:v>
                </c:pt>
                <c:pt idx="14">
                  <c:v>31.61</c:v>
                </c:pt>
                <c:pt idx="15">
                  <c:v>28.263333333333332</c:v>
                </c:pt>
                <c:pt idx="16">
                  <c:v>26.873333333333331</c:v>
                </c:pt>
                <c:pt idx="17">
                  <c:v>26.063333333333333</c:v>
                </c:pt>
                <c:pt idx="18">
                  <c:v>27.813333333333333</c:v>
                </c:pt>
                <c:pt idx="19">
                  <c:v>26.606666666666666</c:v>
                </c:pt>
                <c:pt idx="20">
                  <c:v>27.836666666666662</c:v>
                </c:pt>
                <c:pt idx="21">
                  <c:v>28.346666666666664</c:v>
                </c:pt>
                <c:pt idx="22">
                  <c:v>31.33666666666667</c:v>
                </c:pt>
                <c:pt idx="23">
                  <c:v>31.826666666666664</c:v>
                </c:pt>
                <c:pt idx="24">
                  <c:v>31.319999999999997</c:v>
                </c:pt>
                <c:pt idx="25">
                  <c:v>31.223333333333333</c:v>
                </c:pt>
                <c:pt idx="26">
                  <c:v>34.166666666666664</c:v>
                </c:pt>
                <c:pt idx="27">
                  <c:v>37.993333333333332</c:v>
                </c:pt>
                <c:pt idx="28">
                  <c:v>41.423333333333339</c:v>
                </c:pt>
                <c:pt idx="29">
                  <c:v>44.9</c:v>
                </c:pt>
                <c:pt idx="30">
                  <c:v>46.473333333333336</c:v>
                </c:pt>
                <c:pt idx="31">
                  <c:v>45.91</c:v>
                </c:pt>
                <c:pt idx="32">
                  <c:v>43.936666666666667</c:v>
                </c:pt>
                <c:pt idx="33">
                  <c:v>42.616666666666667</c:v>
                </c:pt>
                <c:pt idx="34">
                  <c:v>41.529999999999994</c:v>
                </c:pt>
                <c:pt idx="35">
                  <c:v>40.950000000000003</c:v>
                </c:pt>
                <c:pt idx="36">
                  <c:v>43.173333333333339</c:v>
                </c:pt>
                <c:pt idx="37">
                  <c:v>43.383333333333326</c:v>
                </c:pt>
                <c:pt idx="38">
                  <c:v>43.259999999999991</c:v>
                </c:pt>
                <c:pt idx="39">
                  <c:v>42.669999999999995</c:v>
                </c:pt>
                <c:pt idx="40">
                  <c:v>44.629999999999995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365-42FC-82AE-3F99C325F5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5692392"/>
        <c:axId val="945693048"/>
        <c:extLst>
          <c:ext xmlns:c15="http://schemas.microsoft.com/office/drawing/2012/chart" uri="{02D57815-91ED-43cb-92C2-25804820EDAC}">
            <c15:filteredLineSeries>
              <c15:ser>
                <c:idx val="1"/>
                <c:order val="0"/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'שקף -9 מגבלה בגיוס עובדים'!$A$53:$A$93</c15:sqref>
                        </c15:formulaRef>
                      </c:ext>
                    </c:extLst>
                    <c:numCache>
                      <c:formatCode>mmm\-yy</c:formatCode>
                      <c:ptCount val="41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'[10]מגבלה בגיוס עובדים'!$B$3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4365-42FC-82AE-3F99C325F594}"/>
                  </c:ext>
                </c:extLst>
              </c15:ser>
            </c15:filteredLineSeries>
            <c15:filteredLineSeries>
              <c15:ser>
                <c:idx val="2"/>
                <c:order val="1"/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'שקף -9 מגבלה בגיוס עובדים'!$A$53:$A$93</c15:sqref>
                        </c15:formulaRef>
                      </c:ext>
                    </c:extLst>
                    <c:numCache>
                      <c:formatCode>mmm\-yy</c:formatCode>
                      <c:ptCount val="41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'[10]מגבלה בגיוס עובדים'!$C$3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4365-42FC-82AE-3F99C325F594}"/>
                  </c:ext>
                </c:extLst>
              </c15:ser>
            </c15:filteredLineSeries>
            <c15:filteredLineSeries>
              <c15:ser>
                <c:idx val="5"/>
                <c:order val="2"/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'שקף -9 מגבלה בגיוס עובדים'!$A$53:$A$93</c15:sqref>
                        </c15:formulaRef>
                      </c:ext>
                    </c:extLst>
                    <c:numCache>
                      <c:formatCode>mmm\-yy</c:formatCode>
                      <c:ptCount val="41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'[10]מגבלה בגיוס עובדים'!$F$3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4365-42FC-82AE-3F99C325F594}"/>
                  </c:ext>
                </c:extLst>
              </c15:ser>
            </c15:filteredLineSeries>
            <c15:filteredLineSeries>
              <c15:ser>
                <c:idx val="6"/>
                <c:order val="3"/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'שקף -9 מגבלה בגיוס עובדים'!$A$53:$A$93</c15:sqref>
                        </c15:formulaRef>
                      </c:ext>
                    </c:extLst>
                    <c:numCache>
                      <c:formatCode>mmm\-yy</c:formatCode>
                      <c:ptCount val="41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'[10]מגבלה בגיוס עובדים'!$G$3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4365-42FC-82AE-3F99C325F594}"/>
                  </c:ext>
                </c:extLst>
              </c15:ser>
            </c15:filteredLineSeries>
            <c15:filteredLineSeries>
              <c15:ser>
                <c:idx val="10"/>
                <c:order val="4"/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'שקף -9 מגבלה בגיוס עובדים'!$A$53:$A$93</c15:sqref>
                        </c15:formulaRef>
                      </c:ext>
                    </c:extLst>
                    <c:numCache>
                      <c:formatCode>mmm\-yy</c:formatCode>
                      <c:ptCount val="41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'[10]מגבלה בגיוס עובדים'!$J$3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4365-42FC-82AE-3F99C325F594}"/>
                  </c:ext>
                </c:extLst>
              </c15:ser>
            </c15:filteredLineSeries>
            <c15:filteredLineSeries>
              <c15:ser>
                <c:idx val="11"/>
                <c:order val="5"/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'שקף -9 מגבלה בגיוס עובדים'!$A$53:$A$93</c15:sqref>
                        </c15:formulaRef>
                      </c:ext>
                    </c:extLst>
                    <c:numCache>
                      <c:formatCode>mmm\-yy</c:formatCode>
                      <c:ptCount val="41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'[10]מגבלה בגיוס עובדים'!$K$3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4365-42FC-82AE-3F99C325F594}"/>
                  </c:ext>
                </c:extLst>
              </c15:ser>
            </c15:filteredLineSeries>
            <c15:filteredLineSeries>
              <c15:ser>
                <c:idx val="15"/>
                <c:order val="6"/>
                <c:spPr>
                  <a:ln w="28575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'שקף -9 מגבלה בגיוס עובדים'!$A$53:$A$93</c15:sqref>
                        </c15:formulaRef>
                      </c:ext>
                    </c:extLst>
                    <c:numCache>
                      <c:formatCode>mmm\-yy</c:formatCode>
                      <c:ptCount val="41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'[10]מגבלה בגיוס עובדים'!$N$3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4365-42FC-82AE-3F99C325F594}"/>
                  </c:ext>
                </c:extLst>
              </c15:ser>
            </c15:filteredLineSeries>
            <c15:filteredLineSeries>
              <c15:ser>
                <c:idx val="16"/>
                <c:order val="7"/>
                <c:spPr>
                  <a:ln w="28575" cap="rnd">
                    <a:solidFill>
                      <a:schemeClr val="accent5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'שקף -9 מגבלה בגיוס עובדים'!$A$53:$A$93</c15:sqref>
                        </c15:formulaRef>
                      </c:ext>
                    </c:extLst>
                    <c:numCache>
                      <c:formatCode>mmm\-yy</c:formatCode>
                      <c:ptCount val="41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'[10]מגבלה בגיוס עובדים'!$O$3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4365-42FC-82AE-3F99C325F594}"/>
                  </c:ext>
                </c:extLst>
              </c15:ser>
            </c15:filteredLineSeries>
            <c15:filteredLineSeries>
              <c15:ser>
                <c:idx val="20"/>
                <c:order val="8"/>
                <c:spPr>
                  <a:ln w="28575" cap="rnd">
                    <a:solidFill>
                      <a:schemeClr val="accent3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'שקף -9 מגבלה בגיוס עובדים'!$A$53:$A$93</c15:sqref>
                        </c15:formulaRef>
                      </c:ext>
                    </c:extLst>
                    <c:numCache>
                      <c:formatCode>mmm\-yy</c:formatCode>
                      <c:ptCount val="41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'[10]מגבלה בגיוס עובדים'!$R$3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4365-42FC-82AE-3F99C325F594}"/>
                  </c:ext>
                </c:extLst>
              </c15:ser>
            </c15:filteredLineSeries>
            <c15:filteredLineSeries>
              <c15:ser>
                <c:idx val="21"/>
                <c:order val="9"/>
                <c:spPr>
                  <a:ln w="28575" cap="rnd">
                    <a:solidFill>
                      <a:schemeClr val="accent4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'שקף -9 מגבלה בגיוס עובדים'!$A$53:$A$93</c15:sqref>
                        </c15:formulaRef>
                      </c:ext>
                    </c:extLst>
                    <c:numCache>
                      <c:formatCode>mmm\-yy</c:formatCode>
                      <c:ptCount val="41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'[10]מגבלה בגיוס עובדים'!$S$3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4365-42FC-82AE-3F99C325F594}"/>
                  </c:ext>
                </c:extLst>
              </c15:ser>
            </c15:filteredLineSeries>
            <c15:filteredLineSeries>
              <c15:ser>
                <c:idx val="25"/>
                <c:order val="10"/>
                <c:spPr>
                  <a:ln w="28575" cap="rnd">
                    <a:solidFill>
                      <a:schemeClr val="accent2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'שקף -9 מגבלה בגיוס עובדים'!$A$53:$A$93</c15:sqref>
                        </c15:formulaRef>
                      </c:ext>
                    </c:extLst>
                    <c:numCache>
                      <c:formatCode>mmm\-yy</c:formatCode>
                      <c:ptCount val="41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'[10]מגבלה בגיוס עובדים'!$V$3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4365-42FC-82AE-3F99C325F594}"/>
                  </c:ext>
                </c:extLst>
              </c15:ser>
            </c15:filteredLineSeries>
            <c15:filteredLineSeries>
              <c15:ser>
                <c:idx val="26"/>
                <c:order val="11"/>
                <c:spPr>
                  <a:ln w="28575" cap="rnd">
                    <a:solidFill>
                      <a:schemeClr val="accent3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'שקף -9 מגבלה בגיוס עובדים'!$A$53:$A$93</c15:sqref>
                        </c15:formulaRef>
                      </c:ext>
                    </c:extLst>
                    <c:numCache>
                      <c:formatCode>mmm\-yy</c:formatCode>
                      <c:ptCount val="41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'[10]מגבלה בגיוס עובדים'!$W$3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4365-42FC-82AE-3F99C325F594}"/>
                  </c:ext>
                </c:extLst>
              </c15:ser>
            </c15:filteredLineSeries>
          </c:ext>
        </c:extLst>
      </c:lineChart>
      <c:dateAx>
        <c:axId val="94569239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945693048"/>
        <c:crosses val="autoZero"/>
        <c:auto val="1"/>
        <c:lblOffset val="100"/>
        <c:baseTimeUnit val="months"/>
      </c:dateAx>
      <c:valAx>
        <c:axId val="945693048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r>
                  <a:rPr lang="he-IL"/>
                  <a:t>אחוזים</a:t>
                </a:r>
              </a:p>
            </c:rich>
          </c:tx>
          <c:layout>
            <c:manualLayout>
              <c:xMode val="edge"/>
              <c:yMode val="edge"/>
              <c:x val="1.9267346150118263E-2"/>
              <c:y val="0.116568534987076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David" panose="020E0502060401010101" pitchFamily="34" charset="-79"/>
                  <a:ea typeface="+mn-ea"/>
                  <a:cs typeface="David" panose="020E0502060401010101" pitchFamily="34" charset="-79"/>
                </a:defRPr>
              </a:pPr>
              <a:endParaRPr lang="he-IL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945692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6748878612395673E-2"/>
          <c:y val="0.81448952129714736"/>
          <c:w val="0.8665020576131689"/>
          <c:h val="0.121212678364443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solidFill>
        <a:schemeClr val="bg2">
          <a:lumMod val="7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איור 24: תחזיות </a:t>
            </a:r>
            <a:r>
              <a:rPr lang="he-IL" sz="1600" b="1" dirty="0">
                <a:latin typeface="David" panose="020E0502060401010101" pitchFamily="34" charset="-79"/>
                <a:cs typeface="David" panose="020E0502060401010101" pitchFamily="34" charset="-79"/>
              </a:rPr>
              <a:t>הצמיחה - חציון בתי השקעות</a:t>
            </a:r>
          </a:p>
        </c:rich>
      </c:tx>
      <c:layout>
        <c:manualLayout>
          <c:xMode val="edge"/>
          <c:yMode val="edge"/>
          <c:x val="0.31764005127078854"/>
          <c:y val="2.171571524272196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6542039119781459E-2"/>
          <c:y val="0.12460652923440904"/>
          <c:w val="0.94527385758924076"/>
          <c:h val="0.7415340131438403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data!$B$4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David" panose="020E0502060401010101" pitchFamily="34" charset="-79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data!$Y$14:$Y$19</c:f>
              <c:strCache>
                <c:ptCount val="6"/>
                <c:pt idx="0">
                  <c:v>ארה"ב</c:v>
                </c:pt>
                <c:pt idx="1">
                  <c:v>גוש האירו</c:v>
                </c:pt>
                <c:pt idx="2">
                  <c:v>יפן</c:v>
                </c:pt>
                <c:pt idx="3">
                  <c:v>סין</c:v>
                </c:pt>
                <c:pt idx="4">
                  <c:v>עולמי</c:v>
                </c:pt>
                <c:pt idx="5">
                  <c:v>מתעוררות</c:v>
                </c:pt>
              </c:strCache>
              <c:extLst/>
            </c:strRef>
          </c:cat>
          <c:val>
            <c:numRef>
              <c:f>data!$AB$14:$AB$19</c:f>
              <c:numCache>
                <c:formatCode>0.0</c:formatCode>
                <c:ptCount val="6"/>
                <c:pt idx="0">
                  <c:v>2.5499999999999998</c:v>
                </c:pt>
                <c:pt idx="1">
                  <c:v>2.8</c:v>
                </c:pt>
                <c:pt idx="2">
                  <c:v>1.75</c:v>
                </c:pt>
                <c:pt idx="3">
                  <c:v>4.13</c:v>
                </c:pt>
                <c:pt idx="4">
                  <c:v>3.2</c:v>
                </c:pt>
                <c:pt idx="5">
                  <c:v>3.68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31A-4115-83C3-DD26CE725F59}"/>
            </c:ext>
          </c:extLst>
        </c:ser>
        <c:ser>
          <c:idx val="2"/>
          <c:order val="1"/>
          <c:tx>
            <c:strRef>
              <c:f>data!$C$4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David" panose="020E0502060401010101" pitchFamily="34" charset="-79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data!$Y$14:$Y$19</c:f>
              <c:strCache>
                <c:ptCount val="6"/>
                <c:pt idx="0">
                  <c:v>ארה"ב</c:v>
                </c:pt>
                <c:pt idx="1">
                  <c:v>גוש האירו</c:v>
                </c:pt>
                <c:pt idx="2">
                  <c:v>יפן</c:v>
                </c:pt>
                <c:pt idx="3">
                  <c:v>סין</c:v>
                </c:pt>
                <c:pt idx="4">
                  <c:v>עולמי</c:v>
                </c:pt>
                <c:pt idx="5">
                  <c:v>מתעוררות</c:v>
                </c:pt>
              </c:strCache>
              <c:extLst/>
            </c:strRef>
          </c:cat>
          <c:val>
            <c:numRef>
              <c:f>data!$AC$14:$AC$19</c:f>
              <c:numCache>
                <c:formatCode>0.0</c:formatCode>
                <c:ptCount val="6"/>
                <c:pt idx="0">
                  <c:v>1.9</c:v>
                </c:pt>
                <c:pt idx="1">
                  <c:v>2</c:v>
                </c:pt>
                <c:pt idx="2">
                  <c:v>1.8</c:v>
                </c:pt>
                <c:pt idx="3">
                  <c:v>5.2</c:v>
                </c:pt>
                <c:pt idx="4">
                  <c:v>3.2</c:v>
                </c:pt>
                <c:pt idx="5">
                  <c:v>4.5599999999999996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331A-4115-83C3-DD26CE725F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2"/>
        <c:axId val="400891904"/>
        <c:axId val="400893440"/>
        <c:extLst>
          <c:ext xmlns:c15="http://schemas.microsoft.com/office/drawing/2012/chart" uri="{02D57815-91ED-43cb-92C2-25804820EDAC}">
            <c15:filteredBarSeries>
              <c15:ser>
                <c:idx val="0"/>
                <c:order val="4"/>
                <c:tx>
                  <c:strRef>
                    <c:extLst>
                      <c:ext uri="{02D57815-91ED-43cb-92C2-25804820EDAC}">
                        <c15:formulaRef>
                          <c15:sqref>data!$AD$13</c15:sqref>
                        </c15:formulaRef>
                      </c:ext>
                    </c:extLst>
                    <c:strCache>
                      <c:ptCount val="1"/>
                      <c:pt idx="0">
                        <c:v>2024</c:v>
                      </c:pt>
                    </c:strCache>
                  </c:strRef>
                </c:tx>
                <c:spPr>
                  <a:ln>
                    <a:solidFill>
                      <a:sysClr val="windowText" lastClr="000000"/>
                    </a:solidFill>
                  </a:ln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1200"/>
                      </a:pPr>
                      <a:endParaRPr lang="he-I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data!$Y$14:$Y$19</c15:sqref>
                        </c15:formulaRef>
                      </c:ext>
                    </c:extLst>
                    <c:strCache>
                      <c:ptCount val="6"/>
                      <c:pt idx="0">
                        <c:v>ארה"ב</c:v>
                      </c:pt>
                      <c:pt idx="1">
                        <c:v>גוש האירו</c:v>
                      </c:pt>
                      <c:pt idx="2">
                        <c:v>יפן</c:v>
                      </c:pt>
                      <c:pt idx="3">
                        <c:v>סין</c:v>
                      </c:pt>
                      <c:pt idx="4">
                        <c:v>עולמי</c:v>
                      </c:pt>
                      <c:pt idx="5">
                        <c:v>מתעוררות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data!$AD$14:$AD$19</c15:sqref>
                        </c15:formulaRef>
                      </c:ext>
                    </c:extLst>
                    <c:numCache>
                      <c:formatCode>0.0</c:formatCode>
                      <c:ptCount val="6"/>
                      <c:pt idx="0">
                        <c:v>1.9</c:v>
                      </c:pt>
                      <c:pt idx="1">
                        <c:v>1.9</c:v>
                      </c:pt>
                      <c:pt idx="2">
                        <c:v>1</c:v>
                      </c:pt>
                      <c:pt idx="3">
                        <c:v>5</c:v>
                      </c:pt>
                      <c:pt idx="4">
                        <c:v>2.95</c:v>
                      </c:pt>
                      <c:pt idx="5">
                        <c:v>4.55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E-331A-4115-83C3-DD26CE725F59}"/>
                  </c:ext>
                </c:extLst>
              </c15:ser>
            </c15:filteredBarSeries>
          </c:ext>
        </c:extLst>
      </c:barChart>
      <c:barChart>
        <c:barDir val="col"/>
        <c:grouping val="clustered"/>
        <c:varyColors val="0"/>
        <c:ser>
          <c:idx val="5"/>
          <c:order val="2"/>
          <c:tx>
            <c:strRef>
              <c:f>data!$AE$13</c:f>
              <c:strCache>
                <c:ptCount val="1"/>
                <c:pt idx="0">
                  <c:v>2022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9348180890169741E-3"/>
                  <c:y val="-7.278004587486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31A-4115-83C3-DD26CE725F59}"/>
                </c:ext>
              </c:extLst>
            </c:dLbl>
            <c:dLbl>
              <c:idx val="1"/>
              <c:layout>
                <c:manualLayout>
                  <c:x val="1.2934770053373186E-2"/>
                  <c:y val="0.28463595839524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31A-4115-83C3-DD26CE725F59}"/>
                </c:ext>
              </c:extLst>
            </c:dLbl>
            <c:dLbl>
              <c:idx val="2"/>
              <c:layout>
                <c:manualLayout>
                  <c:x val="1.3171038394331525E-2"/>
                  <c:y val="-0.10883461484826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31A-4115-83C3-DD26CE725F59}"/>
                </c:ext>
              </c:extLst>
            </c:dLbl>
            <c:dLbl>
              <c:idx val="3"/>
              <c:layout>
                <c:manualLayout>
                  <c:x val="1.0302751906177228E-2"/>
                  <c:y val="0.514175911366292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31A-4115-83C3-DD26CE725F59}"/>
                </c:ext>
              </c:extLst>
            </c:dLbl>
            <c:dLbl>
              <c:idx val="4"/>
              <c:layout>
                <c:manualLayout>
                  <c:x val="1.1074785241573487E-2"/>
                  <c:y val="-2.5509696716148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31A-4115-83C3-DD26CE725F59}"/>
                </c:ext>
              </c:extLst>
            </c:dLbl>
            <c:dLbl>
              <c:idx val="5"/>
              <c:layout>
                <c:manualLayout>
                  <c:x val="7.0936357687255789E-3"/>
                  <c:y val="0.139240323720769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E12-4333-88A9-5A7A84754F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2"/>
                    </a:solidFill>
                    <a:latin typeface="David" panose="020E0502060401010101" pitchFamily="34" charset="-79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data!$Y$14:$Y$19</c:f>
              <c:strCache>
                <c:ptCount val="6"/>
                <c:pt idx="0">
                  <c:v>ארה"ב</c:v>
                </c:pt>
                <c:pt idx="1">
                  <c:v>גוש האירו</c:v>
                </c:pt>
                <c:pt idx="2">
                  <c:v>יפן</c:v>
                </c:pt>
                <c:pt idx="3">
                  <c:v>סין</c:v>
                </c:pt>
                <c:pt idx="4">
                  <c:v>עולמי</c:v>
                </c:pt>
                <c:pt idx="5">
                  <c:v>מתעוררות</c:v>
                </c:pt>
              </c:strCache>
              <c:extLst/>
            </c:strRef>
          </c:cat>
          <c:val>
            <c:numRef>
              <c:f>data!$AE$14:$AE$19</c:f>
              <c:numCache>
                <c:formatCode>0.0</c:formatCode>
                <c:ptCount val="6"/>
                <c:pt idx="0">
                  <c:v>-0.15000000000000036</c:v>
                </c:pt>
                <c:pt idx="1">
                  <c:v>9.9999999999999645E-2</c:v>
                </c:pt>
                <c:pt idx="2">
                  <c:v>-0.25</c:v>
                </c:pt>
                <c:pt idx="3">
                  <c:v>-0.66999999999999993</c:v>
                </c:pt>
                <c:pt idx="4">
                  <c:v>-9.9999999999999645E-2</c:v>
                </c:pt>
                <c:pt idx="5">
                  <c:v>-0.25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331A-4115-83C3-DD26CE725F59}"/>
            </c:ext>
          </c:extLst>
        </c:ser>
        <c:ser>
          <c:idx val="3"/>
          <c:order val="3"/>
          <c:tx>
            <c:strRef>
              <c:f>data!$AF$13</c:f>
              <c:strCache>
                <c:ptCount val="1"/>
                <c:pt idx="0">
                  <c:v>2023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8365476626414419E-3"/>
                  <c:y val="-0.201069451857836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31A-4115-83C3-DD26CE725F59}"/>
                </c:ext>
              </c:extLst>
            </c:dLbl>
            <c:dLbl>
              <c:idx val="1"/>
              <c:layout>
                <c:manualLayout>
                  <c:x val="-6.3166871581510414E-3"/>
                  <c:y val="-2.999312357843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31A-4115-83C3-DD26CE725F59}"/>
                </c:ext>
              </c:extLst>
            </c:dLbl>
            <c:dLbl>
              <c:idx val="2"/>
              <c:layout>
                <c:manualLayout>
                  <c:x val="-7.6156603348241803E-3"/>
                  <c:y val="0.330491592011810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331A-4115-83C3-DD26CE725F59}"/>
                </c:ext>
              </c:extLst>
            </c:dLbl>
            <c:dLbl>
              <c:idx val="3"/>
              <c:layout>
                <c:manualLayout>
                  <c:x val="-8.9529503157282329E-3"/>
                  <c:y val="-8.2307592434974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31A-4115-83C3-DD26CE725F59}"/>
                </c:ext>
              </c:extLst>
            </c:dLbl>
            <c:dLbl>
              <c:idx val="4"/>
              <c:layout>
                <c:manualLayout>
                  <c:x val="-6.9962239515551517E-3"/>
                  <c:y val="-2.5957289247296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331A-4115-83C3-DD26CE725F59}"/>
                </c:ext>
              </c:extLst>
            </c:dLbl>
            <c:dLbl>
              <c:idx val="5"/>
              <c:layout>
                <c:manualLayout>
                  <c:x val="-7.0936357687254748E-3"/>
                  <c:y val="8.5498444389945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E12-4333-88A9-5A7A84754F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2"/>
                    </a:solidFill>
                    <a:latin typeface="David" panose="020E0502060401010101" pitchFamily="34" charset="-79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data!$Y$14:$Y$19</c:f>
              <c:strCache>
                <c:ptCount val="6"/>
                <c:pt idx="0">
                  <c:v>ארה"ב</c:v>
                </c:pt>
                <c:pt idx="1">
                  <c:v>גוש האירו</c:v>
                </c:pt>
                <c:pt idx="2">
                  <c:v>יפן</c:v>
                </c:pt>
                <c:pt idx="3">
                  <c:v>סין</c:v>
                </c:pt>
                <c:pt idx="4">
                  <c:v>עולמי</c:v>
                </c:pt>
                <c:pt idx="5">
                  <c:v>מתעוררות</c:v>
                </c:pt>
              </c:strCache>
              <c:extLst/>
            </c:strRef>
          </c:cat>
          <c:val>
            <c:numRef>
              <c:f>data!$AF$14:$AF$19</c:f>
              <c:numCache>
                <c:formatCode>0.0</c:formatCode>
                <c:ptCount val="6"/>
                <c:pt idx="0">
                  <c:v>-0.10000000000000009</c:v>
                </c:pt>
                <c:pt idx="1">
                  <c:v>-0.29999999999999982</c:v>
                </c:pt>
                <c:pt idx="2">
                  <c:v>0</c:v>
                </c:pt>
                <c:pt idx="3">
                  <c:v>0</c:v>
                </c:pt>
                <c:pt idx="4">
                  <c:v>-9.9999999999999645E-2</c:v>
                </c:pt>
                <c:pt idx="5">
                  <c:v>-3.0000000000000249E-2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331A-4115-83C3-DD26CE725F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2"/>
        <c:axId val="400905344"/>
        <c:axId val="400895360"/>
        <c:extLst/>
      </c:barChart>
      <c:catAx>
        <c:axId val="400891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noFill/>
          </a:ln>
        </c:spPr>
        <c:txPr>
          <a:bodyPr rot="0" vert="horz"/>
          <a:lstStyle/>
          <a:p>
            <a:pPr>
              <a:defRPr/>
            </a:pPr>
            <a:endParaRPr lang="he-IL"/>
          </a:p>
        </c:txPr>
        <c:crossAx val="400893440"/>
        <c:crosses val="autoZero"/>
        <c:auto val="1"/>
        <c:lblAlgn val="ctr"/>
        <c:lblOffset val="100"/>
        <c:noMultiLvlLbl val="0"/>
      </c:catAx>
      <c:valAx>
        <c:axId val="40089344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e-IL"/>
                  <a:t>%</a:t>
                </a:r>
              </a:p>
            </c:rich>
          </c:tx>
          <c:layout>
            <c:manualLayout>
              <c:xMode val="edge"/>
              <c:yMode val="edge"/>
              <c:x val="5.2623188405797093E-3"/>
              <c:y val="3.582070707070707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 rot="0" vert="horz"/>
          <a:lstStyle/>
          <a:p>
            <a:pPr>
              <a:defRPr/>
            </a:pPr>
            <a:endParaRPr lang="he-IL"/>
          </a:p>
        </c:txPr>
        <c:crossAx val="400891904"/>
        <c:crosses val="autoZero"/>
        <c:crossBetween val="between"/>
        <c:majorUnit val="2"/>
      </c:valAx>
      <c:valAx>
        <c:axId val="400895360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he-IL"/>
          </a:p>
        </c:txPr>
        <c:crossAx val="400905344"/>
        <c:crosses val="max"/>
        <c:crossBetween val="between"/>
      </c:valAx>
      <c:catAx>
        <c:axId val="400905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0895360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7223468989761401"/>
          <c:y val="0.93710206049702627"/>
          <c:w val="0.43540661841740058"/>
          <c:h val="5.7015240904621442E-2"/>
        </c:manualLayout>
      </c:layout>
      <c:overlay val="1"/>
      <c:txPr>
        <a:bodyPr/>
        <a:lstStyle/>
        <a:p>
          <a:pPr>
            <a:defRPr>
              <a:latin typeface="David" panose="020E0502060401010101" pitchFamily="34" charset="-79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="0">
          <a:latin typeface="Gisha" panose="020B0502040204020203" pitchFamily="34" charset="-79"/>
          <a:cs typeface="Gisha" panose="020B0502040204020203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rtl="1">
              <a:defRPr sz="2000"/>
            </a:pPr>
            <a:r>
              <a:rPr lang="he-IL" sz="2000" dirty="0">
                <a:solidFill>
                  <a:schemeClr val="tx1"/>
                </a:solidFill>
              </a:rPr>
              <a:t>איור </a:t>
            </a:r>
            <a:r>
              <a:rPr lang="he-IL" sz="2000" dirty="0" smtClean="0">
                <a:solidFill>
                  <a:schemeClr val="tx1"/>
                </a:solidFill>
              </a:rPr>
              <a:t>25: </a:t>
            </a:r>
            <a:r>
              <a:rPr lang="he-IL" sz="2000" dirty="0">
                <a:solidFill>
                  <a:schemeClr val="tx1"/>
                </a:solidFill>
              </a:rPr>
              <a:t>מדד מנהלי הרכש הגלובלי
</a:t>
            </a:r>
            <a:r>
              <a:rPr lang="he-IL" sz="2000" b="0" dirty="0">
                <a:solidFill>
                  <a:schemeClr val="tx1"/>
                </a:solidFill>
              </a:rPr>
              <a:t>אפריל 2014 עד </a:t>
            </a:r>
            <a:r>
              <a:rPr lang="he-IL" sz="2000" b="0" dirty="0" smtClean="0">
                <a:solidFill>
                  <a:schemeClr val="tx1"/>
                </a:solidFill>
              </a:rPr>
              <a:t>מאי 2022</a:t>
            </a:r>
            <a:endParaRPr lang="he-IL" sz="2000" b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4779988071960805"/>
          <c:y val="1.52737858440340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681992337164751E-2"/>
          <c:y val="0.12091863193211656"/>
          <c:w val="0.91858237547892718"/>
          <c:h val="0.67828427276186887"/>
        </c:manualLayout>
      </c:layout>
      <c:lineChart>
        <c:grouping val="standard"/>
        <c:varyColors val="0"/>
        <c:ser>
          <c:idx val="0"/>
          <c:order val="0"/>
          <c:tx>
            <c:strRef>
              <c:f>'איור 18 נתונים'!$B$3</c:f>
              <c:strCache>
                <c:ptCount val="1"/>
                <c:pt idx="0">
                  <c:v>המשקים המתעוררים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18 נתונים'!$A$4:$A$294</c:f>
              <c:numCache>
                <c:formatCode>m/d/yyyy</c:formatCode>
                <c:ptCount val="291"/>
                <c:pt idx="0">
                  <c:v>41759</c:v>
                </c:pt>
                <c:pt idx="1">
                  <c:v>41790</c:v>
                </c:pt>
                <c:pt idx="2">
                  <c:v>41820</c:v>
                </c:pt>
                <c:pt idx="3">
                  <c:v>41851</c:v>
                </c:pt>
                <c:pt idx="4">
                  <c:v>41882</c:v>
                </c:pt>
                <c:pt idx="5">
                  <c:v>41912</c:v>
                </c:pt>
                <c:pt idx="6">
                  <c:v>41943</c:v>
                </c:pt>
                <c:pt idx="7">
                  <c:v>41973</c:v>
                </c:pt>
                <c:pt idx="8">
                  <c:v>42004</c:v>
                </c:pt>
                <c:pt idx="9">
                  <c:v>42035</c:v>
                </c:pt>
                <c:pt idx="10">
                  <c:v>42063</c:v>
                </c:pt>
                <c:pt idx="11">
                  <c:v>42094</c:v>
                </c:pt>
                <c:pt idx="12">
                  <c:v>42124</c:v>
                </c:pt>
                <c:pt idx="13">
                  <c:v>42155</c:v>
                </c:pt>
                <c:pt idx="14">
                  <c:v>42185</c:v>
                </c:pt>
                <c:pt idx="15">
                  <c:v>42216</c:v>
                </c:pt>
                <c:pt idx="16">
                  <c:v>42247</c:v>
                </c:pt>
                <c:pt idx="17">
                  <c:v>42277</c:v>
                </c:pt>
                <c:pt idx="18">
                  <c:v>42308</c:v>
                </c:pt>
                <c:pt idx="19">
                  <c:v>42338</c:v>
                </c:pt>
                <c:pt idx="20">
                  <c:v>42369</c:v>
                </c:pt>
                <c:pt idx="21">
                  <c:v>42400</c:v>
                </c:pt>
                <c:pt idx="22">
                  <c:v>42429</c:v>
                </c:pt>
                <c:pt idx="23">
                  <c:v>42460</c:v>
                </c:pt>
                <c:pt idx="24">
                  <c:v>42490</c:v>
                </c:pt>
                <c:pt idx="25">
                  <c:v>42521</c:v>
                </c:pt>
                <c:pt idx="26">
                  <c:v>42551</c:v>
                </c:pt>
                <c:pt idx="27">
                  <c:v>42582</c:v>
                </c:pt>
                <c:pt idx="28">
                  <c:v>42613</c:v>
                </c:pt>
                <c:pt idx="29">
                  <c:v>42643</c:v>
                </c:pt>
                <c:pt idx="30">
                  <c:v>42674</c:v>
                </c:pt>
                <c:pt idx="31">
                  <c:v>42704</c:v>
                </c:pt>
                <c:pt idx="32">
                  <c:v>42735</c:v>
                </c:pt>
                <c:pt idx="33">
                  <c:v>42766</c:v>
                </c:pt>
                <c:pt idx="34">
                  <c:v>42794</c:v>
                </c:pt>
                <c:pt idx="35">
                  <c:v>42825</c:v>
                </c:pt>
                <c:pt idx="36">
                  <c:v>42855</c:v>
                </c:pt>
                <c:pt idx="37">
                  <c:v>42886</c:v>
                </c:pt>
                <c:pt idx="38">
                  <c:v>42916</c:v>
                </c:pt>
                <c:pt idx="39">
                  <c:v>42947</c:v>
                </c:pt>
                <c:pt idx="40">
                  <c:v>42978</c:v>
                </c:pt>
                <c:pt idx="41">
                  <c:v>43008</c:v>
                </c:pt>
                <c:pt idx="42">
                  <c:v>43039</c:v>
                </c:pt>
                <c:pt idx="43">
                  <c:v>43069</c:v>
                </c:pt>
                <c:pt idx="44">
                  <c:v>43100</c:v>
                </c:pt>
                <c:pt idx="45">
                  <c:v>43131</c:v>
                </c:pt>
                <c:pt idx="46">
                  <c:v>43159</c:v>
                </c:pt>
                <c:pt idx="47">
                  <c:v>43190</c:v>
                </c:pt>
                <c:pt idx="48">
                  <c:v>43220</c:v>
                </c:pt>
                <c:pt idx="49">
                  <c:v>43251</c:v>
                </c:pt>
                <c:pt idx="50">
                  <c:v>43281</c:v>
                </c:pt>
                <c:pt idx="51">
                  <c:v>43312</c:v>
                </c:pt>
                <c:pt idx="52">
                  <c:v>43343</c:v>
                </c:pt>
                <c:pt idx="53">
                  <c:v>43373</c:v>
                </c:pt>
                <c:pt idx="54">
                  <c:v>43404</c:v>
                </c:pt>
                <c:pt idx="55">
                  <c:v>43434</c:v>
                </c:pt>
                <c:pt idx="56">
                  <c:v>43465</c:v>
                </c:pt>
                <c:pt idx="57">
                  <c:v>43496</c:v>
                </c:pt>
                <c:pt idx="58">
                  <c:v>43524</c:v>
                </c:pt>
                <c:pt idx="59">
                  <c:v>43555</c:v>
                </c:pt>
                <c:pt idx="60">
                  <c:v>43585</c:v>
                </c:pt>
                <c:pt idx="61">
                  <c:v>43616</c:v>
                </c:pt>
                <c:pt idx="62">
                  <c:v>43646</c:v>
                </c:pt>
                <c:pt idx="63">
                  <c:v>43677</c:v>
                </c:pt>
                <c:pt idx="64">
                  <c:v>43708</c:v>
                </c:pt>
                <c:pt idx="65">
                  <c:v>43738</c:v>
                </c:pt>
                <c:pt idx="66">
                  <c:v>43769</c:v>
                </c:pt>
                <c:pt idx="67">
                  <c:v>43799</c:v>
                </c:pt>
                <c:pt idx="68">
                  <c:v>43830</c:v>
                </c:pt>
                <c:pt idx="69">
                  <c:v>43861</c:v>
                </c:pt>
                <c:pt idx="70">
                  <c:v>43890</c:v>
                </c:pt>
                <c:pt idx="71">
                  <c:v>43921</c:v>
                </c:pt>
                <c:pt idx="72">
                  <c:v>43951</c:v>
                </c:pt>
                <c:pt idx="73">
                  <c:v>43982</c:v>
                </c:pt>
                <c:pt idx="74">
                  <c:v>44012</c:v>
                </c:pt>
                <c:pt idx="75">
                  <c:v>44043</c:v>
                </c:pt>
                <c:pt idx="76">
                  <c:v>44074</c:v>
                </c:pt>
                <c:pt idx="77">
                  <c:v>44104</c:v>
                </c:pt>
                <c:pt idx="78">
                  <c:v>44135</c:v>
                </c:pt>
                <c:pt idx="79">
                  <c:v>44165</c:v>
                </c:pt>
                <c:pt idx="80">
                  <c:v>44196</c:v>
                </c:pt>
                <c:pt idx="81">
                  <c:v>44227</c:v>
                </c:pt>
                <c:pt idx="82">
                  <c:v>44255</c:v>
                </c:pt>
                <c:pt idx="83">
                  <c:v>44286</c:v>
                </c:pt>
                <c:pt idx="84">
                  <c:v>44316</c:v>
                </c:pt>
                <c:pt idx="85">
                  <c:v>44347</c:v>
                </c:pt>
                <c:pt idx="86">
                  <c:v>44377</c:v>
                </c:pt>
                <c:pt idx="87">
                  <c:v>44408</c:v>
                </c:pt>
                <c:pt idx="88">
                  <c:v>44439</c:v>
                </c:pt>
                <c:pt idx="89">
                  <c:v>44469</c:v>
                </c:pt>
                <c:pt idx="90">
                  <c:v>44500</c:v>
                </c:pt>
                <c:pt idx="91">
                  <c:v>44530</c:v>
                </c:pt>
                <c:pt idx="92">
                  <c:v>44561</c:v>
                </c:pt>
                <c:pt idx="93">
                  <c:v>44592</c:v>
                </c:pt>
                <c:pt idx="94">
                  <c:v>44620</c:v>
                </c:pt>
                <c:pt idx="95">
                  <c:v>44651</c:v>
                </c:pt>
                <c:pt idx="96">
                  <c:v>44681</c:v>
                </c:pt>
                <c:pt idx="97">
                  <c:v>44712</c:v>
                </c:pt>
              </c:numCache>
            </c:numRef>
          </c:cat>
          <c:val>
            <c:numRef>
              <c:f>'איור 18 נתונים'!$B$4:$B$294</c:f>
              <c:numCache>
                <c:formatCode>0.00</c:formatCode>
                <c:ptCount val="291"/>
                <c:pt idx="0">
                  <c:v>50.5</c:v>
                </c:pt>
                <c:pt idx="1">
                  <c:v>50.9</c:v>
                </c:pt>
                <c:pt idx="2">
                  <c:v>52.5</c:v>
                </c:pt>
                <c:pt idx="3">
                  <c:v>51.7</c:v>
                </c:pt>
                <c:pt idx="4">
                  <c:v>52.7</c:v>
                </c:pt>
                <c:pt idx="5">
                  <c:v>52.4</c:v>
                </c:pt>
                <c:pt idx="6">
                  <c:v>52</c:v>
                </c:pt>
                <c:pt idx="7">
                  <c:v>51.6</c:v>
                </c:pt>
                <c:pt idx="8">
                  <c:v>51.9</c:v>
                </c:pt>
                <c:pt idx="9">
                  <c:v>51.2</c:v>
                </c:pt>
                <c:pt idx="10">
                  <c:v>51.8</c:v>
                </c:pt>
                <c:pt idx="11">
                  <c:v>51.5</c:v>
                </c:pt>
                <c:pt idx="12">
                  <c:v>51.1</c:v>
                </c:pt>
                <c:pt idx="13">
                  <c:v>50.7</c:v>
                </c:pt>
                <c:pt idx="14">
                  <c:v>50</c:v>
                </c:pt>
                <c:pt idx="15">
                  <c:v>50.2</c:v>
                </c:pt>
                <c:pt idx="16">
                  <c:v>49.8</c:v>
                </c:pt>
                <c:pt idx="17">
                  <c:v>49</c:v>
                </c:pt>
                <c:pt idx="18">
                  <c:v>49.7</c:v>
                </c:pt>
                <c:pt idx="19">
                  <c:v>50.3</c:v>
                </c:pt>
                <c:pt idx="20">
                  <c:v>49.5</c:v>
                </c:pt>
                <c:pt idx="21">
                  <c:v>50.1</c:v>
                </c:pt>
                <c:pt idx="22">
                  <c:v>49.1</c:v>
                </c:pt>
                <c:pt idx="23">
                  <c:v>50.5</c:v>
                </c:pt>
                <c:pt idx="24">
                  <c:v>50</c:v>
                </c:pt>
                <c:pt idx="25">
                  <c:v>49.6</c:v>
                </c:pt>
                <c:pt idx="26">
                  <c:v>50</c:v>
                </c:pt>
                <c:pt idx="27">
                  <c:v>51.5</c:v>
                </c:pt>
                <c:pt idx="28">
                  <c:v>51.3</c:v>
                </c:pt>
                <c:pt idx="29">
                  <c:v>51.2</c:v>
                </c:pt>
                <c:pt idx="30">
                  <c:v>51.9</c:v>
                </c:pt>
                <c:pt idx="31">
                  <c:v>51.5</c:v>
                </c:pt>
                <c:pt idx="32">
                  <c:v>52</c:v>
                </c:pt>
                <c:pt idx="33">
                  <c:v>51.8</c:v>
                </c:pt>
                <c:pt idx="34">
                  <c:v>52.2</c:v>
                </c:pt>
                <c:pt idx="35">
                  <c:v>52.5</c:v>
                </c:pt>
                <c:pt idx="36">
                  <c:v>52</c:v>
                </c:pt>
                <c:pt idx="37">
                  <c:v>52.2</c:v>
                </c:pt>
                <c:pt idx="38">
                  <c:v>51.5</c:v>
                </c:pt>
                <c:pt idx="39">
                  <c:v>51.4</c:v>
                </c:pt>
                <c:pt idx="40">
                  <c:v>52</c:v>
                </c:pt>
                <c:pt idx="41">
                  <c:v>51.8</c:v>
                </c:pt>
                <c:pt idx="42">
                  <c:v>51.5</c:v>
                </c:pt>
                <c:pt idx="43">
                  <c:v>51.8</c:v>
                </c:pt>
                <c:pt idx="44">
                  <c:v>53</c:v>
                </c:pt>
                <c:pt idx="45">
                  <c:v>53.5</c:v>
                </c:pt>
                <c:pt idx="46">
                  <c:v>53.2</c:v>
                </c:pt>
                <c:pt idx="47">
                  <c:v>52.3</c:v>
                </c:pt>
                <c:pt idx="48">
                  <c:v>52.5</c:v>
                </c:pt>
                <c:pt idx="49">
                  <c:v>52.2</c:v>
                </c:pt>
                <c:pt idx="50">
                  <c:v>52.5</c:v>
                </c:pt>
                <c:pt idx="51">
                  <c:v>52.4</c:v>
                </c:pt>
                <c:pt idx="52">
                  <c:v>51.8</c:v>
                </c:pt>
                <c:pt idx="53">
                  <c:v>51.6</c:v>
                </c:pt>
                <c:pt idx="54">
                  <c:v>51.2</c:v>
                </c:pt>
                <c:pt idx="55">
                  <c:v>52.6</c:v>
                </c:pt>
                <c:pt idx="56">
                  <c:v>52.4</c:v>
                </c:pt>
                <c:pt idx="57">
                  <c:v>51.5</c:v>
                </c:pt>
                <c:pt idx="58">
                  <c:v>51.6</c:v>
                </c:pt>
                <c:pt idx="59">
                  <c:v>52.9</c:v>
                </c:pt>
                <c:pt idx="60">
                  <c:v>52.6</c:v>
                </c:pt>
                <c:pt idx="61">
                  <c:v>51.4</c:v>
                </c:pt>
                <c:pt idx="62">
                  <c:v>51</c:v>
                </c:pt>
                <c:pt idx="63">
                  <c:v>51.4</c:v>
                </c:pt>
                <c:pt idx="64">
                  <c:v>51.8</c:v>
                </c:pt>
                <c:pt idx="65">
                  <c:v>51.7</c:v>
                </c:pt>
                <c:pt idx="66">
                  <c:v>51.6</c:v>
                </c:pt>
                <c:pt idx="67">
                  <c:v>52.6</c:v>
                </c:pt>
                <c:pt idx="68">
                  <c:v>52.1</c:v>
                </c:pt>
                <c:pt idx="69">
                  <c:v>52.2</c:v>
                </c:pt>
                <c:pt idx="70">
                  <c:v>38.9</c:v>
                </c:pt>
                <c:pt idx="71">
                  <c:v>44.9</c:v>
                </c:pt>
                <c:pt idx="72">
                  <c:v>34.6</c:v>
                </c:pt>
                <c:pt idx="73">
                  <c:v>42.7</c:v>
                </c:pt>
                <c:pt idx="74">
                  <c:v>49.7</c:v>
                </c:pt>
                <c:pt idx="75">
                  <c:v>50.9</c:v>
                </c:pt>
                <c:pt idx="76">
                  <c:v>53</c:v>
                </c:pt>
                <c:pt idx="77">
                  <c:v>53.6</c:v>
                </c:pt>
                <c:pt idx="78">
                  <c:v>54.5</c:v>
                </c:pt>
                <c:pt idx="79">
                  <c:v>54.8</c:v>
                </c:pt>
                <c:pt idx="80">
                  <c:v>54.1</c:v>
                </c:pt>
                <c:pt idx="81">
                  <c:v>52.2</c:v>
                </c:pt>
                <c:pt idx="82">
                  <c:v>52</c:v>
                </c:pt>
                <c:pt idx="83">
                  <c:v>52.5</c:v>
                </c:pt>
                <c:pt idx="84">
                  <c:v>53.5</c:v>
                </c:pt>
                <c:pt idx="85">
                  <c:v>52.8</c:v>
                </c:pt>
                <c:pt idx="86">
                  <c:v>50.8</c:v>
                </c:pt>
                <c:pt idx="87">
                  <c:v>52</c:v>
                </c:pt>
                <c:pt idx="88">
                  <c:v>49.3</c:v>
                </c:pt>
                <c:pt idx="89">
                  <c:v>52.3</c:v>
                </c:pt>
                <c:pt idx="90">
                  <c:v>52.8</c:v>
                </c:pt>
                <c:pt idx="91">
                  <c:v>52.5</c:v>
                </c:pt>
                <c:pt idx="92">
                  <c:v>53.2</c:v>
                </c:pt>
                <c:pt idx="93">
                  <c:v>50.8</c:v>
                </c:pt>
                <c:pt idx="94">
                  <c:v>51.3</c:v>
                </c:pt>
                <c:pt idx="95">
                  <c:v>46.8</c:v>
                </c:pt>
                <c:pt idx="96">
                  <c:v>43.5</c:v>
                </c:pt>
                <c:pt idx="97">
                  <c:v>46.9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04-4A16-B2A8-30DA05F66D7F}"/>
            </c:ext>
          </c:extLst>
        </c:ser>
        <c:ser>
          <c:idx val="1"/>
          <c:order val="1"/>
          <c:tx>
            <c:strRef>
              <c:f>'איור 18 נתונים'!$C$3</c:f>
              <c:strCache>
                <c:ptCount val="1"/>
                <c:pt idx="0">
                  <c:v>המשקים המפותחים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18 נתונים'!$A$4:$A$294</c:f>
              <c:numCache>
                <c:formatCode>m/d/yyyy</c:formatCode>
                <c:ptCount val="291"/>
                <c:pt idx="0">
                  <c:v>41759</c:v>
                </c:pt>
                <c:pt idx="1">
                  <c:v>41790</c:v>
                </c:pt>
                <c:pt idx="2">
                  <c:v>41820</c:v>
                </c:pt>
                <c:pt idx="3">
                  <c:v>41851</c:v>
                </c:pt>
                <c:pt idx="4">
                  <c:v>41882</c:v>
                </c:pt>
                <c:pt idx="5">
                  <c:v>41912</c:v>
                </c:pt>
                <c:pt idx="6">
                  <c:v>41943</c:v>
                </c:pt>
                <c:pt idx="7">
                  <c:v>41973</c:v>
                </c:pt>
                <c:pt idx="8">
                  <c:v>42004</c:v>
                </c:pt>
                <c:pt idx="9">
                  <c:v>42035</c:v>
                </c:pt>
                <c:pt idx="10">
                  <c:v>42063</c:v>
                </c:pt>
                <c:pt idx="11">
                  <c:v>42094</c:v>
                </c:pt>
                <c:pt idx="12">
                  <c:v>42124</c:v>
                </c:pt>
                <c:pt idx="13">
                  <c:v>42155</c:v>
                </c:pt>
                <c:pt idx="14">
                  <c:v>42185</c:v>
                </c:pt>
                <c:pt idx="15">
                  <c:v>42216</c:v>
                </c:pt>
                <c:pt idx="16">
                  <c:v>42247</c:v>
                </c:pt>
                <c:pt idx="17">
                  <c:v>42277</c:v>
                </c:pt>
                <c:pt idx="18">
                  <c:v>42308</c:v>
                </c:pt>
                <c:pt idx="19">
                  <c:v>42338</c:v>
                </c:pt>
                <c:pt idx="20">
                  <c:v>42369</c:v>
                </c:pt>
                <c:pt idx="21">
                  <c:v>42400</c:v>
                </c:pt>
                <c:pt idx="22">
                  <c:v>42429</c:v>
                </c:pt>
                <c:pt idx="23">
                  <c:v>42460</c:v>
                </c:pt>
                <c:pt idx="24">
                  <c:v>42490</c:v>
                </c:pt>
                <c:pt idx="25">
                  <c:v>42521</c:v>
                </c:pt>
                <c:pt idx="26">
                  <c:v>42551</c:v>
                </c:pt>
                <c:pt idx="27">
                  <c:v>42582</c:v>
                </c:pt>
                <c:pt idx="28">
                  <c:v>42613</c:v>
                </c:pt>
                <c:pt idx="29">
                  <c:v>42643</c:v>
                </c:pt>
                <c:pt idx="30">
                  <c:v>42674</c:v>
                </c:pt>
                <c:pt idx="31">
                  <c:v>42704</c:v>
                </c:pt>
                <c:pt idx="32">
                  <c:v>42735</c:v>
                </c:pt>
                <c:pt idx="33">
                  <c:v>42766</c:v>
                </c:pt>
                <c:pt idx="34">
                  <c:v>42794</c:v>
                </c:pt>
                <c:pt idx="35">
                  <c:v>42825</c:v>
                </c:pt>
                <c:pt idx="36">
                  <c:v>42855</c:v>
                </c:pt>
                <c:pt idx="37">
                  <c:v>42886</c:v>
                </c:pt>
                <c:pt idx="38">
                  <c:v>42916</c:v>
                </c:pt>
                <c:pt idx="39">
                  <c:v>42947</c:v>
                </c:pt>
                <c:pt idx="40">
                  <c:v>42978</c:v>
                </c:pt>
                <c:pt idx="41">
                  <c:v>43008</c:v>
                </c:pt>
                <c:pt idx="42">
                  <c:v>43039</c:v>
                </c:pt>
                <c:pt idx="43">
                  <c:v>43069</c:v>
                </c:pt>
                <c:pt idx="44">
                  <c:v>43100</c:v>
                </c:pt>
                <c:pt idx="45">
                  <c:v>43131</c:v>
                </c:pt>
                <c:pt idx="46">
                  <c:v>43159</c:v>
                </c:pt>
                <c:pt idx="47">
                  <c:v>43190</c:v>
                </c:pt>
                <c:pt idx="48">
                  <c:v>43220</c:v>
                </c:pt>
                <c:pt idx="49">
                  <c:v>43251</c:v>
                </c:pt>
                <c:pt idx="50">
                  <c:v>43281</c:v>
                </c:pt>
                <c:pt idx="51">
                  <c:v>43312</c:v>
                </c:pt>
                <c:pt idx="52">
                  <c:v>43343</c:v>
                </c:pt>
                <c:pt idx="53">
                  <c:v>43373</c:v>
                </c:pt>
                <c:pt idx="54">
                  <c:v>43404</c:v>
                </c:pt>
                <c:pt idx="55">
                  <c:v>43434</c:v>
                </c:pt>
                <c:pt idx="56">
                  <c:v>43465</c:v>
                </c:pt>
                <c:pt idx="57">
                  <c:v>43496</c:v>
                </c:pt>
                <c:pt idx="58">
                  <c:v>43524</c:v>
                </c:pt>
                <c:pt idx="59">
                  <c:v>43555</c:v>
                </c:pt>
                <c:pt idx="60">
                  <c:v>43585</c:v>
                </c:pt>
                <c:pt idx="61">
                  <c:v>43616</c:v>
                </c:pt>
                <c:pt idx="62">
                  <c:v>43646</c:v>
                </c:pt>
                <c:pt idx="63">
                  <c:v>43677</c:v>
                </c:pt>
                <c:pt idx="64">
                  <c:v>43708</c:v>
                </c:pt>
                <c:pt idx="65">
                  <c:v>43738</c:v>
                </c:pt>
                <c:pt idx="66">
                  <c:v>43769</c:v>
                </c:pt>
                <c:pt idx="67">
                  <c:v>43799</c:v>
                </c:pt>
                <c:pt idx="68">
                  <c:v>43830</c:v>
                </c:pt>
                <c:pt idx="69">
                  <c:v>43861</c:v>
                </c:pt>
                <c:pt idx="70">
                  <c:v>43890</c:v>
                </c:pt>
                <c:pt idx="71">
                  <c:v>43921</c:v>
                </c:pt>
                <c:pt idx="72">
                  <c:v>43951</c:v>
                </c:pt>
                <c:pt idx="73">
                  <c:v>43982</c:v>
                </c:pt>
                <c:pt idx="74">
                  <c:v>44012</c:v>
                </c:pt>
                <c:pt idx="75">
                  <c:v>44043</c:v>
                </c:pt>
                <c:pt idx="76">
                  <c:v>44074</c:v>
                </c:pt>
                <c:pt idx="77">
                  <c:v>44104</c:v>
                </c:pt>
                <c:pt idx="78">
                  <c:v>44135</c:v>
                </c:pt>
                <c:pt idx="79">
                  <c:v>44165</c:v>
                </c:pt>
                <c:pt idx="80">
                  <c:v>44196</c:v>
                </c:pt>
                <c:pt idx="81">
                  <c:v>44227</c:v>
                </c:pt>
                <c:pt idx="82">
                  <c:v>44255</c:v>
                </c:pt>
                <c:pt idx="83">
                  <c:v>44286</c:v>
                </c:pt>
                <c:pt idx="84">
                  <c:v>44316</c:v>
                </c:pt>
                <c:pt idx="85">
                  <c:v>44347</c:v>
                </c:pt>
                <c:pt idx="86">
                  <c:v>44377</c:v>
                </c:pt>
                <c:pt idx="87">
                  <c:v>44408</c:v>
                </c:pt>
                <c:pt idx="88">
                  <c:v>44439</c:v>
                </c:pt>
                <c:pt idx="89">
                  <c:v>44469</c:v>
                </c:pt>
                <c:pt idx="90">
                  <c:v>44500</c:v>
                </c:pt>
                <c:pt idx="91">
                  <c:v>44530</c:v>
                </c:pt>
                <c:pt idx="92">
                  <c:v>44561</c:v>
                </c:pt>
                <c:pt idx="93">
                  <c:v>44592</c:v>
                </c:pt>
                <c:pt idx="94">
                  <c:v>44620</c:v>
                </c:pt>
                <c:pt idx="95">
                  <c:v>44651</c:v>
                </c:pt>
                <c:pt idx="96">
                  <c:v>44681</c:v>
                </c:pt>
                <c:pt idx="97">
                  <c:v>44712</c:v>
                </c:pt>
              </c:numCache>
            </c:numRef>
          </c:cat>
          <c:val>
            <c:numRef>
              <c:f>'איור 18 נתונים'!$C$4:$C$294</c:f>
              <c:numCache>
                <c:formatCode>0.00</c:formatCode>
                <c:ptCount val="291"/>
                <c:pt idx="0">
                  <c:v>53.7</c:v>
                </c:pt>
                <c:pt idx="1">
                  <c:v>55.3</c:v>
                </c:pt>
                <c:pt idx="2">
                  <c:v>56.3</c:v>
                </c:pt>
                <c:pt idx="3">
                  <c:v>56.6</c:v>
                </c:pt>
                <c:pt idx="4">
                  <c:v>56</c:v>
                </c:pt>
                <c:pt idx="5">
                  <c:v>55.7</c:v>
                </c:pt>
                <c:pt idx="6">
                  <c:v>54.2</c:v>
                </c:pt>
                <c:pt idx="7">
                  <c:v>53.9</c:v>
                </c:pt>
                <c:pt idx="8">
                  <c:v>52.8</c:v>
                </c:pt>
                <c:pt idx="9">
                  <c:v>53.5</c:v>
                </c:pt>
                <c:pt idx="10">
                  <c:v>54.8</c:v>
                </c:pt>
                <c:pt idx="11">
                  <c:v>55.7</c:v>
                </c:pt>
                <c:pt idx="12">
                  <c:v>55</c:v>
                </c:pt>
                <c:pt idx="13">
                  <c:v>54.4</c:v>
                </c:pt>
                <c:pt idx="14">
                  <c:v>53.9</c:v>
                </c:pt>
                <c:pt idx="15">
                  <c:v>54.3</c:v>
                </c:pt>
                <c:pt idx="16">
                  <c:v>54.5</c:v>
                </c:pt>
                <c:pt idx="17">
                  <c:v>53.6</c:v>
                </c:pt>
                <c:pt idx="18">
                  <c:v>54</c:v>
                </c:pt>
                <c:pt idx="19">
                  <c:v>54.5</c:v>
                </c:pt>
                <c:pt idx="20">
                  <c:v>53.7</c:v>
                </c:pt>
                <c:pt idx="21">
                  <c:v>53.2</c:v>
                </c:pt>
                <c:pt idx="22">
                  <c:v>51.2</c:v>
                </c:pt>
                <c:pt idx="23">
                  <c:v>51.7</c:v>
                </c:pt>
                <c:pt idx="24">
                  <c:v>51.9</c:v>
                </c:pt>
                <c:pt idx="25">
                  <c:v>51.5</c:v>
                </c:pt>
                <c:pt idx="26">
                  <c:v>51.5</c:v>
                </c:pt>
                <c:pt idx="27">
                  <c:v>51.6</c:v>
                </c:pt>
                <c:pt idx="28">
                  <c:v>51.7</c:v>
                </c:pt>
                <c:pt idx="29">
                  <c:v>51.9</c:v>
                </c:pt>
                <c:pt idx="30">
                  <c:v>53.7</c:v>
                </c:pt>
                <c:pt idx="31">
                  <c:v>54</c:v>
                </c:pt>
                <c:pt idx="32">
                  <c:v>54.1</c:v>
                </c:pt>
                <c:pt idx="33">
                  <c:v>54.6</c:v>
                </c:pt>
                <c:pt idx="34">
                  <c:v>54.1</c:v>
                </c:pt>
                <c:pt idx="35">
                  <c:v>54.2</c:v>
                </c:pt>
                <c:pt idx="36">
                  <c:v>54.4</c:v>
                </c:pt>
                <c:pt idx="37">
                  <c:v>54.4</c:v>
                </c:pt>
                <c:pt idx="38">
                  <c:v>54.5</c:v>
                </c:pt>
                <c:pt idx="39">
                  <c:v>54.4</c:v>
                </c:pt>
                <c:pt idx="40">
                  <c:v>54.7</c:v>
                </c:pt>
                <c:pt idx="41">
                  <c:v>54.6</c:v>
                </c:pt>
                <c:pt idx="42">
                  <c:v>55</c:v>
                </c:pt>
                <c:pt idx="43">
                  <c:v>54.8</c:v>
                </c:pt>
                <c:pt idx="44">
                  <c:v>54.8</c:v>
                </c:pt>
                <c:pt idx="45">
                  <c:v>54.9</c:v>
                </c:pt>
                <c:pt idx="46">
                  <c:v>55.4</c:v>
                </c:pt>
                <c:pt idx="47">
                  <c:v>53.6</c:v>
                </c:pt>
                <c:pt idx="48">
                  <c:v>54.5</c:v>
                </c:pt>
                <c:pt idx="49">
                  <c:v>54.8</c:v>
                </c:pt>
                <c:pt idx="50">
                  <c:v>55</c:v>
                </c:pt>
                <c:pt idx="51">
                  <c:v>54.2</c:v>
                </c:pt>
                <c:pt idx="52">
                  <c:v>54.1</c:v>
                </c:pt>
                <c:pt idx="53">
                  <c:v>53.2</c:v>
                </c:pt>
                <c:pt idx="54">
                  <c:v>53.6</c:v>
                </c:pt>
                <c:pt idx="55">
                  <c:v>53.3</c:v>
                </c:pt>
                <c:pt idx="56">
                  <c:v>52.7</c:v>
                </c:pt>
                <c:pt idx="57">
                  <c:v>52.3</c:v>
                </c:pt>
                <c:pt idx="58">
                  <c:v>52.9</c:v>
                </c:pt>
                <c:pt idx="59">
                  <c:v>52.7</c:v>
                </c:pt>
                <c:pt idx="60">
                  <c:v>52.1</c:v>
                </c:pt>
                <c:pt idx="61">
                  <c:v>51.1</c:v>
                </c:pt>
                <c:pt idx="62">
                  <c:v>51.3</c:v>
                </c:pt>
                <c:pt idx="63">
                  <c:v>51.7</c:v>
                </c:pt>
                <c:pt idx="64">
                  <c:v>51</c:v>
                </c:pt>
                <c:pt idx="65">
                  <c:v>50.7</c:v>
                </c:pt>
                <c:pt idx="66">
                  <c:v>50.3</c:v>
                </c:pt>
                <c:pt idx="67">
                  <c:v>50.9</c:v>
                </c:pt>
                <c:pt idx="68">
                  <c:v>51.2</c:v>
                </c:pt>
                <c:pt idx="69">
                  <c:v>52.1</c:v>
                </c:pt>
                <c:pt idx="70">
                  <c:v>49.5</c:v>
                </c:pt>
                <c:pt idx="71">
                  <c:v>36.4</c:v>
                </c:pt>
                <c:pt idx="72">
                  <c:v>22.2</c:v>
                </c:pt>
                <c:pt idx="73">
                  <c:v>33.1</c:v>
                </c:pt>
                <c:pt idx="74">
                  <c:v>46.9</c:v>
                </c:pt>
                <c:pt idx="75">
                  <c:v>51.1</c:v>
                </c:pt>
                <c:pt idx="76">
                  <c:v>52.2</c:v>
                </c:pt>
                <c:pt idx="77">
                  <c:v>51.9</c:v>
                </c:pt>
                <c:pt idx="78">
                  <c:v>52.7</c:v>
                </c:pt>
                <c:pt idx="79">
                  <c:v>52.3</c:v>
                </c:pt>
                <c:pt idx="80">
                  <c:v>52</c:v>
                </c:pt>
                <c:pt idx="81">
                  <c:v>52.4</c:v>
                </c:pt>
                <c:pt idx="82">
                  <c:v>53.9</c:v>
                </c:pt>
                <c:pt idx="83">
                  <c:v>55.9</c:v>
                </c:pt>
                <c:pt idx="84">
                  <c:v>58.1</c:v>
                </c:pt>
                <c:pt idx="85">
                  <c:v>61.1</c:v>
                </c:pt>
                <c:pt idx="86">
                  <c:v>59.3</c:v>
                </c:pt>
                <c:pt idx="87">
                  <c:v>57.5</c:v>
                </c:pt>
                <c:pt idx="88">
                  <c:v>54.1</c:v>
                </c:pt>
                <c:pt idx="89">
                  <c:v>53.8</c:v>
                </c:pt>
                <c:pt idx="90">
                  <c:v>55.2</c:v>
                </c:pt>
                <c:pt idx="91">
                  <c:v>55.8</c:v>
                </c:pt>
                <c:pt idx="92">
                  <c:v>54.8</c:v>
                </c:pt>
                <c:pt idx="93">
                  <c:v>51.3</c:v>
                </c:pt>
                <c:pt idx="94">
                  <c:v>54.7</c:v>
                </c:pt>
                <c:pt idx="95">
                  <c:v>56</c:v>
                </c:pt>
                <c:pt idx="96">
                  <c:v>55.5</c:v>
                </c:pt>
                <c:pt idx="97">
                  <c:v>53.7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504-4A16-B2A8-30DA05F66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083200"/>
        <c:axId val="230093184"/>
      </c:lineChart>
      <c:dateAx>
        <c:axId val="230083200"/>
        <c:scaling>
          <c:orientation val="minMax"/>
          <c:max val="44712"/>
          <c:min val="41759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30093184"/>
        <c:crossesAt val="0"/>
        <c:auto val="1"/>
        <c:lblOffset val="100"/>
        <c:baseTimeUnit val="months"/>
        <c:majorUnit val="3"/>
        <c:majorTimeUnit val="months"/>
      </c:dateAx>
      <c:valAx>
        <c:axId val="230093184"/>
        <c:scaling>
          <c:orientation val="minMax"/>
          <c:min val="2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230083200"/>
        <c:crosses val="autoZero"/>
        <c:crossBetween val="midCat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20654391355442989"/>
          <c:y val="0.91270490291852535"/>
          <c:w val="0.55372826718807799"/>
          <c:h val="3.91373499837184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 dirty="0"/>
              <a:t>איור </a:t>
            </a:r>
            <a:r>
              <a:rPr lang="he-IL" dirty="0" smtClean="0"/>
              <a:t>26: </a:t>
            </a:r>
            <a:r>
              <a:rPr lang="he-IL" dirty="0"/>
              <a:t>מדד כמותי להיקף הסחר העולמי בסחורות
</a:t>
            </a:r>
            <a:r>
              <a:rPr lang="he-IL" b="0" dirty="0"/>
              <a:t>נתונים חודשיים, ינואר 2014 עד אפריל 2022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359487274661278E-2"/>
          <c:y val="0.13548194406733644"/>
          <c:w val="0.92015306037473377"/>
          <c:h val="0.75213710346374274"/>
        </c:manualLayout>
      </c:layout>
      <c:lineChart>
        <c:grouping val="standard"/>
        <c:varyColors val="0"/>
        <c:ser>
          <c:idx val="0"/>
          <c:order val="0"/>
          <c:tx>
            <c:strRef>
              <c:f>'איור 31 נתונים'!$B$3</c:f>
              <c:strCache>
                <c:ptCount val="1"/>
                <c:pt idx="0">
                  <c:v>מדדד הסחר העולמי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31 נתונים'!$A$4:$A$400</c:f>
              <c:numCache>
                <c:formatCode>m/d/yyyy</c:formatCode>
                <c:ptCount val="397"/>
                <c:pt idx="0">
                  <c:v>36556</c:v>
                </c:pt>
                <c:pt idx="1">
                  <c:v>36585</c:v>
                </c:pt>
                <c:pt idx="2">
                  <c:v>36616</c:v>
                </c:pt>
                <c:pt idx="3">
                  <c:v>36646</c:v>
                </c:pt>
                <c:pt idx="4">
                  <c:v>36677</c:v>
                </c:pt>
                <c:pt idx="5">
                  <c:v>36707</c:v>
                </c:pt>
                <c:pt idx="6">
                  <c:v>36738</c:v>
                </c:pt>
                <c:pt idx="7">
                  <c:v>36769</c:v>
                </c:pt>
                <c:pt idx="8">
                  <c:v>36799</c:v>
                </c:pt>
                <c:pt idx="9">
                  <c:v>36830</c:v>
                </c:pt>
                <c:pt idx="10">
                  <c:v>36860</c:v>
                </c:pt>
                <c:pt idx="11">
                  <c:v>36891</c:v>
                </c:pt>
                <c:pt idx="12">
                  <c:v>36922</c:v>
                </c:pt>
                <c:pt idx="13">
                  <c:v>36950</c:v>
                </c:pt>
                <c:pt idx="14">
                  <c:v>36981</c:v>
                </c:pt>
                <c:pt idx="15">
                  <c:v>37011</c:v>
                </c:pt>
                <c:pt idx="16">
                  <c:v>37042</c:v>
                </c:pt>
                <c:pt idx="17">
                  <c:v>37072</c:v>
                </c:pt>
                <c:pt idx="18">
                  <c:v>37103</c:v>
                </c:pt>
                <c:pt idx="19">
                  <c:v>37134</c:v>
                </c:pt>
                <c:pt idx="20">
                  <c:v>37164</c:v>
                </c:pt>
                <c:pt idx="21">
                  <c:v>37195</c:v>
                </c:pt>
                <c:pt idx="22">
                  <c:v>37225</c:v>
                </c:pt>
                <c:pt idx="23">
                  <c:v>37256</c:v>
                </c:pt>
                <c:pt idx="24">
                  <c:v>37287</c:v>
                </c:pt>
                <c:pt idx="25">
                  <c:v>37315</c:v>
                </c:pt>
                <c:pt idx="26">
                  <c:v>37346</c:v>
                </c:pt>
                <c:pt idx="27">
                  <c:v>37376</c:v>
                </c:pt>
                <c:pt idx="28">
                  <c:v>37407</c:v>
                </c:pt>
                <c:pt idx="29">
                  <c:v>37437</c:v>
                </c:pt>
                <c:pt idx="30">
                  <c:v>37468</c:v>
                </c:pt>
                <c:pt idx="31">
                  <c:v>37499</c:v>
                </c:pt>
                <c:pt idx="32">
                  <c:v>37529</c:v>
                </c:pt>
                <c:pt idx="33">
                  <c:v>37560</c:v>
                </c:pt>
                <c:pt idx="34">
                  <c:v>37590</c:v>
                </c:pt>
                <c:pt idx="35">
                  <c:v>37621</c:v>
                </c:pt>
                <c:pt idx="36">
                  <c:v>37652</c:v>
                </c:pt>
                <c:pt idx="37">
                  <c:v>37680</c:v>
                </c:pt>
                <c:pt idx="38">
                  <c:v>37711</c:v>
                </c:pt>
                <c:pt idx="39">
                  <c:v>37741</c:v>
                </c:pt>
                <c:pt idx="40">
                  <c:v>37772</c:v>
                </c:pt>
                <c:pt idx="41">
                  <c:v>37802</c:v>
                </c:pt>
                <c:pt idx="42">
                  <c:v>37833</c:v>
                </c:pt>
                <c:pt idx="43">
                  <c:v>37864</c:v>
                </c:pt>
                <c:pt idx="44">
                  <c:v>37894</c:v>
                </c:pt>
                <c:pt idx="45">
                  <c:v>37925</c:v>
                </c:pt>
                <c:pt idx="46">
                  <c:v>37955</c:v>
                </c:pt>
                <c:pt idx="47">
                  <c:v>37986</c:v>
                </c:pt>
                <c:pt idx="48">
                  <c:v>38017</c:v>
                </c:pt>
                <c:pt idx="49">
                  <c:v>38046</c:v>
                </c:pt>
                <c:pt idx="50">
                  <c:v>38077</c:v>
                </c:pt>
                <c:pt idx="51">
                  <c:v>38107</c:v>
                </c:pt>
                <c:pt idx="52">
                  <c:v>38138</c:v>
                </c:pt>
                <c:pt idx="53">
                  <c:v>38168</c:v>
                </c:pt>
                <c:pt idx="54">
                  <c:v>38199</c:v>
                </c:pt>
                <c:pt idx="55">
                  <c:v>38230</c:v>
                </c:pt>
                <c:pt idx="56">
                  <c:v>38260</c:v>
                </c:pt>
                <c:pt idx="57">
                  <c:v>38291</c:v>
                </c:pt>
                <c:pt idx="58">
                  <c:v>38321</c:v>
                </c:pt>
                <c:pt idx="59">
                  <c:v>38352</c:v>
                </c:pt>
                <c:pt idx="60">
                  <c:v>38383</c:v>
                </c:pt>
                <c:pt idx="61">
                  <c:v>38411</c:v>
                </c:pt>
                <c:pt idx="62">
                  <c:v>38442</c:v>
                </c:pt>
                <c:pt idx="63">
                  <c:v>38472</c:v>
                </c:pt>
                <c:pt idx="64">
                  <c:v>38503</c:v>
                </c:pt>
                <c:pt idx="65">
                  <c:v>38533</c:v>
                </c:pt>
                <c:pt idx="66">
                  <c:v>38564</c:v>
                </c:pt>
                <c:pt idx="67">
                  <c:v>38595</c:v>
                </c:pt>
                <c:pt idx="68">
                  <c:v>38625</c:v>
                </c:pt>
                <c:pt idx="69">
                  <c:v>38656</c:v>
                </c:pt>
                <c:pt idx="70">
                  <c:v>38686</c:v>
                </c:pt>
                <c:pt idx="71">
                  <c:v>38717</c:v>
                </c:pt>
                <c:pt idx="72">
                  <c:v>38748</c:v>
                </c:pt>
                <c:pt idx="73">
                  <c:v>38776</c:v>
                </c:pt>
                <c:pt idx="74">
                  <c:v>38807</c:v>
                </c:pt>
                <c:pt idx="75">
                  <c:v>38837</c:v>
                </c:pt>
                <c:pt idx="76">
                  <c:v>38868</c:v>
                </c:pt>
                <c:pt idx="77">
                  <c:v>38898</c:v>
                </c:pt>
                <c:pt idx="78">
                  <c:v>38929</c:v>
                </c:pt>
                <c:pt idx="79">
                  <c:v>38960</c:v>
                </c:pt>
                <c:pt idx="80">
                  <c:v>38990</c:v>
                </c:pt>
                <c:pt idx="81">
                  <c:v>39021</c:v>
                </c:pt>
                <c:pt idx="82">
                  <c:v>39051</c:v>
                </c:pt>
                <c:pt idx="83">
                  <c:v>39082</c:v>
                </c:pt>
                <c:pt idx="84">
                  <c:v>39113</c:v>
                </c:pt>
                <c:pt idx="85">
                  <c:v>39141</c:v>
                </c:pt>
                <c:pt idx="86">
                  <c:v>39172</c:v>
                </c:pt>
                <c:pt idx="87">
                  <c:v>39202</c:v>
                </c:pt>
                <c:pt idx="88">
                  <c:v>39233</c:v>
                </c:pt>
                <c:pt idx="89">
                  <c:v>39263</c:v>
                </c:pt>
                <c:pt idx="90">
                  <c:v>39294</c:v>
                </c:pt>
                <c:pt idx="91">
                  <c:v>39325</c:v>
                </c:pt>
                <c:pt idx="92">
                  <c:v>39355</c:v>
                </c:pt>
                <c:pt idx="93">
                  <c:v>39386</c:v>
                </c:pt>
                <c:pt idx="94">
                  <c:v>39416</c:v>
                </c:pt>
                <c:pt idx="95">
                  <c:v>39447</c:v>
                </c:pt>
                <c:pt idx="96">
                  <c:v>39478</c:v>
                </c:pt>
                <c:pt idx="97">
                  <c:v>39507</c:v>
                </c:pt>
                <c:pt idx="98">
                  <c:v>39538</c:v>
                </c:pt>
                <c:pt idx="99">
                  <c:v>39568</c:v>
                </c:pt>
                <c:pt idx="100">
                  <c:v>39599</c:v>
                </c:pt>
                <c:pt idx="101">
                  <c:v>39629</c:v>
                </c:pt>
                <c:pt idx="102">
                  <c:v>39660</c:v>
                </c:pt>
                <c:pt idx="103">
                  <c:v>39691</c:v>
                </c:pt>
                <c:pt idx="104">
                  <c:v>39721</c:v>
                </c:pt>
                <c:pt idx="105">
                  <c:v>39752</c:v>
                </c:pt>
                <c:pt idx="106">
                  <c:v>39782</c:v>
                </c:pt>
                <c:pt idx="107">
                  <c:v>39813</c:v>
                </c:pt>
                <c:pt idx="108">
                  <c:v>39844</c:v>
                </c:pt>
                <c:pt idx="109">
                  <c:v>39872</c:v>
                </c:pt>
                <c:pt idx="110">
                  <c:v>39903</c:v>
                </c:pt>
                <c:pt idx="111">
                  <c:v>39933</c:v>
                </c:pt>
                <c:pt idx="112">
                  <c:v>39964</c:v>
                </c:pt>
                <c:pt idx="113">
                  <c:v>39994</c:v>
                </c:pt>
                <c:pt idx="114">
                  <c:v>40025</c:v>
                </c:pt>
                <c:pt idx="115">
                  <c:v>40056</c:v>
                </c:pt>
                <c:pt idx="116">
                  <c:v>40086</c:v>
                </c:pt>
                <c:pt idx="117">
                  <c:v>40117</c:v>
                </c:pt>
                <c:pt idx="118">
                  <c:v>40147</c:v>
                </c:pt>
                <c:pt idx="119">
                  <c:v>40178</c:v>
                </c:pt>
                <c:pt idx="120">
                  <c:v>40209</c:v>
                </c:pt>
                <c:pt idx="121">
                  <c:v>40237</c:v>
                </c:pt>
                <c:pt idx="122">
                  <c:v>40268</c:v>
                </c:pt>
                <c:pt idx="123">
                  <c:v>40298</c:v>
                </c:pt>
                <c:pt idx="124">
                  <c:v>40329</c:v>
                </c:pt>
                <c:pt idx="125">
                  <c:v>40359</c:v>
                </c:pt>
                <c:pt idx="126">
                  <c:v>40390</c:v>
                </c:pt>
                <c:pt idx="127">
                  <c:v>40421</c:v>
                </c:pt>
                <c:pt idx="128">
                  <c:v>40451</c:v>
                </c:pt>
                <c:pt idx="129">
                  <c:v>40482</c:v>
                </c:pt>
                <c:pt idx="130">
                  <c:v>40512</c:v>
                </c:pt>
                <c:pt idx="131">
                  <c:v>40543</c:v>
                </c:pt>
                <c:pt idx="132">
                  <c:v>40574</c:v>
                </c:pt>
                <c:pt idx="133">
                  <c:v>40602</c:v>
                </c:pt>
                <c:pt idx="134">
                  <c:v>40633</c:v>
                </c:pt>
                <c:pt idx="135">
                  <c:v>40663</c:v>
                </c:pt>
                <c:pt idx="136">
                  <c:v>40694</c:v>
                </c:pt>
                <c:pt idx="137">
                  <c:v>40724</c:v>
                </c:pt>
                <c:pt idx="138">
                  <c:v>40755</c:v>
                </c:pt>
                <c:pt idx="139">
                  <c:v>40786</c:v>
                </c:pt>
                <c:pt idx="140">
                  <c:v>40816</c:v>
                </c:pt>
                <c:pt idx="141">
                  <c:v>40847</c:v>
                </c:pt>
                <c:pt idx="142">
                  <c:v>40877</c:v>
                </c:pt>
                <c:pt idx="143">
                  <c:v>40908</c:v>
                </c:pt>
                <c:pt idx="144">
                  <c:v>40939</c:v>
                </c:pt>
                <c:pt idx="145">
                  <c:v>40968</c:v>
                </c:pt>
                <c:pt idx="146">
                  <c:v>40999</c:v>
                </c:pt>
                <c:pt idx="147">
                  <c:v>41029</c:v>
                </c:pt>
                <c:pt idx="148">
                  <c:v>41060</c:v>
                </c:pt>
                <c:pt idx="149">
                  <c:v>41090</c:v>
                </c:pt>
                <c:pt idx="150">
                  <c:v>41121</c:v>
                </c:pt>
                <c:pt idx="151">
                  <c:v>41152</c:v>
                </c:pt>
                <c:pt idx="152">
                  <c:v>41182</c:v>
                </c:pt>
                <c:pt idx="153">
                  <c:v>41213</c:v>
                </c:pt>
                <c:pt idx="154">
                  <c:v>41243</c:v>
                </c:pt>
                <c:pt idx="155">
                  <c:v>41274</c:v>
                </c:pt>
                <c:pt idx="156">
                  <c:v>41305</c:v>
                </c:pt>
                <c:pt idx="157">
                  <c:v>41333</c:v>
                </c:pt>
                <c:pt idx="158">
                  <c:v>41364</c:v>
                </c:pt>
                <c:pt idx="159">
                  <c:v>41394</c:v>
                </c:pt>
                <c:pt idx="160">
                  <c:v>41425</c:v>
                </c:pt>
                <c:pt idx="161">
                  <c:v>41455</c:v>
                </c:pt>
                <c:pt idx="162">
                  <c:v>41486</c:v>
                </c:pt>
                <c:pt idx="163">
                  <c:v>41517</c:v>
                </c:pt>
                <c:pt idx="164">
                  <c:v>41547</c:v>
                </c:pt>
                <c:pt idx="165">
                  <c:v>41578</c:v>
                </c:pt>
                <c:pt idx="166">
                  <c:v>41608</c:v>
                </c:pt>
                <c:pt idx="167">
                  <c:v>41639</c:v>
                </c:pt>
                <c:pt idx="168">
                  <c:v>41670</c:v>
                </c:pt>
                <c:pt idx="169">
                  <c:v>41698</c:v>
                </c:pt>
                <c:pt idx="170">
                  <c:v>41729</c:v>
                </c:pt>
                <c:pt idx="171">
                  <c:v>41759</c:v>
                </c:pt>
                <c:pt idx="172">
                  <c:v>41790</c:v>
                </c:pt>
                <c:pt idx="173">
                  <c:v>41820</c:v>
                </c:pt>
                <c:pt idx="174">
                  <c:v>41851</c:v>
                </c:pt>
                <c:pt idx="175">
                  <c:v>41882</c:v>
                </c:pt>
                <c:pt idx="176">
                  <c:v>41912</c:v>
                </c:pt>
                <c:pt idx="177">
                  <c:v>41943</c:v>
                </c:pt>
                <c:pt idx="178">
                  <c:v>41973</c:v>
                </c:pt>
                <c:pt idx="179">
                  <c:v>42004</c:v>
                </c:pt>
                <c:pt idx="180">
                  <c:v>42035</c:v>
                </c:pt>
                <c:pt idx="181">
                  <c:v>42063</c:v>
                </c:pt>
                <c:pt idx="182">
                  <c:v>42094</c:v>
                </c:pt>
                <c:pt idx="183">
                  <c:v>42124</c:v>
                </c:pt>
                <c:pt idx="184">
                  <c:v>42155</c:v>
                </c:pt>
                <c:pt idx="185">
                  <c:v>42185</c:v>
                </c:pt>
                <c:pt idx="186">
                  <c:v>42216</c:v>
                </c:pt>
                <c:pt idx="187">
                  <c:v>42247</c:v>
                </c:pt>
                <c:pt idx="188">
                  <c:v>42277</c:v>
                </c:pt>
                <c:pt idx="189">
                  <c:v>42308</c:v>
                </c:pt>
                <c:pt idx="190">
                  <c:v>42338</c:v>
                </c:pt>
                <c:pt idx="191">
                  <c:v>42369</c:v>
                </c:pt>
                <c:pt idx="192">
                  <c:v>42400</c:v>
                </c:pt>
                <c:pt idx="193">
                  <c:v>42429</c:v>
                </c:pt>
                <c:pt idx="194">
                  <c:v>42460</c:v>
                </c:pt>
                <c:pt idx="195">
                  <c:v>42490</c:v>
                </c:pt>
                <c:pt idx="196">
                  <c:v>42521</c:v>
                </c:pt>
                <c:pt idx="197">
                  <c:v>42551</c:v>
                </c:pt>
                <c:pt idx="198">
                  <c:v>42582</c:v>
                </c:pt>
                <c:pt idx="199">
                  <c:v>42613</c:v>
                </c:pt>
                <c:pt idx="200">
                  <c:v>42643</c:v>
                </c:pt>
                <c:pt idx="201">
                  <c:v>42674</c:v>
                </c:pt>
                <c:pt idx="202">
                  <c:v>42704</c:v>
                </c:pt>
                <c:pt idx="203">
                  <c:v>42735</c:v>
                </c:pt>
                <c:pt idx="204">
                  <c:v>42766</c:v>
                </c:pt>
                <c:pt idx="205">
                  <c:v>42794</c:v>
                </c:pt>
                <c:pt idx="206">
                  <c:v>42825</c:v>
                </c:pt>
                <c:pt idx="207">
                  <c:v>42855</c:v>
                </c:pt>
                <c:pt idx="208">
                  <c:v>42886</c:v>
                </c:pt>
                <c:pt idx="209">
                  <c:v>42916</c:v>
                </c:pt>
                <c:pt idx="210">
                  <c:v>42947</c:v>
                </c:pt>
                <c:pt idx="211">
                  <c:v>42978</c:v>
                </c:pt>
                <c:pt idx="212">
                  <c:v>43008</c:v>
                </c:pt>
                <c:pt idx="213">
                  <c:v>43039</c:v>
                </c:pt>
                <c:pt idx="214">
                  <c:v>43069</c:v>
                </c:pt>
                <c:pt idx="215">
                  <c:v>43100</c:v>
                </c:pt>
                <c:pt idx="216">
                  <c:v>43131</c:v>
                </c:pt>
                <c:pt idx="217">
                  <c:v>43159</c:v>
                </c:pt>
                <c:pt idx="218">
                  <c:v>43190</c:v>
                </c:pt>
                <c:pt idx="219">
                  <c:v>43220</c:v>
                </c:pt>
                <c:pt idx="220">
                  <c:v>43251</c:v>
                </c:pt>
                <c:pt idx="221">
                  <c:v>43281</c:v>
                </c:pt>
                <c:pt idx="222">
                  <c:v>43312</c:v>
                </c:pt>
                <c:pt idx="223">
                  <c:v>43343</c:v>
                </c:pt>
                <c:pt idx="224">
                  <c:v>43373</c:v>
                </c:pt>
                <c:pt idx="225">
                  <c:v>43404</c:v>
                </c:pt>
                <c:pt idx="226">
                  <c:v>43434</c:v>
                </c:pt>
                <c:pt idx="227">
                  <c:v>43465</c:v>
                </c:pt>
                <c:pt idx="228">
                  <c:v>43496</c:v>
                </c:pt>
                <c:pt idx="229">
                  <c:v>43524</c:v>
                </c:pt>
                <c:pt idx="230">
                  <c:v>43555</c:v>
                </c:pt>
                <c:pt idx="231">
                  <c:v>43585</c:v>
                </c:pt>
                <c:pt idx="232">
                  <c:v>43616</c:v>
                </c:pt>
                <c:pt idx="233">
                  <c:v>43646</c:v>
                </c:pt>
                <c:pt idx="234">
                  <c:v>43677</c:v>
                </c:pt>
                <c:pt idx="235">
                  <c:v>43708</c:v>
                </c:pt>
                <c:pt idx="236">
                  <c:v>43738</c:v>
                </c:pt>
                <c:pt idx="237">
                  <c:v>43769</c:v>
                </c:pt>
                <c:pt idx="238">
                  <c:v>43799</c:v>
                </c:pt>
                <c:pt idx="239">
                  <c:v>43830</c:v>
                </c:pt>
                <c:pt idx="240">
                  <c:v>43861</c:v>
                </c:pt>
                <c:pt idx="241">
                  <c:v>43890</c:v>
                </c:pt>
                <c:pt idx="242">
                  <c:v>43921</c:v>
                </c:pt>
                <c:pt idx="243">
                  <c:v>43951</c:v>
                </c:pt>
                <c:pt idx="244">
                  <c:v>43982</c:v>
                </c:pt>
                <c:pt idx="245">
                  <c:v>44012</c:v>
                </c:pt>
                <c:pt idx="246">
                  <c:v>44043</c:v>
                </c:pt>
                <c:pt idx="247">
                  <c:v>44074</c:v>
                </c:pt>
                <c:pt idx="248">
                  <c:v>44104</c:v>
                </c:pt>
                <c:pt idx="249">
                  <c:v>44135</c:v>
                </c:pt>
                <c:pt idx="250">
                  <c:v>44165</c:v>
                </c:pt>
                <c:pt idx="251">
                  <c:v>44196</c:v>
                </c:pt>
                <c:pt idx="252">
                  <c:v>44227</c:v>
                </c:pt>
                <c:pt idx="253">
                  <c:v>44255</c:v>
                </c:pt>
                <c:pt idx="254">
                  <c:v>44286</c:v>
                </c:pt>
                <c:pt idx="255">
                  <c:v>44316</c:v>
                </c:pt>
                <c:pt idx="256">
                  <c:v>44347</c:v>
                </c:pt>
                <c:pt idx="257">
                  <c:v>44377</c:v>
                </c:pt>
                <c:pt idx="258">
                  <c:v>44408</c:v>
                </c:pt>
                <c:pt idx="259">
                  <c:v>44439</c:v>
                </c:pt>
                <c:pt idx="260">
                  <c:v>44469</c:v>
                </c:pt>
                <c:pt idx="261">
                  <c:v>44500</c:v>
                </c:pt>
                <c:pt idx="262">
                  <c:v>44530</c:v>
                </c:pt>
                <c:pt idx="263">
                  <c:v>44561</c:v>
                </c:pt>
                <c:pt idx="264">
                  <c:v>44592</c:v>
                </c:pt>
                <c:pt idx="265">
                  <c:v>44620</c:v>
                </c:pt>
                <c:pt idx="266">
                  <c:v>44651</c:v>
                </c:pt>
                <c:pt idx="267">
                  <c:v>44681</c:v>
                </c:pt>
              </c:numCache>
            </c:numRef>
          </c:cat>
          <c:val>
            <c:numRef>
              <c:f>'איור 31 נתונים'!$B$4:$B$400</c:f>
              <c:numCache>
                <c:formatCode>#,##0.0</c:formatCode>
                <c:ptCount val="397"/>
                <c:pt idx="0">
                  <c:v>63.874779204394997</c:v>
                </c:pt>
                <c:pt idx="1">
                  <c:v>65.014353462218295</c:v>
                </c:pt>
                <c:pt idx="2">
                  <c:v>65.063968708436093</c:v>
                </c:pt>
                <c:pt idx="3">
                  <c:v>65.515829508075697</c:v>
                </c:pt>
                <c:pt idx="4">
                  <c:v>67.716868839092001</c:v>
                </c:pt>
                <c:pt idx="5">
                  <c:v>66.535030812306402</c:v>
                </c:pt>
                <c:pt idx="6">
                  <c:v>67.477527448083606</c:v>
                </c:pt>
                <c:pt idx="7">
                  <c:v>68.712431966454105</c:v>
                </c:pt>
                <c:pt idx="8">
                  <c:v>68.648324623579597</c:v>
                </c:pt>
                <c:pt idx="9">
                  <c:v>69.489140278496606</c:v>
                </c:pt>
                <c:pt idx="10">
                  <c:v>69.726846277634493</c:v>
                </c:pt>
                <c:pt idx="11">
                  <c:v>69.692119701725105</c:v>
                </c:pt>
                <c:pt idx="12">
                  <c:v>69.754494014608497</c:v>
                </c:pt>
                <c:pt idx="13">
                  <c:v>68.927989743447696</c:v>
                </c:pt>
                <c:pt idx="14">
                  <c:v>68.552790221434194</c:v>
                </c:pt>
                <c:pt idx="15">
                  <c:v>67.848732906787205</c:v>
                </c:pt>
                <c:pt idx="16">
                  <c:v>67.469989100639907</c:v>
                </c:pt>
                <c:pt idx="17">
                  <c:v>67.237349024637894</c:v>
                </c:pt>
                <c:pt idx="18">
                  <c:v>66.463327404801802</c:v>
                </c:pt>
                <c:pt idx="19">
                  <c:v>66.672483146832207</c:v>
                </c:pt>
                <c:pt idx="20">
                  <c:v>65.4103263844015</c:v>
                </c:pt>
                <c:pt idx="21">
                  <c:v>66.554796833931107</c:v>
                </c:pt>
                <c:pt idx="22">
                  <c:v>66.3325457694297</c:v>
                </c:pt>
                <c:pt idx="23">
                  <c:v>65.171277583804098</c:v>
                </c:pt>
                <c:pt idx="24">
                  <c:v>66.788965173890801</c:v>
                </c:pt>
                <c:pt idx="25">
                  <c:v>67.543264641271705</c:v>
                </c:pt>
                <c:pt idx="26">
                  <c:v>67.757803409603994</c:v>
                </c:pt>
                <c:pt idx="27">
                  <c:v>68.861937734122904</c:v>
                </c:pt>
                <c:pt idx="28">
                  <c:v>68.334941308819594</c:v>
                </c:pt>
                <c:pt idx="29">
                  <c:v>69.489187269057695</c:v>
                </c:pt>
                <c:pt idx="30">
                  <c:v>70.092328251442495</c:v>
                </c:pt>
                <c:pt idx="31">
                  <c:v>70.042640372903506</c:v>
                </c:pt>
                <c:pt idx="32">
                  <c:v>70.671386419230004</c:v>
                </c:pt>
                <c:pt idx="33">
                  <c:v>70.728570139315806</c:v>
                </c:pt>
                <c:pt idx="34">
                  <c:v>71.639472223526298</c:v>
                </c:pt>
                <c:pt idx="35">
                  <c:v>70.417340105058699</c:v>
                </c:pt>
                <c:pt idx="36">
                  <c:v>72.110604626996405</c:v>
                </c:pt>
                <c:pt idx="37">
                  <c:v>71.805235199153401</c:v>
                </c:pt>
                <c:pt idx="38">
                  <c:v>71.767211175258296</c:v>
                </c:pt>
                <c:pt idx="39">
                  <c:v>72.094239158912103</c:v>
                </c:pt>
                <c:pt idx="40">
                  <c:v>72.132879197415093</c:v>
                </c:pt>
                <c:pt idx="41">
                  <c:v>71.7240581321646</c:v>
                </c:pt>
                <c:pt idx="42">
                  <c:v>72.992067120131097</c:v>
                </c:pt>
                <c:pt idx="43">
                  <c:v>71.937475286734198</c:v>
                </c:pt>
                <c:pt idx="44">
                  <c:v>74.545445351022707</c:v>
                </c:pt>
                <c:pt idx="45">
                  <c:v>75.874000160718595</c:v>
                </c:pt>
                <c:pt idx="46">
                  <c:v>75.984353298669006</c:v>
                </c:pt>
                <c:pt idx="47">
                  <c:v>77.526496000168095</c:v>
                </c:pt>
                <c:pt idx="48">
                  <c:v>77.270284443567704</c:v>
                </c:pt>
                <c:pt idx="49">
                  <c:v>78.745292104969707</c:v>
                </c:pt>
                <c:pt idx="50">
                  <c:v>79.360793526472307</c:v>
                </c:pt>
                <c:pt idx="51">
                  <c:v>80.019512853080002</c:v>
                </c:pt>
                <c:pt idx="52">
                  <c:v>80.286291434216594</c:v>
                </c:pt>
                <c:pt idx="53">
                  <c:v>81.722555790631404</c:v>
                </c:pt>
                <c:pt idx="54">
                  <c:v>81.286656110089197</c:v>
                </c:pt>
                <c:pt idx="55">
                  <c:v>80.746594475953501</c:v>
                </c:pt>
                <c:pt idx="56">
                  <c:v>81.675173767151506</c:v>
                </c:pt>
                <c:pt idx="57">
                  <c:v>82.320704870873797</c:v>
                </c:pt>
                <c:pt idx="58">
                  <c:v>83.319948239259205</c:v>
                </c:pt>
                <c:pt idx="59">
                  <c:v>84.244241493958</c:v>
                </c:pt>
                <c:pt idx="60">
                  <c:v>84.019190732787706</c:v>
                </c:pt>
                <c:pt idx="61">
                  <c:v>83.532207407676907</c:v>
                </c:pt>
                <c:pt idx="62">
                  <c:v>83.744720240513104</c:v>
                </c:pt>
                <c:pt idx="63">
                  <c:v>86.018824853581293</c:v>
                </c:pt>
                <c:pt idx="64">
                  <c:v>86.193196503940399</c:v>
                </c:pt>
                <c:pt idx="65">
                  <c:v>86.565864882591598</c:v>
                </c:pt>
                <c:pt idx="66">
                  <c:v>85.626278111578301</c:v>
                </c:pt>
                <c:pt idx="67">
                  <c:v>87.037464881481398</c:v>
                </c:pt>
                <c:pt idx="68">
                  <c:v>87.596946648387501</c:v>
                </c:pt>
                <c:pt idx="69">
                  <c:v>88.288493753135597</c:v>
                </c:pt>
                <c:pt idx="70">
                  <c:v>89.257132023546902</c:v>
                </c:pt>
                <c:pt idx="71">
                  <c:v>91.419778638155094</c:v>
                </c:pt>
                <c:pt idx="72">
                  <c:v>91.165695954625605</c:v>
                </c:pt>
                <c:pt idx="73">
                  <c:v>92.026911523790105</c:v>
                </c:pt>
                <c:pt idx="74">
                  <c:v>93.155510864463096</c:v>
                </c:pt>
                <c:pt idx="75">
                  <c:v>93.174418199140504</c:v>
                </c:pt>
                <c:pt idx="76">
                  <c:v>93.518941633799798</c:v>
                </c:pt>
                <c:pt idx="77">
                  <c:v>94.401480379380402</c:v>
                </c:pt>
                <c:pt idx="78">
                  <c:v>93.280478082951504</c:v>
                </c:pt>
                <c:pt idx="79">
                  <c:v>94.6904479451117</c:v>
                </c:pt>
                <c:pt idx="80">
                  <c:v>95.784269135377102</c:v>
                </c:pt>
                <c:pt idx="81">
                  <c:v>95.954718193364599</c:v>
                </c:pt>
                <c:pt idx="82">
                  <c:v>97.392315815626702</c:v>
                </c:pt>
                <c:pt idx="83">
                  <c:v>97.561658535969997</c:v>
                </c:pt>
                <c:pt idx="84">
                  <c:v>98.267808832201993</c:v>
                </c:pt>
                <c:pt idx="85">
                  <c:v>98.527839343601002</c:v>
                </c:pt>
                <c:pt idx="86">
                  <c:v>98.312730883203699</c:v>
                </c:pt>
                <c:pt idx="87">
                  <c:v>98.666801508167396</c:v>
                </c:pt>
                <c:pt idx="88">
                  <c:v>99.014209557829702</c:v>
                </c:pt>
                <c:pt idx="89">
                  <c:v>99.743668924538198</c:v>
                </c:pt>
                <c:pt idx="90">
                  <c:v>99.9809713625245</c:v>
                </c:pt>
                <c:pt idx="91">
                  <c:v>101.08263004312199</c:v>
                </c:pt>
                <c:pt idx="92">
                  <c:v>100.573059594263</c:v>
                </c:pt>
                <c:pt idx="93">
                  <c:v>101.80017995596801</c:v>
                </c:pt>
                <c:pt idx="94">
                  <c:v>102.033794062034</c:v>
                </c:pt>
                <c:pt idx="95">
                  <c:v>101.417680639906</c:v>
                </c:pt>
                <c:pt idx="96">
                  <c:v>104.716893276942</c:v>
                </c:pt>
                <c:pt idx="97">
                  <c:v>103.862551324527</c:v>
                </c:pt>
                <c:pt idx="98">
                  <c:v>101.63396017892499</c:v>
                </c:pt>
                <c:pt idx="99">
                  <c:v>103.442372855678</c:v>
                </c:pt>
                <c:pt idx="100">
                  <c:v>103.193805041695</c:v>
                </c:pt>
                <c:pt idx="101">
                  <c:v>102.10261998402</c:v>
                </c:pt>
                <c:pt idx="102">
                  <c:v>103.492507339892</c:v>
                </c:pt>
                <c:pt idx="103">
                  <c:v>102.490502429258</c:v>
                </c:pt>
                <c:pt idx="104">
                  <c:v>101.5414247831</c:v>
                </c:pt>
                <c:pt idx="105">
                  <c:v>100.52628263254999</c:v>
                </c:pt>
                <c:pt idx="106">
                  <c:v>93.975139028586895</c:v>
                </c:pt>
                <c:pt idx="107">
                  <c:v>88.467302573703194</c:v>
                </c:pt>
                <c:pt idx="108">
                  <c:v>84.529492654479995</c:v>
                </c:pt>
                <c:pt idx="109">
                  <c:v>84.528548279967396</c:v>
                </c:pt>
                <c:pt idx="110">
                  <c:v>83.872887420224899</c:v>
                </c:pt>
                <c:pt idx="111">
                  <c:v>84.813971668965195</c:v>
                </c:pt>
                <c:pt idx="112">
                  <c:v>83.772782263069104</c:v>
                </c:pt>
                <c:pt idx="113">
                  <c:v>85.9999218504352</c:v>
                </c:pt>
                <c:pt idx="114">
                  <c:v>88.002283624818006</c:v>
                </c:pt>
                <c:pt idx="115">
                  <c:v>87.901622268716807</c:v>
                </c:pt>
                <c:pt idx="116">
                  <c:v>91.047391858883699</c:v>
                </c:pt>
                <c:pt idx="117">
                  <c:v>92.416655471672001</c:v>
                </c:pt>
                <c:pt idx="118">
                  <c:v>92.448581078928299</c:v>
                </c:pt>
                <c:pt idx="119">
                  <c:v>94.883484795942707</c:v>
                </c:pt>
                <c:pt idx="120">
                  <c:v>94.643323350848206</c:v>
                </c:pt>
                <c:pt idx="121">
                  <c:v>95.721323907936195</c:v>
                </c:pt>
                <c:pt idx="122">
                  <c:v>97.447245897536703</c:v>
                </c:pt>
                <c:pt idx="123">
                  <c:v>97.831355487080401</c:v>
                </c:pt>
                <c:pt idx="124">
                  <c:v>100.06090263332401</c:v>
                </c:pt>
                <c:pt idx="125">
                  <c:v>101.35039594499101</c:v>
                </c:pt>
                <c:pt idx="126">
                  <c:v>100.769518703342</c:v>
                </c:pt>
                <c:pt idx="127">
                  <c:v>101.12995029575799</c:v>
                </c:pt>
                <c:pt idx="128">
                  <c:v>101.229438535705</c:v>
                </c:pt>
                <c:pt idx="129">
                  <c:v>102.732465040077</c:v>
                </c:pt>
                <c:pt idx="130">
                  <c:v>103.627330266377</c:v>
                </c:pt>
                <c:pt idx="131">
                  <c:v>103.456749937024</c:v>
                </c:pt>
                <c:pt idx="132">
                  <c:v>104.67655790276901</c:v>
                </c:pt>
                <c:pt idx="133">
                  <c:v>103.954297199737</c:v>
                </c:pt>
                <c:pt idx="134">
                  <c:v>104.75761672365</c:v>
                </c:pt>
                <c:pt idx="135">
                  <c:v>103.709537363858</c:v>
                </c:pt>
                <c:pt idx="136">
                  <c:v>104.79270311932601</c:v>
                </c:pt>
                <c:pt idx="137">
                  <c:v>104.30004083258601</c:v>
                </c:pt>
                <c:pt idx="138">
                  <c:v>105.060762826478</c:v>
                </c:pt>
                <c:pt idx="139">
                  <c:v>106.143326727417</c:v>
                </c:pt>
                <c:pt idx="140">
                  <c:v>105.140297613071</c:v>
                </c:pt>
                <c:pt idx="141">
                  <c:v>104.981302706954</c:v>
                </c:pt>
                <c:pt idx="142">
                  <c:v>104.862636454796</c:v>
                </c:pt>
                <c:pt idx="143">
                  <c:v>104.93601500148201</c:v>
                </c:pt>
                <c:pt idx="144">
                  <c:v>104.636520412731</c:v>
                </c:pt>
                <c:pt idx="145">
                  <c:v>105.146905703551</c:v>
                </c:pt>
                <c:pt idx="146">
                  <c:v>106.025360732712</c:v>
                </c:pt>
                <c:pt idx="147">
                  <c:v>104.617086842768</c:v>
                </c:pt>
                <c:pt idx="148">
                  <c:v>107.59675526209899</c:v>
                </c:pt>
                <c:pt idx="149">
                  <c:v>106.95871529503999</c:v>
                </c:pt>
                <c:pt idx="150">
                  <c:v>106.60485488266799</c:v>
                </c:pt>
                <c:pt idx="151">
                  <c:v>106.612683789521</c:v>
                </c:pt>
                <c:pt idx="152">
                  <c:v>107.080333955382</c:v>
                </c:pt>
                <c:pt idx="153">
                  <c:v>106.229800319939</c:v>
                </c:pt>
                <c:pt idx="154">
                  <c:v>106.438831663713</c:v>
                </c:pt>
                <c:pt idx="155">
                  <c:v>106.402133870567</c:v>
                </c:pt>
                <c:pt idx="156">
                  <c:v>108.49623301659599</c:v>
                </c:pt>
                <c:pt idx="157">
                  <c:v>107.395064102855</c:v>
                </c:pt>
                <c:pt idx="158">
                  <c:v>108.128743572392</c:v>
                </c:pt>
                <c:pt idx="159">
                  <c:v>108.548944634487</c:v>
                </c:pt>
                <c:pt idx="160">
                  <c:v>108.719263801784</c:v>
                </c:pt>
                <c:pt idx="161">
                  <c:v>107.55789055359</c:v>
                </c:pt>
                <c:pt idx="162">
                  <c:v>108.663149069163</c:v>
                </c:pt>
                <c:pt idx="163">
                  <c:v>109.23309852038</c:v>
                </c:pt>
                <c:pt idx="164">
                  <c:v>108.59787322579299</c:v>
                </c:pt>
                <c:pt idx="165">
                  <c:v>109.804194243106</c:v>
                </c:pt>
                <c:pt idx="166">
                  <c:v>109.910750270593</c:v>
                </c:pt>
                <c:pt idx="167">
                  <c:v>109.374052093226</c:v>
                </c:pt>
                <c:pt idx="168">
                  <c:v>110.524727665467</c:v>
                </c:pt>
                <c:pt idx="169">
                  <c:v>110.29777285079</c:v>
                </c:pt>
                <c:pt idx="170">
                  <c:v>109.92463148440601</c:v>
                </c:pt>
                <c:pt idx="171">
                  <c:v>110.924173873021</c:v>
                </c:pt>
                <c:pt idx="172">
                  <c:v>110.78846943509799</c:v>
                </c:pt>
                <c:pt idx="173">
                  <c:v>110.743357598087</c:v>
                </c:pt>
                <c:pt idx="174">
                  <c:v>111.768842836937</c:v>
                </c:pt>
                <c:pt idx="175">
                  <c:v>111.53739534445199</c:v>
                </c:pt>
                <c:pt idx="176">
                  <c:v>113.44719902911901</c:v>
                </c:pt>
                <c:pt idx="177">
                  <c:v>113.199094033973</c:v>
                </c:pt>
                <c:pt idx="178">
                  <c:v>112.67215464167801</c:v>
                </c:pt>
                <c:pt idx="179">
                  <c:v>113.98342005200099</c:v>
                </c:pt>
                <c:pt idx="180">
                  <c:v>113.960733545287</c:v>
                </c:pt>
                <c:pt idx="181">
                  <c:v>113.823294191431</c:v>
                </c:pt>
                <c:pt idx="182">
                  <c:v>112.582698510005</c:v>
                </c:pt>
                <c:pt idx="183">
                  <c:v>113.04913480185</c:v>
                </c:pt>
                <c:pt idx="184">
                  <c:v>111.591761344844</c:v>
                </c:pt>
                <c:pt idx="185">
                  <c:v>113.47467763409</c:v>
                </c:pt>
                <c:pt idx="186">
                  <c:v>113.753974955644</c:v>
                </c:pt>
                <c:pt idx="187">
                  <c:v>113.56732779874299</c:v>
                </c:pt>
                <c:pt idx="188">
                  <c:v>114.25508942739999</c:v>
                </c:pt>
                <c:pt idx="189">
                  <c:v>114.730758809945</c:v>
                </c:pt>
                <c:pt idx="190">
                  <c:v>113.644562644937</c:v>
                </c:pt>
                <c:pt idx="191">
                  <c:v>115.1285457331</c:v>
                </c:pt>
                <c:pt idx="192">
                  <c:v>113.255390731942</c:v>
                </c:pt>
                <c:pt idx="193">
                  <c:v>114.83702377717201</c:v>
                </c:pt>
                <c:pt idx="194">
                  <c:v>113.435758330371</c:v>
                </c:pt>
                <c:pt idx="195">
                  <c:v>114.191298787612</c:v>
                </c:pt>
                <c:pt idx="196">
                  <c:v>113.837890508458</c:v>
                </c:pt>
                <c:pt idx="197">
                  <c:v>115.363160588873</c:v>
                </c:pt>
                <c:pt idx="198">
                  <c:v>113.814287644432</c:v>
                </c:pt>
                <c:pt idx="199">
                  <c:v>116.13129672013601</c:v>
                </c:pt>
                <c:pt idx="200">
                  <c:v>115.680492558892</c:v>
                </c:pt>
                <c:pt idx="201">
                  <c:v>115.15449990164799</c:v>
                </c:pt>
                <c:pt idx="202">
                  <c:v>117.74401728639801</c:v>
                </c:pt>
                <c:pt idx="203">
                  <c:v>118.832443372857</c:v>
                </c:pt>
                <c:pt idx="204">
                  <c:v>118.05232729727599</c:v>
                </c:pt>
                <c:pt idx="205">
                  <c:v>117.790124093646</c:v>
                </c:pt>
                <c:pt idx="206">
                  <c:v>120.497803202345</c:v>
                </c:pt>
                <c:pt idx="207">
                  <c:v>118.589259089425</c:v>
                </c:pt>
                <c:pt idx="208">
                  <c:v>120.584253260274</c:v>
                </c:pt>
                <c:pt idx="209">
                  <c:v>120.62553181389301</c:v>
                </c:pt>
                <c:pt idx="210">
                  <c:v>120.234549081298</c:v>
                </c:pt>
                <c:pt idx="211">
                  <c:v>121.560050844478</c:v>
                </c:pt>
                <c:pt idx="212">
                  <c:v>121.894731383181</c:v>
                </c:pt>
                <c:pt idx="213">
                  <c:v>120.633671745022</c:v>
                </c:pt>
                <c:pt idx="214">
                  <c:v>124.037300618112</c:v>
                </c:pt>
                <c:pt idx="215">
                  <c:v>124.635482496254</c:v>
                </c:pt>
                <c:pt idx="216">
                  <c:v>124.593759294656</c:v>
                </c:pt>
                <c:pt idx="217">
                  <c:v>123.869993952968</c:v>
                </c:pt>
                <c:pt idx="218">
                  <c:v>123.11003590304</c:v>
                </c:pt>
                <c:pt idx="219">
                  <c:v>123.82708966878199</c:v>
                </c:pt>
                <c:pt idx="220">
                  <c:v>125.24722068576899</c:v>
                </c:pt>
                <c:pt idx="221">
                  <c:v>125.192009468146</c:v>
                </c:pt>
                <c:pt idx="222">
                  <c:v>126.119352688476</c:v>
                </c:pt>
                <c:pt idx="223">
                  <c:v>126.517029718549</c:v>
                </c:pt>
                <c:pt idx="224">
                  <c:v>125.27992239261999</c:v>
                </c:pt>
                <c:pt idx="225">
                  <c:v>127.225502409641</c:v>
                </c:pt>
                <c:pt idx="226">
                  <c:v>124.85173999630901</c:v>
                </c:pt>
                <c:pt idx="227">
                  <c:v>122.91042196174</c:v>
                </c:pt>
                <c:pt idx="228">
                  <c:v>124.818466882236</c:v>
                </c:pt>
                <c:pt idx="229">
                  <c:v>123.544977933805</c:v>
                </c:pt>
                <c:pt idx="230">
                  <c:v>124.48658123120499</c:v>
                </c:pt>
                <c:pt idx="231">
                  <c:v>123.987274885033</c:v>
                </c:pt>
                <c:pt idx="232">
                  <c:v>125.778776102766</c:v>
                </c:pt>
                <c:pt idx="233">
                  <c:v>123.227407956759</c:v>
                </c:pt>
                <c:pt idx="234">
                  <c:v>125.290755250126</c:v>
                </c:pt>
                <c:pt idx="235">
                  <c:v>125.501139629113</c:v>
                </c:pt>
                <c:pt idx="236">
                  <c:v>124.410760017922</c:v>
                </c:pt>
                <c:pt idx="237">
                  <c:v>125.246831496246</c:v>
                </c:pt>
                <c:pt idx="238">
                  <c:v>123.51523712569301</c:v>
                </c:pt>
                <c:pt idx="239">
                  <c:v>123.68560745723499</c:v>
                </c:pt>
                <c:pt idx="240">
                  <c:v>120.80563779051499</c:v>
                </c:pt>
                <c:pt idx="241">
                  <c:v>120.85672822439901</c:v>
                </c:pt>
                <c:pt idx="242">
                  <c:v>118.011408743974</c:v>
                </c:pt>
                <c:pt idx="243">
                  <c:v>104.34619155673199</c:v>
                </c:pt>
                <c:pt idx="244">
                  <c:v>104.296978753755</c:v>
                </c:pt>
                <c:pt idx="245">
                  <c:v>112.127608307597</c:v>
                </c:pt>
                <c:pt idx="246">
                  <c:v>117.515948655508</c:v>
                </c:pt>
                <c:pt idx="247">
                  <c:v>119.810293414904</c:v>
                </c:pt>
                <c:pt idx="248">
                  <c:v>123.2540870622</c:v>
                </c:pt>
                <c:pt idx="249">
                  <c:v>123.620036413324</c:v>
                </c:pt>
                <c:pt idx="250">
                  <c:v>125.20920040239299</c:v>
                </c:pt>
                <c:pt idx="251">
                  <c:v>126.048534782738</c:v>
                </c:pt>
                <c:pt idx="252">
                  <c:v>126.806790702998</c:v>
                </c:pt>
                <c:pt idx="253">
                  <c:v>126.619786968242</c:v>
                </c:pt>
                <c:pt idx="254">
                  <c:v>130.66189746818799</c:v>
                </c:pt>
                <c:pt idx="255">
                  <c:v>130.01821240114</c:v>
                </c:pt>
                <c:pt idx="256">
                  <c:v>128.90547447403301</c:v>
                </c:pt>
                <c:pt idx="257">
                  <c:v>129.91884726755899</c:v>
                </c:pt>
                <c:pt idx="258">
                  <c:v>128.853013244209</c:v>
                </c:pt>
                <c:pt idx="259">
                  <c:v>129.98094580674601</c:v>
                </c:pt>
                <c:pt idx="260">
                  <c:v>129.666370479253</c:v>
                </c:pt>
                <c:pt idx="261">
                  <c:v>130.52504294574999</c:v>
                </c:pt>
                <c:pt idx="262">
                  <c:v>133.637625745431</c:v>
                </c:pt>
                <c:pt idx="263">
                  <c:v>135.49909585233999</c:v>
                </c:pt>
                <c:pt idx="264">
                  <c:v>134.090885901635</c:v>
                </c:pt>
                <c:pt idx="265">
                  <c:v>134.54470078432601</c:v>
                </c:pt>
                <c:pt idx="266">
                  <c:v>133.31904788514399</c:v>
                </c:pt>
                <c:pt idx="267">
                  <c:v>133.98813152918399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C0-4DAB-9E1A-10779A8999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5937792"/>
        <c:axId val="235939328"/>
      </c:lineChart>
      <c:dateAx>
        <c:axId val="235937792"/>
        <c:scaling>
          <c:orientation val="minMax"/>
          <c:max val="44681"/>
          <c:min val="41670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5400000"/>
          <a:lstStyle/>
          <a:p>
            <a:pPr>
              <a:defRPr/>
            </a:pPr>
            <a:endParaRPr lang="he-IL"/>
          </a:p>
        </c:txPr>
        <c:crossAx val="235939328"/>
        <c:crosses val="autoZero"/>
        <c:auto val="0"/>
        <c:lblOffset val="100"/>
        <c:baseTimeUnit val="months"/>
        <c:majorUnit val="3"/>
        <c:majorTimeUnit val="months"/>
      </c:dateAx>
      <c:valAx>
        <c:axId val="235939328"/>
        <c:scaling>
          <c:orientation val="minMax"/>
          <c:min val="100"/>
        </c:scaling>
        <c:delete val="0"/>
        <c:axPos val="l"/>
        <c:numFmt formatCode="#,##0" sourceLinked="0"/>
        <c:majorTickMark val="out"/>
        <c:minorTickMark val="none"/>
        <c:tickLblPos val="nextTo"/>
        <c:crossAx val="235937792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135296"/>
        <c:axId val="230136832"/>
      </c:lineChart>
      <c:catAx>
        <c:axId val="230135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0136832"/>
        <c:crosses val="autoZero"/>
        <c:auto val="1"/>
        <c:lblAlgn val="ctr"/>
        <c:lblOffset val="100"/>
        <c:noMultiLvlLbl val="0"/>
      </c:catAx>
      <c:valAx>
        <c:axId val="230136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01352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095936"/>
        <c:axId val="215097728"/>
      </c:lineChart>
      <c:catAx>
        <c:axId val="21509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5097728"/>
        <c:crosses val="autoZero"/>
        <c:auto val="1"/>
        <c:lblAlgn val="ctr"/>
        <c:lblOffset val="100"/>
        <c:noMultiLvlLbl val="0"/>
      </c:catAx>
      <c:valAx>
        <c:axId val="215097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50959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>
                <a:effectLst/>
              </a:rPr>
              <a:t>האינפלציה</a:t>
            </a:r>
            <a:r>
              <a:rPr lang="he-IL" sz="1800" b="1" baseline="0">
                <a:effectLst/>
              </a:rPr>
              <a:t> ב</a:t>
            </a:r>
            <a:r>
              <a:rPr lang="he-IL" sz="1800" b="1">
                <a:effectLst/>
              </a:rPr>
              <a:t>מדד</a:t>
            </a:r>
            <a:r>
              <a:rPr lang="he-IL" sz="1800" b="1" baseline="0">
                <a:effectLst/>
              </a:rPr>
              <a:t> המחירים לצרכן</a:t>
            </a:r>
            <a:endParaRPr lang="he-IL" sz="1600"/>
          </a:p>
        </c:rich>
      </c:tx>
      <c:layout>
        <c:manualLayout>
          <c:xMode val="edge"/>
          <c:yMode val="edge"/>
          <c:x val="0.1692801893998796"/>
          <c:y val="1.771228175664018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9.3818101443636434E-2"/>
          <c:y val="7.3062059822926739E-2"/>
          <c:w val="0.90284704861111109"/>
          <c:h val="0.64606372886700358"/>
        </c:manualLayout>
      </c:layout>
      <c:lineChart>
        <c:grouping val="standard"/>
        <c:varyColors val="0"/>
        <c:ser>
          <c:idx val="0"/>
          <c:order val="0"/>
          <c:tx>
            <c:strRef>
              <c:f>'איור 19 נתונים'!$B$3</c:f>
              <c:strCache>
                <c:ptCount val="1"/>
                <c:pt idx="0">
                  <c:v>ארה"ב - CPI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</c:numCache>
            </c:numRef>
          </c:cat>
          <c:val>
            <c:numRef>
              <c:f>'איור 19 נתונים'!$B$4:$B$301</c:f>
              <c:numCache>
                <c:formatCode>0.00</c:formatCode>
                <c:ptCount val="298"/>
                <c:pt idx="0">
                  <c:v>1.6</c:v>
                </c:pt>
                <c:pt idx="1">
                  <c:v>2</c:v>
                </c:pt>
                <c:pt idx="2">
                  <c:v>1.5</c:v>
                </c:pt>
                <c:pt idx="3">
                  <c:v>1.1000000000000001</c:v>
                </c:pt>
                <c:pt idx="4">
                  <c:v>1.4</c:v>
                </c:pt>
                <c:pt idx="5">
                  <c:v>1.8</c:v>
                </c:pt>
                <c:pt idx="6">
                  <c:v>2</c:v>
                </c:pt>
                <c:pt idx="7">
                  <c:v>1.5</c:v>
                </c:pt>
                <c:pt idx="8">
                  <c:v>1.2</c:v>
                </c:pt>
                <c:pt idx="9">
                  <c:v>1</c:v>
                </c:pt>
                <c:pt idx="10">
                  <c:v>1.2</c:v>
                </c:pt>
                <c:pt idx="11">
                  <c:v>1.5</c:v>
                </c:pt>
                <c:pt idx="12">
                  <c:v>1.6</c:v>
                </c:pt>
                <c:pt idx="13">
                  <c:v>1.1000000000000001</c:v>
                </c:pt>
                <c:pt idx="14">
                  <c:v>1.5</c:v>
                </c:pt>
                <c:pt idx="15">
                  <c:v>2</c:v>
                </c:pt>
                <c:pt idx="16">
                  <c:v>2.1</c:v>
                </c:pt>
                <c:pt idx="17">
                  <c:v>2.1</c:v>
                </c:pt>
                <c:pt idx="18">
                  <c:v>2</c:v>
                </c:pt>
                <c:pt idx="19">
                  <c:v>1.7</c:v>
                </c:pt>
                <c:pt idx="20">
                  <c:v>1.7</c:v>
                </c:pt>
                <c:pt idx="21">
                  <c:v>1.7</c:v>
                </c:pt>
                <c:pt idx="22">
                  <c:v>1.3</c:v>
                </c:pt>
                <c:pt idx="23">
                  <c:v>0.8</c:v>
                </c:pt>
                <c:pt idx="24">
                  <c:v>-0.1</c:v>
                </c:pt>
                <c:pt idx="25">
                  <c:v>0</c:v>
                </c:pt>
                <c:pt idx="26">
                  <c:v>-0.1</c:v>
                </c:pt>
                <c:pt idx="27">
                  <c:v>-0.2</c:v>
                </c:pt>
                <c:pt idx="28">
                  <c:v>0</c:v>
                </c:pt>
                <c:pt idx="29">
                  <c:v>0.1</c:v>
                </c:pt>
                <c:pt idx="30">
                  <c:v>0.2</c:v>
                </c:pt>
                <c:pt idx="31">
                  <c:v>0.2</c:v>
                </c:pt>
                <c:pt idx="32">
                  <c:v>0</c:v>
                </c:pt>
                <c:pt idx="33">
                  <c:v>0.2</c:v>
                </c:pt>
                <c:pt idx="34">
                  <c:v>0.5</c:v>
                </c:pt>
                <c:pt idx="35">
                  <c:v>0.7</c:v>
                </c:pt>
                <c:pt idx="36">
                  <c:v>1.4</c:v>
                </c:pt>
                <c:pt idx="37">
                  <c:v>1</c:v>
                </c:pt>
                <c:pt idx="38">
                  <c:v>0.9</c:v>
                </c:pt>
                <c:pt idx="39">
                  <c:v>1.1000000000000001</c:v>
                </c:pt>
                <c:pt idx="40">
                  <c:v>1</c:v>
                </c:pt>
                <c:pt idx="41">
                  <c:v>1</c:v>
                </c:pt>
                <c:pt idx="42">
                  <c:v>0.8</c:v>
                </c:pt>
                <c:pt idx="43">
                  <c:v>1.1000000000000001</c:v>
                </c:pt>
                <c:pt idx="44">
                  <c:v>1.5</c:v>
                </c:pt>
                <c:pt idx="45">
                  <c:v>1.6</c:v>
                </c:pt>
                <c:pt idx="46">
                  <c:v>1.7</c:v>
                </c:pt>
                <c:pt idx="47">
                  <c:v>2.1</c:v>
                </c:pt>
                <c:pt idx="48">
                  <c:v>2.5</c:v>
                </c:pt>
                <c:pt idx="49">
                  <c:v>2.7</c:v>
                </c:pt>
                <c:pt idx="50">
                  <c:v>2.4</c:v>
                </c:pt>
                <c:pt idx="51">
                  <c:v>2.2000000000000002</c:v>
                </c:pt>
                <c:pt idx="52">
                  <c:v>1.9</c:v>
                </c:pt>
                <c:pt idx="53">
                  <c:v>1.6</c:v>
                </c:pt>
                <c:pt idx="54">
                  <c:v>1.7</c:v>
                </c:pt>
                <c:pt idx="55">
                  <c:v>1.9</c:v>
                </c:pt>
                <c:pt idx="56">
                  <c:v>2.2000000000000002</c:v>
                </c:pt>
                <c:pt idx="57">
                  <c:v>2</c:v>
                </c:pt>
                <c:pt idx="58">
                  <c:v>2.2000000000000002</c:v>
                </c:pt>
                <c:pt idx="59">
                  <c:v>2.1</c:v>
                </c:pt>
                <c:pt idx="60">
                  <c:v>2.1</c:v>
                </c:pt>
                <c:pt idx="61">
                  <c:v>2.2000000000000002</c:v>
                </c:pt>
                <c:pt idx="62">
                  <c:v>2.4</c:v>
                </c:pt>
                <c:pt idx="63">
                  <c:v>2.5</c:v>
                </c:pt>
                <c:pt idx="64">
                  <c:v>2.8</c:v>
                </c:pt>
                <c:pt idx="65">
                  <c:v>2.9</c:v>
                </c:pt>
                <c:pt idx="66">
                  <c:v>2.9</c:v>
                </c:pt>
                <c:pt idx="67">
                  <c:v>2.7</c:v>
                </c:pt>
                <c:pt idx="68">
                  <c:v>2.2999999999999998</c:v>
                </c:pt>
                <c:pt idx="69">
                  <c:v>2.5</c:v>
                </c:pt>
                <c:pt idx="70">
                  <c:v>2.2000000000000002</c:v>
                </c:pt>
                <c:pt idx="71">
                  <c:v>1.9</c:v>
                </c:pt>
                <c:pt idx="72">
                  <c:v>1.6</c:v>
                </c:pt>
                <c:pt idx="73">
                  <c:v>1.5</c:v>
                </c:pt>
                <c:pt idx="74">
                  <c:v>1.9</c:v>
                </c:pt>
                <c:pt idx="75">
                  <c:v>2</c:v>
                </c:pt>
                <c:pt idx="76">
                  <c:v>1.8</c:v>
                </c:pt>
                <c:pt idx="77">
                  <c:v>1.6</c:v>
                </c:pt>
                <c:pt idx="78">
                  <c:v>1.8</c:v>
                </c:pt>
                <c:pt idx="79">
                  <c:v>1.7</c:v>
                </c:pt>
                <c:pt idx="80">
                  <c:v>1.7</c:v>
                </c:pt>
                <c:pt idx="81">
                  <c:v>1.8</c:v>
                </c:pt>
                <c:pt idx="82">
                  <c:v>2.1</c:v>
                </c:pt>
                <c:pt idx="83">
                  <c:v>2.2999999999999998</c:v>
                </c:pt>
                <c:pt idx="84">
                  <c:v>2.5</c:v>
                </c:pt>
                <c:pt idx="85">
                  <c:v>2.2999999999999998</c:v>
                </c:pt>
                <c:pt idx="86">
                  <c:v>1.5</c:v>
                </c:pt>
                <c:pt idx="87">
                  <c:v>0.3</c:v>
                </c:pt>
                <c:pt idx="88">
                  <c:v>0.1</c:v>
                </c:pt>
                <c:pt idx="89">
                  <c:v>0.6</c:v>
                </c:pt>
                <c:pt idx="90">
                  <c:v>1</c:v>
                </c:pt>
                <c:pt idx="91">
                  <c:v>1.3</c:v>
                </c:pt>
                <c:pt idx="92">
                  <c:v>1.4</c:v>
                </c:pt>
                <c:pt idx="93">
                  <c:v>1.2</c:v>
                </c:pt>
                <c:pt idx="94">
                  <c:v>1.2</c:v>
                </c:pt>
                <c:pt idx="95">
                  <c:v>1.4</c:v>
                </c:pt>
                <c:pt idx="96">
                  <c:v>1.4</c:v>
                </c:pt>
                <c:pt idx="97">
                  <c:v>1.7</c:v>
                </c:pt>
                <c:pt idx="98">
                  <c:v>2.6</c:v>
                </c:pt>
                <c:pt idx="99">
                  <c:v>4.2</c:v>
                </c:pt>
                <c:pt idx="100">
                  <c:v>5</c:v>
                </c:pt>
                <c:pt idx="101">
                  <c:v>5.4</c:v>
                </c:pt>
                <c:pt idx="102">
                  <c:v>5.4</c:v>
                </c:pt>
                <c:pt idx="103">
                  <c:v>5.3</c:v>
                </c:pt>
                <c:pt idx="104">
                  <c:v>5.4</c:v>
                </c:pt>
                <c:pt idx="105">
                  <c:v>6.2</c:v>
                </c:pt>
                <c:pt idx="106">
                  <c:v>6.8</c:v>
                </c:pt>
                <c:pt idx="107">
                  <c:v>7</c:v>
                </c:pt>
                <c:pt idx="108">
                  <c:v>7.5</c:v>
                </c:pt>
                <c:pt idx="109">
                  <c:v>7.9</c:v>
                </c:pt>
                <c:pt idx="110">
                  <c:v>8.5</c:v>
                </c:pt>
                <c:pt idx="111">
                  <c:v>8.3000000000000007</c:v>
                </c:pt>
                <c:pt idx="112">
                  <c:v>8.6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D0-44F4-A0F5-695821FA26B3}"/>
            </c:ext>
          </c:extLst>
        </c:ser>
        <c:ser>
          <c:idx val="2"/>
          <c:order val="1"/>
          <c:tx>
            <c:strRef>
              <c:f>'איור 19 נתונים'!$D$3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</c:numCache>
            </c:numRef>
          </c:cat>
          <c:val>
            <c:numRef>
              <c:f>'איור 19 נתונים'!$D$4:$D$301</c:f>
              <c:numCache>
                <c:formatCode>0.00</c:formatCode>
                <c:ptCount val="298"/>
                <c:pt idx="0">
                  <c:v>2</c:v>
                </c:pt>
                <c:pt idx="1">
                  <c:v>1.9</c:v>
                </c:pt>
                <c:pt idx="2">
                  <c:v>1.7</c:v>
                </c:pt>
                <c:pt idx="3">
                  <c:v>1.2</c:v>
                </c:pt>
                <c:pt idx="4">
                  <c:v>1.4</c:v>
                </c:pt>
                <c:pt idx="5">
                  <c:v>1.6</c:v>
                </c:pt>
                <c:pt idx="6">
                  <c:v>1.6</c:v>
                </c:pt>
                <c:pt idx="7">
                  <c:v>1.3</c:v>
                </c:pt>
                <c:pt idx="8">
                  <c:v>1.1000000000000001</c:v>
                </c:pt>
                <c:pt idx="9">
                  <c:v>0.7</c:v>
                </c:pt>
                <c:pt idx="10">
                  <c:v>0.9</c:v>
                </c:pt>
                <c:pt idx="11">
                  <c:v>0.8</c:v>
                </c:pt>
                <c:pt idx="12">
                  <c:v>0.8</c:v>
                </c:pt>
                <c:pt idx="13">
                  <c:v>0.7</c:v>
                </c:pt>
                <c:pt idx="14">
                  <c:v>0.5</c:v>
                </c:pt>
                <c:pt idx="15">
                  <c:v>0.7</c:v>
                </c:pt>
                <c:pt idx="16">
                  <c:v>0.5</c:v>
                </c:pt>
                <c:pt idx="17">
                  <c:v>0.5</c:v>
                </c:pt>
                <c:pt idx="18">
                  <c:v>0.4</c:v>
                </c:pt>
                <c:pt idx="19">
                  <c:v>0.4</c:v>
                </c:pt>
                <c:pt idx="20">
                  <c:v>0.3</c:v>
                </c:pt>
                <c:pt idx="21">
                  <c:v>0.4</c:v>
                </c:pt>
                <c:pt idx="22">
                  <c:v>0.3</c:v>
                </c:pt>
                <c:pt idx="23">
                  <c:v>-0.2</c:v>
                </c:pt>
                <c:pt idx="24">
                  <c:v>-0.6</c:v>
                </c:pt>
                <c:pt idx="25">
                  <c:v>-0.3</c:v>
                </c:pt>
                <c:pt idx="26">
                  <c:v>-0.1</c:v>
                </c:pt>
                <c:pt idx="27">
                  <c:v>0.2</c:v>
                </c:pt>
                <c:pt idx="28">
                  <c:v>0.6</c:v>
                </c:pt>
                <c:pt idx="29">
                  <c:v>0.5</c:v>
                </c:pt>
                <c:pt idx="30">
                  <c:v>0.5</c:v>
                </c:pt>
                <c:pt idx="31">
                  <c:v>0.4</c:v>
                </c:pt>
                <c:pt idx="32">
                  <c:v>0.2</c:v>
                </c:pt>
                <c:pt idx="33">
                  <c:v>0.4</c:v>
                </c:pt>
                <c:pt idx="34">
                  <c:v>0.1</c:v>
                </c:pt>
                <c:pt idx="35">
                  <c:v>0.3</c:v>
                </c:pt>
                <c:pt idx="36">
                  <c:v>0.3</c:v>
                </c:pt>
                <c:pt idx="37">
                  <c:v>-0.1</c:v>
                </c:pt>
                <c:pt idx="38">
                  <c:v>0</c:v>
                </c:pt>
                <c:pt idx="39">
                  <c:v>-0.3</c:v>
                </c:pt>
                <c:pt idx="40">
                  <c:v>-0.1</c:v>
                </c:pt>
                <c:pt idx="41">
                  <c:v>0</c:v>
                </c:pt>
                <c:pt idx="42">
                  <c:v>0.2</c:v>
                </c:pt>
                <c:pt idx="43">
                  <c:v>0.2</c:v>
                </c:pt>
                <c:pt idx="44">
                  <c:v>0.4</c:v>
                </c:pt>
                <c:pt idx="45">
                  <c:v>0.5</c:v>
                </c:pt>
                <c:pt idx="46">
                  <c:v>0.6</c:v>
                </c:pt>
                <c:pt idx="47">
                  <c:v>1.1000000000000001</c:v>
                </c:pt>
                <c:pt idx="48">
                  <c:v>1.7</c:v>
                </c:pt>
                <c:pt idx="49">
                  <c:v>2</c:v>
                </c:pt>
                <c:pt idx="50">
                  <c:v>1.5</c:v>
                </c:pt>
                <c:pt idx="51">
                  <c:v>1.9</c:v>
                </c:pt>
                <c:pt idx="52">
                  <c:v>1.4</c:v>
                </c:pt>
                <c:pt idx="53">
                  <c:v>1.3</c:v>
                </c:pt>
                <c:pt idx="54">
                  <c:v>1.3</c:v>
                </c:pt>
                <c:pt idx="55">
                  <c:v>1.5</c:v>
                </c:pt>
                <c:pt idx="56">
                  <c:v>1.6</c:v>
                </c:pt>
                <c:pt idx="57">
                  <c:v>1.4</c:v>
                </c:pt>
                <c:pt idx="58">
                  <c:v>1.5</c:v>
                </c:pt>
                <c:pt idx="59">
                  <c:v>1.3</c:v>
                </c:pt>
                <c:pt idx="60">
                  <c:v>1.3</c:v>
                </c:pt>
                <c:pt idx="61">
                  <c:v>1.1000000000000001</c:v>
                </c:pt>
                <c:pt idx="62">
                  <c:v>1.4</c:v>
                </c:pt>
                <c:pt idx="63">
                  <c:v>1.2</c:v>
                </c:pt>
                <c:pt idx="64">
                  <c:v>2</c:v>
                </c:pt>
                <c:pt idx="65">
                  <c:v>2</c:v>
                </c:pt>
                <c:pt idx="66">
                  <c:v>2.2000000000000002</c:v>
                </c:pt>
                <c:pt idx="67">
                  <c:v>2.1</c:v>
                </c:pt>
                <c:pt idx="68">
                  <c:v>2.1</c:v>
                </c:pt>
                <c:pt idx="69">
                  <c:v>2.2999999999999998</c:v>
                </c:pt>
                <c:pt idx="70">
                  <c:v>1.9</c:v>
                </c:pt>
                <c:pt idx="71">
                  <c:v>1.5</c:v>
                </c:pt>
                <c:pt idx="72">
                  <c:v>1.4</c:v>
                </c:pt>
                <c:pt idx="73">
                  <c:v>1.5</c:v>
                </c:pt>
                <c:pt idx="74">
                  <c:v>1.4</c:v>
                </c:pt>
                <c:pt idx="75">
                  <c:v>1.7</c:v>
                </c:pt>
                <c:pt idx="76">
                  <c:v>1.2</c:v>
                </c:pt>
                <c:pt idx="77">
                  <c:v>1.3</c:v>
                </c:pt>
                <c:pt idx="78">
                  <c:v>1</c:v>
                </c:pt>
                <c:pt idx="79">
                  <c:v>1</c:v>
                </c:pt>
                <c:pt idx="80">
                  <c:v>0.8</c:v>
                </c:pt>
                <c:pt idx="81">
                  <c:v>0.7</c:v>
                </c:pt>
                <c:pt idx="82">
                  <c:v>1</c:v>
                </c:pt>
                <c:pt idx="83">
                  <c:v>1.3</c:v>
                </c:pt>
                <c:pt idx="84">
                  <c:v>1.4</c:v>
                </c:pt>
                <c:pt idx="85">
                  <c:v>1.2</c:v>
                </c:pt>
                <c:pt idx="86">
                  <c:v>0.7</c:v>
                </c:pt>
                <c:pt idx="87">
                  <c:v>0.3</c:v>
                </c:pt>
                <c:pt idx="88">
                  <c:v>0.1</c:v>
                </c:pt>
                <c:pt idx="89">
                  <c:v>0.3</c:v>
                </c:pt>
                <c:pt idx="90">
                  <c:v>0.4</c:v>
                </c:pt>
                <c:pt idx="91">
                  <c:v>-0.2</c:v>
                </c:pt>
                <c:pt idx="92">
                  <c:v>-0.3</c:v>
                </c:pt>
                <c:pt idx="93">
                  <c:v>-0.3</c:v>
                </c:pt>
                <c:pt idx="94">
                  <c:v>-0.3</c:v>
                </c:pt>
                <c:pt idx="95">
                  <c:v>-0.3</c:v>
                </c:pt>
                <c:pt idx="96">
                  <c:v>0.9</c:v>
                </c:pt>
                <c:pt idx="97">
                  <c:v>0.9</c:v>
                </c:pt>
                <c:pt idx="98">
                  <c:v>1.3</c:v>
                </c:pt>
                <c:pt idx="99">
                  <c:v>1.6</c:v>
                </c:pt>
                <c:pt idx="100">
                  <c:v>2</c:v>
                </c:pt>
                <c:pt idx="101">
                  <c:v>1.9</c:v>
                </c:pt>
                <c:pt idx="102">
                  <c:v>2.2000000000000002</c:v>
                </c:pt>
                <c:pt idx="103">
                  <c:v>3</c:v>
                </c:pt>
                <c:pt idx="104">
                  <c:v>3.4</c:v>
                </c:pt>
                <c:pt idx="105">
                  <c:v>4.0999999999999996</c:v>
                </c:pt>
                <c:pt idx="106">
                  <c:v>4.9000000000000004</c:v>
                </c:pt>
                <c:pt idx="107">
                  <c:v>5</c:v>
                </c:pt>
                <c:pt idx="108">
                  <c:v>5.0999999999999996</c:v>
                </c:pt>
                <c:pt idx="109">
                  <c:v>5.9</c:v>
                </c:pt>
                <c:pt idx="110">
                  <c:v>7.4</c:v>
                </c:pt>
                <c:pt idx="111">
                  <c:v>7.4</c:v>
                </c:pt>
                <c:pt idx="112">
                  <c:v>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D0-44F4-A0F5-695821FA26B3}"/>
            </c:ext>
          </c:extLst>
        </c:ser>
        <c:ser>
          <c:idx val="4"/>
          <c:order val="2"/>
          <c:tx>
            <c:strRef>
              <c:f>'איור 19 נתונים'!$E$3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</c:numCache>
            </c:numRef>
          </c:cat>
          <c:val>
            <c:numRef>
              <c:f>'איור 19 נתונים'!$E$4:$E$301</c:f>
              <c:numCache>
                <c:formatCode>0.00</c:formatCode>
                <c:ptCount val="298"/>
                <c:pt idx="0">
                  <c:v>-0.3</c:v>
                </c:pt>
                <c:pt idx="1">
                  <c:v>-0.7</c:v>
                </c:pt>
                <c:pt idx="2">
                  <c:v>-0.9</c:v>
                </c:pt>
                <c:pt idx="3">
                  <c:v>-0.7</c:v>
                </c:pt>
                <c:pt idx="4">
                  <c:v>-0.3</c:v>
                </c:pt>
                <c:pt idx="5">
                  <c:v>0.2</c:v>
                </c:pt>
                <c:pt idx="6">
                  <c:v>0.7</c:v>
                </c:pt>
                <c:pt idx="7">
                  <c:v>0.9</c:v>
                </c:pt>
                <c:pt idx="8">
                  <c:v>1.1000000000000001</c:v>
                </c:pt>
                <c:pt idx="9">
                  <c:v>1.1000000000000001</c:v>
                </c:pt>
                <c:pt idx="10">
                  <c:v>1.5</c:v>
                </c:pt>
                <c:pt idx="11">
                  <c:v>1.6</c:v>
                </c:pt>
                <c:pt idx="12">
                  <c:v>1.4</c:v>
                </c:pt>
                <c:pt idx="13">
                  <c:v>1.5</c:v>
                </c:pt>
                <c:pt idx="14">
                  <c:v>1.6</c:v>
                </c:pt>
                <c:pt idx="15">
                  <c:v>1.7</c:v>
                </c:pt>
                <c:pt idx="16">
                  <c:v>1.7000000000000002</c:v>
                </c:pt>
                <c:pt idx="17">
                  <c:v>1.6</c:v>
                </c:pt>
                <c:pt idx="18">
                  <c:v>1.4</c:v>
                </c:pt>
                <c:pt idx="19">
                  <c:v>1.2999999999999998</c:v>
                </c:pt>
                <c:pt idx="20">
                  <c:v>1.2000000000000002</c:v>
                </c:pt>
                <c:pt idx="21">
                  <c:v>0.89999999999999991</c:v>
                </c:pt>
                <c:pt idx="22">
                  <c:v>0.39999999999999991</c:v>
                </c:pt>
                <c:pt idx="23">
                  <c:v>0.39999999999999991</c:v>
                </c:pt>
                <c:pt idx="24">
                  <c:v>0.39999999999999991</c:v>
                </c:pt>
                <c:pt idx="25">
                  <c:v>0.20000000000000018</c:v>
                </c:pt>
                <c:pt idx="26">
                  <c:v>0.29999999999999982</c:v>
                </c:pt>
                <c:pt idx="27">
                  <c:v>0.3</c:v>
                </c:pt>
                <c:pt idx="28">
                  <c:v>0.5</c:v>
                </c:pt>
                <c:pt idx="29">
                  <c:v>0.4</c:v>
                </c:pt>
                <c:pt idx="30">
                  <c:v>0.2</c:v>
                </c:pt>
                <c:pt idx="31">
                  <c:v>0.2</c:v>
                </c:pt>
                <c:pt idx="32">
                  <c:v>0</c:v>
                </c:pt>
                <c:pt idx="33">
                  <c:v>0.3</c:v>
                </c:pt>
                <c:pt idx="34">
                  <c:v>0.3</c:v>
                </c:pt>
                <c:pt idx="35">
                  <c:v>0.2</c:v>
                </c:pt>
                <c:pt idx="36">
                  <c:v>-0.1</c:v>
                </c:pt>
                <c:pt idx="37">
                  <c:v>0.2</c:v>
                </c:pt>
                <c:pt idx="38">
                  <c:v>0</c:v>
                </c:pt>
                <c:pt idx="39">
                  <c:v>-0.3</c:v>
                </c:pt>
                <c:pt idx="40">
                  <c:v>-0.5</c:v>
                </c:pt>
                <c:pt idx="41">
                  <c:v>-0.4</c:v>
                </c:pt>
                <c:pt idx="42">
                  <c:v>-0.4</c:v>
                </c:pt>
                <c:pt idx="43">
                  <c:v>-0.5</c:v>
                </c:pt>
                <c:pt idx="44">
                  <c:v>-0.5</c:v>
                </c:pt>
                <c:pt idx="45">
                  <c:v>0.1</c:v>
                </c:pt>
                <c:pt idx="46">
                  <c:v>0.5</c:v>
                </c:pt>
                <c:pt idx="47">
                  <c:v>0.3</c:v>
                </c:pt>
                <c:pt idx="48">
                  <c:v>0.4</c:v>
                </c:pt>
                <c:pt idx="49">
                  <c:v>0.3</c:v>
                </c:pt>
                <c:pt idx="50">
                  <c:v>0.2</c:v>
                </c:pt>
                <c:pt idx="51">
                  <c:v>0.4</c:v>
                </c:pt>
                <c:pt idx="52">
                  <c:v>0.4</c:v>
                </c:pt>
                <c:pt idx="53">
                  <c:v>0.4</c:v>
                </c:pt>
                <c:pt idx="54">
                  <c:v>0.4</c:v>
                </c:pt>
                <c:pt idx="55">
                  <c:v>0.7</c:v>
                </c:pt>
                <c:pt idx="56">
                  <c:v>0.7</c:v>
                </c:pt>
                <c:pt idx="57">
                  <c:v>0.2</c:v>
                </c:pt>
                <c:pt idx="58">
                  <c:v>0.6</c:v>
                </c:pt>
                <c:pt idx="59">
                  <c:v>1</c:v>
                </c:pt>
                <c:pt idx="60">
                  <c:v>1.4</c:v>
                </c:pt>
                <c:pt idx="61">
                  <c:v>1.5</c:v>
                </c:pt>
                <c:pt idx="62">
                  <c:v>1.1000000000000001</c:v>
                </c:pt>
                <c:pt idx="63">
                  <c:v>0.6</c:v>
                </c:pt>
                <c:pt idx="64">
                  <c:v>0.7</c:v>
                </c:pt>
                <c:pt idx="65">
                  <c:v>0.7</c:v>
                </c:pt>
                <c:pt idx="66">
                  <c:v>0.9</c:v>
                </c:pt>
                <c:pt idx="67">
                  <c:v>1.3</c:v>
                </c:pt>
                <c:pt idx="68">
                  <c:v>1.2</c:v>
                </c:pt>
                <c:pt idx="69">
                  <c:v>1.4</c:v>
                </c:pt>
                <c:pt idx="70">
                  <c:v>0.8</c:v>
                </c:pt>
                <c:pt idx="71">
                  <c:v>0.3</c:v>
                </c:pt>
                <c:pt idx="72">
                  <c:v>0.2</c:v>
                </c:pt>
                <c:pt idx="73">
                  <c:v>0.2</c:v>
                </c:pt>
                <c:pt idx="74">
                  <c:v>0.5</c:v>
                </c:pt>
                <c:pt idx="75">
                  <c:v>0.9</c:v>
                </c:pt>
                <c:pt idx="76">
                  <c:v>0.7</c:v>
                </c:pt>
                <c:pt idx="77">
                  <c:v>0.7</c:v>
                </c:pt>
                <c:pt idx="78">
                  <c:v>0.5</c:v>
                </c:pt>
                <c:pt idx="79">
                  <c:v>0.3</c:v>
                </c:pt>
                <c:pt idx="80">
                  <c:v>0.2</c:v>
                </c:pt>
                <c:pt idx="81">
                  <c:v>0.2</c:v>
                </c:pt>
                <c:pt idx="82">
                  <c:v>0.5</c:v>
                </c:pt>
                <c:pt idx="83">
                  <c:v>0.8</c:v>
                </c:pt>
                <c:pt idx="84">
                  <c:v>0.7</c:v>
                </c:pt>
                <c:pt idx="85">
                  <c:v>0.4</c:v>
                </c:pt>
                <c:pt idx="86">
                  <c:v>0.4</c:v>
                </c:pt>
                <c:pt idx="87">
                  <c:v>0.1</c:v>
                </c:pt>
                <c:pt idx="88">
                  <c:v>0.1</c:v>
                </c:pt>
                <c:pt idx="89">
                  <c:v>0.1</c:v>
                </c:pt>
                <c:pt idx="90">
                  <c:v>0.3</c:v>
                </c:pt>
                <c:pt idx="91">
                  <c:v>0.2</c:v>
                </c:pt>
                <c:pt idx="92">
                  <c:v>0</c:v>
                </c:pt>
                <c:pt idx="93">
                  <c:v>-0.4</c:v>
                </c:pt>
                <c:pt idx="94">
                  <c:v>-0.9</c:v>
                </c:pt>
                <c:pt idx="95">
                  <c:v>-1.2</c:v>
                </c:pt>
                <c:pt idx="96">
                  <c:v>-0.7</c:v>
                </c:pt>
                <c:pt idx="97">
                  <c:v>-0.5</c:v>
                </c:pt>
                <c:pt idx="98">
                  <c:v>-0.4</c:v>
                </c:pt>
                <c:pt idx="99">
                  <c:v>-1.1000000000000001</c:v>
                </c:pt>
                <c:pt idx="100">
                  <c:v>-0.8</c:v>
                </c:pt>
                <c:pt idx="101">
                  <c:v>-0.5</c:v>
                </c:pt>
                <c:pt idx="102">
                  <c:v>-0.3</c:v>
                </c:pt>
                <c:pt idx="103">
                  <c:v>-0.4</c:v>
                </c:pt>
                <c:pt idx="104">
                  <c:v>0.2</c:v>
                </c:pt>
                <c:pt idx="105">
                  <c:v>0.1</c:v>
                </c:pt>
                <c:pt idx="106">
                  <c:v>0.6</c:v>
                </c:pt>
                <c:pt idx="107">
                  <c:v>0.8</c:v>
                </c:pt>
                <c:pt idx="108">
                  <c:v>0.5</c:v>
                </c:pt>
                <c:pt idx="109">
                  <c:v>0.9</c:v>
                </c:pt>
                <c:pt idx="110">
                  <c:v>1.2</c:v>
                </c:pt>
                <c:pt idx="111">
                  <c:v>2.5</c:v>
                </c:pt>
                <c:pt idx="112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2D0-44F4-A0F5-695821FA26B3}"/>
            </c:ext>
          </c:extLst>
        </c:ser>
        <c:ser>
          <c:idx val="1"/>
          <c:order val="3"/>
          <c:tx>
            <c:strRef>
              <c:f>'איור 19 נתונים'!$F$3</c:f>
              <c:strCache>
                <c:ptCount val="1"/>
                <c:pt idx="0">
                  <c:v>ישראל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ysDash"/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</c:numCache>
            </c:numRef>
          </c:cat>
          <c:val>
            <c:numRef>
              <c:f>'איור 19 נתונים'!$F$4:$F$301</c:f>
              <c:numCache>
                <c:formatCode>0.00</c:formatCode>
                <c:ptCount val="298"/>
                <c:pt idx="0">
                  <c:v>1.4573121070862172</c:v>
                </c:pt>
                <c:pt idx="1">
                  <c:v>1.4573121070862172</c:v>
                </c:pt>
                <c:pt idx="2">
                  <c:v>1.2701193491617024</c:v>
                </c:pt>
                <c:pt idx="3">
                  <c:v>0.80418292387001156</c:v>
                </c:pt>
                <c:pt idx="4">
                  <c:v>0.90408796145562409</c:v>
                </c:pt>
                <c:pt idx="5">
                  <c:v>1.9939092000326175</c:v>
                </c:pt>
                <c:pt idx="6">
                  <c:v>2.1971500226136476</c:v>
                </c:pt>
                <c:pt idx="7">
                  <c:v>1.3367275733728867</c:v>
                </c:pt>
                <c:pt idx="8">
                  <c:v>1.3367275733728867</c:v>
                </c:pt>
                <c:pt idx="9">
                  <c:v>1.8256648081658167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1.3958125623130258</c:v>
                </c:pt>
                <c:pt idx="13">
                  <c:v>1.1964107676969205</c:v>
                </c:pt>
                <c:pt idx="14">
                  <c:v>1.2935323383084896</c:v>
                </c:pt>
                <c:pt idx="15">
                  <c:v>0.99108027750247629</c:v>
                </c:pt>
                <c:pt idx="16">
                  <c:v>0.99009900990132405</c:v>
                </c:pt>
                <c:pt idx="17">
                  <c:v>0.49115913555950463</c:v>
                </c:pt>
                <c:pt idx="18">
                  <c:v>0.29382957884458438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-9.7847358121749828E-2</c:v>
                </c:pt>
                <c:pt idx="23">
                  <c:v>-0.19550342130972842</c:v>
                </c:pt>
                <c:pt idx="24">
                  <c:v>-0.50737649173042687</c:v>
                </c:pt>
                <c:pt idx="25">
                  <c:v>-1.0147801760969855</c:v>
                </c:pt>
                <c:pt idx="26">
                  <c:v>-1.0058957607666841</c:v>
                </c:pt>
                <c:pt idx="27">
                  <c:v>-0.50245524622620774</c:v>
                </c:pt>
                <c:pt idx="28">
                  <c:v>-0.40000186247014513</c:v>
                </c:pt>
                <c:pt idx="29">
                  <c:v>-0.39296373943393803</c:v>
                </c:pt>
                <c:pt idx="30">
                  <c:v>-0.2910174895078721</c:v>
                </c:pt>
                <c:pt idx="31">
                  <c:v>-0.39296373943393803</c:v>
                </c:pt>
                <c:pt idx="32">
                  <c:v>-0.50000186060020768</c:v>
                </c:pt>
                <c:pt idx="33">
                  <c:v>-0.69208396844463449</c:v>
                </c:pt>
                <c:pt idx="34">
                  <c:v>-0.89716150057749244</c:v>
                </c:pt>
                <c:pt idx="35">
                  <c:v>-0.99706355551644199</c:v>
                </c:pt>
                <c:pt idx="36">
                  <c:v>-0.60483870967743547</c:v>
                </c:pt>
                <c:pt idx="37">
                  <c:v>-0.20304568527917954</c:v>
                </c:pt>
                <c:pt idx="38">
                  <c:v>-0.70850202429150189</c:v>
                </c:pt>
                <c:pt idx="39">
                  <c:v>-0.90543259557346323</c:v>
                </c:pt>
                <c:pt idx="40">
                  <c:v>-0.80321285140562138</c:v>
                </c:pt>
                <c:pt idx="41">
                  <c:v>-0.80080080080081606</c:v>
                </c:pt>
                <c:pt idx="42">
                  <c:v>-0.59940059940060131</c:v>
                </c:pt>
                <c:pt idx="43">
                  <c:v>-0.70070070070069601</c:v>
                </c:pt>
                <c:pt idx="44">
                  <c:v>-0.40201005025127801</c:v>
                </c:pt>
                <c:pt idx="45">
                  <c:v>-0.30120481927712328</c:v>
                </c:pt>
                <c:pt idx="46">
                  <c:v>-0.30241935483870108</c:v>
                </c:pt>
                <c:pt idx="47">
                  <c:v>-0.20181634712408414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0.91631217469498871</c:v>
                </c:pt>
                <c:pt idx="51">
                  <c:v>0.70731192675945742</c:v>
                </c:pt>
                <c:pt idx="52">
                  <c:v>0.80192536115646362</c:v>
                </c:pt>
                <c:pt idx="53">
                  <c:v>-0.20181408563605396</c:v>
                </c:pt>
                <c:pt idx="54">
                  <c:v>-0.70240981015727844</c:v>
                </c:pt>
                <c:pt idx="55">
                  <c:v>-0.10302192982165614</c:v>
                </c:pt>
                <c:pt idx="56">
                  <c:v>9.7580472107039462E-2</c:v>
                </c:pt>
                <c:pt idx="57">
                  <c:v>0.19476561387858915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0.19980019980021524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1.401401401401392</c:v>
                </c:pt>
                <c:pt idx="67">
                  <c:v>1.1976047904191711</c:v>
                </c:pt>
                <c:pt idx="68">
                  <c:v>1.1964107676968982</c:v>
                </c:pt>
                <c:pt idx="69">
                  <c:v>1.1928429423459397</c:v>
                </c:pt>
                <c:pt idx="70">
                  <c:v>1.1964107676968982</c:v>
                </c:pt>
                <c:pt idx="71">
                  <c:v>0.79681274900398336</c:v>
                </c:pt>
                <c:pt idx="72">
                  <c:v>1.2022012466186283</c:v>
                </c:pt>
                <c:pt idx="73">
                  <c:v>1.2019990444183337</c:v>
                </c:pt>
                <c:pt idx="74">
                  <c:v>1.4027906676470137</c:v>
                </c:pt>
                <c:pt idx="75">
                  <c:v>1.3008927872779852</c:v>
                </c:pt>
                <c:pt idx="76">
                  <c:v>1.4990108993213624</c:v>
                </c:pt>
                <c:pt idx="77">
                  <c:v>0.80059134830727796</c:v>
                </c:pt>
                <c:pt idx="78">
                  <c:v>0.50147980127963621</c:v>
                </c:pt>
                <c:pt idx="79">
                  <c:v>0.60157695935791899</c:v>
                </c:pt>
                <c:pt idx="80">
                  <c:v>0.3034473287648165</c:v>
                </c:pt>
                <c:pt idx="81">
                  <c:v>0.40471417964793588</c:v>
                </c:pt>
                <c:pt idx="82">
                  <c:v>0.3034473287648165</c:v>
                </c:pt>
                <c:pt idx="83">
                  <c:v>0.60078956392912719</c:v>
                </c:pt>
                <c:pt idx="84">
                  <c:v>0.29970029970030065</c:v>
                </c:pt>
                <c:pt idx="85">
                  <c:v>9.9800399201588341E-2</c:v>
                </c:pt>
                <c:pt idx="86">
                  <c:v>0</c:v>
                </c:pt>
                <c:pt idx="87">
                  <c:v>-0.59405940594058348</c:v>
                </c:pt>
                <c:pt idx="88">
                  <c:v>-1.5732546705998107</c:v>
                </c:pt>
                <c:pt idx="89">
                  <c:v>-1.0880316518298683</c:v>
                </c:pt>
                <c:pt idx="90">
                  <c:v>-0.59523809523809312</c:v>
                </c:pt>
                <c:pt idx="91">
                  <c:v>-0.79207920792079278</c:v>
                </c:pt>
                <c:pt idx="92">
                  <c:v>-0.69444444444444198</c:v>
                </c:pt>
                <c:pt idx="93">
                  <c:v>-0.7905138339920903</c:v>
                </c:pt>
                <c:pt idx="94">
                  <c:v>-0.59523809523809312</c:v>
                </c:pt>
                <c:pt idx="95">
                  <c:v>-0.69444444444444198</c:v>
                </c:pt>
                <c:pt idx="96">
                  <c:v>-0.39930070538919393</c:v>
                </c:pt>
                <c:pt idx="97">
                  <c:v>2.0918080823051355E-6</c:v>
                </c:pt>
                <c:pt idx="98">
                  <c:v>0.20039931546373957</c:v>
                </c:pt>
                <c:pt idx="99">
                  <c:v>0.7995041005639969</c:v>
                </c:pt>
                <c:pt idx="100">
                  <c:v>1.5023997256329524</c:v>
                </c:pt>
                <c:pt idx="101">
                  <c:v>1.7042021274566777</c:v>
                </c:pt>
                <c:pt idx="102">
                  <c:v>1.9015989379730591</c:v>
                </c:pt>
                <c:pt idx="103">
                  <c:v>2.2018983454523466</c:v>
                </c:pt>
                <c:pt idx="104">
                  <c:v>2.5043977485908364</c:v>
                </c:pt>
                <c:pt idx="105">
                  <c:v>2.2980101080054771</c:v>
                </c:pt>
                <c:pt idx="106">
                  <c:v>2.4020979504385309</c:v>
                </c:pt>
                <c:pt idx="107">
                  <c:v>2.8049971554781949</c:v>
                </c:pt>
                <c:pt idx="108">
                  <c:v>3.1093279839518484</c:v>
                </c:pt>
                <c:pt idx="109">
                  <c:v>3.499999999999992</c:v>
                </c:pt>
                <c:pt idx="110">
                  <c:v>3.4791252485089519</c:v>
                </c:pt>
                <c:pt idx="111">
                  <c:v>3.9643211100099052</c:v>
                </c:pt>
                <c:pt idx="112">
                  <c:v>4.1461006910167741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2D0-44F4-A0F5-695821FA26B3}"/>
            </c:ext>
          </c:extLst>
        </c:ser>
        <c:ser>
          <c:idx val="3"/>
          <c:order val="4"/>
          <c:tx>
            <c:strRef>
              <c:f>'איור 19 נתונים'!$C$3</c:f>
              <c:strCache>
                <c:ptCount val="1"/>
                <c:pt idx="0">
                  <c:v>ארה"ב - PCE Headline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ysDash"/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</c:numCache>
            </c:numRef>
          </c:cat>
          <c:val>
            <c:numRef>
              <c:f>'איור 19 נתונים'!$C$4:$C$301</c:f>
              <c:numCache>
                <c:formatCode>0.00</c:formatCode>
                <c:ptCount val="298"/>
                <c:pt idx="0">
                  <c:v>1.4739788367246431</c:v>
                </c:pt>
                <c:pt idx="1">
                  <c:v>1.6183635541714869</c:v>
                </c:pt>
                <c:pt idx="2">
                  <c:v>1.2914222690128874</c:v>
                </c:pt>
                <c:pt idx="3">
                  <c:v>1.079446458254063</c:v>
                </c:pt>
                <c:pt idx="4">
                  <c:v>1.2590973795536975</c:v>
                </c:pt>
                <c:pt idx="5">
                  <c:v>1.5285244323196778</c:v>
                </c:pt>
                <c:pt idx="6">
                  <c:v>1.6182073390816232</c:v>
                </c:pt>
                <c:pt idx="7">
                  <c:v>1.4339245565825554</c:v>
                </c:pt>
                <c:pt idx="8">
                  <c:v>1.1665786668526135</c:v>
                </c:pt>
                <c:pt idx="9">
                  <c:v>1.0379729233091828</c:v>
                </c:pt>
                <c:pt idx="10">
                  <c:v>1.2643004105000522</c:v>
                </c:pt>
                <c:pt idx="11">
                  <c:v>1.4822104917837198</c:v>
                </c:pt>
                <c:pt idx="12">
                  <c:v>1.4793574568148671</c:v>
                </c:pt>
                <c:pt idx="13">
                  <c:v>1.1684922298232259</c:v>
                </c:pt>
                <c:pt idx="14">
                  <c:v>1.5046078615760905</c:v>
                </c:pt>
                <c:pt idx="15">
                  <c:v>1.7811856078617794</c:v>
                </c:pt>
                <c:pt idx="16">
                  <c:v>1.8899118899118772</c:v>
                </c:pt>
                <c:pt idx="17">
                  <c:v>1.7850792270913241</c:v>
                </c:pt>
                <c:pt idx="18">
                  <c:v>1.8114726601811348</c:v>
                </c:pt>
                <c:pt idx="19">
                  <c:v>1.6422027386464366</c:v>
                </c:pt>
                <c:pt idx="20">
                  <c:v>1.6277695716395923</c:v>
                </c:pt>
                <c:pt idx="21">
                  <c:v>1.430369045044344</c:v>
                </c:pt>
                <c:pt idx="22">
                  <c:v>1.1945308742552507</c:v>
                </c:pt>
                <c:pt idx="23">
                  <c:v>0.83852513616236024</c:v>
                </c:pt>
                <c:pt idx="24">
                  <c:v>0.18283501828348925</c:v>
                </c:pt>
                <c:pt idx="25">
                  <c:v>0.28923762434287514</c:v>
                </c:pt>
                <c:pt idx="26">
                  <c:v>0.28085778648956339</c:v>
                </c:pt>
                <c:pt idx="27">
                  <c:v>0.16351638083742515</c:v>
                </c:pt>
                <c:pt idx="28">
                  <c:v>0.23027817992791189</c:v>
                </c:pt>
                <c:pt idx="29">
                  <c:v>0.31154462075992928</c:v>
                </c:pt>
                <c:pt idx="30">
                  <c:v>0.24324062409148972</c:v>
                </c:pt>
                <c:pt idx="31">
                  <c:v>0.25684018725102842</c:v>
                </c:pt>
                <c:pt idx="32">
                  <c:v>8.33309109231406E-2</c:v>
                </c:pt>
                <c:pt idx="33">
                  <c:v>9.401320061641627E-2</c:v>
                </c:pt>
                <c:pt idx="34">
                  <c:v>0.23181826999554289</c:v>
                </c:pt>
                <c:pt idx="35">
                  <c:v>0.3040606178356331</c:v>
                </c:pt>
                <c:pt idx="36">
                  <c:v>0.8207680671448836</c:v>
                </c:pt>
                <c:pt idx="37">
                  <c:v>0.59239628193386018</c:v>
                </c:pt>
                <c:pt idx="38">
                  <c:v>0.63210510449183133</c:v>
                </c:pt>
                <c:pt idx="39">
                  <c:v>0.88718297541541258</c:v>
                </c:pt>
                <c:pt idx="40">
                  <c:v>0.79588196517894616</c:v>
                </c:pt>
                <c:pt idx="41">
                  <c:v>0.79240682688959119</c:v>
                </c:pt>
                <c:pt idx="42">
                  <c:v>0.75115283108244668</c:v>
                </c:pt>
                <c:pt idx="43">
                  <c:v>0.90098799327158474</c:v>
                </c:pt>
                <c:pt idx="44">
                  <c:v>1.2256871496480803</c:v>
                </c:pt>
                <c:pt idx="45">
                  <c:v>1.4640664639696377</c:v>
                </c:pt>
                <c:pt idx="46">
                  <c:v>1.4409166126363226</c:v>
                </c:pt>
                <c:pt idx="47">
                  <c:v>1.708424936805697</c:v>
                </c:pt>
                <c:pt idx="48">
                  <c:v>2.0366677637310593</c:v>
                </c:pt>
                <c:pt idx="49">
                  <c:v>2.1890315956684114</c:v>
                </c:pt>
                <c:pt idx="50">
                  <c:v>1.9008320367990272</c:v>
                </c:pt>
                <c:pt idx="51">
                  <c:v>1.8387062596919801</c:v>
                </c:pt>
                <c:pt idx="52">
                  <c:v>1.6599824961289533</c:v>
                </c:pt>
                <c:pt idx="53">
                  <c:v>1.5771538276937891</c:v>
                </c:pt>
                <c:pt idx="54">
                  <c:v>1.5601911378072764</c:v>
                </c:pt>
                <c:pt idx="55">
                  <c:v>1.6287581198382695</c:v>
                </c:pt>
                <c:pt idx="56">
                  <c:v>1.879393620582448</c:v>
                </c:pt>
                <c:pt idx="57">
                  <c:v>1.8189452789494798</c:v>
                </c:pt>
                <c:pt idx="58">
                  <c:v>1.9594375441207346</c:v>
                </c:pt>
                <c:pt idx="59">
                  <c:v>1.8835045754497015</c:v>
                </c:pt>
                <c:pt idx="60">
                  <c:v>1.844227302912449</c:v>
                </c:pt>
                <c:pt idx="61">
                  <c:v>1.9639438114917196</c:v>
                </c:pt>
                <c:pt idx="62">
                  <c:v>2.1773765268189083</c:v>
                </c:pt>
                <c:pt idx="63">
                  <c:v>2.1526122649718094</c:v>
                </c:pt>
                <c:pt idx="64">
                  <c:v>2.3651173571232587</c:v>
                </c:pt>
                <c:pt idx="65">
                  <c:v>2.3842824472206869</c:v>
                </c:pt>
                <c:pt idx="66">
                  <c:v>2.440383961301551</c:v>
                </c:pt>
                <c:pt idx="67">
                  <c:v>2.2785979599147854</c:v>
                </c:pt>
                <c:pt idx="68">
                  <c:v>2.0653398422831426</c:v>
                </c:pt>
                <c:pt idx="69">
                  <c:v>2.113560529374281</c:v>
                </c:pt>
                <c:pt idx="70">
                  <c:v>2.0050523952095833</c:v>
                </c:pt>
                <c:pt idx="71">
                  <c:v>1.8645731108930308</c:v>
                </c:pt>
                <c:pt idx="72">
                  <c:v>1.4680403152188104</c:v>
                </c:pt>
                <c:pt idx="73">
                  <c:v>1.3590644579545286</c:v>
                </c:pt>
                <c:pt idx="74">
                  <c:v>1.4747920997920883</c:v>
                </c:pt>
                <c:pt idx="75">
                  <c:v>1.6211762091697057</c:v>
                </c:pt>
                <c:pt idx="76">
                  <c:v>1.5008826002975928</c:v>
                </c:pt>
                <c:pt idx="77">
                  <c:v>1.4574353199619861</c:v>
                </c:pt>
                <c:pt idx="78">
                  <c:v>1.5189943464266165</c:v>
                </c:pt>
                <c:pt idx="79">
                  <c:v>1.5134895982155117</c:v>
                </c:pt>
                <c:pt idx="80">
                  <c:v>1.3750919793966254</c:v>
                </c:pt>
                <c:pt idx="81">
                  <c:v>1.4061883301054623</c:v>
                </c:pt>
                <c:pt idx="82">
                  <c:v>1.4171321647725721</c:v>
                </c:pt>
                <c:pt idx="83">
                  <c:v>1.6506101477199886</c:v>
                </c:pt>
                <c:pt idx="84">
                  <c:v>1.9021389883411288</c:v>
                </c:pt>
                <c:pt idx="85">
                  <c:v>1.8663560658864986</c:v>
                </c:pt>
                <c:pt idx="86">
                  <c:v>1.3436016573221243</c:v>
                </c:pt>
                <c:pt idx="87">
                  <c:v>0.41363350613616845</c:v>
                </c:pt>
                <c:pt idx="88">
                  <c:v>0.50807178562648492</c:v>
                </c:pt>
                <c:pt idx="89">
                  <c:v>0.90793304221252757</c:v>
                </c:pt>
                <c:pt idx="90">
                  <c:v>1.0420262732343755</c:v>
                </c:pt>
                <c:pt idx="91">
                  <c:v>1.298430079994195</c:v>
                </c:pt>
                <c:pt idx="92">
                  <c:v>1.3800299414780115</c:v>
                </c:pt>
                <c:pt idx="93">
                  <c:v>1.1730736158003019</c:v>
                </c:pt>
                <c:pt idx="94">
                  <c:v>1.1052022284928853</c:v>
                </c:pt>
                <c:pt idx="95">
                  <c:v>1.2916444773398039</c:v>
                </c:pt>
                <c:pt idx="96">
                  <c:v>1.412587160591694</c:v>
                </c:pt>
                <c:pt idx="97">
                  <c:v>1.6268873063175926</c:v>
                </c:pt>
                <c:pt idx="98">
                  <c:v>2.4512192920705278</c:v>
                </c:pt>
                <c:pt idx="99">
                  <c:v>3.5821545552702672</c:v>
                </c:pt>
                <c:pt idx="100">
                  <c:v>3.9697422657063886</c:v>
                </c:pt>
                <c:pt idx="101">
                  <c:v>4.0300041472078441</c:v>
                </c:pt>
                <c:pt idx="102">
                  <c:v>4.1592864656854189</c:v>
                </c:pt>
                <c:pt idx="103">
                  <c:v>4.237067845074094</c:v>
                </c:pt>
                <c:pt idx="104">
                  <c:v>4.4363499677811946</c:v>
                </c:pt>
                <c:pt idx="105">
                  <c:v>5.0583762021918943</c:v>
                </c:pt>
                <c:pt idx="106">
                  <c:v>5.649879237856692</c:v>
                </c:pt>
                <c:pt idx="107">
                  <c:v>5.7823917305293238</c:v>
                </c:pt>
                <c:pt idx="108">
                  <c:v>5.9971573243315257</c:v>
                </c:pt>
                <c:pt idx="109">
                  <c:v>6.2740303690710375</c:v>
                </c:pt>
                <c:pt idx="110">
                  <c:v>6.6385947603023299</c:v>
                </c:pt>
                <c:pt idx="111">
                  <c:v>6.2876113558921087</c:v>
                </c:pt>
                <c:pt idx="112">
                  <c:v>6.3476434863680486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2D0-44F4-A0F5-695821FA26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873728"/>
        <c:axId val="230363520"/>
      </c:lineChart>
      <c:dateAx>
        <c:axId val="230873728"/>
        <c:scaling>
          <c:orientation val="minMax"/>
          <c:max val="44712"/>
          <c:min val="42400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ysClr val="windowText" lastClr="000000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30363520"/>
        <c:crosses val="autoZero"/>
        <c:auto val="0"/>
        <c:lblOffset val="100"/>
        <c:baseTimeUnit val="months"/>
      </c:dateAx>
      <c:valAx>
        <c:axId val="230363520"/>
        <c:scaling>
          <c:orientation val="minMax"/>
          <c:max val="9"/>
          <c:min val="-2"/>
        </c:scaling>
        <c:delete val="0"/>
        <c:axPos val="l"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230873728"/>
        <c:crosses val="autoZero"/>
        <c:crossBetween val="between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3.4666089431295281E-2"/>
          <c:y val="0.8901430813271104"/>
          <c:w val="0.96218149303024825"/>
          <c:h val="0.10985699728031638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300" b="1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 rtl="1">
              <a:defRPr/>
            </a:pPr>
            <a:r>
              <a:rPr lang="he-IL" sz="1800" b="1" i="0" baseline="0">
                <a:effectLst/>
              </a:rPr>
              <a:t>אינפלציית הליבה</a:t>
            </a:r>
            <a:endParaRPr lang="he-IL">
              <a:effectLst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5293590283542894E-2"/>
          <c:y val="0.11466939344753373"/>
          <c:w val="0.93760470927180017"/>
          <c:h val="0.65259081929859242"/>
        </c:manualLayout>
      </c:layout>
      <c:lineChart>
        <c:grouping val="standard"/>
        <c:varyColors val="0"/>
        <c:ser>
          <c:idx val="4"/>
          <c:order val="0"/>
          <c:tx>
            <c:strRef>
              <c:f>'איור 19 נתונים'!$I$3</c:f>
              <c:strCache>
                <c:ptCount val="1"/>
                <c:pt idx="0">
                  <c:v>ארה"ב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19 נתונים'!$H$4:$H$301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</c:numCache>
            </c:numRef>
          </c:cat>
          <c:val>
            <c:numRef>
              <c:f>'איור 19 נתונים'!$I$4:$I$301</c:f>
              <c:numCache>
                <c:formatCode>0.0</c:formatCode>
                <c:ptCount val="298"/>
                <c:pt idx="0">
                  <c:v>1.5943517847071043</c:v>
                </c:pt>
                <c:pt idx="1">
                  <c:v>1.5750407338120942</c:v>
                </c:pt>
                <c:pt idx="2">
                  <c:v>1.4960590391083883</c:v>
                </c:pt>
                <c:pt idx="3">
                  <c:v>1.4206083451967944</c:v>
                </c:pt>
                <c:pt idx="4">
                  <c:v>1.4271835908940878</c:v>
                </c:pt>
                <c:pt idx="5">
                  <c:v>1.4887443721860905</c:v>
                </c:pt>
                <c:pt idx="6">
                  <c:v>1.5131980050573146</c:v>
                </c:pt>
                <c:pt idx="7">
                  <c:v>1.5671820688001992</c:v>
                </c:pt>
                <c:pt idx="8">
                  <c:v>1.5552673583399956</c:v>
                </c:pt>
                <c:pt idx="9">
                  <c:v>1.5256463844270707</c:v>
                </c:pt>
                <c:pt idx="10">
                  <c:v>1.5935819307890453</c:v>
                </c:pt>
                <c:pt idx="11">
                  <c:v>1.65799094015735</c:v>
                </c:pt>
                <c:pt idx="12">
                  <c:v>1.5415729000406442</c:v>
                </c:pt>
                <c:pt idx="13">
                  <c:v>1.4822956273764287</c:v>
                </c:pt>
                <c:pt idx="14">
                  <c:v>1.5818370678142291</c:v>
                </c:pt>
                <c:pt idx="15">
                  <c:v>1.6962723525399737</c:v>
                </c:pt>
                <c:pt idx="16">
                  <c:v>1.7665297416857628</c:v>
                </c:pt>
                <c:pt idx="17">
                  <c:v>1.7173051519154603</c:v>
                </c:pt>
                <c:pt idx="18">
                  <c:v>1.7741983124440086</c:v>
                </c:pt>
                <c:pt idx="19">
                  <c:v>1.6944485420661737</c:v>
                </c:pt>
                <c:pt idx="20">
                  <c:v>1.7063035982671781</c:v>
                </c:pt>
                <c:pt idx="21">
                  <c:v>1.5821202764299436</c:v>
                </c:pt>
                <c:pt idx="22">
                  <c:v>1.5128089711724746</c:v>
                </c:pt>
                <c:pt idx="23">
                  <c:v>1.4697116277251787</c:v>
                </c:pt>
                <c:pt idx="24">
                  <c:v>1.3570773045906259</c:v>
                </c:pt>
                <c:pt idx="25">
                  <c:v>1.3962474021602223</c:v>
                </c:pt>
                <c:pt idx="26">
                  <c:v>1.3595107319543498</c:v>
                </c:pt>
                <c:pt idx="27">
                  <c:v>1.3384655760650732</c:v>
                </c:pt>
                <c:pt idx="28">
                  <c:v>1.2846760656310297</c:v>
                </c:pt>
                <c:pt idx="29">
                  <c:v>1.2899786780383726</c:v>
                </c:pt>
                <c:pt idx="30">
                  <c:v>1.1937815012237563</c:v>
                </c:pt>
                <c:pt idx="31">
                  <c:v>1.2291118675537671</c:v>
                </c:pt>
                <c:pt idx="32">
                  <c:v>1.2343532684283565</c:v>
                </c:pt>
                <c:pt idx="33">
                  <c:v>1.1579770141562529</c:v>
                </c:pt>
                <c:pt idx="34">
                  <c:v>1.1567379988432602</c:v>
                </c:pt>
                <c:pt idx="35">
                  <c:v>1.1286920847096926</c:v>
                </c:pt>
                <c:pt idx="36">
                  <c:v>1.3369808122062121</c:v>
                </c:pt>
                <c:pt idx="37">
                  <c:v>1.3943418013856901</c:v>
                </c:pt>
                <c:pt idx="38">
                  <c:v>1.3845119139123785</c:v>
                </c:pt>
                <c:pt idx="39">
                  <c:v>1.4675414364640815</c:v>
                </c:pt>
                <c:pt idx="40">
                  <c:v>1.4973415720649363</c:v>
                </c:pt>
                <c:pt idx="41">
                  <c:v>1.4984068662628802</c:v>
                </c:pt>
                <c:pt idx="42">
                  <c:v>1.5812165999063321</c:v>
                </c:pt>
                <c:pt idx="43">
                  <c:v>1.6975706684244196</c:v>
                </c:pt>
                <c:pt idx="44">
                  <c:v>1.6839353521476141</c:v>
                </c:pt>
                <c:pt idx="45">
                  <c:v>1.8201070314512124</c:v>
                </c:pt>
                <c:pt idx="46">
                  <c:v>1.7619592147894103</c:v>
                </c:pt>
                <c:pt idx="47">
                  <c:v>1.8284147073108103</c:v>
                </c:pt>
                <c:pt idx="48">
                  <c:v>1.9010684004410416</c:v>
                </c:pt>
                <c:pt idx="49">
                  <c:v>1.8867029202137342</c:v>
                </c:pt>
                <c:pt idx="50">
                  <c:v>1.6925540887595902</c:v>
                </c:pt>
                <c:pt idx="51">
                  <c:v>1.7024937137239293</c:v>
                </c:pt>
                <c:pt idx="52">
                  <c:v>1.6526975497413776</c:v>
                </c:pt>
                <c:pt idx="53">
                  <c:v>1.6959378564627592</c:v>
                </c:pt>
                <c:pt idx="54">
                  <c:v>1.5876601070988317</c:v>
                </c:pt>
                <c:pt idx="55">
                  <c:v>1.5048470729691177</c:v>
                </c:pt>
                <c:pt idx="56">
                  <c:v>1.5838016870115101</c:v>
                </c:pt>
                <c:pt idx="57">
                  <c:v>1.6948199780769668</c:v>
                </c:pt>
                <c:pt idx="58">
                  <c:v>1.6968039779378108</c:v>
                </c:pt>
                <c:pt idx="59">
                  <c:v>1.7207679862338621</c:v>
                </c:pt>
                <c:pt idx="60">
                  <c:v>1.73127868363121</c:v>
                </c:pt>
                <c:pt idx="61">
                  <c:v>1.7846996469722542</c:v>
                </c:pt>
                <c:pt idx="62">
                  <c:v>2.082809136403041</c:v>
                </c:pt>
                <c:pt idx="63">
                  <c:v>2.0123249091432927</c:v>
                </c:pt>
                <c:pt idx="64">
                  <c:v>2.107726162731316</c:v>
                </c:pt>
                <c:pt idx="65">
                  <c:v>2.0671882531795749</c:v>
                </c:pt>
                <c:pt idx="66">
                  <c:v>2.1251760171941081</c:v>
                </c:pt>
                <c:pt idx="67">
                  <c:v>2.0257639415869111</c:v>
                </c:pt>
                <c:pt idx="68" formatCode="0.00">
                  <c:v>2.0394025880462241</c:v>
                </c:pt>
                <c:pt idx="69" formatCode="0.00">
                  <c:v>1.9300573028946166</c:v>
                </c:pt>
                <c:pt idx="70" formatCode="0.00">
                  <c:v>2.0598337031887404</c:v>
                </c:pt>
                <c:pt idx="71" formatCode="0.00">
                  <c:v>2.0566521711149255</c:v>
                </c:pt>
                <c:pt idx="72" formatCode="0.00">
                  <c:v>1.833852924995405</c:v>
                </c:pt>
                <c:pt idx="73" formatCode="0.00">
                  <c:v>1.6682986648119957</c:v>
                </c:pt>
                <c:pt idx="74" formatCode="0.00">
                  <c:v>1.5628708623176557</c:v>
                </c:pt>
                <c:pt idx="75" formatCode="0.00">
                  <c:v>1.6901742109483253</c:v>
                </c:pt>
                <c:pt idx="76" formatCode="0.00">
                  <c:v>1.6140912438960209</c:v>
                </c:pt>
                <c:pt idx="77" formatCode="0.00">
                  <c:v>1.7174359253810056</c:v>
                </c:pt>
                <c:pt idx="78" formatCode="0.00">
                  <c:v>1.7344291442152437</c:v>
                </c:pt>
                <c:pt idx="79" formatCode="0.00">
                  <c:v>1.8522045951363753</c:v>
                </c:pt>
                <c:pt idx="80" formatCode="0.00">
                  <c:v>1.7126046616881663</c:v>
                </c:pt>
                <c:pt idx="81" formatCode="0.00">
                  <c:v>1.7163619273144581</c:v>
                </c:pt>
                <c:pt idx="82" formatCode="0.00">
                  <c:v>1.5680542774138884</c:v>
                </c:pt>
                <c:pt idx="83" formatCode="0.00">
                  <c:v>1.6377493108480579</c:v>
                </c:pt>
                <c:pt idx="84" formatCode="0.00">
                  <c:v>1.7828200972447306</c:v>
                </c:pt>
                <c:pt idx="85" formatCode="0.00">
                  <c:v>1.9073594008785166</c:v>
                </c:pt>
                <c:pt idx="86" formatCode="0.00">
                  <c:v>1.7042083880130177</c:v>
                </c:pt>
                <c:pt idx="87" formatCode="0.00">
                  <c:v>0.91481717096597581</c:v>
                </c:pt>
                <c:pt idx="88" formatCode="0.00">
                  <c:v>1.0022909507445554</c:v>
                </c:pt>
                <c:pt idx="89" formatCode="0.00">
                  <c:v>1.1321731832102611</c:v>
                </c:pt>
                <c:pt idx="90" formatCode="0.00">
                  <c:v>1.3018279090503793</c:v>
                </c:pt>
                <c:pt idx="91" formatCode="0.00">
                  <c:v>1.4979205443097721</c:v>
                </c:pt>
                <c:pt idx="92" formatCode="0.00">
                  <c:v>1.5698559185525873</c:v>
                </c:pt>
                <c:pt idx="93" formatCode="0.00">
                  <c:v>1.4190510040874349</c:v>
                </c:pt>
                <c:pt idx="94" formatCode="0.00">
                  <c:v>1.3839539511085963</c:v>
                </c:pt>
                <c:pt idx="95" formatCode="0.00">
                  <c:v>1.4801815216620495</c:v>
                </c:pt>
                <c:pt idx="96" formatCode="0.00">
                  <c:v>1.5092002830856321</c:v>
                </c:pt>
                <c:pt idx="97" formatCode="0.00">
                  <c:v>1.4874354105021359</c:v>
                </c:pt>
                <c:pt idx="98" formatCode="0.00">
                  <c:v>1.973486522315504</c:v>
                </c:pt>
                <c:pt idx="99" formatCode="0.00">
                  <c:v>3.0827147778527575</c:v>
                </c:pt>
                <c:pt idx="100" formatCode="0.00">
                  <c:v>3.4572582931670093</c:v>
                </c:pt>
                <c:pt idx="101" formatCode="0.00">
                  <c:v>3.5862799629188258</c:v>
                </c:pt>
                <c:pt idx="102" formatCode="0.00">
                  <c:v>3.6035560249978005</c:v>
                </c:pt>
                <c:pt idx="103" formatCode="0.00">
                  <c:v>3.5991611901273091</c:v>
                </c:pt>
                <c:pt idx="104" formatCode="0.00">
                  <c:v>3.7027626148899095</c:v>
                </c:pt>
                <c:pt idx="105" formatCode="0.00">
                  <c:v>4.186197289222604</c:v>
                </c:pt>
                <c:pt idx="106" formatCode="0.00">
                  <c:v>4.6865964567964102</c:v>
                </c:pt>
                <c:pt idx="107" formatCode="0.00">
                  <c:v>4.889339179345642</c:v>
                </c:pt>
                <c:pt idx="108" formatCode="0.00">
                  <c:v>5.133076534258274</c:v>
                </c:pt>
                <c:pt idx="109" formatCode="0.00">
                  <c:v>5.3116215110662335</c:v>
                </c:pt>
                <c:pt idx="110" formatCode="0.00">
                  <c:v>5.2217397710234703</c:v>
                </c:pt>
                <c:pt idx="111" formatCode="0.00">
                  <c:v>4.9207579672696067</c:v>
                </c:pt>
                <c:pt idx="112" formatCode="0.00">
                  <c:v>4.685439254577517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AF-407B-997F-A86005FA8EA4}"/>
            </c:ext>
          </c:extLst>
        </c:ser>
        <c:ser>
          <c:idx val="3"/>
          <c:order val="1"/>
          <c:tx>
            <c:strRef>
              <c:f>'איור 19 נתונים'!$J$3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19 נתונים'!$H$4:$H$301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</c:numCache>
            </c:numRef>
          </c:cat>
          <c:val>
            <c:numRef>
              <c:f>'איור 19 נתונים'!$J$4:$J$301</c:f>
              <c:numCache>
                <c:formatCode>0.00</c:formatCode>
                <c:ptCount val="298"/>
                <c:pt idx="0" formatCode="0.0">
                  <c:v>1.3</c:v>
                </c:pt>
                <c:pt idx="1">
                  <c:v>1.3</c:v>
                </c:pt>
                <c:pt idx="2">
                  <c:v>1.5</c:v>
                </c:pt>
                <c:pt idx="3">
                  <c:v>1</c:v>
                </c:pt>
                <c:pt idx="4">
                  <c:v>1.2</c:v>
                </c:pt>
                <c:pt idx="5">
                  <c:v>1.2</c:v>
                </c:pt>
                <c:pt idx="6">
                  <c:v>1.1000000000000001</c:v>
                </c:pt>
                <c:pt idx="7">
                  <c:v>1.1000000000000001</c:v>
                </c:pt>
                <c:pt idx="8">
                  <c:v>1</c:v>
                </c:pt>
                <c:pt idx="9">
                  <c:v>0.8</c:v>
                </c:pt>
                <c:pt idx="10">
                  <c:v>1</c:v>
                </c:pt>
                <c:pt idx="11">
                  <c:v>0.7</c:v>
                </c:pt>
                <c:pt idx="12">
                  <c:v>0.8</c:v>
                </c:pt>
                <c:pt idx="13">
                  <c:v>1</c:v>
                </c:pt>
                <c:pt idx="14">
                  <c:v>0.7</c:v>
                </c:pt>
                <c:pt idx="15">
                  <c:v>1</c:v>
                </c:pt>
                <c:pt idx="16">
                  <c:v>0.7</c:v>
                </c:pt>
                <c:pt idx="17">
                  <c:v>0.8</c:v>
                </c:pt>
                <c:pt idx="18">
                  <c:v>0.8</c:v>
                </c:pt>
                <c:pt idx="19">
                  <c:v>0.9</c:v>
                </c:pt>
                <c:pt idx="20">
                  <c:v>0.8</c:v>
                </c:pt>
                <c:pt idx="21">
                  <c:v>0.7</c:v>
                </c:pt>
                <c:pt idx="22">
                  <c:v>0.7</c:v>
                </c:pt>
                <c:pt idx="23">
                  <c:v>0.7</c:v>
                </c:pt>
                <c:pt idx="24">
                  <c:v>0.6</c:v>
                </c:pt>
                <c:pt idx="25">
                  <c:v>0.7</c:v>
                </c:pt>
                <c:pt idx="26">
                  <c:v>0.6</c:v>
                </c:pt>
                <c:pt idx="27">
                  <c:v>0.9</c:v>
                </c:pt>
                <c:pt idx="28">
                  <c:v>1.3</c:v>
                </c:pt>
                <c:pt idx="29">
                  <c:v>1.2</c:v>
                </c:pt>
                <c:pt idx="30">
                  <c:v>1.4</c:v>
                </c:pt>
                <c:pt idx="31">
                  <c:v>1.4</c:v>
                </c:pt>
                <c:pt idx="32">
                  <c:v>1.3</c:v>
                </c:pt>
                <c:pt idx="33">
                  <c:v>1.5</c:v>
                </c:pt>
                <c:pt idx="34">
                  <c:v>0.9</c:v>
                </c:pt>
                <c:pt idx="35">
                  <c:v>0.9</c:v>
                </c:pt>
                <c:pt idx="36">
                  <c:v>1</c:v>
                </c:pt>
                <c:pt idx="37">
                  <c:v>0.9</c:v>
                </c:pt>
                <c:pt idx="38">
                  <c:v>1</c:v>
                </c:pt>
                <c:pt idx="39">
                  <c:v>0.7</c:v>
                </c:pt>
                <c:pt idx="40">
                  <c:v>0.8</c:v>
                </c:pt>
                <c:pt idx="41">
                  <c:v>0.8</c:v>
                </c:pt>
                <c:pt idx="42">
                  <c:v>0.9</c:v>
                </c:pt>
                <c:pt idx="43">
                  <c:v>0.8</c:v>
                </c:pt>
                <c:pt idx="44">
                  <c:v>0.8</c:v>
                </c:pt>
                <c:pt idx="45">
                  <c:v>0.7</c:v>
                </c:pt>
                <c:pt idx="46">
                  <c:v>0.8</c:v>
                </c:pt>
                <c:pt idx="47">
                  <c:v>0.9</c:v>
                </c:pt>
                <c:pt idx="48">
                  <c:v>0.9</c:v>
                </c:pt>
                <c:pt idx="49">
                  <c:v>0.8</c:v>
                </c:pt>
                <c:pt idx="50">
                  <c:v>0.7</c:v>
                </c:pt>
                <c:pt idx="51">
                  <c:v>1.3</c:v>
                </c:pt>
                <c:pt idx="52">
                  <c:v>0.9</c:v>
                </c:pt>
                <c:pt idx="53">
                  <c:v>1.2</c:v>
                </c:pt>
                <c:pt idx="54">
                  <c:v>1.2</c:v>
                </c:pt>
                <c:pt idx="55">
                  <c:v>1.2</c:v>
                </c:pt>
                <c:pt idx="56">
                  <c:v>1.2</c:v>
                </c:pt>
                <c:pt idx="57">
                  <c:v>0.9</c:v>
                </c:pt>
                <c:pt idx="58">
                  <c:v>0.9</c:v>
                </c:pt>
                <c:pt idx="59">
                  <c:v>0.9</c:v>
                </c:pt>
                <c:pt idx="60">
                  <c:v>1</c:v>
                </c:pt>
                <c:pt idx="61">
                  <c:v>1</c:v>
                </c:pt>
                <c:pt idx="62">
                  <c:v>1.1000000000000001</c:v>
                </c:pt>
                <c:pt idx="63">
                  <c:v>0.7</c:v>
                </c:pt>
                <c:pt idx="64">
                  <c:v>1.2</c:v>
                </c:pt>
                <c:pt idx="65">
                  <c:v>1</c:v>
                </c:pt>
                <c:pt idx="66">
                  <c:v>1.1000000000000001</c:v>
                </c:pt>
                <c:pt idx="67">
                  <c:v>1</c:v>
                </c:pt>
                <c:pt idx="68">
                  <c:v>1</c:v>
                </c:pt>
                <c:pt idx="69">
                  <c:v>1.2</c:v>
                </c:pt>
                <c:pt idx="70">
                  <c:v>0.9</c:v>
                </c:pt>
                <c:pt idx="71">
                  <c:v>0.9</c:v>
                </c:pt>
                <c:pt idx="72">
                  <c:v>1.1000000000000001</c:v>
                </c:pt>
                <c:pt idx="73">
                  <c:v>1</c:v>
                </c:pt>
                <c:pt idx="74">
                  <c:v>0.8</c:v>
                </c:pt>
                <c:pt idx="75">
                  <c:v>1.3</c:v>
                </c:pt>
                <c:pt idx="76">
                  <c:v>0.8</c:v>
                </c:pt>
                <c:pt idx="77">
                  <c:v>1.1000000000000001</c:v>
                </c:pt>
                <c:pt idx="78">
                  <c:v>0.9</c:v>
                </c:pt>
                <c:pt idx="79">
                  <c:v>0.9</c:v>
                </c:pt>
                <c:pt idx="80">
                  <c:v>1</c:v>
                </c:pt>
                <c:pt idx="81">
                  <c:v>1.1000000000000001</c:v>
                </c:pt>
                <c:pt idx="82">
                  <c:v>1.3</c:v>
                </c:pt>
                <c:pt idx="83">
                  <c:v>1.3</c:v>
                </c:pt>
                <c:pt idx="84">
                  <c:v>1.1000000000000001</c:v>
                </c:pt>
                <c:pt idx="85">
                  <c:v>1.2</c:v>
                </c:pt>
                <c:pt idx="86">
                  <c:v>1</c:v>
                </c:pt>
                <c:pt idx="87">
                  <c:v>0.9</c:v>
                </c:pt>
                <c:pt idx="88">
                  <c:v>0.9</c:v>
                </c:pt>
                <c:pt idx="89">
                  <c:v>0.8</c:v>
                </c:pt>
                <c:pt idx="90">
                  <c:v>1.2</c:v>
                </c:pt>
                <c:pt idx="91">
                  <c:v>0.4</c:v>
                </c:pt>
                <c:pt idx="92">
                  <c:v>0.2</c:v>
                </c:pt>
                <c:pt idx="93">
                  <c:v>0.2</c:v>
                </c:pt>
                <c:pt idx="94">
                  <c:v>0.2</c:v>
                </c:pt>
                <c:pt idx="95">
                  <c:v>0.2</c:v>
                </c:pt>
                <c:pt idx="96">
                  <c:v>1.4</c:v>
                </c:pt>
                <c:pt idx="97">
                  <c:v>1.1000000000000001</c:v>
                </c:pt>
                <c:pt idx="98">
                  <c:v>0.9</c:v>
                </c:pt>
                <c:pt idx="99">
                  <c:v>0.7</c:v>
                </c:pt>
                <c:pt idx="100">
                  <c:v>1</c:v>
                </c:pt>
                <c:pt idx="101">
                  <c:v>0.9</c:v>
                </c:pt>
                <c:pt idx="102">
                  <c:v>0.7</c:v>
                </c:pt>
                <c:pt idx="103">
                  <c:v>1.6</c:v>
                </c:pt>
                <c:pt idx="104">
                  <c:v>1.9</c:v>
                </c:pt>
                <c:pt idx="105">
                  <c:v>2</c:v>
                </c:pt>
                <c:pt idx="106">
                  <c:v>2.6</c:v>
                </c:pt>
                <c:pt idx="107">
                  <c:v>2.6</c:v>
                </c:pt>
                <c:pt idx="108">
                  <c:v>2.2999999999999998</c:v>
                </c:pt>
                <c:pt idx="109">
                  <c:v>2.7</c:v>
                </c:pt>
                <c:pt idx="110">
                  <c:v>3</c:v>
                </c:pt>
                <c:pt idx="111">
                  <c:v>3.5</c:v>
                </c:pt>
                <c:pt idx="112">
                  <c:v>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AF-407B-997F-A86005FA8EA4}"/>
            </c:ext>
          </c:extLst>
        </c:ser>
        <c:ser>
          <c:idx val="0"/>
          <c:order val="2"/>
          <c:tx>
            <c:strRef>
              <c:f>'איור 19 נתונים'!$K$3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'איור 19 נתונים'!$H$4:$H$301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</c:numCache>
            </c:numRef>
          </c:cat>
          <c:val>
            <c:numRef>
              <c:f>'איור 19 נתונים'!$K$4:$K$301</c:f>
              <c:numCache>
                <c:formatCode>0.0</c:formatCode>
                <c:ptCount val="298"/>
                <c:pt idx="0">
                  <c:v>-0.6</c:v>
                </c:pt>
                <c:pt idx="1">
                  <c:v>-0.8</c:v>
                </c:pt>
                <c:pt idx="2">
                  <c:v>-0.7</c:v>
                </c:pt>
                <c:pt idx="3">
                  <c:v>-0.6</c:v>
                </c:pt>
                <c:pt idx="4">
                  <c:v>-0.3</c:v>
                </c:pt>
                <c:pt idx="5">
                  <c:v>-0.2</c:v>
                </c:pt>
                <c:pt idx="6">
                  <c:v>-0.1</c:v>
                </c:pt>
                <c:pt idx="7">
                  <c:v>0</c:v>
                </c:pt>
                <c:pt idx="8">
                  <c:v>0</c:v>
                </c:pt>
                <c:pt idx="9">
                  <c:v>0.3</c:v>
                </c:pt>
                <c:pt idx="10">
                  <c:v>0.5</c:v>
                </c:pt>
                <c:pt idx="11">
                  <c:v>0.7</c:v>
                </c:pt>
                <c:pt idx="12">
                  <c:v>0.7</c:v>
                </c:pt>
                <c:pt idx="13">
                  <c:v>0.8</c:v>
                </c:pt>
                <c:pt idx="14">
                  <c:v>0.8</c:v>
                </c:pt>
                <c:pt idx="15">
                  <c:v>2.7</c:v>
                </c:pt>
                <c:pt idx="16">
                  <c:v>2.7</c:v>
                </c:pt>
                <c:pt idx="17">
                  <c:v>2.7</c:v>
                </c:pt>
                <c:pt idx="18">
                  <c:v>2.8</c:v>
                </c:pt>
                <c:pt idx="19">
                  <c:v>2.7</c:v>
                </c:pt>
                <c:pt idx="20">
                  <c:v>1.0000000000000002</c:v>
                </c:pt>
                <c:pt idx="21">
                  <c:v>0.70000000000000018</c:v>
                </c:pt>
                <c:pt idx="22">
                  <c:v>0.5</c:v>
                </c:pt>
                <c:pt idx="23">
                  <c:v>0.5</c:v>
                </c:pt>
                <c:pt idx="24">
                  <c:v>0.5</c:v>
                </c:pt>
                <c:pt idx="25">
                  <c:v>0.5</c:v>
                </c:pt>
                <c:pt idx="26">
                  <c:v>0.5</c:v>
                </c:pt>
                <c:pt idx="27">
                  <c:v>-1.3</c:v>
                </c:pt>
                <c:pt idx="28">
                  <c:v>-1.3</c:v>
                </c:pt>
                <c:pt idx="29">
                  <c:v>-1.2</c:v>
                </c:pt>
                <c:pt idx="30">
                  <c:v>-1.1000000000000001</c:v>
                </c:pt>
                <c:pt idx="31">
                  <c:v>-1</c:v>
                </c:pt>
                <c:pt idx="32">
                  <c:v>0.89999999999999991</c:v>
                </c:pt>
                <c:pt idx="33">
                  <c:v>1.1000000000000001</c:v>
                </c:pt>
                <c:pt idx="34">
                  <c:v>1.3</c:v>
                </c:pt>
                <c:pt idx="35">
                  <c:v>1.2</c:v>
                </c:pt>
                <c:pt idx="36">
                  <c:v>0.9</c:v>
                </c:pt>
                <c:pt idx="37">
                  <c:v>1</c:v>
                </c:pt>
                <c:pt idx="38">
                  <c:v>0.9</c:v>
                </c:pt>
                <c:pt idx="39">
                  <c:v>0.8</c:v>
                </c:pt>
                <c:pt idx="40">
                  <c:v>0.7</c:v>
                </c:pt>
                <c:pt idx="41">
                  <c:v>0.7</c:v>
                </c:pt>
                <c:pt idx="42">
                  <c:v>0.5</c:v>
                </c:pt>
                <c:pt idx="43">
                  <c:v>0.4</c:v>
                </c:pt>
                <c:pt idx="44">
                  <c:v>0.2</c:v>
                </c:pt>
                <c:pt idx="45">
                  <c:v>0.3</c:v>
                </c:pt>
                <c:pt idx="46">
                  <c:v>0.2</c:v>
                </c:pt>
                <c:pt idx="47">
                  <c:v>0.1</c:v>
                </c:pt>
                <c:pt idx="48">
                  <c:v>0.2</c:v>
                </c:pt>
                <c:pt idx="49">
                  <c:v>0.1</c:v>
                </c:pt>
                <c:pt idx="50">
                  <c:v>-0.1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0.1</c:v>
                </c:pt>
                <c:pt idx="55">
                  <c:v>0.2</c:v>
                </c:pt>
                <c:pt idx="56">
                  <c:v>0.2</c:v>
                </c:pt>
                <c:pt idx="57">
                  <c:v>0.2</c:v>
                </c:pt>
                <c:pt idx="58">
                  <c:v>0.3</c:v>
                </c:pt>
                <c:pt idx="59">
                  <c:v>0.3</c:v>
                </c:pt>
                <c:pt idx="60">
                  <c:v>0.4</c:v>
                </c:pt>
                <c:pt idx="61">
                  <c:v>0.5</c:v>
                </c:pt>
                <c:pt idx="62">
                  <c:v>0.5</c:v>
                </c:pt>
                <c:pt idx="63">
                  <c:v>0.4</c:v>
                </c:pt>
                <c:pt idx="64">
                  <c:v>0.3</c:v>
                </c:pt>
                <c:pt idx="65">
                  <c:v>0.2</c:v>
                </c:pt>
                <c:pt idx="66">
                  <c:v>0.3</c:v>
                </c:pt>
                <c:pt idx="67">
                  <c:v>0.4</c:v>
                </c:pt>
                <c:pt idx="68">
                  <c:v>0.4</c:v>
                </c:pt>
                <c:pt idx="69">
                  <c:v>0.4</c:v>
                </c:pt>
                <c:pt idx="70">
                  <c:v>0.3</c:v>
                </c:pt>
                <c:pt idx="71">
                  <c:v>0.3</c:v>
                </c:pt>
                <c:pt idx="72">
                  <c:v>0.4</c:v>
                </c:pt>
                <c:pt idx="73">
                  <c:v>0.4</c:v>
                </c:pt>
                <c:pt idx="74">
                  <c:v>0.4</c:v>
                </c:pt>
                <c:pt idx="75" formatCode="0.00">
                  <c:v>0.6</c:v>
                </c:pt>
                <c:pt idx="76" formatCode="0.00">
                  <c:v>0.5</c:v>
                </c:pt>
                <c:pt idx="77" formatCode="0.00">
                  <c:v>0.5</c:v>
                </c:pt>
                <c:pt idx="78" formatCode="0.00">
                  <c:v>0.6</c:v>
                </c:pt>
                <c:pt idx="79" formatCode="0.00">
                  <c:v>0.6</c:v>
                </c:pt>
                <c:pt idx="80" formatCode="0.00">
                  <c:v>0.5</c:v>
                </c:pt>
                <c:pt idx="81" formatCode="0.00">
                  <c:v>0.7</c:v>
                </c:pt>
                <c:pt idx="82" formatCode="0.00">
                  <c:v>0.8</c:v>
                </c:pt>
                <c:pt idx="83" formatCode="0.00">
                  <c:v>0.9</c:v>
                </c:pt>
                <c:pt idx="84" formatCode="0.00">
                  <c:v>0.8</c:v>
                </c:pt>
                <c:pt idx="85" formatCode="0.00">
                  <c:v>0.6</c:v>
                </c:pt>
                <c:pt idx="86" formatCode="0.00">
                  <c:v>0.6</c:v>
                </c:pt>
                <c:pt idx="87" formatCode="0.00">
                  <c:v>0.2</c:v>
                </c:pt>
                <c:pt idx="88" formatCode="0.00">
                  <c:v>0.4</c:v>
                </c:pt>
                <c:pt idx="89" formatCode="0.00">
                  <c:v>0.4</c:v>
                </c:pt>
                <c:pt idx="90" formatCode="0.00">
                  <c:v>0.4</c:v>
                </c:pt>
                <c:pt idx="91" formatCode="0.00">
                  <c:v>-0.1</c:v>
                </c:pt>
                <c:pt idx="92" formatCode="0.00">
                  <c:v>0</c:v>
                </c:pt>
                <c:pt idx="93" formatCode="0.00">
                  <c:v>-0.2</c:v>
                </c:pt>
                <c:pt idx="94" formatCode="0.00">
                  <c:v>-0.3</c:v>
                </c:pt>
                <c:pt idx="95" formatCode="0.00">
                  <c:v>-0.4</c:v>
                </c:pt>
                <c:pt idx="96" formatCode="0.00">
                  <c:v>0</c:v>
                </c:pt>
                <c:pt idx="97" formatCode="0.00">
                  <c:v>0</c:v>
                </c:pt>
                <c:pt idx="98" formatCode="0.00">
                  <c:v>0</c:v>
                </c:pt>
                <c:pt idx="99" formatCode="0.00">
                  <c:v>-0.9</c:v>
                </c:pt>
                <c:pt idx="100" formatCode="0.00">
                  <c:v>-0.9</c:v>
                </c:pt>
                <c:pt idx="101" formatCode="0.00">
                  <c:v>-0.9</c:v>
                </c:pt>
                <c:pt idx="102" formatCode="0.00">
                  <c:v>-0.6</c:v>
                </c:pt>
                <c:pt idx="103" formatCode="0.00">
                  <c:v>-0.5</c:v>
                </c:pt>
                <c:pt idx="104" formatCode="0.00">
                  <c:v>-0.5</c:v>
                </c:pt>
                <c:pt idx="105" formatCode="0.00">
                  <c:v>-0.7</c:v>
                </c:pt>
                <c:pt idx="106" formatCode="0.00">
                  <c:v>-0.6</c:v>
                </c:pt>
                <c:pt idx="107" formatCode="0.00">
                  <c:v>-0.7</c:v>
                </c:pt>
                <c:pt idx="108" formatCode="0.00">
                  <c:v>-1.1000000000000001</c:v>
                </c:pt>
                <c:pt idx="109" formatCode="0.00">
                  <c:v>-1</c:v>
                </c:pt>
                <c:pt idx="110" formatCode="0.00">
                  <c:v>-0.7</c:v>
                </c:pt>
                <c:pt idx="111" formatCode="0.00">
                  <c:v>0.8</c:v>
                </c:pt>
                <c:pt idx="112" formatCode="0.00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AF-407B-997F-A86005FA8E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823424"/>
        <c:axId val="230824960"/>
      </c:lineChart>
      <c:dateAx>
        <c:axId val="230823424"/>
        <c:scaling>
          <c:orientation val="minMax"/>
          <c:max val="44712"/>
          <c:min val="42400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chemeClr val="tx1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30824960"/>
        <c:crosses val="autoZero"/>
        <c:auto val="0"/>
        <c:lblOffset val="100"/>
        <c:baseTimeUnit val="months"/>
      </c:dateAx>
      <c:valAx>
        <c:axId val="230824960"/>
        <c:scaling>
          <c:orientation val="minMax"/>
          <c:max val="9"/>
          <c:min val="-2"/>
        </c:scaling>
        <c:delete val="0"/>
        <c:axPos val="l"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230823424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885924902457982E-2"/>
          <c:y val="0.13808868961802309"/>
          <c:w val="0.90774980052906162"/>
          <c:h val="0.59774077536082637"/>
        </c:manualLayout>
      </c:layout>
      <c:areaChart>
        <c:grouping val="stacked"/>
        <c:varyColors val="0"/>
        <c:ser>
          <c:idx val="5"/>
          <c:order val="5"/>
          <c:tx>
            <c:strRef>
              <c:f>Sheet1!$G$1</c:f>
              <c:strCache>
                <c:ptCount val="1"/>
                <c:pt idx="0">
                  <c:v>('Value', 0.25)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Sheet1!$A$2:$A$54</c:f>
              <c:numCache>
                <c:formatCode>yyyy\-mm\-dd\ hh:mm:ss</c:formatCode>
                <c:ptCount val="53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</c:numCache>
            </c:numRef>
          </c:cat>
          <c:val>
            <c:numRef>
              <c:f>Sheet1!$G$2:$G$54</c:f>
              <c:numCache>
                <c:formatCode>General</c:formatCode>
                <c:ptCount val="53"/>
                <c:pt idx="0">
                  <c:v>1.3488085000000001</c:v>
                </c:pt>
                <c:pt idx="1">
                  <c:v>1.1877945000000001</c:v>
                </c:pt>
                <c:pt idx="2">
                  <c:v>1.2142545</c:v>
                </c:pt>
                <c:pt idx="3">
                  <c:v>1.2192535</c:v>
                </c:pt>
                <c:pt idx="4">
                  <c:v>1.7559517499999999</c:v>
                </c:pt>
                <c:pt idx="5">
                  <c:v>1.8706907500000001</c:v>
                </c:pt>
                <c:pt idx="6">
                  <c:v>1.900277</c:v>
                </c:pt>
                <c:pt idx="7">
                  <c:v>1.887837</c:v>
                </c:pt>
                <c:pt idx="8">
                  <c:v>2.0008642499999998</c:v>
                </c:pt>
                <c:pt idx="9">
                  <c:v>2.0460077499999998</c:v>
                </c:pt>
                <c:pt idx="10">
                  <c:v>1.89330025</c:v>
                </c:pt>
                <c:pt idx="11">
                  <c:v>1.4410717500000001</c:v>
                </c:pt>
                <c:pt idx="12">
                  <c:v>1.2223615000000001</c:v>
                </c:pt>
                <c:pt idx="13">
                  <c:v>1.2281372500000001</c:v>
                </c:pt>
                <c:pt idx="14">
                  <c:v>1.353218</c:v>
                </c:pt>
                <c:pt idx="15">
                  <c:v>1.6911372499999999</c:v>
                </c:pt>
                <c:pt idx="16">
                  <c:v>1.2579322500000001</c:v>
                </c:pt>
                <c:pt idx="17">
                  <c:v>1.202914</c:v>
                </c:pt>
                <c:pt idx="18">
                  <c:v>1.0162665</c:v>
                </c:pt>
                <c:pt idx="19">
                  <c:v>1.05398825</c:v>
                </c:pt>
                <c:pt idx="20">
                  <c:v>0.89063844999999997</c:v>
                </c:pt>
                <c:pt idx="21">
                  <c:v>0.712165775</c:v>
                </c:pt>
                <c:pt idx="22">
                  <c:v>1.0085789999999999</c:v>
                </c:pt>
                <c:pt idx="23">
                  <c:v>1.2893920000000001</c:v>
                </c:pt>
                <c:pt idx="24">
                  <c:v>1.32242525</c:v>
                </c:pt>
                <c:pt idx="25">
                  <c:v>1.08936075</c:v>
                </c:pt>
                <c:pt idx="26">
                  <c:v>0.67691082499999999</c:v>
                </c:pt>
                <c:pt idx="27">
                  <c:v>4.7747800000000002E-3</c:v>
                </c:pt>
                <c:pt idx="28">
                  <c:v>-0.12642434499999999</c:v>
                </c:pt>
                <c:pt idx="29">
                  <c:v>0.2056325</c:v>
                </c:pt>
                <c:pt idx="30">
                  <c:v>0.32500000000000001</c:v>
                </c:pt>
                <c:pt idx="31">
                  <c:v>3.6549699999999997E-2</c:v>
                </c:pt>
                <c:pt idx="32">
                  <c:v>1.1961722500000001E-2</c:v>
                </c:pt>
                <c:pt idx="33">
                  <c:v>-4.1920754999999997E-2</c:v>
                </c:pt>
                <c:pt idx="34">
                  <c:v>-0.21423072500000001</c:v>
                </c:pt>
                <c:pt idx="35">
                  <c:v>-0.1506771875</c:v>
                </c:pt>
                <c:pt idx="36">
                  <c:v>0.40581442499999998</c:v>
                </c:pt>
                <c:pt idx="37">
                  <c:v>0.50231397499999997</c:v>
                </c:pt>
                <c:pt idx="38">
                  <c:v>0.97604064999999995</c:v>
                </c:pt>
                <c:pt idx="39">
                  <c:v>1.4867165</c:v>
                </c:pt>
                <c:pt idx="40">
                  <c:v>1.76699425</c:v>
                </c:pt>
                <c:pt idx="41">
                  <c:v>1.7148827499999999</c:v>
                </c:pt>
                <c:pt idx="42">
                  <c:v>1.9474199999999999</c:v>
                </c:pt>
                <c:pt idx="43">
                  <c:v>2.169511</c:v>
                </c:pt>
                <c:pt idx="44">
                  <c:v>2.50501</c:v>
                </c:pt>
                <c:pt idx="45">
                  <c:v>3.1596190000000002</c:v>
                </c:pt>
                <c:pt idx="46">
                  <c:v>3.7766009999999999</c:v>
                </c:pt>
                <c:pt idx="47">
                  <c:v>3.8986350000000001</c:v>
                </c:pt>
                <c:pt idx="48">
                  <c:v>4.343629</c:v>
                </c:pt>
                <c:pt idx="49">
                  <c:v>4.9811287499999999</c:v>
                </c:pt>
                <c:pt idx="50">
                  <c:v>5.6905225000000002</c:v>
                </c:pt>
                <c:pt idx="51">
                  <c:v>6.3443924999999997</c:v>
                </c:pt>
                <c:pt idx="52">
                  <c:v>6.9639000000000006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8D-4132-A3D1-6544067A7D0D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25-75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cat>
            <c:numRef>
              <c:f>Sheet1!$A$2:$A$54</c:f>
              <c:numCache>
                <c:formatCode>yyyy\-mm\-dd\ hh:mm:ss</c:formatCode>
                <c:ptCount val="53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</c:numCache>
            </c:numRef>
          </c:cat>
          <c:val>
            <c:numRef>
              <c:f>Sheet1!$I$2:$I$54</c:f>
              <c:numCache>
                <c:formatCode>General</c:formatCode>
                <c:ptCount val="53"/>
                <c:pt idx="0">
                  <c:v>1.2881865000000001</c:v>
                </c:pt>
                <c:pt idx="1">
                  <c:v>1.5708759999999999</c:v>
                </c:pt>
                <c:pt idx="2">
                  <c:v>1.4495992499999999</c:v>
                </c:pt>
                <c:pt idx="3">
                  <c:v>1.2306337500000002</c:v>
                </c:pt>
                <c:pt idx="4">
                  <c:v>1.03261425</c:v>
                </c:pt>
                <c:pt idx="5">
                  <c:v>0.98163374999999986</c:v>
                </c:pt>
                <c:pt idx="6">
                  <c:v>1.1094397499999999</c:v>
                </c:pt>
                <c:pt idx="7">
                  <c:v>1.20824325</c:v>
                </c:pt>
                <c:pt idx="8">
                  <c:v>1.21272</c:v>
                </c:pt>
                <c:pt idx="9">
                  <c:v>1.1455707500000001</c:v>
                </c:pt>
                <c:pt idx="10">
                  <c:v>1.3646725</c:v>
                </c:pt>
                <c:pt idx="11">
                  <c:v>1.7330002499999997</c:v>
                </c:pt>
                <c:pt idx="12">
                  <c:v>1.7680197499999999</c:v>
                </c:pt>
                <c:pt idx="13">
                  <c:v>1.7287875000000001</c:v>
                </c:pt>
                <c:pt idx="14">
                  <c:v>1.5723894999999999</c:v>
                </c:pt>
                <c:pt idx="15">
                  <c:v>1.5470552499999999</c:v>
                </c:pt>
                <c:pt idx="16">
                  <c:v>2.0049092499999999</c:v>
                </c:pt>
                <c:pt idx="17">
                  <c:v>1.7667919999999999</c:v>
                </c:pt>
                <c:pt idx="18">
                  <c:v>1.9062762499999999</c:v>
                </c:pt>
                <c:pt idx="19">
                  <c:v>2.0028342500000003</c:v>
                </c:pt>
                <c:pt idx="20">
                  <c:v>1.9775035500000002</c:v>
                </c:pt>
                <c:pt idx="21">
                  <c:v>2.050215975</c:v>
                </c:pt>
                <c:pt idx="22">
                  <c:v>1.9597567500000002</c:v>
                </c:pt>
                <c:pt idx="23">
                  <c:v>1.6995384999999998</c:v>
                </c:pt>
                <c:pt idx="24">
                  <c:v>1.8661282499999998</c:v>
                </c:pt>
                <c:pt idx="25">
                  <c:v>2.44538425</c:v>
                </c:pt>
                <c:pt idx="26">
                  <c:v>2.518515925</c:v>
                </c:pt>
                <c:pt idx="27">
                  <c:v>2.3950449699999998</c:v>
                </c:pt>
                <c:pt idx="28">
                  <c:v>2.2654080949999997</c:v>
                </c:pt>
                <c:pt idx="29">
                  <c:v>1.9702875</c:v>
                </c:pt>
                <c:pt idx="30">
                  <c:v>2.1870045</c:v>
                </c:pt>
                <c:pt idx="31">
                  <c:v>2.4075042999999998</c:v>
                </c:pt>
                <c:pt idx="32">
                  <c:v>2.7451285274999999</c:v>
                </c:pt>
                <c:pt idx="33">
                  <c:v>2.820980005</c:v>
                </c:pt>
                <c:pt idx="34">
                  <c:v>2.7249734750000001</c:v>
                </c:pt>
                <c:pt idx="35">
                  <c:v>2.3859711875</c:v>
                </c:pt>
                <c:pt idx="36">
                  <c:v>2.040384575</c:v>
                </c:pt>
                <c:pt idx="37">
                  <c:v>1.9633845249999999</c:v>
                </c:pt>
                <c:pt idx="38">
                  <c:v>2.0381413500000001</c:v>
                </c:pt>
                <c:pt idx="39">
                  <c:v>2.2348672500000002</c:v>
                </c:pt>
                <c:pt idx="40">
                  <c:v>2.4631322500000001</c:v>
                </c:pt>
                <c:pt idx="41">
                  <c:v>2.4798889999999991</c:v>
                </c:pt>
                <c:pt idx="42">
                  <c:v>2.6175059999999997</c:v>
                </c:pt>
                <c:pt idx="43">
                  <c:v>2.6055299999999999</c:v>
                </c:pt>
                <c:pt idx="44">
                  <c:v>2.4100930000000003</c:v>
                </c:pt>
                <c:pt idx="45">
                  <c:v>2.6387749999999999</c:v>
                </c:pt>
                <c:pt idx="46">
                  <c:v>2.3593420000000003</c:v>
                </c:pt>
                <c:pt idx="47">
                  <c:v>3.1377679999999999</c:v>
                </c:pt>
                <c:pt idx="48">
                  <c:v>3.2493509999999999</c:v>
                </c:pt>
                <c:pt idx="49">
                  <c:v>3.1232697500000004</c:v>
                </c:pt>
                <c:pt idx="50">
                  <c:v>4.0594697499999999</c:v>
                </c:pt>
                <c:pt idx="51">
                  <c:v>3.5198105000000002</c:v>
                </c:pt>
                <c:pt idx="52">
                  <c:v>4.0507650000000002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8D-4132-A3D1-6544067A7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0134047"/>
        <c:axId val="1700132799"/>
      </c:areaChart>
      <c:lineChart>
        <c:grouping val="standard"/>
        <c:varyColors val="0"/>
        <c:ser>
          <c:idx val="6"/>
          <c:order val="6"/>
          <c:tx>
            <c:strRef>
              <c:f>Sheet1!$H$1</c:f>
              <c:strCache>
                <c:ptCount val="1"/>
                <c:pt idx="0">
                  <c:v>('Value', 0.75)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numRef>
              <c:f>Sheet1!$A$2:$A$54</c:f>
              <c:numCache>
                <c:formatCode>yyyy\-mm\-dd\ hh:mm:ss</c:formatCode>
                <c:ptCount val="53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</c:numCache>
            </c:numRef>
          </c:cat>
          <c:val>
            <c:numRef>
              <c:f>Sheet1!$H$2:$H$54</c:f>
            </c:numRef>
          </c:val>
          <c:smooth val="0"/>
          <c:extLst>
            <c:ext xmlns:c16="http://schemas.microsoft.com/office/drawing/2014/chart" uri="{C3380CC4-5D6E-409C-BE32-E72D297353CC}">
              <c16:uniqueId val="{00000002-008D-4132-A3D1-6544067A7D0D}"/>
            </c:ext>
          </c:extLst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10%</c:v>
                </c:pt>
              </c:strCache>
            </c:strRef>
          </c:tx>
          <c:spPr>
            <a:ln w="38100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Sheet1!$A$2:$A$54</c:f>
              <c:numCache>
                <c:formatCode>yyyy\-mm\-dd\ hh:mm:ss</c:formatCode>
                <c:ptCount val="53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</c:numCache>
            </c:numRef>
          </c:cat>
          <c:val>
            <c:numRef>
              <c:f>Sheet1!$B$2:$B$54</c:f>
              <c:numCache>
                <c:formatCode>General</c:formatCode>
                <c:ptCount val="53"/>
                <c:pt idx="0">
                  <c:v>0.73597972</c:v>
                </c:pt>
                <c:pt idx="1">
                  <c:v>0.59184769000000004</c:v>
                </c:pt>
                <c:pt idx="2">
                  <c:v>0.78170751000000005</c:v>
                </c:pt>
                <c:pt idx="3">
                  <c:v>0.58930966000000007</c:v>
                </c:pt>
                <c:pt idx="4">
                  <c:v>0.99812968999999996</c:v>
                </c:pt>
                <c:pt idx="5">
                  <c:v>1.1646890999999999</c:v>
                </c:pt>
                <c:pt idx="6">
                  <c:v>1.2191695</c:v>
                </c:pt>
                <c:pt idx="7">
                  <c:v>1.2166158</c:v>
                </c:pt>
                <c:pt idx="8">
                  <c:v>1.2109089</c:v>
                </c:pt>
                <c:pt idx="9">
                  <c:v>1.3808459</c:v>
                </c:pt>
                <c:pt idx="10">
                  <c:v>0.98026994000000001</c:v>
                </c:pt>
                <c:pt idx="11">
                  <c:v>0.78048125999999995</c:v>
                </c:pt>
                <c:pt idx="12">
                  <c:v>0.68600927999999994</c:v>
                </c:pt>
                <c:pt idx="13">
                  <c:v>0.61786445000000001</c:v>
                </c:pt>
                <c:pt idx="14">
                  <c:v>0.93337771000000003</c:v>
                </c:pt>
                <c:pt idx="15">
                  <c:v>0.97062624000000008</c:v>
                </c:pt>
                <c:pt idx="16">
                  <c:v>0.68322864000000005</c:v>
                </c:pt>
                <c:pt idx="17">
                  <c:v>0.59887422000000001</c:v>
                </c:pt>
                <c:pt idx="18">
                  <c:v>0.38933278999999998</c:v>
                </c:pt>
                <c:pt idx="19">
                  <c:v>0.31611396000000003</c:v>
                </c:pt>
                <c:pt idx="20">
                  <c:v>0.14183438000000001</c:v>
                </c:pt>
                <c:pt idx="21">
                  <c:v>0.11739506199999999</c:v>
                </c:pt>
                <c:pt idx="22">
                  <c:v>0.29174391</c:v>
                </c:pt>
                <c:pt idx="23">
                  <c:v>0.72468611999999999</c:v>
                </c:pt>
                <c:pt idx="24">
                  <c:v>0.72431089000000004</c:v>
                </c:pt>
                <c:pt idx="25">
                  <c:v>0.39797034999999997</c:v>
                </c:pt>
                <c:pt idx="26">
                  <c:v>9.2260399000000021E-2</c:v>
                </c:pt>
                <c:pt idx="27">
                  <c:v>-0.60793526999999992</c:v>
                </c:pt>
                <c:pt idx="28">
                  <c:v>-0.93846999999999992</c:v>
                </c:pt>
                <c:pt idx="29">
                  <c:v>-0.42362994999999992</c:v>
                </c:pt>
                <c:pt idx="30">
                  <c:v>-0.41160769999999991</c:v>
                </c:pt>
                <c:pt idx="31">
                  <c:v>-0.54678850999999984</c:v>
                </c:pt>
                <c:pt idx="32">
                  <c:v>-0.59443309999999994</c:v>
                </c:pt>
                <c:pt idx="33">
                  <c:v>-0.67653901999999999</c:v>
                </c:pt>
                <c:pt idx="34">
                  <c:v>-0.82344402000000005</c:v>
                </c:pt>
                <c:pt idx="35">
                  <c:v>-0.79566797999999994</c:v>
                </c:pt>
                <c:pt idx="36">
                  <c:v>-0.40741408000000001</c:v>
                </c:pt>
                <c:pt idx="37">
                  <c:v>-0.2191006899999999</c:v>
                </c:pt>
                <c:pt idx="38">
                  <c:v>0.18791018100000001</c:v>
                </c:pt>
                <c:pt idx="39">
                  <c:v>0.88992008</c:v>
                </c:pt>
                <c:pt idx="40">
                  <c:v>1.2964591000000001</c:v>
                </c:pt>
                <c:pt idx="41">
                  <c:v>1.2470266999999999</c:v>
                </c:pt>
                <c:pt idx="42">
                  <c:v>1.3745826000000001</c:v>
                </c:pt>
                <c:pt idx="43">
                  <c:v>1.6976808000000001</c:v>
                </c:pt>
                <c:pt idx="44">
                  <c:v>1.988969</c:v>
                </c:pt>
                <c:pt idx="45">
                  <c:v>2.2043775999999999</c:v>
                </c:pt>
                <c:pt idx="46">
                  <c:v>2.5473835999999999</c:v>
                </c:pt>
                <c:pt idx="47">
                  <c:v>2.7515914000000001</c:v>
                </c:pt>
                <c:pt idx="48">
                  <c:v>3.0582386000000001</c:v>
                </c:pt>
                <c:pt idx="49">
                  <c:v>3.5937594000000002</c:v>
                </c:pt>
                <c:pt idx="50">
                  <c:v>3.944366</c:v>
                </c:pt>
                <c:pt idx="51">
                  <c:v>4.450996</c:v>
                </c:pt>
                <c:pt idx="52">
                  <c:v>4.7770844000000006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08D-4132-A3D1-6544067A7D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90%</c:v>
                </c:pt>
              </c:strCache>
            </c:strRef>
          </c:tx>
          <c:spPr>
            <a:ln w="38100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Sheet1!$A$2:$A$54</c:f>
              <c:numCache>
                <c:formatCode>yyyy\-mm\-dd\ hh:mm:ss</c:formatCode>
                <c:ptCount val="53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</c:numCache>
            </c:numRef>
          </c:cat>
          <c:val>
            <c:numRef>
              <c:f>Sheet1!$C$2:$C$54</c:f>
              <c:numCache>
                <c:formatCode>General</c:formatCode>
                <c:ptCount val="53"/>
                <c:pt idx="0">
                  <c:v>4.0408643</c:v>
                </c:pt>
                <c:pt idx="1">
                  <c:v>3.504461</c:v>
                </c:pt>
                <c:pt idx="2">
                  <c:v>3.4361229999999998</c:v>
                </c:pt>
                <c:pt idx="3">
                  <c:v>3.4688803000000008</c:v>
                </c:pt>
                <c:pt idx="4">
                  <c:v>3.301839300000001</c:v>
                </c:pt>
                <c:pt idx="5">
                  <c:v>4.0498062000000008</c:v>
                </c:pt>
                <c:pt idx="6">
                  <c:v>4.5175002000000006</c:v>
                </c:pt>
                <c:pt idx="7">
                  <c:v>4.2544837000000006</c:v>
                </c:pt>
                <c:pt idx="8">
                  <c:v>4.5638090000000009</c:v>
                </c:pt>
                <c:pt idx="9">
                  <c:v>4.5916897000000008</c:v>
                </c:pt>
                <c:pt idx="10">
                  <c:v>4.1130813000000011</c:v>
                </c:pt>
                <c:pt idx="11">
                  <c:v>4.2928665000000006</c:v>
                </c:pt>
                <c:pt idx="12">
                  <c:v>3.9430542000000011</c:v>
                </c:pt>
                <c:pt idx="13">
                  <c:v>3.9570465000000001</c:v>
                </c:pt>
                <c:pt idx="14">
                  <c:v>4.4528552000000001</c:v>
                </c:pt>
                <c:pt idx="15">
                  <c:v>4.4661763000000008</c:v>
                </c:pt>
                <c:pt idx="16">
                  <c:v>4.4241590000000004</c:v>
                </c:pt>
                <c:pt idx="17">
                  <c:v>4.0027787000000012</c:v>
                </c:pt>
                <c:pt idx="18">
                  <c:v>3.8128947000000002</c:v>
                </c:pt>
                <c:pt idx="19">
                  <c:v>3.8134137000000008</c:v>
                </c:pt>
                <c:pt idx="20">
                  <c:v>3.8379864000000001</c:v>
                </c:pt>
                <c:pt idx="21">
                  <c:v>3.7695683</c:v>
                </c:pt>
                <c:pt idx="22">
                  <c:v>3.8002829</c:v>
                </c:pt>
                <c:pt idx="23">
                  <c:v>4.1192237000000009</c:v>
                </c:pt>
                <c:pt idx="24">
                  <c:v>4.3563637999999996</c:v>
                </c:pt>
                <c:pt idx="25">
                  <c:v>4.5286247000000008</c:v>
                </c:pt>
                <c:pt idx="26">
                  <c:v>4.1548318000000002</c:v>
                </c:pt>
                <c:pt idx="27">
                  <c:v>3.4017371999999999</c:v>
                </c:pt>
                <c:pt idx="28">
                  <c:v>2.8661770999999998</c:v>
                </c:pt>
                <c:pt idx="29">
                  <c:v>3.3017972000000002</c:v>
                </c:pt>
                <c:pt idx="30">
                  <c:v>3.6410645000000001</c:v>
                </c:pt>
                <c:pt idx="31">
                  <c:v>3.9148423000000001</c:v>
                </c:pt>
                <c:pt idx="32">
                  <c:v>3.701667800000001</c:v>
                </c:pt>
                <c:pt idx="33">
                  <c:v>3.9885247000000001</c:v>
                </c:pt>
                <c:pt idx="34">
                  <c:v>4.3224458000000006</c:v>
                </c:pt>
                <c:pt idx="35">
                  <c:v>3.7697181000000008</c:v>
                </c:pt>
                <c:pt idx="36">
                  <c:v>4.3251908000000006</c:v>
                </c:pt>
                <c:pt idx="37">
                  <c:v>4.5645816000000012</c:v>
                </c:pt>
                <c:pt idx="38">
                  <c:v>5.0196668000000013</c:v>
                </c:pt>
                <c:pt idx="39">
                  <c:v>5.2840178</c:v>
                </c:pt>
                <c:pt idx="40">
                  <c:v>5.6969966000000003</c:v>
                </c:pt>
                <c:pt idx="41">
                  <c:v>5.9068350000000009</c:v>
                </c:pt>
                <c:pt idx="42">
                  <c:v>5.4535430000000016</c:v>
                </c:pt>
                <c:pt idx="43">
                  <c:v>5.5184144000000002</c:v>
                </c:pt>
                <c:pt idx="44">
                  <c:v>6.3883516000000009</c:v>
                </c:pt>
                <c:pt idx="45">
                  <c:v>7.2198878000000031</c:v>
                </c:pt>
                <c:pt idx="46">
                  <c:v>8.4924254000000019</c:v>
                </c:pt>
                <c:pt idx="47">
                  <c:v>8.8921960000000038</c:v>
                </c:pt>
                <c:pt idx="48">
                  <c:v>9.9771544000000016</c:v>
                </c:pt>
                <c:pt idx="49">
                  <c:v>10.70753</c:v>
                </c:pt>
                <c:pt idx="50">
                  <c:v>13.475588000000011</c:v>
                </c:pt>
                <c:pt idx="51">
                  <c:v>13.459308</c:v>
                </c:pt>
                <c:pt idx="52">
                  <c:v>16.323466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08D-4132-A3D1-6544067A7D0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ישראל</c:v>
                </c:pt>
              </c:strCache>
            </c:strRef>
          </c:tx>
          <c:spPr>
            <a:ln w="571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8D-4132-A3D1-6544067A7D0D}"/>
                </c:ext>
              </c:extLst>
            </c:dLbl>
            <c:dLbl>
              <c:idx val="5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08D-4132-A3D1-6544067A7D0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B0F0"/>
                    </a:solidFill>
                    <a:latin typeface="Assistant" pitchFamily="2" charset="-79"/>
                    <a:ea typeface="+mn-ea"/>
                    <a:cs typeface="Assistant" pitchFamily="2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Sheet1!$A$2:$A$54</c:f>
              <c:numCache>
                <c:formatCode>yyyy\-mm\-dd\ hh:mm:ss</c:formatCode>
                <c:ptCount val="53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</c:numCache>
            </c:numRef>
          </c:cat>
          <c:val>
            <c:numRef>
              <c:f>Sheet1!$E$2:$E$54</c:f>
              <c:numCache>
                <c:formatCode>General</c:formatCode>
                <c:ptCount val="53"/>
                <c:pt idx="0">
                  <c:v>0.1015228</c:v>
                </c:pt>
                <c:pt idx="1">
                  <c:v>0.2030457</c:v>
                </c:pt>
                <c:pt idx="2">
                  <c:v>0.2024291</c:v>
                </c:pt>
                <c:pt idx="3">
                  <c:v>0.40404040000000002</c:v>
                </c:pt>
                <c:pt idx="4">
                  <c:v>0.50301810000000002</c:v>
                </c:pt>
                <c:pt idx="5">
                  <c:v>1.317123</c:v>
                </c:pt>
                <c:pt idx="6">
                  <c:v>1.419878</c:v>
                </c:pt>
                <c:pt idx="7">
                  <c:v>1.213347</c:v>
                </c:pt>
                <c:pt idx="8">
                  <c:v>1.212121</c:v>
                </c:pt>
                <c:pt idx="9">
                  <c:v>1.2084589999999999</c:v>
                </c:pt>
                <c:pt idx="10">
                  <c:v>1.212121</c:v>
                </c:pt>
                <c:pt idx="11">
                  <c:v>0.80726540000000002</c:v>
                </c:pt>
                <c:pt idx="12">
                  <c:v>1.217039</c:v>
                </c:pt>
                <c:pt idx="13">
                  <c:v>1.2158059999999999</c:v>
                </c:pt>
                <c:pt idx="14">
                  <c:v>1.4141410000000001</c:v>
                </c:pt>
                <c:pt idx="15">
                  <c:v>1.307847</c:v>
                </c:pt>
                <c:pt idx="16">
                  <c:v>1.5015019999999999</c:v>
                </c:pt>
                <c:pt idx="17">
                  <c:v>0.8</c:v>
                </c:pt>
                <c:pt idx="18">
                  <c:v>0.5</c:v>
                </c:pt>
                <c:pt idx="19">
                  <c:v>0.59940059999999995</c:v>
                </c:pt>
                <c:pt idx="20">
                  <c:v>0.29940119999999998</c:v>
                </c:pt>
                <c:pt idx="21">
                  <c:v>0.39800999999999997</c:v>
                </c:pt>
                <c:pt idx="22">
                  <c:v>0.29940119999999998</c:v>
                </c:pt>
                <c:pt idx="23">
                  <c:v>0.60060060000000004</c:v>
                </c:pt>
                <c:pt idx="24">
                  <c:v>0.30060120000000001</c:v>
                </c:pt>
                <c:pt idx="25">
                  <c:v>0.1001001</c:v>
                </c:pt>
                <c:pt idx="26">
                  <c:v>0</c:v>
                </c:pt>
                <c:pt idx="27">
                  <c:v>-0.59582919999999995</c:v>
                </c:pt>
                <c:pt idx="28">
                  <c:v>-1.577909</c:v>
                </c:pt>
                <c:pt idx="29">
                  <c:v>-1.09127</c:v>
                </c:pt>
                <c:pt idx="30">
                  <c:v>-0.59701490000000002</c:v>
                </c:pt>
                <c:pt idx="31">
                  <c:v>-0.79443889999999995</c:v>
                </c:pt>
                <c:pt idx="32">
                  <c:v>-0.69651739999999995</c:v>
                </c:pt>
                <c:pt idx="33">
                  <c:v>-0.79286420000000002</c:v>
                </c:pt>
                <c:pt idx="34">
                  <c:v>-0.59701490000000002</c:v>
                </c:pt>
                <c:pt idx="35">
                  <c:v>-0.69651739999999995</c:v>
                </c:pt>
                <c:pt idx="36">
                  <c:v>-0.39960040000000002</c:v>
                </c:pt>
                <c:pt idx="37">
                  <c:v>0</c:v>
                </c:pt>
                <c:pt idx="38">
                  <c:v>0.1992032</c:v>
                </c:pt>
                <c:pt idx="39">
                  <c:v>0.79920080000000004</c:v>
                </c:pt>
                <c:pt idx="40">
                  <c:v>1.5030060000000001</c:v>
                </c:pt>
                <c:pt idx="41">
                  <c:v>1.7051149999999999</c:v>
                </c:pt>
                <c:pt idx="42">
                  <c:v>1.901902</c:v>
                </c:pt>
                <c:pt idx="43">
                  <c:v>2.2022020000000002</c:v>
                </c:pt>
                <c:pt idx="44">
                  <c:v>2.50501</c:v>
                </c:pt>
                <c:pt idx="45">
                  <c:v>2.2977020000000001</c:v>
                </c:pt>
                <c:pt idx="46">
                  <c:v>2.4024019999999999</c:v>
                </c:pt>
                <c:pt idx="47">
                  <c:v>2.8056109999999999</c:v>
                </c:pt>
                <c:pt idx="48">
                  <c:v>3.1093280000000001</c:v>
                </c:pt>
                <c:pt idx="49">
                  <c:v>3.5</c:v>
                </c:pt>
                <c:pt idx="50">
                  <c:v>3.4791249999999998</c:v>
                </c:pt>
                <c:pt idx="51">
                  <c:v>3.964321</c:v>
                </c:pt>
                <c:pt idx="52">
                  <c:v>4.1461009999999998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08D-4132-A3D1-6544067A7D0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חציון ה-OECD</c:v>
                </c:pt>
              </c:strCache>
            </c:strRef>
          </c:tx>
          <c:spPr>
            <a:ln w="571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5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08D-4132-A3D1-6544067A7D0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C00000"/>
                    </a:solidFill>
                    <a:latin typeface="Assistant" pitchFamily="2" charset="-79"/>
                    <a:ea typeface="+mn-ea"/>
                    <a:cs typeface="Assistant" pitchFamily="2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Sheet1!$A$2:$A$54</c:f>
              <c:numCache>
                <c:formatCode>yyyy\-mm\-dd\ hh:mm:ss</c:formatCode>
                <c:ptCount val="53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</c:numCache>
            </c:numRef>
          </c:cat>
          <c:val>
            <c:numRef>
              <c:f>Sheet1!$D$2:$D$54</c:f>
              <c:numCache>
                <c:formatCode>General</c:formatCode>
                <c:ptCount val="53"/>
                <c:pt idx="0">
                  <c:v>1.8696805000000001</c:v>
                </c:pt>
                <c:pt idx="1">
                  <c:v>1.8877204999999999</c:v>
                </c:pt>
                <c:pt idx="2">
                  <c:v>1.9999344999999999</c:v>
                </c:pt>
                <c:pt idx="3">
                  <c:v>1.9530885</c:v>
                </c:pt>
                <c:pt idx="4">
                  <c:v>2.0572284999999999</c:v>
                </c:pt>
                <c:pt idx="5">
                  <c:v>2.2996794999999999</c:v>
                </c:pt>
                <c:pt idx="6">
                  <c:v>2.2939039999999999</c:v>
                </c:pt>
                <c:pt idx="7">
                  <c:v>2.2903150000000001</c:v>
                </c:pt>
                <c:pt idx="8">
                  <c:v>2.2683430000000002</c:v>
                </c:pt>
                <c:pt idx="9">
                  <c:v>2.3207314999999999</c:v>
                </c:pt>
                <c:pt idx="10">
                  <c:v>2.2000000000000002</c:v>
                </c:pt>
                <c:pt idx="11">
                  <c:v>1.9745645000000001</c:v>
                </c:pt>
                <c:pt idx="12">
                  <c:v>1.8169884999999999</c:v>
                </c:pt>
                <c:pt idx="13">
                  <c:v>1.8465324999999999</c:v>
                </c:pt>
                <c:pt idx="14">
                  <c:v>2.0289925000000002</c:v>
                </c:pt>
                <c:pt idx="15">
                  <c:v>2.1381524999999999</c:v>
                </c:pt>
                <c:pt idx="16">
                  <c:v>2.2938865000000002</c:v>
                </c:pt>
                <c:pt idx="17">
                  <c:v>1.978221</c:v>
                </c:pt>
                <c:pt idx="18">
                  <c:v>2.0052120000000002</c:v>
                </c:pt>
                <c:pt idx="19">
                  <c:v>1.949913</c:v>
                </c:pt>
                <c:pt idx="20">
                  <c:v>1.7056525</c:v>
                </c:pt>
                <c:pt idx="21">
                  <c:v>1.6458429999999999</c:v>
                </c:pt>
                <c:pt idx="22">
                  <c:v>1.8261075</c:v>
                </c:pt>
                <c:pt idx="23">
                  <c:v>1.8277635000000001</c:v>
                </c:pt>
                <c:pt idx="24">
                  <c:v>1.9623785</c:v>
                </c:pt>
                <c:pt idx="25">
                  <c:v>1.9591835</c:v>
                </c:pt>
                <c:pt idx="26">
                  <c:v>1.4590650000000001</c:v>
                </c:pt>
                <c:pt idx="27">
                  <c:v>0.85614634999999994</c:v>
                </c:pt>
                <c:pt idx="28">
                  <c:v>0.58880705</c:v>
                </c:pt>
                <c:pt idx="29">
                  <c:v>0.77423025000000001</c:v>
                </c:pt>
                <c:pt idx="30">
                  <c:v>1.0174734000000001</c:v>
                </c:pt>
                <c:pt idx="31">
                  <c:v>0.80921145000000005</c:v>
                </c:pt>
                <c:pt idx="32">
                  <c:v>0.92583919999999997</c:v>
                </c:pt>
                <c:pt idx="33">
                  <c:v>0.73849380000000009</c:v>
                </c:pt>
                <c:pt idx="34">
                  <c:v>0.62005909999999997</c:v>
                </c:pt>
                <c:pt idx="35">
                  <c:v>0.7665689</c:v>
                </c:pt>
                <c:pt idx="36">
                  <c:v>1.0345095</c:v>
                </c:pt>
                <c:pt idx="37">
                  <c:v>1.2524095</c:v>
                </c:pt>
                <c:pt idx="38">
                  <c:v>1.7014665</c:v>
                </c:pt>
                <c:pt idx="39">
                  <c:v>2.0778660000000002</c:v>
                </c:pt>
                <c:pt idx="40">
                  <c:v>2.6528315</c:v>
                </c:pt>
                <c:pt idx="41">
                  <c:v>2.7489210000000002</c:v>
                </c:pt>
                <c:pt idx="42">
                  <c:v>2.9</c:v>
                </c:pt>
                <c:pt idx="43">
                  <c:v>3.3777780000000002</c:v>
                </c:pt>
                <c:pt idx="44">
                  <c:v>4.0642719999999999</c:v>
                </c:pt>
                <c:pt idx="45">
                  <c:v>4.532578</c:v>
                </c:pt>
                <c:pt idx="46">
                  <c:v>5.2</c:v>
                </c:pt>
                <c:pt idx="47">
                  <c:v>5.5226829999999998</c:v>
                </c:pt>
                <c:pt idx="48">
                  <c:v>5.7536620000000003</c:v>
                </c:pt>
                <c:pt idx="49">
                  <c:v>6.2297399999999996</c:v>
                </c:pt>
                <c:pt idx="50">
                  <c:v>7.3279069999999997</c:v>
                </c:pt>
                <c:pt idx="51">
                  <c:v>7.4</c:v>
                </c:pt>
                <c:pt idx="52">
                  <c:v>7.9991250000000003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08D-4132-A3D1-6544067A7D0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ארה"ב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52"/>
              <c:layout>
                <c:manualLayout>
                  <c:x val="-1.3547623544560078E-16"/>
                  <c:y val="-2.4191904664846942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3"/>
                      </a:solidFill>
                      <a:latin typeface="Assistant" pitchFamily="2" charset="-79"/>
                      <a:ea typeface="+mn-ea"/>
                      <a:cs typeface="Assistant" pitchFamily="2" charset="-79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008D-4132-A3D1-6544067A7D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ssistant" pitchFamily="2" charset="-79"/>
                    <a:ea typeface="+mn-ea"/>
                    <a:cs typeface="Assistant" pitchFamily="2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Sheet1!$A$2:$A$54</c:f>
              <c:numCache>
                <c:formatCode>yyyy\-mm\-dd\ hh:mm:ss</c:formatCode>
                <c:ptCount val="53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</c:numCache>
            </c:numRef>
          </c:cat>
          <c:val>
            <c:numRef>
              <c:f>Sheet1!$F$2:$F$54</c:f>
              <c:numCache>
                <c:formatCode>General</c:formatCode>
                <c:ptCount val="53"/>
                <c:pt idx="0">
                  <c:v>2.0705079999999998</c:v>
                </c:pt>
                <c:pt idx="1">
                  <c:v>2.211795</c:v>
                </c:pt>
                <c:pt idx="2">
                  <c:v>2.3597109999999999</c:v>
                </c:pt>
                <c:pt idx="3">
                  <c:v>2.4627439999999998</c:v>
                </c:pt>
                <c:pt idx="4">
                  <c:v>2.8010120000000001</c:v>
                </c:pt>
                <c:pt idx="5">
                  <c:v>2.8715480000000002</c:v>
                </c:pt>
                <c:pt idx="6">
                  <c:v>2.9495149999999999</c:v>
                </c:pt>
                <c:pt idx="7">
                  <c:v>2.6991800000000001</c:v>
                </c:pt>
                <c:pt idx="8">
                  <c:v>2.2769720000000002</c:v>
                </c:pt>
                <c:pt idx="9">
                  <c:v>2.5224700000000002</c:v>
                </c:pt>
                <c:pt idx="10">
                  <c:v>2.1766009999999998</c:v>
                </c:pt>
                <c:pt idx="11">
                  <c:v>1.9101589999999999</c:v>
                </c:pt>
                <c:pt idx="12">
                  <c:v>1.5512349999999999</c:v>
                </c:pt>
                <c:pt idx="13">
                  <c:v>1.520135</c:v>
                </c:pt>
                <c:pt idx="14">
                  <c:v>1.8625229999999999</c:v>
                </c:pt>
                <c:pt idx="15">
                  <c:v>1.99644</c:v>
                </c:pt>
                <c:pt idx="16">
                  <c:v>1.7902279999999999</c:v>
                </c:pt>
                <c:pt idx="17">
                  <c:v>1.648485</c:v>
                </c:pt>
                <c:pt idx="18">
                  <c:v>1.8114650000000001</c:v>
                </c:pt>
                <c:pt idx="19">
                  <c:v>1.7497799999999999</c:v>
                </c:pt>
                <c:pt idx="20">
                  <c:v>1.7113050000000001</c:v>
                </c:pt>
                <c:pt idx="21">
                  <c:v>1.764043</c:v>
                </c:pt>
                <c:pt idx="22">
                  <c:v>2.0512779999999999</c:v>
                </c:pt>
                <c:pt idx="23">
                  <c:v>2.2851300000000001</c:v>
                </c:pt>
                <c:pt idx="24">
                  <c:v>2.4865719999999998</c:v>
                </c:pt>
                <c:pt idx="25">
                  <c:v>2.3348740000000001</c:v>
                </c:pt>
                <c:pt idx="26">
                  <c:v>1.5393269999999999</c:v>
                </c:pt>
                <c:pt idx="27">
                  <c:v>0.32909670000000002</c:v>
                </c:pt>
                <c:pt idx="28">
                  <c:v>0.1179264</c:v>
                </c:pt>
                <c:pt idx="29">
                  <c:v>0.64573309999999995</c:v>
                </c:pt>
                <c:pt idx="30">
                  <c:v>0.98608180000000001</c:v>
                </c:pt>
                <c:pt idx="31">
                  <c:v>1.3096449999999999</c:v>
                </c:pt>
                <c:pt idx="32">
                  <c:v>1.3713249999999999</c:v>
                </c:pt>
                <c:pt idx="33">
                  <c:v>1.1820660000000001</c:v>
                </c:pt>
                <c:pt idx="34">
                  <c:v>1.174536</c:v>
                </c:pt>
                <c:pt idx="35">
                  <c:v>1.3620049999999999</c:v>
                </c:pt>
                <c:pt idx="36">
                  <c:v>1.39977</c:v>
                </c:pt>
                <c:pt idx="37">
                  <c:v>1.676215</c:v>
                </c:pt>
                <c:pt idx="38">
                  <c:v>2.6197620000000001</c:v>
                </c:pt>
                <c:pt idx="39">
                  <c:v>4.1596950000000001</c:v>
                </c:pt>
                <c:pt idx="40">
                  <c:v>4.9927070000000002</c:v>
                </c:pt>
                <c:pt idx="41">
                  <c:v>5.391451</c:v>
                </c:pt>
                <c:pt idx="42">
                  <c:v>5.365475</c:v>
                </c:pt>
                <c:pt idx="43">
                  <c:v>5.2512720000000002</c:v>
                </c:pt>
                <c:pt idx="44">
                  <c:v>5.3903489999999996</c:v>
                </c:pt>
                <c:pt idx="45">
                  <c:v>6.2218689999999999</c:v>
                </c:pt>
                <c:pt idx="46">
                  <c:v>6.8090029999999997</c:v>
                </c:pt>
                <c:pt idx="47">
                  <c:v>7.036403</c:v>
                </c:pt>
                <c:pt idx="48">
                  <c:v>7.4798730000000004</c:v>
                </c:pt>
                <c:pt idx="49">
                  <c:v>7.8710639999999996</c:v>
                </c:pt>
                <c:pt idx="50">
                  <c:v>8.5424559999999996</c:v>
                </c:pt>
                <c:pt idx="51">
                  <c:v>8.2586300000000001</c:v>
                </c:pt>
                <c:pt idx="52">
                  <c:v>8.5815110000000008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008D-4132-A3D1-6544067A7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134047"/>
        <c:axId val="1700132799"/>
      </c:lineChart>
      <c:dateAx>
        <c:axId val="1700134047"/>
        <c:scaling>
          <c:orientation val="minMax"/>
          <c:min val="43466"/>
        </c:scaling>
        <c:delete val="0"/>
        <c:axPos val="b"/>
        <c:numFmt formatCode="mm/yyyy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ssistant" pitchFamily="2" charset="-79"/>
                <a:ea typeface="+mn-ea"/>
                <a:cs typeface="Assistant" pitchFamily="2" charset="-79"/>
              </a:defRPr>
            </a:pPr>
            <a:endParaRPr lang="he-IL"/>
          </a:p>
        </c:txPr>
        <c:crossAx val="1700132799"/>
        <c:crosses val="autoZero"/>
        <c:auto val="1"/>
        <c:lblOffset val="100"/>
        <c:baseTimeUnit val="months"/>
      </c:dateAx>
      <c:valAx>
        <c:axId val="1700132799"/>
        <c:scaling>
          <c:orientation val="minMax"/>
          <c:max val="15"/>
          <c:min val="-2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ssistant" pitchFamily="2" charset="-79"/>
                <a:ea typeface="+mn-ea"/>
                <a:cs typeface="Assistant" pitchFamily="2" charset="-79"/>
              </a:defRPr>
            </a:pPr>
            <a:endParaRPr lang="he-IL"/>
          </a:p>
        </c:txPr>
        <c:crossAx val="17001340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5.1705042353255196E-2"/>
          <c:y val="0.89440168570477985"/>
          <c:w val="0.89658975828420251"/>
          <c:h val="0.105598314295220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ssistant" pitchFamily="2" charset="-79"/>
              <a:ea typeface="+mn-ea"/>
              <a:cs typeface="Assistant" pitchFamily="2" charset="-79"/>
            </a:defRPr>
          </a:pPr>
          <a:endParaRPr lang="he-I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ssistant" pitchFamily="2" charset="-79"/>
          <a:cs typeface="Assistant" pitchFamily="2" charset="-79"/>
        </a:defRPr>
      </a:pPr>
      <a:endParaRPr lang="he-IL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pPr>
            <a:r>
              <a:rPr lang="he-IL" sz="1600" b="1"/>
              <a:t>מדד המחירים לצרכן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Gisha" panose="020B0502040204020203" pitchFamily="34" charset="-79"/>
              <a:ea typeface="+mn-ea"/>
              <a:cs typeface="Gisha" panose="020B0502040204020203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7.2607115235384156E-2"/>
          <c:y val="0.12801651005689882"/>
          <c:w val="0.90475137777702863"/>
          <c:h val="0.71686180555555556"/>
        </c:manualLayout>
      </c:layout>
      <c:lineChart>
        <c:grouping val="standard"/>
        <c:varyColors val="0"/>
        <c:ser>
          <c:idx val="0"/>
          <c:order val="0"/>
          <c:tx>
            <c:strRef>
              <c:f>עיבוד!$K$11</c:f>
              <c:strCache>
                <c:ptCount val="1"/>
                <c:pt idx="0">
                  <c:v>ארה"ב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עיבוד!$J$12:$J$105</c:f>
              <c:numCache>
                <c:formatCode>m/d/yyyy</c:formatCode>
                <c:ptCount val="94"/>
                <c:pt idx="0">
                  <c:v>42429</c:v>
                </c:pt>
                <c:pt idx="1">
                  <c:v>42460</c:v>
                </c:pt>
                <c:pt idx="2">
                  <c:v>42490</c:v>
                </c:pt>
                <c:pt idx="3">
                  <c:v>42521</c:v>
                </c:pt>
                <c:pt idx="4">
                  <c:v>42551</c:v>
                </c:pt>
                <c:pt idx="5">
                  <c:v>42582</c:v>
                </c:pt>
                <c:pt idx="6">
                  <c:v>42613</c:v>
                </c:pt>
                <c:pt idx="7">
                  <c:v>42643</c:v>
                </c:pt>
                <c:pt idx="8">
                  <c:v>42674</c:v>
                </c:pt>
                <c:pt idx="9">
                  <c:v>42704</c:v>
                </c:pt>
                <c:pt idx="10">
                  <c:v>42735</c:v>
                </c:pt>
                <c:pt idx="11">
                  <c:v>42766</c:v>
                </c:pt>
                <c:pt idx="12">
                  <c:v>42794</c:v>
                </c:pt>
                <c:pt idx="13">
                  <c:v>42825</c:v>
                </c:pt>
                <c:pt idx="14">
                  <c:v>42855</c:v>
                </c:pt>
                <c:pt idx="15">
                  <c:v>42886</c:v>
                </c:pt>
                <c:pt idx="16">
                  <c:v>42916</c:v>
                </c:pt>
                <c:pt idx="17">
                  <c:v>42947</c:v>
                </c:pt>
                <c:pt idx="18">
                  <c:v>42978</c:v>
                </c:pt>
                <c:pt idx="19">
                  <c:v>43008</c:v>
                </c:pt>
                <c:pt idx="20">
                  <c:v>43039</c:v>
                </c:pt>
                <c:pt idx="21">
                  <c:v>43069</c:v>
                </c:pt>
                <c:pt idx="22">
                  <c:v>43100</c:v>
                </c:pt>
                <c:pt idx="23">
                  <c:v>43131</c:v>
                </c:pt>
                <c:pt idx="24">
                  <c:v>43159</c:v>
                </c:pt>
                <c:pt idx="25">
                  <c:v>43190</c:v>
                </c:pt>
                <c:pt idx="26">
                  <c:v>43220</c:v>
                </c:pt>
                <c:pt idx="27">
                  <c:v>43251</c:v>
                </c:pt>
                <c:pt idx="28">
                  <c:v>43281</c:v>
                </c:pt>
                <c:pt idx="29">
                  <c:v>43312</c:v>
                </c:pt>
                <c:pt idx="30">
                  <c:v>43343</c:v>
                </c:pt>
                <c:pt idx="31">
                  <c:v>43373</c:v>
                </c:pt>
                <c:pt idx="32">
                  <c:v>43404</c:v>
                </c:pt>
                <c:pt idx="33">
                  <c:v>43434</c:v>
                </c:pt>
                <c:pt idx="34">
                  <c:v>43465</c:v>
                </c:pt>
                <c:pt idx="35">
                  <c:v>43496</c:v>
                </c:pt>
                <c:pt idx="36">
                  <c:v>43524</c:v>
                </c:pt>
                <c:pt idx="37">
                  <c:v>43555</c:v>
                </c:pt>
                <c:pt idx="38">
                  <c:v>43585</c:v>
                </c:pt>
                <c:pt idx="39">
                  <c:v>43616</c:v>
                </c:pt>
                <c:pt idx="40">
                  <c:v>43646</c:v>
                </c:pt>
                <c:pt idx="41">
                  <c:v>43677</c:v>
                </c:pt>
                <c:pt idx="42">
                  <c:v>43708</c:v>
                </c:pt>
                <c:pt idx="43">
                  <c:v>43738</c:v>
                </c:pt>
                <c:pt idx="44">
                  <c:v>43769</c:v>
                </c:pt>
                <c:pt idx="45">
                  <c:v>43799</c:v>
                </c:pt>
                <c:pt idx="46">
                  <c:v>43830</c:v>
                </c:pt>
                <c:pt idx="47">
                  <c:v>43861</c:v>
                </c:pt>
                <c:pt idx="48">
                  <c:v>43890</c:v>
                </c:pt>
                <c:pt idx="49">
                  <c:v>43921</c:v>
                </c:pt>
                <c:pt idx="50">
                  <c:v>43951</c:v>
                </c:pt>
                <c:pt idx="51">
                  <c:v>43982</c:v>
                </c:pt>
                <c:pt idx="52">
                  <c:v>44012</c:v>
                </c:pt>
                <c:pt idx="53">
                  <c:v>44043</c:v>
                </c:pt>
                <c:pt idx="54">
                  <c:v>44074</c:v>
                </c:pt>
                <c:pt idx="55">
                  <c:v>44104</c:v>
                </c:pt>
                <c:pt idx="56">
                  <c:v>44135</c:v>
                </c:pt>
                <c:pt idx="57">
                  <c:v>44165</c:v>
                </c:pt>
                <c:pt idx="58">
                  <c:v>44196</c:v>
                </c:pt>
                <c:pt idx="59">
                  <c:v>44227</c:v>
                </c:pt>
                <c:pt idx="60">
                  <c:v>44255</c:v>
                </c:pt>
                <c:pt idx="61">
                  <c:v>44286</c:v>
                </c:pt>
                <c:pt idx="62">
                  <c:v>44316</c:v>
                </c:pt>
                <c:pt idx="63">
                  <c:v>44347</c:v>
                </c:pt>
                <c:pt idx="64">
                  <c:v>44377</c:v>
                </c:pt>
                <c:pt idx="65">
                  <c:v>44408</c:v>
                </c:pt>
                <c:pt idx="66">
                  <c:v>44439</c:v>
                </c:pt>
                <c:pt idx="67">
                  <c:v>44469</c:v>
                </c:pt>
                <c:pt idx="68">
                  <c:v>44500</c:v>
                </c:pt>
                <c:pt idx="69">
                  <c:v>44530</c:v>
                </c:pt>
                <c:pt idx="70">
                  <c:v>44561</c:v>
                </c:pt>
                <c:pt idx="71">
                  <c:v>44592</c:v>
                </c:pt>
                <c:pt idx="72">
                  <c:v>44620</c:v>
                </c:pt>
                <c:pt idx="73">
                  <c:v>44651</c:v>
                </c:pt>
                <c:pt idx="74">
                  <c:v>44681</c:v>
                </c:pt>
                <c:pt idx="75">
                  <c:v>44712</c:v>
                </c:pt>
                <c:pt idx="76">
                  <c:v>44742</c:v>
                </c:pt>
                <c:pt idx="77">
                  <c:v>44773</c:v>
                </c:pt>
                <c:pt idx="78">
                  <c:v>44804</c:v>
                </c:pt>
                <c:pt idx="79">
                  <c:v>44834</c:v>
                </c:pt>
                <c:pt idx="80">
                  <c:v>44865</c:v>
                </c:pt>
                <c:pt idx="81">
                  <c:v>44895</c:v>
                </c:pt>
                <c:pt idx="82">
                  <c:v>44926</c:v>
                </c:pt>
                <c:pt idx="83">
                  <c:v>44957</c:v>
                </c:pt>
                <c:pt idx="84">
                  <c:v>44985</c:v>
                </c:pt>
                <c:pt idx="85">
                  <c:v>45016</c:v>
                </c:pt>
                <c:pt idx="86">
                  <c:v>45046</c:v>
                </c:pt>
                <c:pt idx="87">
                  <c:v>45077</c:v>
                </c:pt>
                <c:pt idx="88">
                  <c:v>45107</c:v>
                </c:pt>
                <c:pt idx="89">
                  <c:v>45138</c:v>
                </c:pt>
                <c:pt idx="90">
                  <c:v>45169</c:v>
                </c:pt>
                <c:pt idx="91">
                  <c:v>45199</c:v>
                </c:pt>
                <c:pt idx="92">
                  <c:v>45230</c:v>
                </c:pt>
                <c:pt idx="93">
                  <c:v>45260</c:v>
                </c:pt>
              </c:numCache>
            </c:numRef>
          </c:cat>
          <c:val>
            <c:numRef>
              <c:f>עיבוד!$K$12:$K$105</c:f>
              <c:numCache>
                <c:formatCode>0.00</c:formatCode>
                <c:ptCount val="94"/>
                <c:pt idx="0">
                  <c:v>1</c:v>
                </c:pt>
                <c:pt idx="1">
                  <c:v>0.9</c:v>
                </c:pt>
                <c:pt idx="2">
                  <c:v>1.1000000000000001</c:v>
                </c:pt>
                <c:pt idx="3">
                  <c:v>1</c:v>
                </c:pt>
                <c:pt idx="4">
                  <c:v>1</c:v>
                </c:pt>
                <c:pt idx="5">
                  <c:v>0.8</c:v>
                </c:pt>
                <c:pt idx="6">
                  <c:v>1.1000000000000001</c:v>
                </c:pt>
                <c:pt idx="7">
                  <c:v>1.5</c:v>
                </c:pt>
                <c:pt idx="8">
                  <c:v>1.6</c:v>
                </c:pt>
                <c:pt idx="9">
                  <c:v>1.7</c:v>
                </c:pt>
                <c:pt idx="10">
                  <c:v>2.1</c:v>
                </c:pt>
                <c:pt idx="11">
                  <c:v>2.5</c:v>
                </c:pt>
                <c:pt idx="12">
                  <c:v>2.7</c:v>
                </c:pt>
                <c:pt idx="13">
                  <c:v>2.4</c:v>
                </c:pt>
                <c:pt idx="14">
                  <c:v>2.2000000000000002</c:v>
                </c:pt>
                <c:pt idx="15">
                  <c:v>1.9</c:v>
                </c:pt>
                <c:pt idx="16">
                  <c:v>1.6</c:v>
                </c:pt>
                <c:pt idx="17">
                  <c:v>1.7</c:v>
                </c:pt>
                <c:pt idx="18">
                  <c:v>1.9</c:v>
                </c:pt>
                <c:pt idx="19">
                  <c:v>2.2000000000000002</c:v>
                </c:pt>
                <c:pt idx="20">
                  <c:v>2</c:v>
                </c:pt>
                <c:pt idx="21">
                  <c:v>2.2000000000000002</c:v>
                </c:pt>
                <c:pt idx="22">
                  <c:v>2.1</c:v>
                </c:pt>
                <c:pt idx="23">
                  <c:v>2.1</c:v>
                </c:pt>
                <c:pt idx="24">
                  <c:v>2.2000000000000002</c:v>
                </c:pt>
                <c:pt idx="25">
                  <c:v>2.4</c:v>
                </c:pt>
                <c:pt idx="26">
                  <c:v>2.5</c:v>
                </c:pt>
                <c:pt idx="27">
                  <c:v>2.8</c:v>
                </c:pt>
                <c:pt idx="28">
                  <c:v>2.9</c:v>
                </c:pt>
                <c:pt idx="29">
                  <c:v>2.9</c:v>
                </c:pt>
                <c:pt idx="30">
                  <c:v>2.7</c:v>
                </c:pt>
                <c:pt idx="31">
                  <c:v>2.2999999999999998</c:v>
                </c:pt>
                <c:pt idx="32">
                  <c:v>2.5</c:v>
                </c:pt>
                <c:pt idx="33">
                  <c:v>2.2000000000000002</c:v>
                </c:pt>
                <c:pt idx="34">
                  <c:v>1.9</c:v>
                </c:pt>
                <c:pt idx="35">
                  <c:v>1.6</c:v>
                </c:pt>
                <c:pt idx="36">
                  <c:v>1.5</c:v>
                </c:pt>
                <c:pt idx="37">
                  <c:v>1.9</c:v>
                </c:pt>
                <c:pt idx="38">
                  <c:v>2</c:v>
                </c:pt>
                <c:pt idx="39">
                  <c:v>1.8</c:v>
                </c:pt>
                <c:pt idx="40">
                  <c:v>1.6</c:v>
                </c:pt>
                <c:pt idx="41">
                  <c:v>1.8</c:v>
                </c:pt>
                <c:pt idx="42">
                  <c:v>1.7</c:v>
                </c:pt>
                <c:pt idx="43">
                  <c:v>1.7</c:v>
                </c:pt>
                <c:pt idx="44">
                  <c:v>1.8</c:v>
                </c:pt>
                <c:pt idx="45">
                  <c:v>2.1</c:v>
                </c:pt>
                <c:pt idx="46">
                  <c:v>2.2999999999999998</c:v>
                </c:pt>
                <c:pt idx="47">
                  <c:v>2.5</c:v>
                </c:pt>
                <c:pt idx="48">
                  <c:v>2.2999999999999998</c:v>
                </c:pt>
                <c:pt idx="49">
                  <c:v>1.5</c:v>
                </c:pt>
                <c:pt idx="50">
                  <c:v>0.3</c:v>
                </c:pt>
                <c:pt idx="51">
                  <c:v>0.1</c:v>
                </c:pt>
                <c:pt idx="52">
                  <c:v>0.6</c:v>
                </c:pt>
                <c:pt idx="53">
                  <c:v>1</c:v>
                </c:pt>
                <c:pt idx="54">
                  <c:v>1.3</c:v>
                </c:pt>
                <c:pt idx="55">
                  <c:v>1.4</c:v>
                </c:pt>
                <c:pt idx="56">
                  <c:v>1.2</c:v>
                </c:pt>
                <c:pt idx="57">
                  <c:v>1.2</c:v>
                </c:pt>
                <c:pt idx="58">
                  <c:v>1.4</c:v>
                </c:pt>
                <c:pt idx="59">
                  <c:v>1.4</c:v>
                </c:pt>
                <c:pt idx="60">
                  <c:v>1.7</c:v>
                </c:pt>
                <c:pt idx="61">
                  <c:v>2.6</c:v>
                </c:pt>
                <c:pt idx="62">
                  <c:v>4.2</c:v>
                </c:pt>
                <c:pt idx="63">
                  <c:v>5</c:v>
                </c:pt>
                <c:pt idx="64">
                  <c:v>5.4</c:v>
                </c:pt>
                <c:pt idx="65">
                  <c:v>5.4</c:v>
                </c:pt>
                <c:pt idx="66">
                  <c:v>5.3</c:v>
                </c:pt>
                <c:pt idx="67">
                  <c:v>5.4</c:v>
                </c:pt>
                <c:pt idx="68">
                  <c:v>6.2</c:v>
                </c:pt>
                <c:pt idx="69">
                  <c:v>6.8</c:v>
                </c:pt>
                <c:pt idx="70">
                  <c:v>7</c:v>
                </c:pt>
                <c:pt idx="71">
                  <c:v>7.5</c:v>
                </c:pt>
                <c:pt idx="72">
                  <c:v>7.9</c:v>
                </c:pt>
                <c:pt idx="73">
                  <c:v>8.5</c:v>
                </c:pt>
                <c:pt idx="74">
                  <c:v>8.3000000000000007</c:v>
                </c:pt>
                <c:pt idx="75">
                  <c:v>8.6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E6-4F80-950D-6A0D356ECB83}"/>
            </c:ext>
          </c:extLst>
        </c:ser>
        <c:ser>
          <c:idx val="1"/>
          <c:order val="1"/>
          <c:tx>
            <c:strRef>
              <c:f>עיבוד!$L$11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עיבוד!$J$12:$J$105</c:f>
              <c:numCache>
                <c:formatCode>m/d/yyyy</c:formatCode>
                <c:ptCount val="94"/>
                <c:pt idx="0">
                  <c:v>42429</c:v>
                </c:pt>
                <c:pt idx="1">
                  <c:v>42460</c:v>
                </c:pt>
                <c:pt idx="2">
                  <c:v>42490</c:v>
                </c:pt>
                <c:pt idx="3">
                  <c:v>42521</c:v>
                </c:pt>
                <c:pt idx="4">
                  <c:v>42551</c:v>
                </c:pt>
                <c:pt idx="5">
                  <c:v>42582</c:v>
                </c:pt>
                <c:pt idx="6">
                  <c:v>42613</c:v>
                </c:pt>
                <c:pt idx="7">
                  <c:v>42643</c:v>
                </c:pt>
                <c:pt idx="8">
                  <c:v>42674</c:v>
                </c:pt>
                <c:pt idx="9">
                  <c:v>42704</c:v>
                </c:pt>
                <c:pt idx="10">
                  <c:v>42735</c:v>
                </c:pt>
                <c:pt idx="11">
                  <c:v>42766</c:v>
                </c:pt>
                <c:pt idx="12">
                  <c:v>42794</c:v>
                </c:pt>
                <c:pt idx="13">
                  <c:v>42825</c:v>
                </c:pt>
                <c:pt idx="14">
                  <c:v>42855</c:v>
                </c:pt>
                <c:pt idx="15">
                  <c:v>42886</c:v>
                </c:pt>
                <c:pt idx="16">
                  <c:v>42916</c:v>
                </c:pt>
                <c:pt idx="17">
                  <c:v>42947</c:v>
                </c:pt>
                <c:pt idx="18">
                  <c:v>42978</c:v>
                </c:pt>
                <c:pt idx="19">
                  <c:v>43008</c:v>
                </c:pt>
                <c:pt idx="20">
                  <c:v>43039</c:v>
                </c:pt>
                <c:pt idx="21">
                  <c:v>43069</c:v>
                </c:pt>
                <c:pt idx="22">
                  <c:v>43100</c:v>
                </c:pt>
                <c:pt idx="23">
                  <c:v>43131</c:v>
                </c:pt>
                <c:pt idx="24">
                  <c:v>43159</c:v>
                </c:pt>
                <c:pt idx="25">
                  <c:v>43190</c:v>
                </c:pt>
                <c:pt idx="26">
                  <c:v>43220</c:v>
                </c:pt>
                <c:pt idx="27">
                  <c:v>43251</c:v>
                </c:pt>
                <c:pt idx="28">
                  <c:v>43281</c:v>
                </c:pt>
                <c:pt idx="29">
                  <c:v>43312</c:v>
                </c:pt>
                <c:pt idx="30">
                  <c:v>43343</c:v>
                </c:pt>
                <c:pt idx="31">
                  <c:v>43373</c:v>
                </c:pt>
                <c:pt idx="32">
                  <c:v>43404</c:v>
                </c:pt>
                <c:pt idx="33">
                  <c:v>43434</c:v>
                </c:pt>
                <c:pt idx="34">
                  <c:v>43465</c:v>
                </c:pt>
                <c:pt idx="35">
                  <c:v>43496</c:v>
                </c:pt>
                <c:pt idx="36">
                  <c:v>43524</c:v>
                </c:pt>
                <c:pt idx="37">
                  <c:v>43555</c:v>
                </c:pt>
                <c:pt idx="38">
                  <c:v>43585</c:v>
                </c:pt>
                <c:pt idx="39">
                  <c:v>43616</c:v>
                </c:pt>
                <c:pt idx="40">
                  <c:v>43646</c:v>
                </c:pt>
                <c:pt idx="41">
                  <c:v>43677</c:v>
                </c:pt>
                <c:pt idx="42">
                  <c:v>43708</c:v>
                </c:pt>
                <c:pt idx="43">
                  <c:v>43738</c:v>
                </c:pt>
                <c:pt idx="44">
                  <c:v>43769</c:v>
                </c:pt>
                <c:pt idx="45">
                  <c:v>43799</c:v>
                </c:pt>
                <c:pt idx="46">
                  <c:v>43830</c:v>
                </c:pt>
                <c:pt idx="47">
                  <c:v>43861</c:v>
                </c:pt>
                <c:pt idx="48">
                  <c:v>43890</c:v>
                </c:pt>
                <c:pt idx="49">
                  <c:v>43921</c:v>
                </c:pt>
                <c:pt idx="50">
                  <c:v>43951</c:v>
                </c:pt>
                <c:pt idx="51">
                  <c:v>43982</c:v>
                </c:pt>
                <c:pt idx="52">
                  <c:v>44012</c:v>
                </c:pt>
                <c:pt idx="53">
                  <c:v>44043</c:v>
                </c:pt>
                <c:pt idx="54">
                  <c:v>44074</c:v>
                </c:pt>
                <c:pt idx="55">
                  <c:v>44104</c:v>
                </c:pt>
                <c:pt idx="56">
                  <c:v>44135</c:v>
                </c:pt>
                <c:pt idx="57">
                  <c:v>44165</c:v>
                </c:pt>
                <c:pt idx="58">
                  <c:v>44196</c:v>
                </c:pt>
                <c:pt idx="59">
                  <c:v>44227</c:v>
                </c:pt>
                <c:pt idx="60">
                  <c:v>44255</c:v>
                </c:pt>
                <c:pt idx="61">
                  <c:v>44286</c:v>
                </c:pt>
                <c:pt idx="62">
                  <c:v>44316</c:v>
                </c:pt>
                <c:pt idx="63">
                  <c:v>44347</c:v>
                </c:pt>
                <c:pt idx="64">
                  <c:v>44377</c:v>
                </c:pt>
                <c:pt idx="65">
                  <c:v>44408</c:v>
                </c:pt>
                <c:pt idx="66">
                  <c:v>44439</c:v>
                </c:pt>
                <c:pt idx="67">
                  <c:v>44469</c:v>
                </c:pt>
                <c:pt idx="68">
                  <c:v>44500</c:v>
                </c:pt>
                <c:pt idx="69">
                  <c:v>44530</c:v>
                </c:pt>
                <c:pt idx="70">
                  <c:v>44561</c:v>
                </c:pt>
                <c:pt idx="71">
                  <c:v>44592</c:v>
                </c:pt>
                <c:pt idx="72">
                  <c:v>44620</c:v>
                </c:pt>
                <c:pt idx="73">
                  <c:v>44651</c:v>
                </c:pt>
                <c:pt idx="74">
                  <c:v>44681</c:v>
                </c:pt>
                <c:pt idx="75">
                  <c:v>44712</c:v>
                </c:pt>
                <c:pt idx="76">
                  <c:v>44742</c:v>
                </c:pt>
                <c:pt idx="77">
                  <c:v>44773</c:v>
                </c:pt>
                <c:pt idx="78">
                  <c:v>44804</c:v>
                </c:pt>
                <c:pt idx="79">
                  <c:v>44834</c:v>
                </c:pt>
                <c:pt idx="80">
                  <c:v>44865</c:v>
                </c:pt>
                <c:pt idx="81">
                  <c:v>44895</c:v>
                </c:pt>
                <c:pt idx="82">
                  <c:v>44926</c:v>
                </c:pt>
                <c:pt idx="83">
                  <c:v>44957</c:v>
                </c:pt>
                <c:pt idx="84">
                  <c:v>44985</c:v>
                </c:pt>
                <c:pt idx="85">
                  <c:v>45016</c:v>
                </c:pt>
                <c:pt idx="86">
                  <c:v>45046</c:v>
                </c:pt>
                <c:pt idx="87">
                  <c:v>45077</c:v>
                </c:pt>
                <c:pt idx="88">
                  <c:v>45107</c:v>
                </c:pt>
                <c:pt idx="89">
                  <c:v>45138</c:v>
                </c:pt>
                <c:pt idx="90">
                  <c:v>45169</c:v>
                </c:pt>
                <c:pt idx="91">
                  <c:v>45199</c:v>
                </c:pt>
                <c:pt idx="92">
                  <c:v>45230</c:v>
                </c:pt>
                <c:pt idx="93">
                  <c:v>45260</c:v>
                </c:pt>
              </c:numCache>
            </c:numRef>
          </c:cat>
          <c:val>
            <c:numRef>
              <c:f>עיבוד!$L$12:$L$105</c:f>
              <c:numCache>
                <c:formatCode>0.00</c:formatCode>
                <c:ptCount val="94"/>
                <c:pt idx="0">
                  <c:v>-0.1</c:v>
                </c:pt>
                <c:pt idx="1">
                  <c:v>0</c:v>
                </c:pt>
                <c:pt idx="2">
                  <c:v>-0.3</c:v>
                </c:pt>
                <c:pt idx="3">
                  <c:v>-0.1</c:v>
                </c:pt>
                <c:pt idx="4">
                  <c:v>0</c:v>
                </c:pt>
                <c:pt idx="5">
                  <c:v>0.2</c:v>
                </c:pt>
                <c:pt idx="6">
                  <c:v>0.2</c:v>
                </c:pt>
                <c:pt idx="7">
                  <c:v>0.4</c:v>
                </c:pt>
                <c:pt idx="8">
                  <c:v>0.5</c:v>
                </c:pt>
                <c:pt idx="9">
                  <c:v>0.6</c:v>
                </c:pt>
                <c:pt idx="10">
                  <c:v>1.1000000000000001</c:v>
                </c:pt>
                <c:pt idx="11">
                  <c:v>1.7</c:v>
                </c:pt>
                <c:pt idx="12">
                  <c:v>2</c:v>
                </c:pt>
                <c:pt idx="13">
                  <c:v>1.5</c:v>
                </c:pt>
                <c:pt idx="14">
                  <c:v>1.9</c:v>
                </c:pt>
                <c:pt idx="15">
                  <c:v>1.4</c:v>
                </c:pt>
                <c:pt idx="16">
                  <c:v>1.3</c:v>
                </c:pt>
                <c:pt idx="17">
                  <c:v>1.3</c:v>
                </c:pt>
                <c:pt idx="18">
                  <c:v>1.5</c:v>
                </c:pt>
                <c:pt idx="19">
                  <c:v>1.6</c:v>
                </c:pt>
                <c:pt idx="20">
                  <c:v>1.4</c:v>
                </c:pt>
                <c:pt idx="21">
                  <c:v>1.5</c:v>
                </c:pt>
                <c:pt idx="22">
                  <c:v>1.3</c:v>
                </c:pt>
                <c:pt idx="23">
                  <c:v>1.3</c:v>
                </c:pt>
                <c:pt idx="24">
                  <c:v>1.1000000000000001</c:v>
                </c:pt>
                <c:pt idx="25">
                  <c:v>1.4</c:v>
                </c:pt>
                <c:pt idx="26">
                  <c:v>1.2</c:v>
                </c:pt>
                <c:pt idx="27">
                  <c:v>2</c:v>
                </c:pt>
                <c:pt idx="28">
                  <c:v>2</c:v>
                </c:pt>
                <c:pt idx="29">
                  <c:v>2.2000000000000002</c:v>
                </c:pt>
                <c:pt idx="30">
                  <c:v>2.1</c:v>
                </c:pt>
                <c:pt idx="31">
                  <c:v>2.1</c:v>
                </c:pt>
                <c:pt idx="32">
                  <c:v>2.2999999999999998</c:v>
                </c:pt>
                <c:pt idx="33">
                  <c:v>1.9</c:v>
                </c:pt>
                <c:pt idx="34">
                  <c:v>1.5</c:v>
                </c:pt>
                <c:pt idx="35">
                  <c:v>1.4</c:v>
                </c:pt>
                <c:pt idx="36">
                  <c:v>1.5</c:v>
                </c:pt>
                <c:pt idx="37">
                  <c:v>1.4</c:v>
                </c:pt>
                <c:pt idx="38">
                  <c:v>1.7</c:v>
                </c:pt>
                <c:pt idx="39">
                  <c:v>1.2</c:v>
                </c:pt>
                <c:pt idx="40">
                  <c:v>1.3</c:v>
                </c:pt>
                <c:pt idx="41">
                  <c:v>1</c:v>
                </c:pt>
                <c:pt idx="42">
                  <c:v>1</c:v>
                </c:pt>
                <c:pt idx="43">
                  <c:v>0.8</c:v>
                </c:pt>
                <c:pt idx="44">
                  <c:v>0.7</c:v>
                </c:pt>
                <c:pt idx="45">
                  <c:v>1</c:v>
                </c:pt>
                <c:pt idx="46">
                  <c:v>1.3</c:v>
                </c:pt>
                <c:pt idx="47">
                  <c:v>1.4</c:v>
                </c:pt>
                <c:pt idx="48">
                  <c:v>1.2</c:v>
                </c:pt>
                <c:pt idx="49">
                  <c:v>0.7</c:v>
                </c:pt>
                <c:pt idx="50">
                  <c:v>0.3</c:v>
                </c:pt>
                <c:pt idx="51">
                  <c:v>0.1</c:v>
                </c:pt>
                <c:pt idx="52">
                  <c:v>0.3</c:v>
                </c:pt>
                <c:pt idx="53">
                  <c:v>0.4</c:v>
                </c:pt>
                <c:pt idx="54">
                  <c:v>-0.2</c:v>
                </c:pt>
                <c:pt idx="55">
                  <c:v>-0.3</c:v>
                </c:pt>
                <c:pt idx="56">
                  <c:v>-0.3</c:v>
                </c:pt>
                <c:pt idx="57">
                  <c:v>-0.3</c:v>
                </c:pt>
                <c:pt idx="58">
                  <c:v>-0.3</c:v>
                </c:pt>
                <c:pt idx="59">
                  <c:v>0.9</c:v>
                </c:pt>
                <c:pt idx="60">
                  <c:v>0.9</c:v>
                </c:pt>
                <c:pt idx="61">
                  <c:v>1.3</c:v>
                </c:pt>
                <c:pt idx="62">
                  <c:v>1.6</c:v>
                </c:pt>
                <c:pt idx="63">
                  <c:v>2</c:v>
                </c:pt>
                <c:pt idx="64">
                  <c:v>1.9</c:v>
                </c:pt>
                <c:pt idx="65">
                  <c:v>2.2000000000000002</c:v>
                </c:pt>
                <c:pt idx="66">
                  <c:v>3</c:v>
                </c:pt>
                <c:pt idx="67">
                  <c:v>3.4</c:v>
                </c:pt>
                <c:pt idx="68">
                  <c:v>4.0999999999999996</c:v>
                </c:pt>
                <c:pt idx="69">
                  <c:v>4.9000000000000004</c:v>
                </c:pt>
                <c:pt idx="70">
                  <c:v>5</c:v>
                </c:pt>
                <c:pt idx="71">
                  <c:v>5.0999999999999996</c:v>
                </c:pt>
                <c:pt idx="72">
                  <c:v>5.9</c:v>
                </c:pt>
                <c:pt idx="73">
                  <c:v>7.4</c:v>
                </c:pt>
                <c:pt idx="74">
                  <c:v>7.4</c:v>
                </c:pt>
                <c:pt idx="75">
                  <c:v>8.1</c:v>
                </c:pt>
                <c:pt idx="76">
                  <c:v>8.6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E6-4F80-950D-6A0D356ECB83}"/>
            </c:ext>
          </c:extLst>
        </c:ser>
        <c:ser>
          <c:idx val="3"/>
          <c:order val="3"/>
          <c:tx>
            <c:strRef>
              <c:f>עיבוד!$N$11</c:f>
              <c:strCache>
                <c:ptCount val="1"/>
                <c:pt idx="0">
                  <c:v>בריטניה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עיבוד!$J$12:$J$105</c:f>
              <c:numCache>
                <c:formatCode>m/d/yyyy</c:formatCode>
                <c:ptCount val="94"/>
                <c:pt idx="0">
                  <c:v>42429</c:v>
                </c:pt>
                <c:pt idx="1">
                  <c:v>42460</c:v>
                </c:pt>
                <c:pt idx="2">
                  <c:v>42490</c:v>
                </c:pt>
                <c:pt idx="3">
                  <c:v>42521</c:v>
                </c:pt>
                <c:pt idx="4">
                  <c:v>42551</c:v>
                </c:pt>
                <c:pt idx="5">
                  <c:v>42582</c:v>
                </c:pt>
                <c:pt idx="6">
                  <c:v>42613</c:v>
                </c:pt>
                <c:pt idx="7">
                  <c:v>42643</c:v>
                </c:pt>
                <c:pt idx="8">
                  <c:v>42674</c:v>
                </c:pt>
                <c:pt idx="9">
                  <c:v>42704</c:v>
                </c:pt>
                <c:pt idx="10">
                  <c:v>42735</c:v>
                </c:pt>
                <c:pt idx="11">
                  <c:v>42766</c:v>
                </c:pt>
                <c:pt idx="12">
                  <c:v>42794</c:v>
                </c:pt>
                <c:pt idx="13">
                  <c:v>42825</c:v>
                </c:pt>
                <c:pt idx="14">
                  <c:v>42855</c:v>
                </c:pt>
                <c:pt idx="15">
                  <c:v>42886</c:v>
                </c:pt>
                <c:pt idx="16">
                  <c:v>42916</c:v>
                </c:pt>
                <c:pt idx="17">
                  <c:v>42947</c:v>
                </c:pt>
                <c:pt idx="18">
                  <c:v>42978</c:v>
                </c:pt>
                <c:pt idx="19">
                  <c:v>43008</c:v>
                </c:pt>
                <c:pt idx="20">
                  <c:v>43039</c:v>
                </c:pt>
                <c:pt idx="21">
                  <c:v>43069</c:v>
                </c:pt>
                <c:pt idx="22">
                  <c:v>43100</c:v>
                </c:pt>
                <c:pt idx="23">
                  <c:v>43131</c:v>
                </c:pt>
                <c:pt idx="24">
                  <c:v>43159</c:v>
                </c:pt>
                <c:pt idx="25">
                  <c:v>43190</c:v>
                </c:pt>
                <c:pt idx="26">
                  <c:v>43220</c:v>
                </c:pt>
                <c:pt idx="27">
                  <c:v>43251</c:v>
                </c:pt>
                <c:pt idx="28">
                  <c:v>43281</c:v>
                </c:pt>
                <c:pt idx="29">
                  <c:v>43312</c:v>
                </c:pt>
                <c:pt idx="30">
                  <c:v>43343</c:v>
                </c:pt>
                <c:pt idx="31">
                  <c:v>43373</c:v>
                </c:pt>
                <c:pt idx="32">
                  <c:v>43404</c:v>
                </c:pt>
                <c:pt idx="33">
                  <c:v>43434</c:v>
                </c:pt>
                <c:pt idx="34">
                  <c:v>43465</c:v>
                </c:pt>
                <c:pt idx="35">
                  <c:v>43496</c:v>
                </c:pt>
                <c:pt idx="36">
                  <c:v>43524</c:v>
                </c:pt>
                <c:pt idx="37">
                  <c:v>43555</c:v>
                </c:pt>
                <c:pt idx="38">
                  <c:v>43585</c:v>
                </c:pt>
                <c:pt idx="39">
                  <c:v>43616</c:v>
                </c:pt>
                <c:pt idx="40">
                  <c:v>43646</c:v>
                </c:pt>
                <c:pt idx="41">
                  <c:v>43677</c:v>
                </c:pt>
                <c:pt idx="42">
                  <c:v>43708</c:v>
                </c:pt>
                <c:pt idx="43">
                  <c:v>43738</c:v>
                </c:pt>
                <c:pt idx="44">
                  <c:v>43769</c:v>
                </c:pt>
                <c:pt idx="45">
                  <c:v>43799</c:v>
                </c:pt>
                <c:pt idx="46">
                  <c:v>43830</c:v>
                </c:pt>
                <c:pt idx="47">
                  <c:v>43861</c:v>
                </c:pt>
                <c:pt idx="48">
                  <c:v>43890</c:v>
                </c:pt>
                <c:pt idx="49">
                  <c:v>43921</c:v>
                </c:pt>
                <c:pt idx="50">
                  <c:v>43951</c:v>
                </c:pt>
                <c:pt idx="51">
                  <c:v>43982</c:v>
                </c:pt>
                <c:pt idx="52">
                  <c:v>44012</c:v>
                </c:pt>
                <c:pt idx="53">
                  <c:v>44043</c:v>
                </c:pt>
                <c:pt idx="54">
                  <c:v>44074</c:v>
                </c:pt>
                <c:pt idx="55">
                  <c:v>44104</c:v>
                </c:pt>
                <c:pt idx="56">
                  <c:v>44135</c:v>
                </c:pt>
                <c:pt idx="57">
                  <c:v>44165</c:v>
                </c:pt>
                <c:pt idx="58">
                  <c:v>44196</c:v>
                </c:pt>
                <c:pt idx="59">
                  <c:v>44227</c:v>
                </c:pt>
                <c:pt idx="60">
                  <c:v>44255</c:v>
                </c:pt>
                <c:pt idx="61">
                  <c:v>44286</c:v>
                </c:pt>
                <c:pt idx="62">
                  <c:v>44316</c:v>
                </c:pt>
                <c:pt idx="63">
                  <c:v>44347</c:v>
                </c:pt>
                <c:pt idx="64">
                  <c:v>44377</c:v>
                </c:pt>
                <c:pt idx="65">
                  <c:v>44408</c:v>
                </c:pt>
                <c:pt idx="66">
                  <c:v>44439</c:v>
                </c:pt>
                <c:pt idx="67">
                  <c:v>44469</c:v>
                </c:pt>
                <c:pt idx="68">
                  <c:v>44500</c:v>
                </c:pt>
                <c:pt idx="69">
                  <c:v>44530</c:v>
                </c:pt>
                <c:pt idx="70">
                  <c:v>44561</c:v>
                </c:pt>
                <c:pt idx="71">
                  <c:v>44592</c:v>
                </c:pt>
                <c:pt idx="72">
                  <c:v>44620</c:v>
                </c:pt>
                <c:pt idx="73">
                  <c:v>44651</c:v>
                </c:pt>
                <c:pt idx="74">
                  <c:v>44681</c:v>
                </c:pt>
                <c:pt idx="75">
                  <c:v>44712</c:v>
                </c:pt>
                <c:pt idx="76">
                  <c:v>44742</c:v>
                </c:pt>
                <c:pt idx="77">
                  <c:v>44773</c:v>
                </c:pt>
                <c:pt idx="78">
                  <c:v>44804</c:v>
                </c:pt>
                <c:pt idx="79">
                  <c:v>44834</c:v>
                </c:pt>
                <c:pt idx="80">
                  <c:v>44865</c:v>
                </c:pt>
                <c:pt idx="81">
                  <c:v>44895</c:v>
                </c:pt>
                <c:pt idx="82">
                  <c:v>44926</c:v>
                </c:pt>
                <c:pt idx="83">
                  <c:v>44957</c:v>
                </c:pt>
                <c:pt idx="84">
                  <c:v>44985</c:v>
                </c:pt>
                <c:pt idx="85">
                  <c:v>45016</c:v>
                </c:pt>
                <c:pt idx="86">
                  <c:v>45046</c:v>
                </c:pt>
                <c:pt idx="87">
                  <c:v>45077</c:v>
                </c:pt>
                <c:pt idx="88">
                  <c:v>45107</c:v>
                </c:pt>
                <c:pt idx="89">
                  <c:v>45138</c:v>
                </c:pt>
                <c:pt idx="90">
                  <c:v>45169</c:v>
                </c:pt>
                <c:pt idx="91">
                  <c:v>45199</c:v>
                </c:pt>
                <c:pt idx="92">
                  <c:v>45230</c:v>
                </c:pt>
                <c:pt idx="93">
                  <c:v>45260</c:v>
                </c:pt>
              </c:numCache>
            </c:numRef>
          </c:cat>
          <c:val>
            <c:numRef>
              <c:f>עיבוד!$N$12:$N$105</c:f>
              <c:numCache>
                <c:formatCode>0.00</c:formatCode>
                <c:ptCount val="94"/>
                <c:pt idx="0">
                  <c:v>0.3</c:v>
                </c:pt>
                <c:pt idx="1">
                  <c:v>0.5</c:v>
                </c:pt>
                <c:pt idx="2">
                  <c:v>0.3</c:v>
                </c:pt>
                <c:pt idx="3">
                  <c:v>0.3</c:v>
                </c:pt>
                <c:pt idx="4">
                  <c:v>0.5</c:v>
                </c:pt>
                <c:pt idx="5">
                  <c:v>0.6</c:v>
                </c:pt>
                <c:pt idx="6">
                  <c:v>0.6</c:v>
                </c:pt>
                <c:pt idx="7">
                  <c:v>1</c:v>
                </c:pt>
                <c:pt idx="8">
                  <c:v>0.9</c:v>
                </c:pt>
                <c:pt idx="9">
                  <c:v>1.2</c:v>
                </c:pt>
                <c:pt idx="10">
                  <c:v>1.6</c:v>
                </c:pt>
                <c:pt idx="11">
                  <c:v>1.8</c:v>
                </c:pt>
                <c:pt idx="12">
                  <c:v>2.2999999999999998</c:v>
                </c:pt>
                <c:pt idx="13">
                  <c:v>2.2999999999999998</c:v>
                </c:pt>
                <c:pt idx="14">
                  <c:v>2.7</c:v>
                </c:pt>
                <c:pt idx="15">
                  <c:v>2.9</c:v>
                </c:pt>
                <c:pt idx="16">
                  <c:v>2.6</c:v>
                </c:pt>
                <c:pt idx="17">
                  <c:v>2.6</c:v>
                </c:pt>
                <c:pt idx="18">
                  <c:v>2.9</c:v>
                </c:pt>
                <c:pt idx="19">
                  <c:v>3</c:v>
                </c:pt>
                <c:pt idx="20">
                  <c:v>3</c:v>
                </c:pt>
                <c:pt idx="21">
                  <c:v>3.1</c:v>
                </c:pt>
                <c:pt idx="22">
                  <c:v>3</c:v>
                </c:pt>
                <c:pt idx="23">
                  <c:v>3</c:v>
                </c:pt>
                <c:pt idx="24">
                  <c:v>2.7</c:v>
                </c:pt>
                <c:pt idx="25">
                  <c:v>2.5</c:v>
                </c:pt>
                <c:pt idx="26">
                  <c:v>2.4</c:v>
                </c:pt>
                <c:pt idx="27">
                  <c:v>2.4</c:v>
                </c:pt>
                <c:pt idx="28">
                  <c:v>2.4</c:v>
                </c:pt>
                <c:pt idx="29">
                  <c:v>2.5</c:v>
                </c:pt>
                <c:pt idx="30">
                  <c:v>2.7</c:v>
                </c:pt>
                <c:pt idx="31">
                  <c:v>2.4</c:v>
                </c:pt>
                <c:pt idx="32">
                  <c:v>2.4</c:v>
                </c:pt>
                <c:pt idx="33">
                  <c:v>2.2999999999999998</c:v>
                </c:pt>
                <c:pt idx="34">
                  <c:v>2.1</c:v>
                </c:pt>
                <c:pt idx="35">
                  <c:v>1.8</c:v>
                </c:pt>
                <c:pt idx="36">
                  <c:v>1.9</c:v>
                </c:pt>
                <c:pt idx="37">
                  <c:v>1.9</c:v>
                </c:pt>
                <c:pt idx="38">
                  <c:v>2.1</c:v>
                </c:pt>
                <c:pt idx="39">
                  <c:v>2</c:v>
                </c:pt>
                <c:pt idx="40">
                  <c:v>2</c:v>
                </c:pt>
                <c:pt idx="41">
                  <c:v>2.1</c:v>
                </c:pt>
                <c:pt idx="42">
                  <c:v>1.7</c:v>
                </c:pt>
                <c:pt idx="43">
                  <c:v>1.7</c:v>
                </c:pt>
                <c:pt idx="44">
                  <c:v>1.5</c:v>
                </c:pt>
                <c:pt idx="45">
                  <c:v>1.5</c:v>
                </c:pt>
                <c:pt idx="46">
                  <c:v>1.3</c:v>
                </c:pt>
                <c:pt idx="47">
                  <c:v>1.8</c:v>
                </c:pt>
                <c:pt idx="48">
                  <c:v>1.7</c:v>
                </c:pt>
                <c:pt idx="49">
                  <c:v>1.5</c:v>
                </c:pt>
                <c:pt idx="50">
                  <c:v>0.8</c:v>
                </c:pt>
                <c:pt idx="51">
                  <c:v>0.5</c:v>
                </c:pt>
                <c:pt idx="52">
                  <c:v>0.6</c:v>
                </c:pt>
                <c:pt idx="53">
                  <c:v>1</c:v>
                </c:pt>
                <c:pt idx="54">
                  <c:v>0.2</c:v>
                </c:pt>
                <c:pt idx="55">
                  <c:v>0.5</c:v>
                </c:pt>
                <c:pt idx="56">
                  <c:v>0.7</c:v>
                </c:pt>
                <c:pt idx="57">
                  <c:v>0.3</c:v>
                </c:pt>
                <c:pt idx="58">
                  <c:v>0.6</c:v>
                </c:pt>
                <c:pt idx="59">
                  <c:v>0.7</c:v>
                </c:pt>
                <c:pt idx="60">
                  <c:v>0.4</c:v>
                </c:pt>
                <c:pt idx="61">
                  <c:v>0.7</c:v>
                </c:pt>
                <c:pt idx="62">
                  <c:v>1.5</c:v>
                </c:pt>
                <c:pt idx="63">
                  <c:v>2.1</c:v>
                </c:pt>
                <c:pt idx="64">
                  <c:v>2.5</c:v>
                </c:pt>
                <c:pt idx="65">
                  <c:v>2</c:v>
                </c:pt>
                <c:pt idx="66">
                  <c:v>3.2</c:v>
                </c:pt>
                <c:pt idx="67">
                  <c:v>3.1</c:v>
                </c:pt>
                <c:pt idx="68">
                  <c:v>4.2</c:v>
                </c:pt>
                <c:pt idx="69">
                  <c:v>5.0999999999999996</c:v>
                </c:pt>
                <c:pt idx="70">
                  <c:v>5.4</c:v>
                </c:pt>
                <c:pt idx="71">
                  <c:v>5.5</c:v>
                </c:pt>
                <c:pt idx="72">
                  <c:v>6.2</c:v>
                </c:pt>
                <c:pt idx="73">
                  <c:v>7</c:v>
                </c:pt>
                <c:pt idx="74">
                  <c:v>9</c:v>
                </c:pt>
                <c:pt idx="75">
                  <c:v>9.1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8E6-4F80-950D-6A0D356ECB83}"/>
            </c:ext>
          </c:extLst>
        </c:ser>
        <c:ser>
          <c:idx val="4"/>
          <c:order val="4"/>
          <c:tx>
            <c:strRef>
              <c:f>עיבוד!$O$11</c:f>
              <c:strCache>
                <c:ptCount val="1"/>
                <c:pt idx="0">
                  <c:v>יפן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עיבוד!$J$12:$J$105</c:f>
              <c:numCache>
                <c:formatCode>m/d/yyyy</c:formatCode>
                <c:ptCount val="94"/>
                <c:pt idx="0">
                  <c:v>42429</c:v>
                </c:pt>
                <c:pt idx="1">
                  <c:v>42460</c:v>
                </c:pt>
                <c:pt idx="2">
                  <c:v>42490</c:v>
                </c:pt>
                <c:pt idx="3">
                  <c:v>42521</c:v>
                </c:pt>
                <c:pt idx="4">
                  <c:v>42551</c:v>
                </c:pt>
                <c:pt idx="5">
                  <c:v>42582</c:v>
                </c:pt>
                <c:pt idx="6">
                  <c:v>42613</c:v>
                </c:pt>
                <c:pt idx="7">
                  <c:v>42643</c:v>
                </c:pt>
                <c:pt idx="8">
                  <c:v>42674</c:v>
                </c:pt>
                <c:pt idx="9">
                  <c:v>42704</c:v>
                </c:pt>
                <c:pt idx="10">
                  <c:v>42735</c:v>
                </c:pt>
                <c:pt idx="11">
                  <c:v>42766</c:v>
                </c:pt>
                <c:pt idx="12">
                  <c:v>42794</c:v>
                </c:pt>
                <c:pt idx="13">
                  <c:v>42825</c:v>
                </c:pt>
                <c:pt idx="14">
                  <c:v>42855</c:v>
                </c:pt>
                <c:pt idx="15">
                  <c:v>42886</c:v>
                </c:pt>
                <c:pt idx="16">
                  <c:v>42916</c:v>
                </c:pt>
                <c:pt idx="17">
                  <c:v>42947</c:v>
                </c:pt>
                <c:pt idx="18">
                  <c:v>42978</c:v>
                </c:pt>
                <c:pt idx="19">
                  <c:v>43008</c:v>
                </c:pt>
                <c:pt idx="20">
                  <c:v>43039</c:v>
                </c:pt>
                <c:pt idx="21">
                  <c:v>43069</c:v>
                </c:pt>
                <c:pt idx="22">
                  <c:v>43100</c:v>
                </c:pt>
                <c:pt idx="23">
                  <c:v>43131</c:v>
                </c:pt>
                <c:pt idx="24">
                  <c:v>43159</c:v>
                </c:pt>
                <c:pt idx="25">
                  <c:v>43190</c:v>
                </c:pt>
                <c:pt idx="26">
                  <c:v>43220</c:v>
                </c:pt>
                <c:pt idx="27">
                  <c:v>43251</c:v>
                </c:pt>
                <c:pt idx="28">
                  <c:v>43281</c:v>
                </c:pt>
                <c:pt idx="29">
                  <c:v>43312</c:v>
                </c:pt>
                <c:pt idx="30">
                  <c:v>43343</c:v>
                </c:pt>
                <c:pt idx="31">
                  <c:v>43373</c:v>
                </c:pt>
                <c:pt idx="32">
                  <c:v>43404</c:v>
                </c:pt>
                <c:pt idx="33">
                  <c:v>43434</c:v>
                </c:pt>
                <c:pt idx="34">
                  <c:v>43465</c:v>
                </c:pt>
                <c:pt idx="35">
                  <c:v>43496</c:v>
                </c:pt>
                <c:pt idx="36">
                  <c:v>43524</c:v>
                </c:pt>
                <c:pt idx="37">
                  <c:v>43555</c:v>
                </c:pt>
                <c:pt idx="38">
                  <c:v>43585</c:v>
                </c:pt>
                <c:pt idx="39">
                  <c:v>43616</c:v>
                </c:pt>
                <c:pt idx="40">
                  <c:v>43646</c:v>
                </c:pt>
                <c:pt idx="41">
                  <c:v>43677</c:v>
                </c:pt>
                <c:pt idx="42">
                  <c:v>43708</c:v>
                </c:pt>
                <c:pt idx="43">
                  <c:v>43738</c:v>
                </c:pt>
                <c:pt idx="44">
                  <c:v>43769</c:v>
                </c:pt>
                <c:pt idx="45">
                  <c:v>43799</c:v>
                </c:pt>
                <c:pt idx="46">
                  <c:v>43830</c:v>
                </c:pt>
                <c:pt idx="47">
                  <c:v>43861</c:v>
                </c:pt>
                <c:pt idx="48">
                  <c:v>43890</c:v>
                </c:pt>
                <c:pt idx="49">
                  <c:v>43921</c:v>
                </c:pt>
                <c:pt idx="50">
                  <c:v>43951</c:v>
                </c:pt>
                <c:pt idx="51">
                  <c:v>43982</c:v>
                </c:pt>
                <c:pt idx="52">
                  <c:v>44012</c:v>
                </c:pt>
                <c:pt idx="53">
                  <c:v>44043</c:v>
                </c:pt>
                <c:pt idx="54">
                  <c:v>44074</c:v>
                </c:pt>
                <c:pt idx="55">
                  <c:v>44104</c:v>
                </c:pt>
                <c:pt idx="56">
                  <c:v>44135</c:v>
                </c:pt>
                <c:pt idx="57">
                  <c:v>44165</c:v>
                </c:pt>
                <c:pt idx="58">
                  <c:v>44196</c:v>
                </c:pt>
                <c:pt idx="59">
                  <c:v>44227</c:v>
                </c:pt>
                <c:pt idx="60">
                  <c:v>44255</c:v>
                </c:pt>
                <c:pt idx="61">
                  <c:v>44286</c:v>
                </c:pt>
                <c:pt idx="62">
                  <c:v>44316</c:v>
                </c:pt>
                <c:pt idx="63">
                  <c:v>44347</c:v>
                </c:pt>
                <c:pt idx="64">
                  <c:v>44377</c:v>
                </c:pt>
                <c:pt idx="65">
                  <c:v>44408</c:v>
                </c:pt>
                <c:pt idx="66">
                  <c:v>44439</c:v>
                </c:pt>
                <c:pt idx="67">
                  <c:v>44469</c:v>
                </c:pt>
                <c:pt idx="68">
                  <c:v>44500</c:v>
                </c:pt>
                <c:pt idx="69">
                  <c:v>44530</c:v>
                </c:pt>
                <c:pt idx="70">
                  <c:v>44561</c:v>
                </c:pt>
                <c:pt idx="71">
                  <c:v>44592</c:v>
                </c:pt>
                <c:pt idx="72">
                  <c:v>44620</c:v>
                </c:pt>
                <c:pt idx="73">
                  <c:v>44651</c:v>
                </c:pt>
                <c:pt idx="74">
                  <c:v>44681</c:v>
                </c:pt>
                <c:pt idx="75">
                  <c:v>44712</c:v>
                </c:pt>
                <c:pt idx="76">
                  <c:v>44742</c:v>
                </c:pt>
                <c:pt idx="77">
                  <c:v>44773</c:v>
                </c:pt>
                <c:pt idx="78">
                  <c:v>44804</c:v>
                </c:pt>
                <c:pt idx="79">
                  <c:v>44834</c:v>
                </c:pt>
                <c:pt idx="80">
                  <c:v>44865</c:v>
                </c:pt>
                <c:pt idx="81">
                  <c:v>44895</c:v>
                </c:pt>
                <c:pt idx="82">
                  <c:v>44926</c:v>
                </c:pt>
                <c:pt idx="83">
                  <c:v>44957</c:v>
                </c:pt>
                <c:pt idx="84">
                  <c:v>44985</c:v>
                </c:pt>
                <c:pt idx="85">
                  <c:v>45016</c:v>
                </c:pt>
                <c:pt idx="86">
                  <c:v>45046</c:v>
                </c:pt>
                <c:pt idx="87">
                  <c:v>45077</c:v>
                </c:pt>
                <c:pt idx="88">
                  <c:v>45107</c:v>
                </c:pt>
                <c:pt idx="89">
                  <c:v>45138</c:v>
                </c:pt>
                <c:pt idx="90">
                  <c:v>45169</c:v>
                </c:pt>
                <c:pt idx="91">
                  <c:v>45199</c:v>
                </c:pt>
                <c:pt idx="92">
                  <c:v>45230</c:v>
                </c:pt>
                <c:pt idx="93">
                  <c:v>45260</c:v>
                </c:pt>
              </c:numCache>
            </c:numRef>
          </c:cat>
          <c:val>
            <c:numRef>
              <c:f>עיבוד!$O$12:$O$105</c:f>
              <c:numCache>
                <c:formatCode>0.00</c:formatCode>
                <c:ptCount val="94"/>
                <c:pt idx="0">
                  <c:v>0.2</c:v>
                </c:pt>
                <c:pt idx="1">
                  <c:v>0</c:v>
                </c:pt>
                <c:pt idx="2">
                  <c:v>-0.3</c:v>
                </c:pt>
                <c:pt idx="3">
                  <c:v>-0.5</c:v>
                </c:pt>
                <c:pt idx="4">
                  <c:v>-0.4</c:v>
                </c:pt>
                <c:pt idx="5">
                  <c:v>-0.4</c:v>
                </c:pt>
                <c:pt idx="6">
                  <c:v>-0.5</c:v>
                </c:pt>
                <c:pt idx="7">
                  <c:v>-0.5</c:v>
                </c:pt>
                <c:pt idx="8">
                  <c:v>0.1</c:v>
                </c:pt>
                <c:pt idx="9">
                  <c:v>0.5</c:v>
                </c:pt>
                <c:pt idx="10">
                  <c:v>0.3</c:v>
                </c:pt>
                <c:pt idx="11">
                  <c:v>0.4</c:v>
                </c:pt>
                <c:pt idx="12">
                  <c:v>0.3</c:v>
                </c:pt>
                <c:pt idx="13">
                  <c:v>0.2</c:v>
                </c:pt>
                <c:pt idx="14">
                  <c:v>0.4</c:v>
                </c:pt>
                <c:pt idx="15">
                  <c:v>0.4</c:v>
                </c:pt>
                <c:pt idx="16">
                  <c:v>0.4</c:v>
                </c:pt>
                <c:pt idx="17">
                  <c:v>0.4</c:v>
                </c:pt>
                <c:pt idx="18">
                  <c:v>0.7</c:v>
                </c:pt>
                <c:pt idx="19">
                  <c:v>0.7</c:v>
                </c:pt>
                <c:pt idx="20">
                  <c:v>0.2</c:v>
                </c:pt>
                <c:pt idx="21">
                  <c:v>0.6</c:v>
                </c:pt>
                <c:pt idx="22">
                  <c:v>1</c:v>
                </c:pt>
                <c:pt idx="23">
                  <c:v>1.4</c:v>
                </c:pt>
                <c:pt idx="24">
                  <c:v>1.5</c:v>
                </c:pt>
                <c:pt idx="25">
                  <c:v>1.1000000000000001</c:v>
                </c:pt>
                <c:pt idx="26">
                  <c:v>0.6</c:v>
                </c:pt>
                <c:pt idx="27">
                  <c:v>0.7</c:v>
                </c:pt>
                <c:pt idx="28">
                  <c:v>0.7</c:v>
                </c:pt>
                <c:pt idx="29">
                  <c:v>0.9</c:v>
                </c:pt>
                <c:pt idx="30">
                  <c:v>1.3</c:v>
                </c:pt>
                <c:pt idx="31">
                  <c:v>1.2</c:v>
                </c:pt>
                <c:pt idx="32">
                  <c:v>1.4</c:v>
                </c:pt>
                <c:pt idx="33">
                  <c:v>0.8</c:v>
                </c:pt>
                <c:pt idx="34">
                  <c:v>0.3</c:v>
                </c:pt>
                <c:pt idx="35">
                  <c:v>0.2</c:v>
                </c:pt>
                <c:pt idx="36">
                  <c:v>0.2</c:v>
                </c:pt>
                <c:pt idx="37">
                  <c:v>0.5</c:v>
                </c:pt>
                <c:pt idx="38">
                  <c:v>0.9</c:v>
                </c:pt>
                <c:pt idx="39">
                  <c:v>0.7</c:v>
                </c:pt>
                <c:pt idx="40">
                  <c:v>0.7</c:v>
                </c:pt>
                <c:pt idx="41">
                  <c:v>0.5</c:v>
                </c:pt>
                <c:pt idx="42">
                  <c:v>0.3</c:v>
                </c:pt>
                <c:pt idx="43">
                  <c:v>0.2</c:v>
                </c:pt>
                <c:pt idx="44">
                  <c:v>0.2</c:v>
                </c:pt>
                <c:pt idx="45">
                  <c:v>0.5</c:v>
                </c:pt>
                <c:pt idx="46">
                  <c:v>0.8</c:v>
                </c:pt>
                <c:pt idx="47">
                  <c:v>0.7</c:v>
                </c:pt>
                <c:pt idx="48">
                  <c:v>0.4</c:v>
                </c:pt>
                <c:pt idx="49">
                  <c:v>0.4</c:v>
                </c:pt>
                <c:pt idx="50">
                  <c:v>0.1</c:v>
                </c:pt>
                <c:pt idx="51">
                  <c:v>0.1</c:v>
                </c:pt>
                <c:pt idx="52">
                  <c:v>0.1</c:v>
                </c:pt>
                <c:pt idx="53">
                  <c:v>0.3</c:v>
                </c:pt>
                <c:pt idx="54">
                  <c:v>0.2</c:v>
                </c:pt>
                <c:pt idx="55">
                  <c:v>0</c:v>
                </c:pt>
                <c:pt idx="56">
                  <c:v>-0.4</c:v>
                </c:pt>
                <c:pt idx="57">
                  <c:v>-0.9</c:v>
                </c:pt>
                <c:pt idx="58">
                  <c:v>-1.2</c:v>
                </c:pt>
                <c:pt idx="59">
                  <c:v>-0.7</c:v>
                </c:pt>
                <c:pt idx="60">
                  <c:v>-0.5</c:v>
                </c:pt>
                <c:pt idx="61">
                  <c:v>-0.4</c:v>
                </c:pt>
                <c:pt idx="62">
                  <c:v>-1.1000000000000001</c:v>
                </c:pt>
                <c:pt idx="63">
                  <c:v>-0.8</c:v>
                </c:pt>
                <c:pt idx="64">
                  <c:v>-0.5</c:v>
                </c:pt>
                <c:pt idx="65">
                  <c:v>-0.3</c:v>
                </c:pt>
                <c:pt idx="66">
                  <c:v>-0.4</c:v>
                </c:pt>
                <c:pt idx="67">
                  <c:v>0.2</c:v>
                </c:pt>
                <c:pt idx="68">
                  <c:v>0.1</c:v>
                </c:pt>
                <c:pt idx="69">
                  <c:v>0.6</c:v>
                </c:pt>
                <c:pt idx="70">
                  <c:v>0.8</c:v>
                </c:pt>
                <c:pt idx="71">
                  <c:v>0.5</c:v>
                </c:pt>
                <c:pt idx="72">
                  <c:v>0.9</c:v>
                </c:pt>
                <c:pt idx="73">
                  <c:v>1.2</c:v>
                </c:pt>
                <c:pt idx="74">
                  <c:v>2.5</c:v>
                </c:pt>
                <c:pt idx="75">
                  <c:v>2.5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8E6-4F80-950D-6A0D356ECB83}"/>
            </c:ext>
          </c:extLst>
        </c:ser>
        <c:ser>
          <c:idx val="5"/>
          <c:order val="5"/>
          <c:tx>
            <c:strRef>
              <c:f>עיבוד!$P$11</c:f>
              <c:strCache>
                <c:ptCount val="1"/>
                <c:pt idx="0">
                  <c:v>ארה"ב-תחזית</c:v>
                </c:pt>
              </c:strCache>
            </c:strRef>
          </c:tx>
          <c:spPr>
            <a:ln w="3810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עיבוד!$J$12:$J$105</c:f>
              <c:numCache>
                <c:formatCode>m/d/yyyy</c:formatCode>
                <c:ptCount val="94"/>
                <c:pt idx="0">
                  <c:v>42429</c:v>
                </c:pt>
                <c:pt idx="1">
                  <c:v>42460</c:v>
                </c:pt>
                <c:pt idx="2">
                  <c:v>42490</c:v>
                </c:pt>
                <c:pt idx="3">
                  <c:v>42521</c:v>
                </c:pt>
                <c:pt idx="4">
                  <c:v>42551</c:v>
                </c:pt>
                <c:pt idx="5">
                  <c:v>42582</c:v>
                </c:pt>
                <c:pt idx="6">
                  <c:v>42613</c:v>
                </c:pt>
                <c:pt idx="7">
                  <c:v>42643</c:v>
                </c:pt>
                <c:pt idx="8">
                  <c:v>42674</c:v>
                </c:pt>
                <c:pt idx="9">
                  <c:v>42704</c:v>
                </c:pt>
                <c:pt idx="10">
                  <c:v>42735</c:v>
                </c:pt>
                <c:pt idx="11">
                  <c:v>42766</c:v>
                </c:pt>
                <c:pt idx="12">
                  <c:v>42794</c:v>
                </c:pt>
                <c:pt idx="13">
                  <c:v>42825</c:v>
                </c:pt>
                <c:pt idx="14">
                  <c:v>42855</c:v>
                </c:pt>
                <c:pt idx="15">
                  <c:v>42886</c:v>
                </c:pt>
                <c:pt idx="16">
                  <c:v>42916</c:v>
                </c:pt>
                <c:pt idx="17">
                  <c:v>42947</c:v>
                </c:pt>
                <c:pt idx="18">
                  <c:v>42978</c:v>
                </c:pt>
                <c:pt idx="19">
                  <c:v>43008</c:v>
                </c:pt>
                <c:pt idx="20">
                  <c:v>43039</c:v>
                </c:pt>
                <c:pt idx="21">
                  <c:v>43069</c:v>
                </c:pt>
                <c:pt idx="22">
                  <c:v>43100</c:v>
                </c:pt>
                <c:pt idx="23">
                  <c:v>43131</c:v>
                </c:pt>
                <c:pt idx="24">
                  <c:v>43159</c:v>
                </c:pt>
                <c:pt idx="25">
                  <c:v>43190</c:v>
                </c:pt>
                <c:pt idx="26">
                  <c:v>43220</c:v>
                </c:pt>
                <c:pt idx="27">
                  <c:v>43251</c:v>
                </c:pt>
                <c:pt idx="28">
                  <c:v>43281</c:v>
                </c:pt>
                <c:pt idx="29">
                  <c:v>43312</c:v>
                </c:pt>
                <c:pt idx="30">
                  <c:v>43343</c:v>
                </c:pt>
                <c:pt idx="31">
                  <c:v>43373</c:v>
                </c:pt>
                <c:pt idx="32">
                  <c:v>43404</c:v>
                </c:pt>
                <c:pt idx="33">
                  <c:v>43434</c:v>
                </c:pt>
                <c:pt idx="34">
                  <c:v>43465</c:v>
                </c:pt>
                <c:pt idx="35">
                  <c:v>43496</c:v>
                </c:pt>
                <c:pt idx="36">
                  <c:v>43524</c:v>
                </c:pt>
                <c:pt idx="37">
                  <c:v>43555</c:v>
                </c:pt>
                <c:pt idx="38">
                  <c:v>43585</c:v>
                </c:pt>
                <c:pt idx="39">
                  <c:v>43616</c:v>
                </c:pt>
                <c:pt idx="40">
                  <c:v>43646</c:v>
                </c:pt>
                <c:pt idx="41">
                  <c:v>43677</c:v>
                </c:pt>
                <c:pt idx="42">
                  <c:v>43708</c:v>
                </c:pt>
                <c:pt idx="43">
                  <c:v>43738</c:v>
                </c:pt>
                <c:pt idx="44">
                  <c:v>43769</c:v>
                </c:pt>
                <c:pt idx="45">
                  <c:v>43799</c:v>
                </c:pt>
                <c:pt idx="46">
                  <c:v>43830</c:v>
                </c:pt>
                <c:pt idx="47">
                  <c:v>43861</c:v>
                </c:pt>
                <c:pt idx="48">
                  <c:v>43890</c:v>
                </c:pt>
                <c:pt idx="49">
                  <c:v>43921</c:v>
                </c:pt>
                <c:pt idx="50">
                  <c:v>43951</c:v>
                </c:pt>
                <c:pt idx="51">
                  <c:v>43982</c:v>
                </c:pt>
                <c:pt idx="52">
                  <c:v>44012</c:v>
                </c:pt>
                <c:pt idx="53">
                  <c:v>44043</c:v>
                </c:pt>
                <c:pt idx="54">
                  <c:v>44074</c:v>
                </c:pt>
                <c:pt idx="55">
                  <c:v>44104</c:v>
                </c:pt>
                <c:pt idx="56">
                  <c:v>44135</c:v>
                </c:pt>
                <c:pt idx="57">
                  <c:v>44165</c:v>
                </c:pt>
                <c:pt idx="58">
                  <c:v>44196</c:v>
                </c:pt>
                <c:pt idx="59">
                  <c:v>44227</c:v>
                </c:pt>
                <c:pt idx="60">
                  <c:v>44255</c:v>
                </c:pt>
                <c:pt idx="61">
                  <c:v>44286</c:v>
                </c:pt>
                <c:pt idx="62">
                  <c:v>44316</c:v>
                </c:pt>
                <c:pt idx="63">
                  <c:v>44347</c:v>
                </c:pt>
                <c:pt idx="64">
                  <c:v>44377</c:v>
                </c:pt>
                <c:pt idx="65">
                  <c:v>44408</c:v>
                </c:pt>
                <c:pt idx="66">
                  <c:v>44439</c:v>
                </c:pt>
                <c:pt idx="67">
                  <c:v>44469</c:v>
                </c:pt>
                <c:pt idx="68">
                  <c:v>44500</c:v>
                </c:pt>
                <c:pt idx="69">
                  <c:v>44530</c:v>
                </c:pt>
                <c:pt idx="70">
                  <c:v>44561</c:v>
                </c:pt>
                <c:pt idx="71">
                  <c:v>44592</c:v>
                </c:pt>
                <c:pt idx="72">
                  <c:v>44620</c:v>
                </c:pt>
                <c:pt idx="73">
                  <c:v>44651</c:v>
                </c:pt>
                <c:pt idx="74">
                  <c:v>44681</c:v>
                </c:pt>
                <c:pt idx="75">
                  <c:v>44712</c:v>
                </c:pt>
                <c:pt idx="76">
                  <c:v>44742</c:v>
                </c:pt>
                <c:pt idx="77">
                  <c:v>44773</c:v>
                </c:pt>
                <c:pt idx="78">
                  <c:v>44804</c:v>
                </c:pt>
                <c:pt idx="79">
                  <c:v>44834</c:v>
                </c:pt>
                <c:pt idx="80">
                  <c:v>44865</c:v>
                </c:pt>
                <c:pt idx="81">
                  <c:v>44895</c:v>
                </c:pt>
                <c:pt idx="82">
                  <c:v>44926</c:v>
                </c:pt>
                <c:pt idx="83">
                  <c:v>44957</c:v>
                </c:pt>
                <c:pt idx="84">
                  <c:v>44985</c:v>
                </c:pt>
                <c:pt idx="85">
                  <c:v>45016</c:v>
                </c:pt>
                <c:pt idx="86">
                  <c:v>45046</c:v>
                </c:pt>
                <c:pt idx="87">
                  <c:v>45077</c:v>
                </c:pt>
                <c:pt idx="88">
                  <c:v>45107</c:v>
                </c:pt>
                <c:pt idx="89">
                  <c:v>45138</c:v>
                </c:pt>
                <c:pt idx="90">
                  <c:v>45169</c:v>
                </c:pt>
                <c:pt idx="91">
                  <c:v>45199</c:v>
                </c:pt>
                <c:pt idx="92">
                  <c:v>45230</c:v>
                </c:pt>
                <c:pt idx="93">
                  <c:v>45260</c:v>
                </c:pt>
              </c:numCache>
            </c:numRef>
          </c:cat>
          <c:val>
            <c:numRef>
              <c:f>עיבוד!$P$12:$P$105</c:f>
              <c:numCache>
                <c:formatCode>0.00</c:formatCode>
                <c:ptCount val="94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8.6</c:v>
                </c:pt>
                <c:pt idx="76">
                  <c:v>8.1</c:v>
                </c:pt>
                <c:pt idx="77">
                  <c:v>7.9333333333333327</c:v>
                </c:pt>
                <c:pt idx="78">
                  <c:v>7.7666666666666657</c:v>
                </c:pt>
                <c:pt idx="79">
                  <c:v>7.6</c:v>
                </c:pt>
                <c:pt idx="80">
                  <c:v>7.2333333333333325</c:v>
                </c:pt>
                <c:pt idx="81">
                  <c:v>6.8666666666666663</c:v>
                </c:pt>
                <c:pt idx="82">
                  <c:v>6.5</c:v>
                </c:pt>
                <c:pt idx="83">
                  <c:v>6</c:v>
                </c:pt>
                <c:pt idx="84">
                  <c:v>5.5</c:v>
                </c:pt>
                <c:pt idx="85">
                  <c:v>5</c:v>
                </c:pt>
                <c:pt idx="86">
                  <c:v>4.5</c:v>
                </c:pt>
                <c:pt idx="87">
                  <c:v>3.9999999999999996</c:v>
                </c:pt>
                <c:pt idx="88">
                  <c:v>3.4999999999999996</c:v>
                </c:pt>
                <c:pt idx="89">
                  <c:v>3.2499999999999996</c:v>
                </c:pt>
                <c:pt idx="90">
                  <c:v>3</c:v>
                </c:pt>
                <c:pt idx="91">
                  <c:v>2.75</c:v>
                </c:pt>
                <c:pt idx="92">
                  <c:v>2.6666666666666665</c:v>
                </c:pt>
                <c:pt idx="93">
                  <c:v>2.583333333333333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8E6-4F80-950D-6A0D356ECB83}"/>
            </c:ext>
          </c:extLst>
        </c:ser>
        <c:ser>
          <c:idx val="6"/>
          <c:order val="6"/>
          <c:tx>
            <c:strRef>
              <c:f>עיבוד!$Q$11</c:f>
              <c:strCache>
                <c:ptCount val="1"/>
                <c:pt idx="0">
                  <c:v>גוש האירו-תחזית</c:v>
                </c:pt>
              </c:strCache>
            </c:strRef>
          </c:tx>
          <c:spPr>
            <a:ln w="38100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עיבוד!$J$12:$J$105</c:f>
              <c:numCache>
                <c:formatCode>m/d/yyyy</c:formatCode>
                <c:ptCount val="94"/>
                <c:pt idx="0">
                  <c:v>42429</c:v>
                </c:pt>
                <c:pt idx="1">
                  <c:v>42460</c:v>
                </c:pt>
                <c:pt idx="2">
                  <c:v>42490</c:v>
                </c:pt>
                <c:pt idx="3">
                  <c:v>42521</c:v>
                </c:pt>
                <c:pt idx="4">
                  <c:v>42551</c:v>
                </c:pt>
                <c:pt idx="5">
                  <c:v>42582</c:v>
                </c:pt>
                <c:pt idx="6">
                  <c:v>42613</c:v>
                </c:pt>
                <c:pt idx="7">
                  <c:v>42643</c:v>
                </c:pt>
                <c:pt idx="8">
                  <c:v>42674</c:v>
                </c:pt>
                <c:pt idx="9">
                  <c:v>42704</c:v>
                </c:pt>
                <c:pt idx="10">
                  <c:v>42735</c:v>
                </c:pt>
                <c:pt idx="11">
                  <c:v>42766</c:v>
                </c:pt>
                <c:pt idx="12">
                  <c:v>42794</c:v>
                </c:pt>
                <c:pt idx="13">
                  <c:v>42825</c:v>
                </c:pt>
                <c:pt idx="14">
                  <c:v>42855</c:v>
                </c:pt>
                <c:pt idx="15">
                  <c:v>42886</c:v>
                </c:pt>
                <c:pt idx="16">
                  <c:v>42916</c:v>
                </c:pt>
                <c:pt idx="17">
                  <c:v>42947</c:v>
                </c:pt>
                <c:pt idx="18">
                  <c:v>42978</c:v>
                </c:pt>
                <c:pt idx="19">
                  <c:v>43008</c:v>
                </c:pt>
                <c:pt idx="20">
                  <c:v>43039</c:v>
                </c:pt>
                <c:pt idx="21">
                  <c:v>43069</c:v>
                </c:pt>
                <c:pt idx="22">
                  <c:v>43100</c:v>
                </c:pt>
                <c:pt idx="23">
                  <c:v>43131</c:v>
                </c:pt>
                <c:pt idx="24">
                  <c:v>43159</c:v>
                </c:pt>
                <c:pt idx="25">
                  <c:v>43190</c:v>
                </c:pt>
                <c:pt idx="26">
                  <c:v>43220</c:v>
                </c:pt>
                <c:pt idx="27">
                  <c:v>43251</c:v>
                </c:pt>
                <c:pt idx="28">
                  <c:v>43281</c:v>
                </c:pt>
                <c:pt idx="29">
                  <c:v>43312</c:v>
                </c:pt>
                <c:pt idx="30">
                  <c:v>43343</c:v>
                </c:pt>
                <c:pt idx="31">
                  <c:v>43373</c:v>
                </c:pt>
                <c:pt idx="32">
                  <c:v>43404</c:v>
                </c:pt>
                <c:pt idx="33">
                  <c:v>43434</c:v>
                </c:pt>
                <c:pt idx="34">
                  <c:v>43465</c:v>
                </c:pt>
                <c:pt idx="35">
                  <c:v>43496</c:v>
                </c:pt>
                <c:pt idx="36">
                  <c:v>43524</c:v>
                </c:pt>
                <c:pt idx="37">
                  <c:v>43555</c:v>
                </c:pt>
                <c:pt idx="38">
                  <c:v>43585</c:v>
                </c:pt>
                <c:pt idx="39">
                  <c:v>43616</c:v>
                </c:pt>
                <c:pt idx="40">
                  <c:v>43646</c:v>
                </c:pt>
                <c:pt idx="41">
                  <c:v>43677</c:v>
                </c:pt>
                <c:pt idx="42">
                  <c:v>43708</c:v>
                </c:pt>
                <c:pt idx="43">
                  <c:v>43738</c:v>
                </c:pt>
                <c:pt idx="44">
                  <c:v>43769</c:v>
                </c:pt>
                <c:pt idx="45">
                  <c:v>43799</c:v>
                </c:pt>
                <c:pt idx="46">
                  <c:v>43830</c:v>
                </c:pt>
                <c:pt idx="47">
                  <c:v>43861</c:v>
                </c:pt>
                <c:pt idx="48">
                  <c:v>43890</c:v>
                </c:pt>
                <c:pt idx="49">
                  <c:v>43921</c:v>
                </c:pt>
                <c:pt idx="50">
                  <c:v>43951</c:v>
                </c:pt>
                <c:pt idx="51">
                  <c:v>43982</c:v>
                </c:pt>
                <c:pt idx="52">
                  <c:v>44012</c:v>
                </c:pt>
                <c:pt idx="53">
                  <c:v>44043</c:v>
                </c:pt>
                <c:pt idx="54">
                  <c:v>44074</c:v>
                </c:pt>
                <c:pt idx="55">
                  <c:v>44104</c:v>
                </c:pt>
                <c:pt idx="56">
                  <c:v>44135</c:v>
                </c:pt>
                <c:pt idx="57">
                  <c:v>44165</c:v>
                </c:pt>
                <c:pt idx="58">
                  <c:v>44196</c:v>
                </c:pt>
                <c:pt idx="59">
                  <c:v>44227</c:v>
                </c:pt>
                <c:pt idx="60">
                  <c:v>44255</c:v>
                </c:pt>
                <c:pt idx="61">
                  <c:v>44286</c:v>
                </c:pt>
                <c:pt idx="62">
                  <c:v>44316</c:v>
                </c:pt>
                <c:pt idx="63">
                  <c:v>44347</c:v>
                </c:pt>
                <c:pt idx="64">
                  <c:v>44377</c:v>
                </c:pt>
                <c:pt idx="65">
                  <c:v>44408</c:v>
                </c:pt>
                <c:pt idx="66">
                  <c:v>44439</c:v>
                </c:pt>
                <c:pt idx="67">
                  <c:v>44469</c:v>
                </c:pt>
                <c:pt idx="68">
                  <c:v>44500</c:v>
                </c:pt>
                <c:pt idx="69">
                  <c:v>44530</c:v>
                </c:pt>
                <c:pt idx="70">
                  <c:v>44561</c:v>
                </c:pt>
                <c:pt idx="71">
                  <c:v>44592</c:v>
                </c:pt>
                <c:pt idx="72">
                  <c:v>44620</c:v>
                </c:pt>
                <c:pt idx="73">
                  <c:v>44651</c:v>
                </c:pt>
                <c:pt idx="74">
                  <c:v>44681</c:v>
                </c:pt>
                <c:pt idx="75">
                  <c:v>44712</c:v>
                </c:pt>
                <c:pt idx="76">
                  <c:v>44742</c:v>
                </c:pt>
                <c:pt idx="77">
                  <c:v>44773</c:v>
                </c:pt>
                <c:pt idx="78">
                  <c:v>44804</c:v>
                </c:pt>
                <c:pt idx="79">
                  <c:v>44834</c:v>
                </c:pt>
                <c:pt idx="80">
                  <c:v>44865</c:v>
                </c:pt>
                <c:pt idx="81">
                  <c:v>44895</c:v>
                </c:pt>
                <c:pt idx="82">
                  <c:v>44926</c:v>
                </c:pt>
                <c:pt idx="83">
                  <c:v>44957</c:v>
                </c:pt>
                <c:pt idx="84">
                  <c:v>44985</c:v>
                </c:pt>
                <c:pt idx="85">
                  <c:v>45016</c:v>
                </c:pt>
                <c:pt idx="86">
                  <c:v>45046</c:v>
                </c:pt>
                <c:pt idx="87">
                  <c:v>45077</c:v>
                </c:pt>
                <c:pt idx="88">
                  <c:v>45107</c:v>
                </c:pt>
                <c:pt idx="89">
                  <c:v>45138</c:v>
                </c:pt>
                <c:pt idx="90">
                  <c:v>45169</c:v>
                </c:pt>
                <c:pt idx="91">
                  <c:v>45199</c:v>
                </c:pt>
                <c:pt idx="92">
                  <c:v>45230</c:v>
                </c:pt>
                <c:pt idx="93">
                  <c:v>45260</c:v>
                </c:pt>
              </c:numCache>
            </c:numRef>
          </c:cat>
          <c:val>
            <c:numRef>
              <c:f>עיבוד!$Q$12:$Q$105</c:f>
              <c:numCache>
                <c:formatCode>0.00</c:formatCode>
                <c:ptCount val="94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8.6</c:v>
                </c:pt>
                <c:pt idx="77">
                  <c:v>8.5999999999999979</c:v>
                </c:pt>
                <c:pt idx="78">
                  <c:v>8.1999999999999993</c:v>
                </c:pt>
                <c:pt idx="79">
                  <c:v>8</c:v>
                </c:pt>
                <c:pt idx="80">
                  <c:v>8</c:v>
                </c:pt>
                <c:pt idx="81">
                  <c:v>7.3333333333333321</c:v>
                </c:pt>
                <c:pt idx="82">
                  <c:v>6.9999999999999991</c:v>
                </c:pt>
                <c:pt idx="83">
                  <c:v>6.9999999999999991</c:v>
                </c:pt>
                <c:pt idx="84">
                  <c:v>5.5666666666666664</c:v>
                </c:pt>
                <c:pt idx="85">
                  <c:v>4.8499999999999996</c:v>
                </c:pt>
                <c:pt idx="86">
                  <c:v>4.8499999999999996</c:v>
                </c:pt>
                <c:pt idx="87">
                  <c:v>3.8166666666666664</c:v>
                </c:pt>
                <c:pt idx="88">
                  <c:v>3.3</c:v>
                </c:pt>
                <c:pt idx="89">
                  <c:v>3.3</c:v>
                </c:pt>
                <c:pt idx="90">
                  <c:v>2.833333333333333</c:v>
                </c:pt>
                <c:pt idx="91">
                  <c:v>2.6</c:v>
                </c:pt>
                <c:pt idx="92">
                  <c:v>2.6</c:v>
                </c:pt>
                <c:pt idx="93">
                  <c:v>2.2000000000000002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8E6-4F80-950D-6A0D356ECB83}"/>
            </c:ext>
          </c:extLst>
        </c:ser>
        <c:ser>
          <c:idx val="8"/>
          <c:order val="8"/>
          <c:tx>
            <c:strRef>
              <c:f>עיבוד!$S$11</c:f>
              <c:strCache>
                <c:ptCount val="1"/>
                <c:pt idx="0">
                  <c:v>בריטניה-תחזית</c:v>
                </c:pt>
              </c:strCache>
            </c:strRef>
          </c:tx>
          <c:spPr>
            <a:ln w="38100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עיבוד!$J$12:$J$105</c:f>
              <c:numCache>
                <c:formatCode>m/d/yyyy</c:formatCode>
                <c:ptCount val="94"/>
                <c:pt idx="0">
                  <c:v>42429</c:v>
                </c:pt>
                <c:pt idx="1">
                  <c:v>42460</c:v>
                </c:pt>
                <c:pt idx="2">
                  <c:v>42490</c:v>
                </c:pt>
                <c:pt idx="3">
                  <c:v>42521</c:v>
                </c:pt>
                <c:pt idx="4">
                  <c:v>42551</c:v>
                </c:pt>
                <c:pt idx="5">
                  <c:v>42582</c:v>
                </c:pt>
                <c:pt idx="6">
                  <c:v>42613</c:v>
                </c:pt>
                <c:pt idx="7">
                  <c:v>42643</c:v>
                </c:pt>
                <c:pt idx="8">
                  <c:v>42674</c:v>
                </c:pt>
                <c:pt idx="9">
                  <c:v>42704</c:v>
                </c:pt>
                <c:pt idx="10">
                  <c:v>42735</c:v>
                </c:pt>
                <c:pt idx="11">
                  <c:v>42766</c:v>
                </c:pt>
                <c:pt idx="12">
                  <c:v>42794</c:v>
                </c:pt>
                <c:pt idx="13">
                  <c:v>42825</c:v>
                </c:pt>
                <c:pt idx="14">
                  <c:v>42855</c:v>
                </c:pt>
                <c:pt idx="15">
                  <c:v>42886</c:v>
                </c:pt>
                <c:pt idx="16">
                  <c:v>42916</c:v>
                </c:pt>
                <c:pt idx="17">
                  <c:v>42947</c:v>
                </c:pt>
                <c:pt idx="18">
                  <c:v>42978</c:v>
                </c:pt>
                <c:pt idx="19">
                  <c:v>43008</c:v>
                </c:pt>
                <c:pt idx="20">
                  <c:v>43039</c:v>
                </c:pt>
                <c:pt idx="21">
                  <c:v>43069</c:v>
                </c:pt>
                <c:pt idx="22">
                  <c:v>43100</c:v>
                </c:pt>
                <c:pt idx="23">
                  <c:v>43131</c:v>
                </c:pt>
                <c:pt idx="24">
                  <c:v>43159</c:v>
                </c:pt>
                <c:pt idx="25">
                  <c:v>43190</c:v>
                </c:pt>
                <c:pt idx="26">
                  <c:v>43220</c:v>
                </c:pt>
                <c:pt idx="27">
                  <c:v>43251</c:v>
                </c:pt>
                <c:pt idx="28">
                  <c:v>43281</c:v>
                </c:pt>
                <c:pt idx="29">
                  <c:v>43312</c:v>
                </c:pt>
                <c:pt idx="30">
                  <c:v>43343</c:v>
                </c:pt>
                <c:pt idx="31">
                  <c:v>43373</c:v>
                </c:pt>
                <c:pt idx="32">
                  <c:v>43404</c:v>
                </c:pt>
                <c:pt idx="33">
                  <c:v>43434</c:v>
                </c:pt>
                <c:pt idx="34">
                  <c:v>43465</c:v>
                </c:pt>
                <c:pt idx="35">
                  <c:v>43496</c:v>
                </c:pt>
                <c:pt idx="36">
                  <c:v>43524</c:v>
                </c:pt>
                <c:pt idx="37">
                  <c:v>43555</c:v>
                </c:pt>
                <c:pt idx="38">
                  <c:v>43585</c:v>
                </c:pt>
                <c:pt idx="39">
                  <c:v>43616</c:v>
                </c:pt>
                <c:pt idx="40">
                  <c:v>43646</c:v>
                </c:pt>
                <c:pt idx="41">
                  <c:v>43677</c:v>
                </c:pt>
                <c:pt idx="42">
                  <c:v>43708</c:v>
                </c:pt>
                <c:pt idx="43">
                  <c:v>43738</c:v>
                </c:pt>
                <c:pt idx="44">
                  <c:v>43769</c:v>
                </c:pt>
                <c:pt idx="45">
                  <c:v>43799</c:v>
                </c:pt>
                <c:pt idx="46">
                  <c:v>43830</c:v>
                </c:pt>
                <c:pt idx="47">
                  <c:v>43861</c:v>
                </c:pt>
                <c:pt idx="48">
                  <c:v>43890</c:v>
                </c:pt>
                <c:pt idx="49">
                  <c:v>43921</c:v>
                </c:pt>
                <c:pt idx="50">
                  <c:v>43951</c:v>
                </c:pt>
                <c:pt idx="51">
                  <c:v>43982</c:v>
                </c:pt>
                <c:pt idx="52">
                  <c:v>44012</c:v>
                </c:pt>
                <c:pt idx="53">
                  <c:v>44043</c:v>
                </c:pt>
                <c:pt idx="54">
                  <c:v>44074</c:v>
                </c:pt>
                <c:pt idx="55">
                  <c:v>44104</c:v>
                </c:pt>
                <c:pt idx="56">
                  <c:v>44135</c:v>
                </c:pt>
                <c:pt idx="57">
                  <c:v>44165</c:v>
                </c:pt>
                <c:pt idx="58">
                  <c:v>44196</c:v>
                </c:pt>
                <c:pt idx="59">
                  <c:v>44227</c:v>
                </c:pt>
                <c:pt idx="60">
                  <c:v>44255</c:v>
                </c:pt>
                <c:pt idx="61">
                  <c:v>44286</c:v>
                </c:pt>
                <c:pt idx="62">
                  <c:v>44316</c:v>
                </c:pt>
                <c:pt idx="63">
                  <c:v>44347</c:v>
                </c:pt>
                <c:pt idx="64">
                  <c:v>44377</c:v>
                </c:pt>
                <c:pt idx="65">
                  <c:v>44408</c:v>
                </c:pt>
                <c:pt idx="66">
                  <c:v>44439</c:v>
                </c:pt>
                <c:pt idx="67">
                  <c:v>44469</c:v>
                </c:pt>
                <c:pt idx="68">
                  <c:v>44500</c:v>
                </c:pt>
                <c:pt idx="69">
                  <c:v>44530</c:v>
                </c:pt>
                <c:pt idx="70">
                  <c:v>44561</c:v>
                </c:pt>
                <c:pt idx="71">
                  <c:v>44592</c:v>
                </c:pt>
                <c:pt idx="72">
                  <c:v>44620</c:v>
                </c:pt>
                <c:pt idx="73">
                  <c:v>44651</c:v>
                </c:pt>
                <c:pt idx="74">
                  <c:v>44681</c:v>
                </c:pt>
                <c:pt idx="75">
                  <c:v>44712</c:v>
                </c:pt>
                <c:pt idx="76">
                  <c:v>44742</c:v>
                </c:pt>
                <c:pt idx="77">
                  <c:v>44773</c:v>
                </c:pt>
                <c:pt idx="78">
                  <c:v>44804</c:v>
                </c:pt>
                <c:pt idx="79">
                  <c:v>44834</c:v>
                </c:pt>
                <c:pt idx="80">
                  <c:v>44865</c:v>
                </c:pt>
                <c:pt idx="81">
                  <c:v>44895</c:v>
                </c:pt>
                <c:pt idx="82">
                  <c:v>44926</c:v>
                </c:pt>
                <c:pt idx="83">
                  <c:v>44957</c:v>
                </c:pt>
                <c:pt idx="84">
                  <c:v>44985</c:v>
                </c:pt>
                <c:pt idx="85">
                  <c:v>45016</c:v>
                </c:pt>
                <c:pt idx="86">
                  <c:v>45046</c:v>
                </c:pt>
                <c:pt idx="87">
                  <c:v>45077</c:v>
                </c:pt>
                <c:pt idx="88">
                  <c:v>45107</c:v>
                </c:pt>
                <c:pt idx="89">
                  <c:v>45138</c:v>
                </c:pt>
                <c:pt idx="90">
                  <c:v>45169</c:v>
                </c:pt>
                <c:pt idx="91">
                  <c:v>45199</c:v>
                </c:pt>
                <c:pt idx="92">
                  <c:v>45230</c:v>
                </c:pt>
                <c:pt idx="93">
                  <c:v>45260</c:v>
                </c:pt>
              </c:numCache>
            </c:numRef>
          </c:cat>
          <c:val>
            <c:numRef>
              <c:f>עיבוד!$S$12:$S$105</c:f>
              <c:numCache>
                <c:formatCode>0.00</c:formatCode>
                <c:ptCount val="94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9.1</c:v>
                </c:pt>
                <c:pt idx="76">
                  <c:v>8.9499999999999993</c:v>
                </c:pt>
                <c:pt idx="77">
                  <c:v>8.9499999999999993</c:v>
                </c:pt>
                <c:pt idx="78">
                  <c:v>8.8166666666666664</c:v>
                </c:pt>
                <c:pt idx="79">
                  <c:v>8.75</c:v>
                </c:pt>
                <c:pt idx="80">
                  <c:v>8.75</c:v>
                </c:pt>
                <c:pt idx="81">
                  <c:v>9.0166666666666657</c:v>
                </c:pt>
                <c:pt idx="82">
                  <c:v>9.1499999999999986</c:v>
                </c:pt>
                <c:pt idx="83">
                  <c:v>8.7999999999999989</c:v>
                </c:pt>
                <c:pt idx="84">
                  <c:v>8.7999999999999989</c:v>
                </c:pt>
                <c:pt idx="85">
                  <c:v>8.1</c:v>
                </c:pt>
                <c:pt idx="86">
                  <c:v>8.1</c:v>
                </c:pt>
                <c:pt idx="87">
                  <c:v>5.8999999999999995</c:v>
                </c:pt>
                <c:pt idx="88">
                  <c:v>4.8</c:v>
                </c:pt>
                <c:pt idx="89">
                  <c:v>4.8</c:v>
                </c:pt>
                <c:pt idx="90">
                  <c:v>4.3</c:v>
                </c:pt>
                <c:pt idx="91">
                  <c:v>4.05</c:v>
                </c:pt>
                <c:pt idx="92">
                  <c:v>4.05</c:v>
                </c:pt>
                <c:pt idx="93">
                  <c:v>2.9499999999999997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8E6-4F80-950D-6A0D356ECB83}"/>
            </c:ext>
          </c:extLst>
        </c:ser>
        <c:ser>
          <c:idx val="9"/>
          <c:order val="9"/>
          <c:tx>
            <c:strRef>
              <c:f>עיבוד!$T$11</c:f>
              <c:strCache>
                <c:ptCount val="1"/>
                <c:pt idx="0">
                  <c:v>יפן-תחזית</c:v>
                </c:pt>
              </c:strCache>
            </c:strRef>
          </c:tx>
          <c:spPr>
            <a:ln w="38100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עיבוד!$J$12:$J$105</c:f>
              <c:numCache>
                <c:formatCode>m/d/yyyy</c:formatCode>
                <c:ptCount val="94"/>
                <c:pt idx="0">
                  <c:v>42429</c:v>
                </c:pt>
                <c:pt idx="1">
                  <c:v>42460</c:v>
                </c:pt>
                <c:pt idx="2">
                  <c:v>42490</c:v>
                </c:pt>
                <c:pt idx="3">
                  <c:v>42521</c:v>
                </c:pt>
                <c:pt idx="4">
                  <c:v>42551</c:v>
                </c:pt>
                <c:pt idx="5">
                  <c:v>42582</c:v>
                </c:pt>
                <c:pt idx="6">
                  <c:v>42613</c:v>
                </c:pt>
                <c:pt idx="7">
                  <c:v>42643</c:v>
                </c:pt>
                <c:pt idx="8">
                  <c:v>42674</c:v>
                </c:pt>
                <c:pt idx="9">
                  <c:v>42704</c:v>
                </c:pt>
                <c:pt idx="10">
                  <c:v>42735</c:v>
                </c:pt>
                <c:pt idx="11">
                  <c:v>42766</c:v>
                </c:pt>
                <c:pt idx="12">
                  <c:v>42794</c:v>
                </c:pt>
                <c:pt idx="13">
                  <c:v>42825</c:v>
                </c:pt>
                <c:pt idx="14">
                  <c:v>42855</c:v>
                </c:pt>
                <c:pt idx="15">
                  <c:v>42886</c:v>
                </c:pt>
                <c:pt idx="16">
                  <c:v>42916</c:v>
                </c:pt>
                <c:pt idx="17">
                  <c:v>42947</c:v>
                </c:pt>
                <c:pt idx="18">
                  <c:v>42978</c:v>
                </c:pt>
                <c:pt idx="19">
                  <c:v>43008</c:v>
                </c:pt>
                <c:pt idx="20">
                  <c:v>43039</c:v>
                </c:pt>
                <c:pt idx="21">
                  <c:v>43069</c:v>
                </c:pt>
                <c:pt idx="22">
                  <c:v>43100</c:v>
                </c:pt>
                <c:pt idx="23">
                  <c:v>43131</c:v>
                </c:pt>
                <c:pt idx="24">
                  <c:v>43159</c:v>
                </c:pt>
                <c:pt idx="25">
                  <c:v>43190</c:v>
                </c:pt>
                <c:pt idx="26">
                  <c:v>43220</c:v>
                </c:pt>
                <c:pt idx="27">
                  <c:v>43251</c:v>
                </c:pt>
                <c:pt idx="28">
                  <c:v>43281</c:v>
                </c:pt>
                <c:pt idx="29">
                  <c:v>43312</c:v>
                </c:pt>
                <c:pt idx="30">
                  <c:v>43343</c:v>
                </c:pt>
                <c:pt idx="31">
                  <c:v>43373</c:v>
                </c:pt>
                <c:pt idx="32">
                  <c:v>43404</c:v>
                </c:pt>
                <c:pt idx="33">
                  <c:v>43434</c:v>
                </c:pt>
                <c:pt idx="34">
                  <c:v>43465</c:v>
                </c:pt>
                <c:pt idx="35">
                  <c:v>43496</c:v>
                </c:pt>
                <c:pt idx="36">
                  <c:v>43524</c:v>
                </c:pt>
                <c:pt idx="37">
                  <c:v>43555</c:v>
                </c:pt>
                <c:pt idx="38">
                  <c:v>43585</c:v>
                </c:pt>
                <c:pt idx="39">
                  <c:v>43616</c:v>
                </c:pt>
                <c:pt idx="40">
                  <c:v>43646</c:v>
                </c:pt>
                <c:pt idx="41">
                  <c:v>43677</c:v>
                </c:pt>
                <c:pt idx="42">
                  <c:v>43708</c:v>
                </c:pt>
                <c:pt idx="43">
                  <c:v>43738</c:v>
                </c:pt>
                <c:pt idx="44">
                  <c:v>43769</c:v>
                </c:pt>
                <c:pt idx="45">
                  <c:v>43799</c:v>
                </c:pt>
                <c:pt idx="46">
                  <c:v>43830</c:v>
                </c:pt>
                <c:pt idx="47">
                  <c:v>43861</c:v>
                </c:pt>
                <c:pt idx="48">
                  <c:v>43890</c:v>
                </c:pt>
                <c:pt idx="49">
                  <c:v>43921</c:v>
                </c:pt>
                <c:pt idx="50">
                  <c:v>43951</c:v>
                </c:pt>
                <c:pt idx="51">
                  <c:v>43982</c:v>
                </c:pt>
                <c:pt idx="52">
                  <c:v>44012</c:v>
                </c:pt>
                <c:pt idx="53">
                  <c:v>44043</c:v>
                </c:pt>
                <c:pt idx="54">
                  <c:v>44074</c:v>
                </c:pt>
                <c:pt idx="55">
                  <c:v>44104</c:v>
                </c:pt>
                <c:pt idx="56">
                  <c:v>44135</c:v>
                </c:pt>
                <c:pt idx="57">
                  <c:v>44165</c:v>
                </c:pt>
                <c:pt idx="58">
                  <c:v>44196</c:v>
                </c:pt>
                <c:pt idx="59">
                  <c:v>44227</c:v>
                </c:pt>
                <c:pt idx="60">
                  <c:v>44255</c:v>
                </c:pt>
                <c:pt idx="61">
                  <c:v>44286</c:v>
                </c:pt>
                <c:pt idx="62">
                  <c:v>44316</c:v>
                </c:pt>
                <c:pt idx="63">
                  <c:v>44347</c:v>
                </c:pt>
                <c:pt idx="64">
                  <c:v>44377</c:v>
                </c:pt>
                <c:pt idx="65">
                  <c:v>44408</c:v>
                </c:pt>
                <c:pt idx="66">
                  <c:v>44439</c:v>
                </c:pt>
                <c:pt idx="67">
                  <c:v>44469</c:v>
                </c:pt>
                <c:pt idx="68">
                  <c:v>44500</c:v>
                </c:pt>
                <c:pt idx="69">
                  <c:v>44530</c:v>
                </c:pt>
                <c:pt idx="70">
                  <c:v>44561</c:v>
                </c:pt>
                <c:pt idx="71">
                  <c:v>44592</c:v>
                </c:pt>
                <c:pt idx="72">
                  <c:v>44620</c:v>
                </c:pt>
                <c:pt idx="73">
                  <c:v>44651</c:v>
                </c:pt>
                <c:pt idx="74">
                  <c:v>44681</c:v>
                </c:pt>
                <c:pt idx="75">
                  <c:v>44712</c:v>
                </c:pt>
                <c:pt idx="76">
                  <c:v>44742</c:v>
                </c:pt>
                <c:pt idx="77">
                  <c:v>44773</c:v>
                </c:pt>
                <c:pt idx="78">
                  <c:v>44804</c:v>
                </c:pt>
                <c:pt idx="79">
                  <c:v>44834</c:v>
                </c:pt>
                <c:pt idx="80">
                  <c:v>44865</c:v>
                </c:pt>
                <c:pt idx="81">
                  <c:v>44895</c:v>
                </c:pt>
                <c:pt idx="82">
                  <c:v>44926</c:v>
                </c:pt>
                <c:pt idx="83">
                  <c:v>44957</c:v>
                </c:pt>
                <c:pt idx="84">
                  <c:v>44985</c:v>
                </c:pt>
                <c:pt idx="85">
                  <c:v>45016</c:v>
                </c:pt>
                <c:pt idx="86">
                  <c:v>45046</c:v>
                </c:pt>
                <c:pt idx="87">
                  <c:v>45077</c:v>
                </c:pt>
                <c:pt idx="88">
                  <c:v>45107</c:v>
                </c:pt>
                <c:pt idx="89">
                  <c:v>45138</c:v>
                </c:pt>
                <c:pt idx="90">
                  <c:v>45169</c:v>
                </c:pt>
                <c:pt idx="91">
                  <c:v>45199</c:v>
                </c:pt>
                <c:pt idx="92">
                  <c:v>45230</c:v>
                </c:pt>
                <c:pt idx="93">
                  <c:v>45260</c:v>
                </c:pt>
              </c:numCache>
            </c:numRef>
          </c:cat>
          <c:val>
            <c:numRef>
              <c:f>עיבוד!$T$12:$T$105</c:f>
              <c:numCache>
                <c:formatCode>0.00</c:formatCode>
                <c:ptCount val="94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2.5</c:v>
                </c:pt>
                <c:pt idx="76">
                  <c:v>2.4</c:v>
                </c:pt>
                <c:pt idx="77">
                  <c:v>2.4</c:v>
                </c:pt>
                <c:pt idx="78">
                  <c:v>2.333333333333333</c:v>
                </c:pt>
                <c:pt idx="79">
                  <c:v>2.2999999999999998</c:v>
                </c:pt>
                <c:pt idx="80">
                  <c:v>2.2999999999999998</c:v>
                </c:pt>
                <c:pt idx="81">
                  <c:v>2.2999999999999998</c:v>
                </c:pt>
                <c:pt idx="82">
                  <c:v>2.2999999999999998</c:v>
                </c:pt>
                <c:pt idx="83">
                  <c:v>2.2999999999999998</c:v>
                </c:pt>
                <c:pt idx="84">
                  <c:v>2</c:v>
                </c:pt>
                <c:pt idx="85">
                  <c:v>1.85</c:v>
                </c:pt>
                <c:pt idx="86">
                  <c:v>1.85</c:v>
                </c:pt>
                <c:pt idx="87">
                  <c:v>1.4166666666666665</c:v>
                </c:pt>
                <c:pt idx="88">
                  <c:v>1.2</c:v>
                </c:pt>
                <c:pt idx="89">
                  <c:v>1.2</c:v>
                </c:pt>
                <c:pt idx="90">
                  <c:v>1.0666666666666667</c:v>
                </c:pt>
                <c:pt idx="91">
                  <c:v>1</c:v>
                </c:pt>
                <c:pt idx="92">
                  <c:v>1</c:v>
                </c:pt>
                <c:pt idx="93">
                  <c:v>0.8666666666666667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8E6-4F80-950D-6A0D356ECB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4778328"/>
        <c:axId val="574772424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עיבוד!$M$11</c15:sqref>
                        </c15:formulaRef>
                      </c:ext>
                    </c:extLst>
                    <c:strCache>
                      <c:ptCount val="1"/>
                      <c:pt idx="0">
                        <c:v>סין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עיבוד!$J$12:$J$105</c15:sqref>
                        </c15:formulaRef>
                      </c:ext>
                    </c:extLst>
                    <c:numCache>
                      <c:formatCode>m/d/yyyy</c:formatCode>
                      <c:ptCount val="94"/>
                      <c:pt idx="0">
                        <c:v>42429</c:v>
                      </c:pt>
                      <c:pt idx="1">
                        <c:v>42460</c:v>
                      </c:pt>
                      <c:pt idx="2">
                        <c:v>42490</c:v>
                      </c:pt>
                      <c:pt idx="3">
                        <c:v>42521</c:v>
                      </c:pt>
                      <c:pt idx="4">
                        <c:v>42551</c:v>
                      </c:pt>
                      <c:pt idx="5">
                        <c:v>42582</c:v>
                      </c:pt>
                      <c:pt idx="6">
                        <c:v>42613</c:v>
                      </c:pt>
                      <c:pt idx="7">
                        <c:v>42643</c:v>
                      </c:pt>
                      <c:pt idx="8">
                        <c:v>42674</c:v>
                      </c:pt>
                      <c:pt idx="9">
                        <c:v>42704</c:v>
                      </c:pt>
                      <c:pt idx="10">
                        <c:v>42735</c:v>
                      </c:pt>
                      <c:pt idx="11">
                        <c:v>42766</c:v>
                      </c:pt>
                      <c:pt idx="12">
                        <c:v>42794</c:v>
                      </c:pt>
                      <c:pt idx="13">
                        <c:v>42825</c:v>
                      </c:pt>
                      <c:pt idx="14">
                        <c:v>42855</c:v>
                      </c:pt>
                      <c:pt idx="15">
                        <c:v>42886</c:v>
                      </c:pt>
                      <c:pt idx="16">
                        <c:v>42916</c:v>
                      </c:pt>
                      <c:pt idx="17">
                        <c:v>42947</c:v>
                      </c:pt>
                      <c:pt idx="18">
                        <c:v>42978</c:v>
                      </c:pt>
                      <c:pt idx="19">
                        <c:v>43008</c:v>
                      </c:pt>
                      <c:pt idx="20">
                        <c:v>43039</c:v>
                      </c:pt>
                      <c:pt idx="21">
                        <c:v>43069</c:v>
                      </c:pt>
                      <c:pt idx="22">
                        <c:v>43100</c:v>
                      </c:pt>
                      <c:pt idx="23">
                        <c:v>43131</c:v>
                      </c:pt>
                      <c:pt idx="24">
                        <c:v>43159</c:v>
                      </c:pt>
                      <c:pt idx="25">
                        <c:v>43190</c:v>
                      </c:pt>
                      <c:pt idx="26">
                        <c:v>43220</c:v>
                      </c:pt>
                      <c:pt idx="27">
                        <c:v>43251</c:v>
                      </c:pt>
                      <c:pt idx="28">
                        <c:v>43281</c:v>
                      </c:pt>
                      <c:pt idx="29">
                        <c:v>43312</c:v>
                      </c:pt>
                      <c:pt idx="30">
                        <c:v>43343</c:v>
                      </c:pt>
                      <c:pt idx="31">
                        <c:v>43373</c:v>
                      </c:pt>
                      <c:pt idx="32">
                        <c:v>43404</c:v>
                      </c:pt>
                      <c:pt idx="33">
                        <c:v>43434</c:v>
                      </c:pt>
                      <c:pt idx="34">
                        <c:v>43465</c:v>
                      </c:pt>
                      <c:pt idx="35">
                        <c:v>43496</c:v>
                      </c:pt>
                      <c:pt idx="36">
                        <c:v>43524</c:v>
                      </c:pt>
                      <c:pt idx="37">
                        <c:v>43555</c:v>
                      </c:pt>
                      <c:pt idx="38">
                        <c:v>43585</c:v>
                      </c:pt>
                      <c:pt idx="39">
                        <c:v>43616</c:v>
                      </c:pt>
                      <c:pt idx="40">
                        <c:v>43646</c:v>
                      </c:pt>
                      <c:pt idx="41">
                        <c:v>43677</c:v>
                      </c:pt>
                      <c:pt idx="42">
                        <c:v>43708</c:v>
                      </c:pt>
                      <c:pt idx="43">
                        <c:v>43738</c:v>
                      </c:pt>
                      <c:pt idx="44">
                        <c:v>43769</c:v>
                      </c:pt>
                      <c:pt idx="45">
                        <c:v>43799</c:v>
                      </c:pt>
                      <c:pt idx="46">
                        <c:v>43830</c:v>
                      </c:pt>
                      <c:pt idx="47">
                        <c:v>43861</c:v>
                      </c:pt>
                      <c:pt idx="48">
                        <c:v>43890</c:v>
                      </c:pt>
                      <c:pt idx="49">
                        <c:v>43921</c:v>
                      </c:pt>
                      <c:pt idx="50">
                        <c:v>43951</c:v>
                      </c:pt>
                      <c:pt idx="51">
                        <c:v>43982</c:v>
                      </c:pt>
                      <c:pt idx="52">
                        <c:v>44012</c:v>
                      </c:pt>
                      <c:pt idx="53">
                        <c:v>44043</c:v>
                      </c:pt>
                      <c:pt idx="54">
                        <c:v>44074</c:v>
                      </c:pt>
                      <c:pt idx="55">
                        <c:v>44104</c:v>
                      </c:pt>
                      <c:pt idx="56">
                        <c:v>44135</c:v>
                      </c:pt>
                      <c:pt idx="57">
                        <c:v>44165</c:v>
                      </c:pt>
                      <c:pt idx="58">
                        <c:v>44196</c:v>
                      </c:pt>
                      <c:pt idx="59">
                        <c:v>44227</c:v>
                      </c:pt>
                      <c:pt idx="60">
                        <c:v>44255</c:v>
                      </c:pt>
                      <c:pt idx="61">
                        <c:v>44286</c:v>
                      </c:pt>
                      <c:pt idx="62">
                        <c:v>44316</c:v>
                      </c:pt>
                      <c:pt idx="63">
                        <c:v>44347</c:v>
                      </c:pt>
                      <c:pt idx="64">
                        <c:v>44377</c:v>
                      </c:pt>
                      <c:pt idx="65">
                        <c:v>44408</c:v>
                      </c:pt>
                      <c:pt idx="66">
                        <c:v>44439</c:v>
                      </c:pt>
                      <c:pt idx="67">
                        <c:v>44469</c:v>
                      </c:pt>
                      <c:pt idx="68">
                        <c:v>44500</c:v>
                      </c:pt>
                      <c:pt idx="69">
                        <c:v>44530</c:v>
                      </c:pt>
                      <c:pt idx="70">
                        <c:v>44561</c:v>
                      </c:pt>
                      <c:pt idx="71">
                        <c:v>44592</c:v>
                      </c:pt>
                      <c:pt idx="72">
                        <c:v>44620</c:v>
                      </c:pt>
                      <c:pt idx="73">
                        <c:v>44651</c:v>
                      </c:pt>
                      <c:pt idx="74">
                        <c:v>44681</c:v>
                      </c:pt>
                      <c:pt idx="75">
                        <c:v>44712</c:v>
                      </c:pt>
                      <c:pt idx="76">
                        <c:v>44742</c:v>
                      </c:pt>
                      <c:pt idx="77">
                        <c:v>44773</c:v>
                      </c:pt>
                      <c:pt idx="78">
                        <c:v>44804</c:v>
                      </c:pt>
                      <c:pt idx="79">
                        <c:v>44834</c:v>
                      </c:pt>
                      <c:pt idx="80">
                        <c:v>44865</c:v>
                      </c:pt>
                      <c:pt idx="81">
                        <c:v>44895</c:v>
                      </c:pt>
                      <c:pt idx="82">
                        <c:v>44926</c:v>
                      </c:pt>
                      <c:pt idx="83">
                        <c:v>44957</c:v>
                      </c:pt>
                      <c:pt idx="84">
                        <c:v>44985</c:v>
                      </c:pt>
                      <c:pt idx="85">
                        <c:v>45016</c:v>
                      </c:pt>
                      <c:pt idx="86">
                        <c:v>45046</c:v>
                      </c:pt>
                      <c:pt idx="87">
                        <c:v>45077</c:v>
                      </c:pt>
                      <c:pt idx="88">
                        <c:v>45107</c:v>
                      </c:pt>
                      <c:pt idx="89">
                        <c:v>45138</c:v>
                      </c:pt>
                      <c:pt idx="90">
                        <c:v>45169</c:v>
                      </c:pt>
                      <c:pt idx="91">
                        <c:v>45199</c:v>
                      </c:pt>
                      <c:pt idx="92">
                        <c:v>45230</c:v>
                      </c:pt>
                      <c:pt idx="93">
                        <c:v>45260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עיבוד!$M$12:$M$105</c15:sqref>
                        </c15:formulaRef>
                      </c:ext>
                    </c:extLst>
                    <c:numCache>
                      <c:formatCode>0.00</c:formatCode>
                      <c:ptCount val="94"/>
                      <c:pt idx="0">
                        <c:v>2.2999999999999998</c:v>
                      </c:pt>
                      <c:pt idx="1">
                        <c:v>2.2999999999999998</c:v>
                      </c:pt>
                      <c:pt idx="2">
                        <c:v>2.2999999999999998</c:v>
                      </c:pt>
                      <c:pt idx="3">
                        <c:v>2</c:v>
                      </c:pt>
                      <c:pt idx="4">
                        <c:v>1.9</c:v>
                      </c:pt>
                      <c:pt idx="5">
                        <c:v>1.8</c:v>
                      </c:pt>
                      <c:pt idx="6">
                        <c:v>1.3</c:v>
                      </c:pt>
                      <c:pt idx="7">
                        <c:v>1.9</c:v>
                      </c:pt>
                      <c:pt idx="8">
                        <c:v>2.1</c:v>
                      </c:pt>
                      <c:pt idx="9">
                        <c:v>2.2999999999999998</c:v>
                      </c:pt>
                      <c:pt idx="10">
                        <c:v>2.1</c:v>
                      </c:pt>
                      <c:pt idx="11">
                        <c:v>2.5</c:v>
                      </c:pt>
                      <c:pt idx="12">
                        <c:v>0.8</c:v>
                      </c:pt>
                      <c:pt idx="13">
                        <c:v>0.9</c:v>
                      </c:pt>
                      <c:pt idx="14">
                        <c:v>1.2</c:v>
                      </c:pt>
                      <c:pt idx="15">
                        <c:v>1.5</c:v>
                      </c:pt>
                      <c:pt idx="16">
                        <c:v>1.5</c:v>
                      </c:pt>
                      <c:pt idx="17">
                        <c:v>1.4</c:v>
                      </c:pt>
                      <c:pt idx="18">
                        <c:v>1.8</c:v>
                      </c:pt>
                      <c:pt idx="19">
                        <c:v>1.6</c:v>
                      </c:pt>
                      <c:pt idx="20">
                        <c:v>1.9</c:v>
                      </c:pt>
                      <c:pt idx="21">
                        <c:v>1.7</c:v>
                      </c:pt>
                      <c:pt idx="22">
                        <c:v>1.8</c:v>
                      </c:pt>
                      <c:pt idx="23">
                        <c:v>1.5</c:v>
                      </c:pt>
                      <c:pt idx="24">
                        <c:v>2.9</c:v>
                      </c:pt>
                      <c:pt idx="25">
                        <c:v>2.1</c:v>
                      </c:pt>
                      <c:pt idx="26">
                        <c:v>1.8</c:v>
                      </c:pt>
                      <c:pt idx="27">
                        <c:v>1.8</c:v>
                      </c:pt>
                      <c:pt idx="28">
                        <c:v>1.9</c:v>
                      </c:pt>
                      <c:pt idx="29">
                        <c:v>2.1</c:v>
                      </c:pt>
                      <c:pt idx="30">
                        <c:v>2.2999999999999998</c:v>
                      </c:pt>
                      <c:pt idx="31">
                        <c:v>2.5</c:v>
                      </c:pt>
                      <c:pt idx="32">
                        <c:v>2.5</c:v>
                      </c:pt>
                      <c:pt idx="33">
                        <c:v>2.2000000000000002</c:v>
                      </c:pt>
                      <c:pt idx="34">
                        <c:v>1.9</c:v>
                      </c:pt>
                      <c:pt idx="35">
                        <c:v>1.7</c:v>
                      </c:pt>
                      <c:pt idx="36">
                        <c:v>1.5</c:v>
                      </c:pt>
                      <c:pt idx="37">
                        <c:v>2.2999999999999998</c:v>
                      </c:pt>
                      <c:pt idx="38">
                        <c:v>2.5</c:v>
                      </c:pt>
                      <c:pt idx="39">
                        <c:v>2.7</c:v>
                      </c:pt>
                      <c:pt idx="40">
                        <c:v>2.7</c:v>
                      </c:pt>
                      <c:pt idx="41">
                        <c:v>2.8</c:v>
                      </c:pt>
                      <c:pt idx="42">
                        <c:v>2.8</c:v>
                      </c:pt>
                      <c:pt idx="43">
                        <c:v>3</c:v>
                      </c:pt>
                      <c:pt idx="44">
                        <c:v>3.8</c:v>
                      </c:pt>
                      <c:pt idx="45">
                        <c:v>4.5</c:v>
                      </c:pt>
                      <c:pt idx="46">
                        <c:v>4.5</c:v>
                      </c:pt>
                      <c:pt idx="47">
                        <c:v>5.4</c:v>
                      </c:pt>
                      <c:pt idx="48">
                        <c:v>5.2</c:v>
                      </c:pt>
                      <c:pt idx="49">
                        <c:v>4.3</c:v>
                      </c:pt>
                      <c:pt idx="50">
                        <c:v>3.3</c:v>
                      </c:pt>
                      <c:pt idx="51">
                        <c:v>2.4</c:v>
                      </c:pt>
                      <c:pt idx="52">
                        <c:v>2.5</c:v>
                      </c:pt>
                      <c:pt idx="53">
                        <c:v>2.7</c:v>
                      </c:pt>
                      <c:pt idx="54">
                        <c:v>2.4</c:v>
                      </c:pt>
                      <c:pt idx="55">
                        <c:v>1.7</c:v>
                      </c:pt>
                      <c:pt idx="56">
                        <c:v>0.5</c:v>
                      </c:pt>
                      <c:pt idx="57">
                        <c:v>-0.5</c:v>
                      </c:pt>
                      <c:pt idx="58">
                        <c:v>0.2</c:v>
                      </c:pt>
                      <c:pt idx="59">
                        <c:v>-0.3</c:v>
                      </c:pt>
                      <c:pt idx="60">
                        <c:v>-0.2</c:v>
                      </c:pt>
                      <c:pt idx="61">
                        <c:v>0.4</c:v>
                      </c:pt>
                      <c:pt idx="62">
                        <c:v>0.9</c:v>
                      </c:pt>
                      <c:pt idx="63">
                        <c:v>1.3</c:v>
                      </c:pt>
                      <c:pt idx="64">
                        <c:v>1.1000000000000001</c:v>
                      </c:pt>
                      <c:pt idx="65">
                        <c:v>1</c:v>
                      </c:pt>
                      <c:pt idx="66">
                        <c:v>0.8</c:v>
                      </c:pt>
                      <c:pt idx="67">
                        <c:v>0.7</c:v>
                      </c:pt>
                      <c:pt idx="68">
                        <c:v>1.5</c:v>
                      </c:pt>
                      <c:pt idx="69">
                        <c:v>2.2999999999999998</c:v>
                      </c:pt>
                      <c:pt idx="70">
                        <c:v>1.5</c:v>
                      </c:pt>
                      <c:pt idx="71">
                        <c:v>0.9</c:v>
                      </c:pt>
                      <c:pt idx="72">
                        <c:v>0.9</c:v>
                      </c:pt>
                      <c:pt idx="73">
                        <c:v>1.5</c:v>
                      </c:pt>
                      <c:pt idx="74">
                        <c:v>2.1</c:v>
                      </c:pt>
                      <c:pt idx="75">
                        <c:v>2.1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8-68E6-4F80-950D-6A0D356ECB83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עיבוד!$R$11</c15:sqref>
                        </c15:formulaRef>
                      </c:ext>
                    </c:extLst>
                    <c:strCache>
                      <c:ptCount val="1"/>
                      <c:pt idx="0">
                        <c:v>סין-תחזית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עיבוד!$J$12:$J$105</c15:sqref>
                        </c15:formulaRef>
                      </c:ext>
                    </c:extLst>
                    <c:numCache>
                      <c:formatCode>m/d/yyyy</c:formatCode>
                      <c:ptCount val="94"/>
                      <c:pt idx="0">
                        <c:v>42429</c:v>
                      </c:pt>
                      <c:pt idx="1">
                        <c:v>42460</c:v>
                      </c:pt>
                      <c:pt idx="2">
                        <c:v>42490</c:v>
                      </c:pt>
                      <c:pt idx="3">
                        <c:v>42521</c:v>
                      </c:pt>
                      <c:pt idx="4">
                        <c:v>42551</c:v>
                      </c:pt>
                      <c:pt idx="5">
                        <c:v>42582</c:v>
                      </c:pt>
                      <c:pt idx="6">
                        <c:v>42613</c:v>
                      </c:pt>
                      <c:pt idx="7">
                        <c:v>42643</c:v>
                      </c:pt>
                      <c:pt idx="8">
                        <c:v>42674</c:v>
                      </c:pt>
                      <c:pt idx="9">
                        <c:v>42704</c:v>
                      </c:pt>
                      <c:pt idx="10">
                        <c:v>42735</c:v>
                      </c:pt>
                      <c:pt idx="11">
                        <c:v>42766</c:v>
                      </c:pt>
                      <c:pt idx="12">
                        <c:v>42794</c:v>
                      </c:pt>
                      <c:pt idx="13">
                        <c:v>42825</c:v>
                      </c:pt>
                      <c:pt idx="14">
                        <c:v>42855</c:v>
                      </c:pt>
                      <c:pt idx="15">
                        <c:v>42886</c:v>
                      </c:pt>
                      <c:pt idx="16">
                        <c:v>42916</c:v>
                      </c:pt>
                      <c:pt idx="17">
                        <c:v>42947</c:v>
                      </c:pt>
                      <c:pt idx="18">
                        <c:v>42978</c:v>
                      </c:pt>
                      <c:pt idx="19">
                        <c:v>43008</c:v>
                      </c:pt>
                      <c:pt idx="20">
                        <c:v>43039</c:v>
                      </c:pt>
                      <c:pt idx="21">
                        <c:v>43069</c:v>
                      </c:pt>
                      <c:pt idx="22">
                        <c:v>43100</c:v>
                      </c:pt>
                      <c:pt idx="23">
                        <c:v>43131</c:v>
                      </c:pt>
                      <c:pt idx="24">
                        <c:v>43159</c:v>
                      </c:pt>
                      <c:pt idx="25">
                        <c:v>43190</c:v>
                      </c:pt>
                      <c:pt idx="26">
                        <c:v>43220</c:v>
                      </c:pt>
                      <c:pt idx="27">
                        <c:v>43251</c:v>
                      </c:pt>
                      <c:pt idx="28">
                        <c:v>43281</c:v>
                      </c:pt>
                      <c:pt idx="29">
                        <c:v>43312</c:v>
                      </c:pt>
                      <c:pt idx="30">
                        <c:v>43343</c:v>
                      </c:pt>
                      <c:pt idx="31">
                        <c:v>43373</c:v>
                      </c:pt>
                      <c:pt idx="32">
                        <c:v>43404</c:v>
                      </c:pt>
                      <c:pt idx="33">
                        <c:v>43434</c:v>
                      </c:pt>
                      <c:pt idx="34">
                        <c:v>43465</c:v>
                      </c:pt>
                      <c:pt idx="35">
                        <c:v>43496</c:v>
                      </c:pt>
                      <c:pt idx="36">
                        <c:v>43524</c:v>
                      </c:pt>
                      <c:pt idx="37">
                        <c:v>43555</c:v>
                      </c:pt>
                      <c:pt idx="38">
                        <c:v>43585</c:v>
                      </c:pt>
                      <c:pt idx="39">
                        <c:v>43616</c:v>
                      </c:pt>
                      <c:pt idx="40">
                        <c:v>43646</c:v>
                      </c:pt>
                      <c:pt idx="41">
                        <c:v>43677</c:v>
                      </c:pt>
                      <c:pt idx="42">
                        <c:v>43708</c:v>
                      </c:pt>
                      <c:pt idx="43">
                        <c:v>43738</c:v>
                      </c:pt>
                      <c:pt idx="44">
                        <c:v>43769</c:v>
                      </c:pt>
                      <c:pt idx="45">
                        <c:v>43799</c:v>
                      </c:pt>
                      <c:pt idx="46">
                        <c:v>43830</c:v>
                      </c:pt>
                      <c:pt idx="47">
                        <c:v>43861</c:v>
                      </c:pt>
                      <c:pt idx="48">
                        <c:v>43890</c:v>
                      </c:pt>
                      <c:pt idx="49">
                        <c:v>43921</c:v>
                      </c:pt>
                      <c:pt idx="50">
                        <c:v>43951</c:v>
                      </c:pt>
                      <c:pt idx="51">
                        <c:v>43982</c:v>
                      </c:pt>
                      <c:pt idx="52">
                        <c:v>44012</c:v>
                      </c:pt>
                      <c:pt idx="53">
                        <c:v>44043</c:v>
                      </c:pt>
                      <c:pt idx="54">
                        <c:v>44074</c:v>
                      </c:pt>
                      <c:pt idx="55">
                        <c:v>44104</c:v>
                      </c:pt>
                      <c:pt idx="56">
                        <c:v>44135</c:v>
                      </c:pt>
                      <c:pt idx="57">
                        <c:v>44165</c:v>
                      </c:pt>
                      <c:pt idx="58">
                        <c:v>44196</c:v>
                      </c:pt>
                      <c:pt idx="59">
                        <c:v>44227</c:v>
                      </c:pt>
                      <c:pt idx="60">
                        <c:v>44255</c:v>
                      </c:pt>
                      <c:pt idx="61">
                        <c:v>44286</c:v>
                      </c:pt>
                      <c:pt idx="62">
                        <c:v>44316</c:v>
                      </c:pt>
                      <c:pt idx="63">
                        <c:v>44347</c:v>
                      </c:pt>
                      <c:pt idx="64">
                        <c:v>44377</c:v>
                      </c:pt>
                      <c:pt idx="65">
                        <c:v>44408</c:v>
                      </c:pt>
                      <c:pt idx="66">
                        <c:v>44439</c:v>
                      </c:pt>
                      <c:pt idx="67">
                        <c:v>44469</c:v>
                      </c:pt>
                      <c:pt idx="68">
                        <c:v>44500</c:v>
                      </c:pt>
                      <c:pt idx="69">
                        <c:v>44530</c:v>
                      </c:pt>
                      <c:pt idx="70">
                        <c:v>44561</c:v>
                      </c:pt>
                      <c:pt idx="71">
                        <c:v>44592</c:v>
                      </c:pt>
                      <c:pt idx="72">
                        <c:v>44620</c:v>
                      </c:pt>
                      <c:pt idx="73">
                        <c:v>44651</c:v>
                      </c:pt>
                      <c:pt idx="74">
                        <c:v>44681</c:v>
                      </c:pt>
                      <c:pt idx="75">
                        <c:v>44712</c:v>
                      </c:pt>
                      <c:pt idx="76">
                        <c:v>44742</c:v>
                      </c:pt>
                      <c:pt idx="77">
                        <c:v>44773</c:v>
                      </c:pt>
                      <c:pt idx="78">
                        <c:v>44804</c:v>
                      </c:pt>
                      <c:pt idx="79">
                        <c:v>44834</c:v>
                      </c:pt>
                      <c:pt idx="80">
                        <c:v>44865</c:v>
                      </c:pt>
                      <c:pt idx="81">
                        <c:v>44895</c:v>
                      </c:pt>
                      <c:pt idx="82">
                        <c:v>44926</c:v>
                      </c:pt>
                      <c:pt idx="83">
                        <c:v>44957</c:v>
                      </c:pt>
                      <c:pt idx="84">
                        <c:v>44985</c:v>
                      </c:pt>
                      <c:pt idx="85">
                        <c:v>45016</c:v>
                      </c:pt>
                      <c:pt idx="86">
                        <c:v>45046</c:v>
                      </c:pt>
                      <c:pt idx="87">
                        <c:v>45077</c:v>
                      </c:pt>
                      <c:pt idx="88">
                        <c:v>45107</c:v>
                      </c:pt>
                      <c:pt idx="89">
                        <c:v>45138</c:v>
                      </c:pt>
                      <c:pt idx="90">
                        <c:v>45169</c:v>
                      </c:pt>
                      <c:pt idx="91">
                        <c:v>45199</c:v>
                      </c:pt>
                      <c:pt idx="92">
                        <c:v>45230</c:v>
                      </c:pt>
                      <c:pt idx="93">
                        <c:v>45260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עיבוד!$R$12:$R$105</c15:sqref>
                        </c15:formulaRef>
                      </c:ext>
                    </c:extLst>
                    <c:numCache>
                      <c:formatCode>0.00</c:formatCode>
                      <c:ptCount val="9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2.1</c:v>
                      </c:pt>
                      <c:pt idx="76">
                        <c:v>2.2000000000000002</c:v>
                      </c:pt>
                      <c:pt idx="77">
                        <c:v>2.2000000000000002</c:v>
                      </c:pt>
                      <c:pt idx="78">
                        <c:v>2.5999999999999996</c:v>
                      </c:pt>
                      <c:pt idx="79">
                        <c:v>2.8</c:v>
                      </c:pt>
                      <c:pt idx="80">
                        <c:v>2.8</c:v>
                      </c:pt>
                      <c:pt idx="81">
                        <c:v>2.773333333333333</c:v>
                      </c:pt>
                      <c:pt idx="82">
                        <c:v>2.76</c:v>
                      </c:pt>
                      <c:pt idx="83">
                        <c:v>2.76</c:v>
                      </c:pt>
                      <c:pt idx="84">
                        <c:v>2.6666666666666665</c:v>
                      </c:pt>
                      <c:pt idx="85">
                        <c:v>2.62</c:v>
                      </c:pt>
                      <c:pt idx="86">
                        <c:v>2.62</c:v>
                      </c:pt>
                      <c:pt idx="87">
                        <c:v>2.2733333333333334</c:v>
                      </c:pt>
                      <c:pt idx="88">
                        <c:v>2.0999999999999996</c:v>
                      </c:pt>
                      <c:pt idx="89">
                        <c:v>2.0999999999999996</c:v>
                      </c:pt>
                      <c:pt idx="90">
                        <c:v>2.0333333333333332</c:v>
                      </c:pt>
                      <c:pt idx="91">
                        <c:v>2</c:v>
                      </c:pt>
                      <c:pt idx="92">
                        <c:v>2</c:v>
                      </c:pt>
                      <c:pt idx="93">
                        <c:v>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68E6-4F80-950D-6A0D356ECB83}"/>
                  </c:ext>
                </c:extLst>
              </c15:ser>
            </c15:filteredLineSeries>
          </c:ext>
        </c:extLst>
      </c:lineChart>
      <c:dateAx>
        <c:axId val="574778328"/>
        <c:scaling>
          <c:orientation val="minMax"/>
          <c:max val="45170"/>
          <c:min val="43770"/>
        </c:scaling>
        <c:delete val="0"/>
        <c:axPos val="b"/>
        <c:numFmt formatCode="mm/yy" sourceLinked="0"/>
        <c:majorTickMark val="none"/>
        <c:minorTickMark val="none"/>
        <c:tickLblPos val="low"/>
        <c:spPr>
          <a:noFill/>
          <a:ln w="28575" cap="flat" cmpd="sng" algn="ctr">
            <a:noFill/>
            <a:prstDash val="sysDash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pPr>
            <a:endParaRPr lang="he-IL"/>
          </a:p>
        </c:txPr>
        <c:crossAx val="574772424"/>
        <c:crossesAt val="20000"/>
        <c:auto val="1"/>
        <c:lblOffset val="100"/>
        <c:baseTimeUnit val="months"/>
        <c:majorUnit val="5"/>
        <c:majorTimeUnit val="months"/>
      </c:dateAx>
      <c:valAx>
        <c:axId val="574772424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Gisha" panose="020B0502040204020203" pitchFamily="34" charset="-79"/>
                    <a:ea typeface="+mn-ea"/>
                    <a:cs typeface="Gisha" panose="020B0502040204020203" pitchFamily="34" charset="-79"/>
                  </a:defRPr>
                </a:pPr>
                <a:r>
                  <a:rPr lang="en-US" sz="1050"/>
                  <a:t>YoY %</a:t>
                </a:r>
                <a:endParaRPr lang="he-IL" sz="1050"/>
              </a:p>
            </c:rich>
          </c:tx>
          <c:layout>
            <c:manualLayout>
              <c:xMode val="edge"/>
              <c:yMode val="edge"/>
              <c:x val="0"/>
              <c:y val="3.068796296296295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50" b="0" i="0" u="none" strike="noStrike" kern="1200" baseline="0">
                  <a:solidFill>
                    <a:sysClr val="windowText" lastClr="000000"/>
                  </a:solidFill>
                  <a:latin typeface="Gisha" panose="020B0502040204020203" pitchFamily="34" charset="-79"/>
                  <a:ea typeface="+mn-ea"/>
                  <a:cs typeface="Gisha" panose="020B0502040204020203" pitchFamily="34" charset="-79"/>
                </a:defRPr>
              </a:pPr>
              <a:endParaRPr lang="he-IL"/>
            </a:p>
          </c:txPr>
        </c:title>
        <c:numFmt formatCode="0%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pPr>
            <a:endParaRPr lang="he-IL"/>
          </a:p>
        </c:txPr>
        <c:crossAx val="574778328"/>
        <c:crosses val="autoZero"/>
        <c:crossBetween val="between"/>
        <c:dispUnits>
          <c:builtInUnit val="hundreds"/>
        </c:dispUnits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3.3276694450189007E-3"/>
          <c:y val="0.91822328867082392"/>
          <c:w val="0.98922802347585559"/>
          <c:h val="6.28253625751152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Gisha" panose="020B0502040204020203" pitchFamily="34" charset="-79"/>
              <a:ea typeface="+mn-ea"/>
              <a:cs typeface="Gisha" panose="020B0502040204020203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Gisha" panose="020B0502040204020203" pitchFamily="34" charset="-79"/>
          <a:cs typeface="Gisha" panose="020B0502040204020203" pitchFamily="34" charset="-79"/>
        </a:defRPr>
      </a:pPr>
      <a:endParaRPr lang="he-IL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איור 30: האינפלציה </a:t>
            </a:r>
            <a:r>
              <a:rPr lang="he-IL" sz="1800" b="1" dirty="0">
                <a:latin typeface="David" panose="020E0502060401010101" pitchFamily="34" charset="-79"/>
                <a:cs typeface="David" panose="020E0502060401010101" pitchFamily="34" charset="-79"/>
              </a:rPr>
              <a:t>בפועל,</a:t>
            </a:r>
            <a:r>
              <a:rPr lang="he-IL" sz="1800" b="1" baseline="0" dirty="0">
                <a:latin typeface="David" panose="020E0502060401010101" pitchFamily="34" charset="-79"/>
                <a:cs typeface="David" panose="020E0502060401010101" pitchFamily="34" charset="-79"/>
              </a:rPr>
              <a:t> יעדה</a:t>
            </a:r>
            <a:r>
              <a:rPr lang="he-IL" sz="1800" b="1" dirty="0">
                <a:latin typeface="David" panose="020E0502060401010101" pitchFamily="34" charset="-79"/>
                <a:cs typeface="David" panose="020E0502060401010101" pitchFamily="34" charset="-79"/>
              </a:rPr>
              <a:t> והשינוי בריבית הבנק המרכזי בישראל ובמדינות מפותחות:</a:t>
            </a:r>
          </a:p>
          <a:p>
            <a:pPr>
              <a:defRPr>
                <a:latin typeface="David" panose="020E0502060401010101" pitchFamily="34" charset="-79"/>
                <a:cs typeface="David" panose="020E0502060401010101" pitchFamily="34" charset="-79"/>
              </a:defRPr>
            </a:pP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(בסגול - מדינות שהכריזו על 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TAPERING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</a:p>
        </c:rich>
      </c:tx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4.7075534601063611E-2"/>
          <c:y val="9.8419003367980817E-2"/>
          <c:w val="0.93539500306683043"/>
          <c:h val="0.59499978973572931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'[השוואה בינל 040722 לפרסום (1).xlsx]data_select_soe'!$F$2</c:f>
              <c:strCache>
                <c:ptCount val="1"/>
                <c:pt idx="0">
                  <c:v>האינפלציה בפועל (12 החודשים האחרונים)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4BE-4107-845D-404CDF143D47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4BE-4107-845D-404CDF143D47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4BE-4107-845D-404CDF143D47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4BE-4107-845D-404CDF143D47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54BE-4107-845D-404CDF143D47}"/>
              </c:ext>
            </c:extLst>
          </c:dPt>
          <c:dPt>
            <c:idx val="8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54BE-4107-845D-404CDF143D47}"/>
              </c:ext>
            </c:extLst>
          </c:dPt>
          <c:dPt>
            <c:idx val="9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54BE-4107-845D-404CDF143D47}"/>
              </c:ext>
            </c:extLst>
          </c:dPt>
          <c:dPt>
            <c:idx val="1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54BE-4107-845D-404CDF143D47}"/>
              </c:ext>
            </c:extLst>
          </c:dPt>
          <c:dPt>
            <c:idx val="1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54BE-4107-845D-404CDF143D47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54BE-4107-845D-404CDF143D47}"/>
              </c:ext>
            </c:extLst>
          </c:dPt>
          <c:dPt>
            <c:idx val="1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4BE-4107-845D-404CDF143D47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54BE-4107-845D-404CDF143D47}"/>
              </c:ext>
            </c:extLst>
          </c:dPt>
          <c:dPt>
            <c:idx val="18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54BE-4107-845D-404CDF143D47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54BE-4107-845D-404CDF143D47}"/>
              </c:ext>
            </c:extLst>
          </c:dPt>
          <c:dPt>
            <c:idx val="2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54BE-4107-845D-404CDF143D47}"/>
              </c:ext>
            </c:extLst>
          </c:dPt>
          <c:dPt>
            <c:idx val="2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54BE-4107-845D-404CDF143D47}"/>
              </c:ext>
            </c:extLst>
          </c:dPt>
          <c:dPt>
            <c:idx val="2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54BE-4107-845D-404CDF143D47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E-54BE-4107-845D-404CDF143D47}"/>
              </c:ext>
            </c:extLst>
          </c:dPt>
          <c:cat>
            <c:strRef>
              <c:f>'[השוואה בינל 040722 לפרסום (1).xlsx]data_select_soe'!$C$3:$C$31</c:f>
              <c:strCache>
                <c:ptCount val="29"/>
                <c:pt idx="0">
                  <c:v>פולין</c:v>
                </c:pt>
                <c:pt idx="1">
                  <c:v>צ'כיה</c:v>
                </c:pt>
                <c:pt idx="2">
                  <c:v>ברזיל</c:v>
                </c:pt>
                <c:pt idx="3">
                  <c:v>צ'ילה</c:v>
                </c:pt>
                <c:pt idx="4">
                  <c:v>הונגריה</c:v>
                </c:pt>
                <c:pt idx="5">
                  <c:v>בריטניה</c:v>
                </c:pt>
                <c:pt idx="6">
                  <c:v>קולומביה</c:v>
                </c:pt>
                <c:pt idx="7">
                  <c:v>פרו</c:v>
                </c:pt>
                <c:pt idx="8">
                  <c:v>איסלנד</c:v>
                </c:pt>
                <c:pt idx="9">
                  <c:v>גוש האירו</c:v>
                </c:pt>
                <c:pt idx="10">
                  <c:v>ארה"ב</c:v>
                </c:pt>
                <c:pt idx="11">
                  <c:v>איטליה</c:v>
                </c:pt>
                <c:pt idx="12">
                  <c:v>קנדה</c:v>
                </c:pt>
                <c:pt idx="13">
                  <c:v>מכסיקו</c:v>
                </c:pt>
                <c:pt idx="14">
                  <c:v>גרמניה</c:v>
                </c:pt>
                <c:pt idx="15">
                  <c:v>דנמרק</c:v>
                </c:pt>
                <c:pt idx="16">
                  <c:v>שוודיה</c:v>
                </c:pt>
                <c:pt idx="17">
                  <c:v>הודו</c:v>
                </c:pt>
                <c:pt idx="18">
                  <c:v>ניו זילנד *</c:v>
                </c:pt>
                <c:pt idx="19">
                  <c:v>דרום אפריקה</c:v>
                </c:pt>
                <c:pt idx="20">
                  <c:v>צרפת</c:v>
                </c:pt>
                <c:pt idx="21">
                  <c:v>נורווגיה</c:v>
                </c:pt>
                <c:pt idx="22">
                  <c:v>פיליפינים</c:v>
                </c:pt>
                <c:pt idx="23">
                  <c:v>דרום קוריאה</c:v>
                </c:pt>
                <c:pt idx="24">
                  <c:v>אוסטרליה *</c:v>
                </c:pt>
                <c:pt idx="25">
                  <c:v>ישראל</c:v>
                </c:pt>
                <c:pt idx="26">
                  <c:v>שווייץ</c:v>
                </c:pt>
                <c:pt idx="27">
                  <c:v>יפן</c:v>
                </c:pt>
                <c:pt idx="28">
                  <c:v>סין</c:v>
                </c:pt>
              </c:strCache>
            </c:strRef>
          </c:cat>
          <c:val>
            <c:numRef>
              <c:f>'[השוואה בינל 040722 לפרסום (1).xlsx]data_select_soe'!$F$3:$F$31</c:f>
              <c:numCache>
                <c:formatCode>General</c:formatCode>
                <c:ptCount val="29"/>
                <c:pt idx="0">
                  <c:v>16.5</c:v>
                </c:pt>
                <c:pt idx="1">
                  <c:v>16</c:v>
                </c:pt>
                <c:pt idx="2">
                  <c:v>11.731212845583983</c:v>
                </c:pt>
                <c:pt idx="3">
                  <c:v>11.54517878481478</c:v>
                </c:pt>
                <c:pt idx="4">
                  <c:v>10.7</c:v>
                </c:pt>
                <c:pt idx="5">
                  <c:v>9.1</c:v>
                </c:pt>
                <c:pt idx="6">
                  <c:v>9.0591694230062423</c:v>
                </c:pt>
                <c:pt idx="7">
                  <c:v>8.81</c:v>
                </c:pt>
                <c:pt idx="8">
                  <c:v>8.8000000000000007</c:v>
                </c:pt>
                <c:pt idx="9">
                  <c:v>8.6</c:v>
                </c:pt>
                <c:pt idx="10">
                  <c:v>8.5815115436765232</c:v>
                </c:pt>
                <c:pt idx="11">
                  <c:v>8</c:v>
                </c:pt>
                <c:pt idx="12">
                  <c:v>7.7</c:v>
                </c:pt>
                <c:pt idx="13">
                  <c:v>7.6526209982298532</c:v>
                </c:pt>
                <c:pt idx="14">
                  <c:v>7.6</c:v>
                </c:pt>
                <c:pt idx="15">
                  <c:v>7.4356530028598655</c:v>
                </c:pt>
                <c:pt idx="16">
                  <c:v>7.3</c:v>
                </c:pt>
                <c:pt idx="17">
                  <c:v>7.04</c:v>
                </c:pt>
                <c:pt idx="18">
                  <c:v>6.9</c:v>
                </c:pt>
                <c:pt idx="19">
                  <c:v>6.5</c:v>
                </c:pt>
                <c:pt idx="20">
                  <c:v>5.8</c:v>
                </c:pt>
                <c:pt idx="21">
                  <c:v>5.7441253263707415</c:v>
                </c:pt>
                <c:pt idx="22">
                  <c:v>5.4</c:v>
                </c:pt>
                <c:pt idx="23">
                  <c:v>5.3993140617344393</c:v>
                </c:pt>
                <c:pt idx="24">
                  <c:v>5.0999999999999996</c:v>
                </c:pt>
                <c:pt idx="25">
                  <c:v>4.0999999999999996</c:v>
                </c:pt>
                <c:pt idx="26">
                  <c:v>3.4</c:v>
                </c:pt>
                <c:pt idx="27">
                  <c:v>2.5</c:v>
                </c:pt>
                <c:pt idx="28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54BE-4107-845D-404CDF143D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-27"/>
        <c:axId val="675133920"/>
        <c:axId val="675134248"/>
      </c:barChart>
      <c:scatterChart>
        <c:scatterStyle val="lineMarker"/>
        <c:varyColors val="0"/>
        <c:ser>
          <c:idx val="0"/>
          <c:order val="0"/>
          <c:tx>
            <c:strRef>
              <c:f>'[השוואה בינל 040722 לפרסום (1).xlsx]data_select_soe'!$D$2</c:f>
              <c:strCache>
                <c:ptCount val="1"/>
                <c:pt idx="0">
                  <c:v>הגבול התחתון של יעד האינפלציה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15"/>
            <c:spPr>
              <a:solidFill>
                <a:srgbClr val="F18C55"/>
              </a:solidFill>
              <a:ln w="9525">
                <a:solidFill>
                  <a:srgbClr val="F18C55"/>
                </a:solidFill>
              </a:ln>
              <a:effectLst/>
            </c:spPr>
          </c:marker>
          <c:xVal>
            <c:strRef>
              <c:f>'[השוואה בינל 040722 לפרסום (1).xlsx]data_select_soe'!$C$3:$C$31</c:f>
              <c:strCache>
                <c:ptCount val="29"/>
                <c:pt idx="0">
                  <c:v>פולין</c:v>
                </c:pt>
                <c:pt idx="1">
                  <c:v>צ'כיה</c:v>
                </c:pt>
                <c:pt idx="2">
                  <c:v>ברזיל</c:v>
                </c:pt>
                <c:pt idx="3">
                  <c:v>צ'ילה</c:v>
                </c:pt>
                <c:pt idx="4">
                  <c:v>הונגריה</c:v>
                </c:pt>
                <c:pt idx="5">
                  <c:v>בריטניה</c:v>
                </c:pt>
                <c:pt idx="6">
                  <c:v>קולומביה</c:v>
                </c:pt>
                <c:pt idx="7">
                  <c:v>פרו</c:v>
                </c:pt>
                <c:pt idx="8">
                  <c:v>איסלנד</c:v>
                </c:pt>
                <c:pt idx="9">
                  <c:v>גוש האירו</c:v>
                </c:pt>
                <c:pt idx="10">
                  <c:v>ארה"ב</c:v>
                </c:pt>
                <c:pt idx="11">
                  <c:v>איטליה</c:v>
                </c:pt>
                <c:pt idx="12">
                  <c:v>קנדה</c:v>
                </c:pt>
                <c:pt idx="13">
                  <c:v>מכסיקו</c:v>
                </c:pt>
                <c:pt idx="14">
                  <c:v>גרמניה</c:v>
                </c:pt>
                <c:pt idx="15">
                  <c:v>דנמרק</c:v>
                </c:pt>
                <c:pt idx="16">
                  <c:v>שוודיה</c:v>
                </c:pt>
                <c:pt idx="17">
                  <c:v>הודו</c:v>
                </c:pt>
                <c:pt idx="18">
                  <c:v>ניו זילנד *</c:v>
                </c:pt>
                <c:pt idx="19">
                  <c:v>דרום אפריקה</c:v>
                </c:pt>
                <c:pt idx="20">
                  <c:v>צרפת</c:v>
                </c:pt>
                <c:pt idx="21">
                  <c:v>נורווגיה</c:v>
                </c:pt>
                <c:pt idx="22">
                  <c:v>פיליפינים</c:v>
                </c:pt>
                <c:pt idx="23">
                  <c:v>דרום קוריאה</c:v>
                </c:pt>
                <c:pt idx="24">
                  <c:v>אוסטרליה *</c:v>
                </c:pt>
                <c:pt idx="25">
                  <c:v>ישראל</c:v>
                </c:pt>
                <c:pt idx="26">
                  <c:v>שווייץ</c:v>
                </c:pt>
                <c:pt idx="27">
                  <c:v>יפן</c:v>
                </c:pt>
                <c:pt idx="28">
                  <c:v>סין</c:v>
                </c:pt>
              </c:strCache>
            </c:strRef>
          </c:xVal>
          <c:yVal>
            <c:numRef>
              <c:f>'[השוואה בינל 040722 לפרסום (1).xlsx]data_select_soe'!$D$3:$D$31</c:f>
              <c:numCache>
                <c:formatCode>General</c:formatCode>
                <c:ptCount val="29"/>
                <c:pt idx="0">
                  <c:v>1.5</c:v>
                </c:pt>
                <c:pt idx="1">
                  <c:v>2</c:v>
                </c:pt>
                <c:pt idx="2">
                  <c:v>2.25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1</c:v>
                </c:pt>
                <c:pt idx="19">
                  <c:v>3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1</c:v>
                </c:pt>
                <c:pt idx="26">
                  <c:v>2</c:v>
                </c:pt>
                <c:pt idx="27">
                  <c:v>2</c:v>
                </c:pt>
                <c:pt idx="28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0-54BE-4107-845D-404CDF143D47}"/>
            </c:ext>
          </c:extLst>
        </c:ser>
        <c:ser>
          <c:idx val="1"/>
          <c:order val="1"/>
          <c:tx>
            <c:strRef>
              <c:f>'[השוואה בינל 040722 לפרסום (1).xlsx]data_select_soe'!$E$2</c:f>
              <c:strCache>
                <c:ptCount val="1"/>
                <c:pt idx="0">
                  <c:v>הגבול העליון של יעד האינפלציה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15"/>
            <c:spPr>
              <a:gradFill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noFill/>
              </a:ln>
              <a:effectLst/>
            </c:spPr>
          </c:marker>
          <c:xVal>
            <c:strRef>
              <c:f>'[השוואה בינל 040722 לפרסום (1).xlsx]data_select_soe'!$C$3:$C$31</c:f>
              <c:strCache>
                <c:ptCount val="29"/>
                <c:pt idx="0">
                  <c:v>פולין</c:v>
                </c:pt>
                <c:pt idx="1">
                  <c:v>צ'כיה</c:v>
                </c:pt>
                <c:pt idx="2">
                  <c:v>ברזיל</c:v>
                </c:pt>
                <c:pt idx="3">
                  <c:v>צ'ילה</c:v>
                </c:pt>
                <c:pt idx="4">
                  <c:v>הונגריה</c:v>
                </c:pt>
                <c:pt idx="5">
                  <c:v>בריטניה</c:v>
                </c:pt>
                <c:pt idx="6">
                  <c:v>קולומביה</c:v>
                </c:pt>
                <c:pt idx="7">
                  <c:v>פרו</c:v>
                </c:pt>
                <c:pt idx="8">
                  <c:v>איסלנד</c:v>
                </c:pt>
                <c:pt idx="9">
                  <c:v>גוש האירו</c:v>
                </c:pt>
                <c:pt idx="10">
                  <c:v>ארה"ב</c:v>
                </c:pt>
                <c:pt idx="11">
                  <c:v>איטליה</c:v>
                </c:pt>
                <c:pt idx="12">
                  <c:v>קנדה</c:v>
                </c:pt>
                <c:pt idx="13">
                  <c:v>מכסיקו</c:v>
                </c:pt>
                <c:pt idx="14">
                  <c:v>גרמניה</c:v>
                </c:pt>
                <c:pt idx="15">
                  <c:v>דנמרק</c:v>
                </c:pt>
                <c:pt idx="16">
                  <c:v>שוודיה</c:v>
                </c:pt>
                <c:pt idx="17">
                  <c:v>הודו</c:v>
                </c:pt>
                <c:pt idx="18">
                  <c:v>ניו זילנד *</c:v>
                </c:pt>
                <c:pt idx="19">
                  <c:v>דרום אפריקה</c:v>
                </c:pt>
                <c:pt idx="20">
                  <c:v>צרפת</c:v>
                </c:pt>
                <c:pt idx="21">
                  <c:v>נורווגיה</c:v>
                </c:pt>
                <c:pt idx="22">
                  <c:v>פיליפינים</c:v>
                </c:pt>
                <c:pt idx="23">
                  <c:v>דרום קוריאה</c:v>
                </c:pt>
                <c:pt idx="24">
                  <c:v>אוסטרליה *</c:v>
                </c:pt>
                <c:pt idx="25">
                  <c:v>ישראל</c:v>
                </c:pt>
                <c:pt idx="26">
                  <c:v>שווייץ</c:v>
                </c:pt>
                <c:pt idx="27">
                  <c:v>יפן</c:v>
                </c:pt>
                <c:pt idx="28">
                  <c:v>סין</c:v>
                </c:pt>
              </c:strCache>
            </c:strRef>
          </c:xVal>
          <c:yVal>
            <c:numRef>
              <c:f>'[השוואה בינל 040722 לפרסום (1).xlsx]data_select_soe'!$E$3:$E$31</c:f>
              <c:numCache>
                <c:formatCode>General</c:formatCode>
                <c:ptCount val="29"/>
                <c:pt idx="0">
                  <c:v>3.5</c:v>
                </c:pt>
                <c:pt idx="1">
                  <c:v>2</c:v>
                </c:pt>
                <c:pt idx="2">
                  <c:v>5.25</c:v>
                </c:pt>
                <c:pt idx="3">
                  <c:v>3</c:v>
                </c:pt>
                <c:pt idx="4">
                  <c:v>4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4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3</c:v>
                </c:pt>
                <c:pt idx="13">
                  <c:v>4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6</c:v>
                </c:pt>
                <c:pt idx="18">
                  <c:v>3</c:v>
                </c:pt>
                <c:pt idx="19">
                  <c:v>6</c:v>
                </c:pt>
                <c:pt idx="20">
                  <c:v>2</c:v>
                </c:pt>
                <c:pt idx="21">
                  <c:v>2</c:v>
                </c:pt>
                <c:pt idx="22">
                  <c:v>4</c:v>
                </c:pt>
                <c:pt idx="23">
                  <c:v>2</c:v>
                </c:pt>
                <c:pt idx="24">
                  <c:v>3</c:v>
                </c:pt>
                <c:pt idx="25">
                  <c:v>3</c:v>
                </c:pt>
                <c:pt idx="26">
                  <c:v>2</c:v>
                </c:pt>
                <c:pt idx="27">
                  <c:v>2</c:v>
                </c:pt>
                <c:pt idx="28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1-54BE-4107-845D-404CDF143D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5133920"/>
        <c:axId val="675134248"/>
      </c:scatterChart>
      <c:scatterChart>
        <c:scatterStyle val="lineMarker"/>
        <c:varyColors val="0"/>
        <c:ser>
          <c:idx val="3"/>
          <c:order val="3"/>
          <c:tx>
            <c:strRef>
              <c:f>'[השוואה בינל 040722 לפרסום (1).xlsx]data_select_soe'!$H$2</c:f>
              <c:strCache>
                <c:ptCount val="1"/>
                <c:pt idx="0">
                  <c:v>שינוי ריבית (12 החודשים האחרונים)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Pt>
            <c:idx val="1"/>
            <c:marker>
              <c:symbol val="circle"/>
              <c:size val="8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3-54BE-4107-845D-404CDF143D47}"/>
              </c:ext>
            </c:extLst>
          </c:dPt>
          <c:dPt>
            <c:idx val="3"/>
            <c:marker>
              <c:symbol val="circle"/>
              <c:size val="8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54BE-4107-845D-404CDF143D47}"/>
              </c:ext>
            </c:extLst>
          </c:dPt>
          <c:dPt>
            <c:idx val="4"/>
            <c:marker>
              <c:symbol val="circle"/>
              <c:size val="8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54BE-4107-845D-404CDF143D47}"/>
              </c:ext>
            </c:extLst>
          </c:dPt>
          <c:dPt>
            <c:idx val="6"/>
            <c:marker>
              <c:symbol val="circle"/>
              <c:size val="8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9-54BE-4107-845D-404CDF143D47}"/>
              </c:ext>
            </c:extLst>
          </c:dPt>
          <c:dPt>
            <c:idx val="7"/>
            <c:marker>
              <c:symbol val="circle"/>
              <c:size val="8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B-54BE-4107-845D-404CDF143D47}"/>
              </c:ext>
            </c:extLst>
          </c:dPt>
          <c:dPt>
            <c:idx val="8"/>
            <c:marker>
              <c:symbol val="circle"/>
              <c:size val="8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D-54BE-4107-845D-404CDF143D47}"/>
              </c:ext>
            </c:extLst>
          </c:dPt>
          <c:dPt>
            <c:idx val="10"/>
            <c:marker>
              <c:symbol val="circle"/>
              <c:size val="8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E-54BE-4107-845D-404CDF143D47}"/>
              </c:ext>
            </c:extLst>
          </c:dPt>
          <c:dPt>
            <c:idx val="12"/>
            <c:marker>
              <c:symbol val="circle"/>
              <c:size val="8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0-54BE-4107-845D-404CDF143D47}"/>
              </c:ext>
            </c:extLst>
          </c:dPt>
          <c:dPt>
            <c:idx val="15"/>
            <c:marker>
              <c:symbol val="circle"/>
              <c:size val="8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2-54BE-4107-845D-404CDF143D47}"/>
              </c:ext>
            </c:extLst>
          </c:dPt>
          <c:dPt>
            <c:idx val="17"/>
            <c:marker>
              <c:symbol val="circle"/>
              <c:size val="8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3-54BE-4107-845D-404CDF143D47}"/>
              </c:ext>
            </c:extLst>
          </c:dPt>
          <c:dPt>
            <c:idx val="24"/>
            <c:marker>
              <c:symbol val="circle"/>
              <c:size val="8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4-54BE-4107-845D-404CDF143D47}"/>
              </c:ext>
            </c:extLst>
          </c:dPt>
          <c:xVal>
            <c:strRef>
              <c:f>'[השוואה בינל 040722 לפרסום (1).xlsx]data_select_soe'!$C$3:$C$31</c:f>
              <c:strCache>
                <c:ptCount val="29"/>
                <c:pt idx="0">
                  <c:v>פולין</c:v>
                </c:pt>
                <c:pt idx="1">
                  <c:v>צ'כיה</c:v>
                </c:pt>
                <c:pt idx="2">
                  <c:v>ברזיל</c:v>
                </c:pt>
                <c:pt idx="3">
                  <c:v>צ'ילה</c:v>
                </c:pt>
                <c:pt idx="4">
                  <c:v>הונגריה</c:v>
                </c:pt>
                <c:pt idx="5">
                  <c:v>בריטניה</c:v>
                </c:pt>
                <c:pt idx="6">
                  <c:v>קולומביה</c:v>
                </c:pt>
                <c:pt idx="7">
                  <c:v>פרו</c:v>
                </c:pt>
                <c:pt idx="8">
                  <c:v>איסלנד</c:v>
                </c:pt>
                <c:pt idx="9">
                  <c:v>גוש האירו</c:v>
                </c:pt>
                <c:pt idx="10">
                  <c:v>ארה"ב</c:v>
                </c:pt>
                <c:pt idx="11">
                  <c:v>איטליה</c:v>
                </c:pt>
                <c:pt idx="12">
                  <c:v>קנדה</c:v>
                </c:pt>
                <c:pt idx="13">
                  <c:v>מכסיקו</c:v>
                </c:pt>
                <c:pt idx="14">
                  <c:v>גרמניה</c:v>
                </c:pt>
                <c:pt idx="15">
                  <c:v>דנמרק</c:v>
                </c:pt>
                <c:pt idx="16">
                  <c:v>שוודיה</c:v>
                </c:pt>
                <c:pt idx="17">
                  <c:v>הודו</c:v>
                </c:pt>
                <c:pt idx="18">
                  <c:v>ניו זילנד *</c:v>
                </c:pt>
                <c:pt idx="19">
                  <c:v>דרום אפריקה</c:v>
                </c:pt>
                <c:pt idx="20">
                  <c:v>צרפת</c:v>
                </c:pt>
                <c:pt idx="21">
                  <c:v>נורווגיה</c:v>
                </c:pt>
                <c:pt idx="22">
                  <c:v>פיליפינים</c:v>
                </c:pt>
                <c:pt idx="23">
                  <c:v>דרום קוריאה</c:v>
                </c:pt>
                <c:pt idx="24">
                  <c:v>אוסטרליה *</c:v>
                </c:pt>
                <c:pt idx="25">
                  <c:v>ישראל</c:v>
                </c:pt>
                <c:pt idx="26">
                  <c:v>שווייץ</c:v>
                </c:pt>
                <c:pt idx="27">
                  <c:v>יפן</c:v>
                </c:pt>
                <c:pt idx="28">
                  <c:v>סין</c:v>
                </c:pt>
              </c:strCache>
            </c:strRef>
          </c:xVal>
          <c:yVal>
            <c:numRef>
              <c:f>'[השוואה בינל 040722 לפרסום (1).xlsx]data_select_soe'!$H$3:$H$31</c:f>
              <c:numCache>
                <c:formatCode>General</c:formatCode>
                <c:ptCount val="29"/>
                <c:pt idx="0">
                  <c:v>6</c:v>
                </c:pt>
                <c:pt idx="1">
                  <c:v>7</c:v>
                </c:pt>
                <c:pt idx="2">
                  <c:v>13.25</c:v>
                </c:pt>
                <c:pt idx="3">
                  <c:v>9</c:v>
                </c:pt>
                <c:pt idx="4">
                  <c:v>7.75</c:v>
                </c:pt>
                <c:pt idx="5">
                  <c:v>1.25</c:v>
                </c:pt>
                <c:pt idx="6">
                  <c:v>7.5</c:v>
                </c:pt>
                <c:pt idx="7">
                  <c:v>5.5</c:v>
                </c:pt>
                <c:pt idx="8">
                  <c:v>4.75</c:v>
                </c:pt>
                <c:pt idx="9">
                  <c:v>0</c:v>
                </c:pt>
                <c:pt idx="10">
                  <c:v>1.5</c:v>
                </c:pt>
                <c:pt idx="11">
                  <c:v>0</c:v>
                </c:pt>
                <c:pt idx="12">
                  <c:v>1.5</c:v>
                </c:pt>
                <c:pt idx="13">
                  <c:v>7.75</c:v>
                </c:pt>
                <c:pt idx="14">
                  <c:v>0</c:v>
                </c:pt>
                <c:pt idx="15">
                  <c:v>-0.45</c:v>
                </c:pt>
                <c:pt idx="16">
                  <c:v>0.75</c:v>
                </c:pt>
                <c:pt idx="17">
                  <c:v>4.9000000000000004</c:v>
                </c:pt>
                <c:pt idx="18">
                  <c:v>2</c:v>
                </c:pt>
                <c:pt idx="19">
                  <c:v>4.75</c:v>
                </c:pt>
                <c:pt idx="20">
                  <c:v>0</c:v>
                </c:pt>
                <c:pt idx="21">
                  <c:v>1.25</c:v>
                </c:pt>
                <c:pt idx="22">
                  <c:v>2.5</c:v>
                </c:pt>
                <c:pt idx="23">
                  <c:v>1.75</c:v>
                </c:pt>
                <c:pt idx="24">
                  <c:v>0.85</c:v>
                </c:pt>
                <c:pt idx="25">
                  <c:v>1.25</c:v>
                </c:pt>
                <c:pt idx="26">
                  <c:v>-0.25</c:v>
                </c:pt>
                <c:pt idx="27">
                  <c:v>-0.1</c:v>
                </c:pt>
                <c:pt idx="28">
                  <c:v>3.7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5-54BE-4107-845D-404CDF143D47}"/>
            </c:ext>
          </c:extLst>
        </c:ser>
        <c:ser>
          <c:idx val="4"/>
          <c:order val="4"/>
          <c:tx>
            <c:strRef>
              <c:f>'[השוואה בינל 040722 לפרסום (1).xlsx]data_select_soe'!$J$2</c:f>
              <c:strCache>
                <c:ptCount val="1"/>
                <c:pt idx="0">
                  <c:v>אינפלציה בתחילת העלאות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3"/>
            <c:spPr>
              <a:solidFill>
                <a:schemeClr val="accent6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'[השוואה בינל 040722 לפרסום (1).xlsx]data_select_soe'!$C$3:$C$31</c:f>
              <c:strCache>
                <c:ptCount val="29"/>
                <c:pt idx="0">
                  <c:v>פולין</c:v>
                </c:pt>
                <c:pt idx="1">
                  <c:v>צ'כיה</c:v>
                </c:pt>
                <c:pt idx="2">
                  <c:v>ברזיל</c:v>
                </c:pt>
                <c:pt idx="3">
                  <c:v>צ'ילה</c:v>
                </c:pt>
                <c:pt idx="4">
                  <c:v>הונגריה</c:v>
                </c:pt>
                <c:pt idx="5">
                  <c:v>בריטניה</c:v>
                </c:pt>
                <c:pt idx="6">
                  <c:v>קולומביה</c:v>
                </c:pt>
                <c:pt idx="7">
                  <c:v>פרו</c:v>
                </c:pt>
                <c:pt idx="8">
                  <c:v>איסלנד</c:v>
                </c:pt>
                <c:pt idx="9">
                  <c:v>גוש האירו</c:v>
                </c:pt>
                <c:pt idx="10">
                  <c:v>ארה"ב</c:v>
                </c:pt>
                <c:pt idx="11">
                  <c:v>איטליה</c:v>
                </c:pt>
                <c:pt idx="12">
                  <c:v>קנדה</c:v>
                </c:pt>
                <c:pt idx="13">
                  <c:v>מכסיקו</c:v>
                </c:pt>
                <c:pt idx="14">
                  <c:v>גרמניה</c:v>
                </c:pt>
                <c:pt idx="15">
                  <c:v>דנמרק</c:v>
                </c:pt>
                <c:pt idx="16">
                  <c:v>שוודיה</c:v>
                </c:pt>
                <c:pt idx="17">
                  <c:v>הודו</c:v>
                </c:pt>
                <c:pt idx="18">
                  <c:v>ניו זילנד *</c:v>
                </c:pt>
                <c:pt idx="19">
                  <c:v>דרום אפריקה</c:v>
                </c:pt>
                <c:pt idx="20">
                  <c:v>צרפת</c:v>
                </c:pt>
                <c:pt idx="21">
                  <c:v>נורווגיה</c:v>
                </c:pt>
                <c:pt idx="22">
                  <c:v>פיליפינים</c:v>
                </c:pt>
                <c:pt idx="23">
                  <c:v>דרום קוריאה</c:v>
                </c:pt>
                <c:pt idx="24">
                  <c:v>אוסטרליה *</c:v>
                </c:pt>
                <c:pt idx="25">
                  <c:v>ישראל</c:v>
                </c:pt>
                <c:pt idx="26">
                  <c:v>שווייץ</c:v>
                </c:pt>
                <c:pt idx="27">
                  <c:v>יפן</c:v>
                </c:pt>
                <c:pt idx="28">
                  <c:v>סין</c:v>
                </c:pt>
              </c:strCache>
            </c:strRef>
          </c:xVal>
          <c:yVal>
            <c:numRef>
              <c:f>'[השוואה בינל 040722 לפרסום (1).xlsx]data_select_soe'!$J$3:$J$31</c:f>
              <c:numCache>
                <c:formatCode>0.00</c:formatCode>
                <c:ptCount val="29"/>
                <c:pt idx="0">
                  <c:v>6.8</c:v>
                </c:pt>
                <c:pt idx="1">
                  <c:v>2.7653880463871516</c:v>
                </c:pt>
                <c:pt idx="2">
                  <c:v>8.0560654410588128</c:v>
                </c:pt>
                <c:pt idx="3">
                  <c:v>4.5432898371273511</c:v>
                </c:pt>
                <c:pt idx="4">
                  <c:v>5.3</c:v>
                </c:pt>
                <c:pt idx="5">
                  <c:v>5.4</c:v>
                </c:pt>
                <c:pt idx="6">
                  <c:v>4.5899458329373699</c:v>
                </c:pt>
                <c:pt idx="7">
                  <c:v>4.95</c:v>
                </c:pt>
                <c:pt idx="8">
                  <c:v>4.4439869999999999</c:v>
                </c:pt>
                <c:pt idx="9">
                  <c:v>#N/A</c:v>
                </c:pt>
                <c:pt idx="10">
                  <c:v>8.5424555548424319</c:v>
                </c:pt>
                <c:pt idx="11">
                  <c:v>#N/A</c:v>
                </c:pt>
                <c:pt idx="12">
                  <c:v>6.6618911174785245</c:v>
                </c:pt>
                <c:pt idx="13">
                  <c:v>5.8786056228511629</c:v>
                </c:pt>
                <c:pt idx="14">
                  <c:v>#N/A</c:v>
                </c:pt>
                <c:pt idx="15">
                  <c:v>#N/A</c:v>
                </c:pt>
                <c:pt idx="16">
                  <c:v>6.3607250932808279</c:v>
                </c:pt>
                <c:pt idx="17">
                  <c:v>7.04</c:v>
                </c:pt>
                <c:pt idx="18">
                  <c:v>4.9000000000000004</c:v>
                </c:pt>
                <c:pt idx="19">
                  <c:v>5.4082714740190996</c:v>
                </c:pt>
                <c:pt idx="20">
                  <c:v>#N/A</c:v>
                </c:pt>
                <c:pt idx="21">
                  <c:v>4.0744021257750118</c:v>
                </c:pt>
                <c:pt idx="22">
                  <c:v>5.4</c:v>
                </c:pt>
                <c:pt idx="23">
                  <c:v>2.5551452240742512</c:v>
                </c:pt>
                <c:pt idx="24">
                  <c:v>5.0999999999999996</c:v>
                </c:pt>
                <c:pt idx="25">
                  <c:v>3.5</c:v>
                </c:pt>
                <c:pt idx="26">
                  <c:v>3.4</c:v>
                </c:pt>
                <c:pt idx="27">
                  <c:v>#N/A</c:v>
                </c:pt>
                <c:pt idx="28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6-54BE-4107-845D-404CDF143D47}"/>
            </c:ext>
          </c:extLst>
        </c:ser>
        <c:ser>
          <c:idx val="5"/>
          <c:order val="5"/>
          <c:tx>
            <c:strRef>
              <c:f>'[השוואה בינל 040722 לפרסום (1).xlsx]data_select_soe'!$G$2</c:f>
              <c:strCache>
                <c:ptCount val="1"/>
                <c:pt idx="0">
                  <c:v>ריבית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lumMod val="85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xVal>
            <c:strRef>
              <c:f>'[השוואה בינל 040722 לפרסום (1).xlsx]data_select_soe'!$C$3:$C$33</c:f>
              <c:strCache>
                <c:ptCount val="29"/>
                <c:pt idx="0">
                  <c:v>פולין</c:v>
                </c:pt>
                <c:pt idx="1">
                  <c:v>צ'כיה</c:v>
                </c:pt>
                <c:pt idx="2">
                  <c:v>ברזיל</c:v>
                </c:pt>
                <c:pt idx="3">
                  <c:v>צ'ילה</c:v>
                </c:pt>
                <c:pt idx="4">
                  <c:v>הונגריה</c:v>
                </c:pt>
                <c:pt idx="5">
                  <c:v>בריטניה</c:v>
                </c:pt>
                <c:pt idx="6">
                  <c:v>קולומביה</c:v>
                </c:pt>
                <c:pt idx="7">
                  <c:v>פרו</c:v>
                </c:pt>
                <c:pt idx="8">
                  <c:v>איסלנד</c:v>
                </c:pt>
                <c:pt idx="9">
                  <c:v>גוש האירו</c:v>
                </c:pt>
                <c:pt idx="10">
                  <c:v>ארה"ב</c:v>
                </c:pt>
                <c:pt idx="11">
                  <c:v>איטליה</c:v>
                </c:pt>
                <c:pt idx="12">
                  <c:v>קנדה</c:v>
                </c:pt>
                <c:pt idx="13">
                  <c:v>מכסיקו</c:v>
                </c:pt>
                <c:pt idx="14">
                  <c:v>גרמניה</c:v>
                </c:pt>
                <c:pt idx="15">
                  <c:v>דנמרק</c:v>
                </c:pt>
                <c:pt idx="16">
                  <c:v>שוודיה</c:v>
                </c:pt>
                <c:pt idx="17">
                  <c:v>הודו</c:v>
                </c:pt>
                <c:pt idx="18">
                  <c:v>ניו זילנד *</c:v>
                </c:pt>
                <c:pt idx="19">
                  <c:v>דרום אפריקה</c:v>
                </c:pt>
                <c:pt idx="20">
                  <c:v>צרפת</c:v>
                </c:pt>
                <c:pt idx="21">
                  <c:v>נורווגיה</c:v>
                </c:pt>
                <c:pt idx="22">
                  <c:v>פיליפינים</c:v>
                </c:pt>
                <c:pt idx="23">
                  <c:v>דרום קוריאה</c:v>
                </c:pt>
                <c:pt idx="24">
                  <c:v>אוסטרליה *</c:v>
                </c:pt>
                <c:pt idx="25">
                  <c:v>ישראל</c:v>
                </c:pt>
                <c:pt idx="26">
                  <c:v>שווייץ</c:v>
                </c:pt>
                <c:pt idx="27">
                  <c:v>יפן</c:v>
                </c:pt>
                <c:pt idx="28">
                  <c:v>סין</c:v>
                </c:pt>
              </c:strCache>
            </c:strRef>
          </c:xVal>
          <c:yVal>
            <c:numRef>
              <c:f>'[השוואה בינל 040722 לפרסום (1).xlsx]data_select_soe'!$G$3:$G$31</c:f>
              <c:numCache>
                <c:formatCode>General</c:formatCode>
                <c:ptCount val="29"/>
                <c:pt idx="0">
                  <c:v>6</c:v>
                </c:pt>
                <c:pt idx="1">
                  <c:v>7</c:v>
                </c:pt>
                <c:pt idx="2">
                  <c:v>13.25</c:v>
                </c:pt>
                <c:pt idx="3">
                  <c:v>9</c:v>
                </c:pt>
                <c:pt idx="4">
                  <c:v>7.75</c:v>
                </c:pt>
                <c:pt idx="5">
                  <c:v>1.25</c:v>
                </c:pt>
                <c:pt idx="6">
                  <c:v>6</c:v>
                </c:pt>
                <c:pt idx="7">
                  <c:v>5.5</c:v>
                </c:pt>
                <c:pt idx="8">
                  <c:v>4.75</c:v>
                </c:pt>
                <c:pt idx="9">
                  <c:v>0</c:v>
                </c:pt>
                <c:pt idx="10">
                  <c:v>1.5</c:v>
                </c:pt>
                <c:pt idx="11">
                  <c:v>0</c:v>
                </c:pt>
                <c:pt idx="12">
                  <c:v>1.5</c:v>
                </c:pt>
                <c:pt idx="13">
                  <c:v>7.75</c:v>
                </c:pt>
                <c:pt idx="14">
                  <c:v>0</c:v>
                </c:pt>
                <c:pt idx="15">
                  <c:v>-0.45</c:v>
                </c:pt>
                <c:pt idx="16">
                  <c:v>0.75</c:v>
                </c:pt>
                <c:pt idx="17">
                  <c:v>4.9000000000000004</c:v>
                </c:pt>
                <c:pt idx="18">
                  <c:v>2</c:v>
                </c:pt>
                <c:pt idx="19">
                  <c:v>4.75</c:v>
                </c:pt>
                <c:pt idx="20">
                  <c:v>0</c:v>
                </c:pt>
                <c:pt idx="21">
                  <c:v>1.25</c:v>
                </c:pt>
                <c:pt idx="22">
                  <c:v>2.5</c:v>
                </c:pt>
                <c:pt idx="23">
                  <c:v>1.75</c:v>
                </c:pt>
                <c:pt idx="24">
                  <c:v>0.85</c:v>
                </c:pt>
                <c:pt idx="25">
                  <c:v>1.25</c:v>
                </c:pt>
                <c:pt idx="26">
                  <c:v>-0.25</c:v>
                </c:pt>
                <c:pt idx="27">
                  <c:v>-0.1</c:v>
                </c:pt>
                <c:pt idx="28">
                  <c:v>3.7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7-54BE-4107-845D-404CDF143D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6446944"/>
        <c:axId val="776447600"/>
      </c:scatterChart>
      <c:catAx>
        <c:axId val="67513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Assistant" panose="00000500000000000000" pitchFamily="2" charset="-79"/>
                <a:ea typeface="+mn-ea"/>
                <a:cs typeface="Assistant" panose="00000500000000000000" pitchFamily="2" charset="-79"/>
              </a:defRPr>
            </a:pPr>
            <a:endParaRPr lang="he-IL"/>
          </a:p>
        </c:txPr>
        <c:crossAx val="675134248"/>
        <c:crosses val="autoZero"/>
        <c:auto val="1"/>
        <c:lblAlgn val="ctr"/>
        <c:lblOffset val="100"/>
        <c:noMultiLvlLbl val="0"/>
      </c:catAx>
      <c:valAx>
        <c:axId val="675134248"/>
        <c:scaling>
          <c:orientation val="minMax"/>
          <c:max val="17"/>
          <c:min val="-0.65000000000000013"/>
        </c:scaling>
        <c:delete val="0"/>
        <c:axPos val="l"/>
        <c:numFmt formatCode="0" sourceLinked="0"/>
        <c:majorTickMark val="in"/>
        <c:minorTickMark val="none"/>
        <c:tickLblPos val="nextTo"/>
        <c:spPr>
          <a:noFill/>
          <a:ln w="635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Assistant" panose="00000500000000000000" pitchFamily="2" charset="-79"/>
                <a:ea typeface="+mn-ea"/>
                <a:cs typeface="Assistant" panose="00000500000000000000" pitchFamily="2" charset="-79"/>
              </a:defRPr>
            </a:pPr>
            <a:endParaRPr lang="he-IL"/>
          </a:p>
        </c:txPr>
        <c:crossAx val="675133920"/>
        <c:crosses val="autoZero"/>
        <c:crossBetween val="between"/>
      </c:valAx>
      <c:valAx>
        <c:axId val="7764476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76446944"/>
        <c:crosses val="autoZero"/>
        <c:crossBetween val="midCat"/>
      </c:valAx>
      <c:valAx>
        <c:axId val="77644694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76447600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Assistant" panose="00000500000000000000" pitchFamily="2" charset="-79"/>
              <a:ea typeface="+mn-ea"/>
              <a:cs typeface="Assistant" panose="00000500000000000000" pitchFamily="2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Assistant" panose="00000500000000000000" pitchFamily="2" charset="-79"/>
          <a:cs typeface="Assistant" panose="00000500000000000000" pitchFamily="2" charset="-79"/>
        </a:defRPr>
      </a:pPr>
      <a:endParaRPr lang="he-IL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31: מחיר הנפט והמדד למחירי הסחורות</a:t>
            </a:r>
            <a:r>
              <a:rPr lang="he-IL" sz="2000" dirty="0"/>
              <a:t>
</a:t>
            </a:r>
            <a:r>
              <a:rPr lang="he-IL" sz="2000" b="0" i="0" u="none" strike="noStrike" baseline="0" dirty="0" smtClean="0">
                <a:effectLst/>
              </a:rPr>
              <a:t>יוני</a:t>
            </a:r>
            <a:r>
              <a:rPr lang="he-IL" sz="2000" b="0" dirty="0" smtClean="0"/>
              <a:t> 2021</a:t>
            </a:r>
            <a:r>
              <a:rPr lang="he-IL" sz="2000" b="0" baseline="0" dirty="0" smtClean="0"/>
              <a:t> </a:t>
            </a:r>
            <a:r>
              <a:rPr lang="he-IL" sz="2000" b="0" dirty="0" smtClean="0"/>
              <a:t>עד </a:t>
            </a:r>
            <a:r>
              <a:rPr lang="he-IL" sz="2000" b="0" i="0" u="none" strike="noStrike" baseline="0" dirty="0" smtClean="0">
                <a:effectLst/>
              </a:rPr>
              <a:t>יוני</a:t>
            </a:r>
            <a:r>
              <a:rPr lang="he-IL" sz="2000" b="0" dirty="0" smtClean="0"/>
              <a:t> 2022</a:t>
            </a:r>
            <a:endParaRPr lang="he-IL" sz="2000" b="0" dirty="0"/>
          </a:p>
        </c:rich>
      </c:tx>
      <c:layout>
        <c:manualLayout>
          <c:xMode val="edge"/>
          <c:yMode val="edge"/>
          <c:x val="0.29028433945756776"/>
          <c:y val="2.2447342995361203E-3"/>
        </c:manualLayout>
      </c:layout>
      <c:overlay val="1"/>
      <c:spPr>
        <a:noFill/>
      </c:spPr>
    </c:title>
    <c:autoTitleDeleted val="0"/>
    <c:plotArea>
      <c:layout>
        <c:manualLayout>
          <c:layoutTarget val="inner"/>
          <c:xMode val="edge"/>
          <c:yMode val="edge"/>
          <c:x val="5.9979317476732158E-2"/>
          <c:y val="0.14029569536131217"/>
          <c:w val="0.90108005249343837"/>
          <c:h val="0.69124016748115913"/>
        </c:manualLayout>
      </c:layout>
      <c:lineChart>
        <c:grouping val="standard"/>
        <c:varyColors val="0"/>
        <c:ser>
          <c:idx val="1"/>
          <c:order val="0"/>
          <c:tx>
            <c:strRef>
              <c:f>'איור 20 נתונים'!$G$3</c:f>
              <c:strCache>
                <c:ptCount val="1"/>
                <c:pt idx="0">
                  <c:v>הסחורות ללא אנרגיה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20 נתונים'!$F$4:$F$4000</c:f>
              <c:numCache>
                <c:formatCode>m/d/yyyy</c:formatCode>
                <c:ptCount val="3997"/>
                <c:pt idx="0">
                  <c:v>44377</c:v>
                </c:pt>
                <c:pt idx="1">
                  <c:v>44378</c:v>
                </c:pt>
                <c:pt idx="2">
                  <c:v>44379</c:v>
                </c:pt>
                <c:pt idx="3">
                  <c:v>44380</c:v>
                </c:pt>
                <c:pt idx="4">
                  <c:v>44381</c:v>
                </c:pt>
                <c:pt idx="5">
                  <c:v>44382</c:v>
                </c:pt>
                <c:pt idx="6">
                  <c:v>44383</c:v>
                </c:pt>
                <c:pt idx="7">
                  <c:v>44384</c:v>
                </c:pt>
                <c:pt idx="8">
                  <c:v>44385</c:v>
                </c:pt>
                <c:pt idx="9">
                  <c:v>44386</c:v>
                </c:pt>
                <c:pt idx="10">
                  <c:v>44387</c:v>
                </c:pt>
                <c:pt idx="11">
                  <c:v>44388</c:v>
                </c:pt>
                <c:pt idx="12">
                  <c:v>44389</c:v>
                </c:pt>
                <c:pt idx="13">
                  <c:v>44390</c:v>
                </c:pt>
                <c:pt idx="14">
                  <c:v>44391</c:v>
                </c:pt>
                <c:pt idx="15">
                  <c:v>44392</c:v>
                </c:pt>
                <c:pt idx="16">
                  <c:v>44393</c:v>
                </c:pt>
                <c:pt idx="17">
                  <c:v>44394</c:v>
                </c:pt>
                <c:pt idx="18">
                  <c:v>44395</c:v>
                </c:pt>
                <c:pt idx="19">
                  <c:v>44396</c:v>
                </c:pt>
                <c:pt idx="20">
                  <c:v>44397</c:v>
                </c:pt>
                <c:pt idx="21">
                  <c:v>44398</c:v>
                </c:pt>
                <c:pt idx="22">
                  <c:v>44399</c:v>
                </c:pt>
                <c:pt idx="23">
                  <c:v>44400</c:v>
                </c:pt>
                <c:pt idx="24">
                  <c:v>44401</c:v>
                </c:pt>
                <c:pt idx="25">
                  <c:v>44402</c:v>
                </c:pt>
                <c:pt idx="26">
                  <c:v>44403</c:v>
                </c:pt>
                <c:pt idx="27">
                  <c:v>44404</c:v>
                </c:pt>
                <c:pt idx="28">
                  <c:v>44405</c:v>
                </c:pt>
                <c:pt idx="29">
                  <c:v>44406</c:v>
                </c:pt>
                <c:pt idx="30">
                  <c:v>44407</c:v>
                </c:pt>
                <c:pt idx="31">
                  <c:v>44408</c:v>
                </c:pt>
                <c:pt idx="32">
                  <c:v>44409</c:v>
                </c:pt>
                <c:pt idx="33">
                  <c:v>44410</c:v>
                </c:pt>
                <c:pt idx="34">
                  <c:v>44411</c:v>
                </c:pt>
                <c:pt idx="35">
                  <c:v>44412</c:v>
                </c:pt>
                <c:pt idx="36">
                  <c:v>44413</c:v>
                </c:pt>
                <c:pt idx="37">
                  <c:v>44414</c:v>
                </c:pt>
                <c:pt idx="38">
                  <c:v>44415</c:v>
                </c:pt>
                <c:pt idx="39">
                  <c:v>44416</c:v>
                </c:pt>
                <c:pt idx="40">
                  <c:v>44417</c:v>
                </c:pt>
                <c:pt idx="41">
                  <c:v>44418</c:v>
                </c:pt>
                <c:pt idx="42">
                  <c:v>44419</c:v>
                </c:pt>
                <c:pt idx="43">
                  <c:v>44420</c:v>
                </c:pt>
                <c:pt idx="44">
                  <c:v>44421</c:v>
                </c:pt>
                <c:pt idx="45">
                  <c:v>44422</c:v>
                </c:pt>
                <c:pt idx="46">
                  <c:v>44423</c:v>
                </c:pt>
                <c:pt idx="47">
                  <c:v>44424</c:v>
                </c:pt>
                <c:pt idx="48">
                  <c:v>44425</c:v>
                </c:pt>
                <c:pt idx="49">
                  <c:v>44426</c:v>
                </c:pt>
                <c:pt idx="50">
                  <c:v>44427</c:v>
                </c:pt>
                <c:pt idx="51">
                  <c:v>44428</c:v>
                </c:pt>
                <c:pt idx="52">
                  <c:v>44429</c:v>
                </c:pt>
                <c:pt idx="53">
                  <c:v>44430</c:v>
                </c:pt>
                <c:pt idx="54">
                  <c:v>44431</c:v>
                </c:pt>
                <c:pt idx="55">
                  <c:v>44432</c:v>
                </c:pt>
                <c:pt idx="56">
                  <c:v>44433</c:v>
                </c:pt>
                <c:pt idx="57">
                  <c:v>44434</c:v>
                </c:pt>
                <c:pt idx="58">
                  <c:v>44435</c:v>
                </c:pt>
                <c:pt idx="59">
                  <c:v>44436</c:v>
                </c:pt>
                <c:pt idx="60">
                  <c:v>44437</c:v>
                </c:pt>
                <c:pt idx="61">
                  <c:v>44438</c:v>
                </c:pt>
                <c:pt idx="62">
                  <c:v>44439</c:v>
                </c:pt>
                <c:pt idx="63">
                  <c:v>44440</c:v>
                </c:pt>
                <c:pt idx="64">
                  <c:v>44441</c:v>
                </c:pt>
                <c:pt idx="65">
                  <c:v>44442</c:v>
                </c:pt>
                <c:pt idx="66">
                  <c:v>44443</c:v>
                </c:pt>
                <c:pt idx="67">
                  <c:v>44444</c:v>
                </c:pt>
                <c:pt idx="68">
                  <c:v>44445</c:v>
                </c:pt>
                <c:pt idx="69">
                  <c:v>44446</c:v>
                </c:pt>
                <c:pt idx="70">
                  <c:v>44447</c:v>
                </c:pt>
                <c:pt idx="71">
                  <c:v>44448</c:v>
                </c:pt>
                <c:pt idx="72">
                  <c:v>44449</c:v>
                </c:pt>
                <c:pt idx="73">
                  <c:v>44450</c:v>
                </c:pt>
                <c:pt idx="74">
                  <c:v>44451</c:v>
                </c:pt>
                <c:pt idx="75">
                  <c:v>44452</c:v>
                </c:pt>
                <c:pt idx="76">
                  <c:v>44453</c:v>
                </c:pt>
                <c:pt idx="77">
                  <c:v>44454</c:v>
                </c:pt>
                <c:pt idx="78">
                  <c:v>44455</c:v>
                </c:pt>
                <c:pt idx="79">
                  <c:v>44456</c:v>
                </c:pt>
                <c:pt idx="80">
                  <c:v>44457</c:v>
                </c:pt>
                <c:pt idx="81">
                  <c:v>44458</c:v>
                </c:pt>
                <c:pt idx="82">
                  <c:v>44459</c:v>
                </c:pt>
                <c:pt idx="83">
                  <c:v>44460</c:v>
                </c:pt>
                <c:pt idx="84">
                  <c:v>44461</c:v>
                </c:pt>
                <c:pt idx="85">
                  <c:v>44462</c:v>
                </c:pt>
                <c:pt idx="86">
                  <c:v>44463</c:v>
                </c:pt>
                <c:pt idx="87">
                  <c:v>44464</c:v>
                </c:pt>
                <c:pt idx="88">
                  <c:v>44465</c:v>
                </c:pt>
                <c:pt idx="89">
                  <c:v>44466</c:v>
                </c:pt>
                <c:pt idx="90">
                  <c:v>44467</c:v>
                </c:pt>
                <c:pt idx="91">
                  <c:v>44468</c:v>
                </c:pt>
                <c:pt idx="92">
                  <c:v>44469</c:v>
                </c:pt>
                <c:pt idx="93">
                  <c:v>44470</c:v>
                </c:pt>
                <c:pt idx="94">
                  <c:v>44471</c:v>
                </c:pt>
                <c:pt idx="95">
                  <c:v>44472</c:v>
                </c:pt>
                <c:pt idx="96">
                  <c:v>44473</c:v>
                </c:pt>
                <c:pt idx="97">
                  <c:v>44474</c:v>
                </c:pt>
                <c:pt idx="98">
                  <c:v>44475</c:v>
                </c:pt>
                <c:pt idx="99">
                  <c:v>44476</c:v>
                </c:pt>
                <c:pt idx="100">
                  <c:v>44477</c:v>
                </c:pt>
                <c:pt idx="101">
                  <c:v>44478</c:v>
                </c:pt>
                <c:pt idx="102">
                  <c:v>44479</c:v>
                </c:pt>
                <c:pt idx="103">
                  <c:v>44480</c:v>
                </c:pt>
                <c:pt idx="104">
                  <c:v>44481</c:v>
                </c:pt>
                <c:pt idx="105">
                  <c:v>44482</c:v>
                </c:pt>
                <c:pt idx="106">
                  <c:v>44483</c:v>
                </c:pt>
                <c:pt idx="107">
                  <c:v>44484</c:v>
                </c:pt>
                <c:pt idx="108">
                  <c:v>44485</c:v>
                </c:pt>
                <c:pt idx="109">
                  <c:v>44486</c:v>
                </c:pt>
                <c:pt idx="110">
                  <c:v>44487</c:v>
                </c:pt>
                <c:pt idx="111">
                  <c:v>44488</c:v>
                </c:pt>
                <c:pt idx="112">
                  <c:v>44489</c:v>
                </c:pt>
                <c:pt idx="113">
                  <c:v>44490</c:v>
                </c:pt>
                <c:pt idx="114">
                  <c:v>44491</c:v>
                </c:pt>
                <c:pt idx="115">
                  <c:v>44492</c:v>
                </c:pt>
                <c:pt idx="116">
                  <c:v>44493</c:v>
                </c:pt>
                <c:pt idx="117">
                  <c:v>44494</c:v>
                </c:pt>
                <c:pt idx="118">
                  <c:v>44495</c:v>
                </c:pt>
                <c:pt idx="119">
                  <c:v>44496</c:v>
                </c:pt>
                <c:pt idx="120">
                  <c:v>44497</c:v>
                </c:pt>
                <c:pt idx="121">
                  <c:v>44498</c:v>
                </c:pt>
                <c:pt idx="122">
                  <c:v>44499</c:v>
                </c:pt>
                <c:pt idx="123">
                  <c:v>44500</c:v>
                </c:pt>
                <c:pt idx="124">
                  <c:v>44501</c:v>
                </c:pt>
                <c:pt idx="125">
                  <c:v>44502</c:v>
                </c:pt>
                <c:pt idx="126">
                  <c:v>44503</c:v>
                </c:pt>
                <c:pt idx="127">
                  <c:v>44504</c:v>
                </c:pt>
                <c:pt idx="128">
                  <c:v>44505</c:v>
                </c:pt>
                <c:pt idx="129">
                  <c:v>44506</c:v>
                </c:pt>
                <c:pt idx="130">
                  <c:v>44507</c:v>
                </c:pt>
                <c:pt idx="131">
                  <c:v>44508</c:v>
                </c:pt>
                <c:pt idx="132">
                  <c:v>44509</c:v>
                </c:pt>
                <c:pt idx="133">
                  <c:v>44510</c:v>
                </c:pt>
                <c:pt idx="134">
                  <c:v>44511</c:v>
                </c:pt>
                <c:pt idx="135">
                  <c:v>44512</c:v>
                </c:pt>
                <c:pt idx="136">
                  <c:v>44513</c:v>
                </c:pt>
                <c:pt idx="137">
                  <c:v>44514</c:v>
                </c:pt>
                <c:pt idx="138">
                  <c:v>44515</c:v>
                </c:pt>
                <c:pt idx="139">
                  <c:v>44516</c:v>
                </c:pt>
                <c:pt idx="140">
                  <c:v>44517</c:v>
                </c:pt>
                <c:pt idx="141">
                  <c:v>44518</c:v>
                </c:pt>
                <c:pt idx="142">
                  <c:v>44519</c:v>
                </c:pt>
                <c:pt idx="143">
                  <c:v>44520</c:v>
                </c:pt>
                <c:pt idx="144">
                  <c:v>44521</c:v>
                </c:pt>
                <c:pt idx="145">
                  <c:v>44522</c:v>
                </c:pt>
                <c:pt idx="146">
                  <c:v>44523</c:v>
                </c:pt>
                <c:pt idx="147">
                  <c:v>44524</c:v>
                </c:pt>
                <c:pt idx="148">
                  <c:v>44525</c:v>
                </c:pt>
                <c:pt idx="149">
                  <c:v>44526</c:v>
                </c:pt>
                <c:pt idx="150">
                  <c:v>44527</c:v>
                </c:pt>
                <c:pt idx="151">
                  <c:v>44528</c:v>
                </c:pt>
                <c:pt idx="152">
                  <c:v>44529</c:v>
                </c:pt>
                <c:pt idx="153">
                  <c:v>44530</c:v>
                </c:pt>
                <c:pt idx="154">
                  <c:v>44531</c:v>
                </c:pt>
                <c:pt idx="155">
                  <c:v>44532</c:v>
                </c:pt>
                <c:pt idx="156">
                  <c:v>44533</c:v>
                </c:pt>
                <c:pt idx="157">
                  <c:v>44534</c:v>
                </c:pt>
                <c:pt idx="158">
                  <c:v>44535</c:v>
                </c:pt>
                <c:pt idx="159">
                  <c:v>44536</c:v>
                </c:pt>
                <c:pt idx="160">
                  <c:v>44537</c:v>
                </c:pt>
                <c:pt idx="161">
                  <c:v>44538</c:v>
                </c:pt>
                <c:pt idx="162">
                  <c:v>44539</c:v>
                </c:pt>
                <c:pt idx="163">
                  <c:v>44540</c:v>
                </c:pt>
                <c:pt idx="164">
                  <c:v>44541</c:v>
                </c:pt>
                <c:pt idx="165">
                  <c:v>44542</c:v>
                </c:pt>
                <c:pt idx="166">
                  <c:v>44543</c:v>
                </c:pt>
                <c:pt idx="167">
                  <c:v>44544</c:v>
                </c:pt>
                <c:pt idx="168">
                  <c:v>44545</c:v>
                </c:pt>
                <c:pt idx="169">
                  <c:v>44546</c:v>
                </c:pt>
                <c:pt idx="170">
                  <c:v>44547</c:v>
                </c:pt>
                <c:pt idx="171">
                  <c:v>44548</c:v>
                </c:pt>
                <c:pt idx="172">
                  <c:v>44549</c:v>
                </c:pt>
                <c:pt idx="173">
                  <c:v>44550</c:v>
                </c:pt>
                <c:pt idx="174">
                  <c:v>44551</c:v>
                </c:pt>
                <c:pt idx="175">
                  <c:v>44552</c:v>
                </c:pt>
                <c:pt idx="176">
                  <c:v>44553</c:v>
                </c:pt>
                <c:pt idx="177">
                  <c:v>44554</c:v>
                </c:pt>
                <c:pt idx="178">
                  <c:v>44555</c:v>
                </c:pt>
                <c:pt idx="179">
                  <c:v>44556</c:v>
                </c:pt>
                <c:pt idx="180">
                  <c:v>44557</c:v>
                </c:pt>
                <c:pt idx="181">
                  <c:v>44558</c:v>
                </c:pt>
                <c:pt idx="182">
                  <c:v>44559</c:v>
                </c:pt>
                <c:pt idx="183">
                  <c:v>44560</c:v>
                </c:pt>
                <c:pt idx="184">
                  <c:v>44561</c:v>
                </c:pt>
                <c:pt idx="185">
                  <c:v>44562</c:v>
                </c:pt>
                <c:pt idx="186">
                  <c:v>44563</c:v>
                </c:pt>
                <c:pt idx="187">
                  <c:v>44564</c:v>
                </c:pt>
                <c:pt idx="188">
                  <c:v>44565</c:v>
                </c:pt>
                <c:pt idx="189">
                  <c:v>44566</c:v>
                </c:pt>
                <c:pt idx="190">
                  <c:v>44567</c:v>
                </c:pt>
                <c:pt idx="191">
                  <c:v>44568</c:v>
                </c:pt>
                <c:pt idx="192">
                  <c:v>44569</c:v>
                </c:pt>
                <c:pt idx="193">
                  <c:v>44570</c:v>
                </c:pt>
                <c:pt idx="194">
                  <c:v>44571</c:v>
                </c:pt>
                <c:pt idx="195">
                  <c:v>44572</c:v>
                </c:pt>
                <c:pt idx="196">
                  <c:v>44573</c:v>
                </c:pt>
                <c:pt idx="197">
                  <c:v>44574</c:v>
                </c:pt>
                <c:pt idx="198">
                  <c:v>44575</c:v>
                </c:pt>
                <c:pt idx="199">
                  <c:v>44576</c:v>
                </c:pt>
                <c:pt idx="200">
                  <c:v>44577</c:v>
                </c:pt>
                <c:pt idx="201">
                  <c:v>44578</c:v>
                </c:pt>
                <c:pt idx="202">
                  <c:v>44579</c:v>
                </c:pt>
                <c:pt idx="203">
                  <c:v>44580</c:v>
                </c:pt>
                <c:pt idx="204">
                  <c:v>44581</c:v>
                </c:pt>
                <c:pt idx="205">
                  <c:v>44582</c:v>
                </c:pt>
                <c:pt idx="206">
                  <c:v>44583</c:v>
                </c:pt>
                <c:pt idx="207">
                  <c:v>44584</c:v>
                </c:pt>
                <c:pt idx="208">
                  <c:v>44585</c:v>
                </c:pt>
                <c:pt idx="209">
                  <c:v>44586</c:v>
                </c:pt>
                <c:pt idx="210">
                  <c:v>44587</c:v>
                </c:pt>
                <c:pt idx="211">
                  <c:v>44588</c:v>
                </c:pt>
                <c:pt idx="212">
                  <c:v>44589</c:v>
                </c:pt>
                <c:pt idx="213">
                  <c:v>44590</c:v>
                </c:pt>
                <c:pt idx="214">
                  <c:v>44591</c:v>
                </c:pt>
                <c:pt idx="215">
                  <c:v>44592</c:v>
                </c:pt>
                <c:pt idx="216">
                  <c:v>44593</c:v>
                </c:pt>
                <c:pt idx="217">
                  <c:v>44594</c:v>
                </c:pt>
                <c:pt idx="218">
                  <c:v>44595</c:v>
                </c:pt>
                <c:pt idx="219">
                  <c:v>44596</c:v>
                </c:pt>
                <c:pt idx="220">
                  <c:v>44597</c:v>
                </c:pt>
                <c:pt idx="221">
                  <c:v>44598</c:v>
                </c:pt>
                <c:pt idx="222">
                  <c:v>44599</c:v>
                </c:pt>
                <c:pt idx="223">
                  <c:v>44600</c:v>
                </c:pt>
                <c:pt idx="224">
                  <c:v>44601</c:v>
                </c:pt>
                <c:pt idx="225">
                  <c:v>44602</c:v>
                </c:pt>
                <c:pt idx="226">
                  <c:v>44603</c:v>
                </c:pt>
                <c:pt idx="227">
                  <c:v>44604</c:v>
                </c:pt>
                <c:pt idx="228">
                  <c:v>44605</c:v>
                </c:pt>
                <c:pt idx="229">
                  <c:v>44606</c:v>
                </c:pt>
                <c:pt idx="230">
                  <c:v>44607</c:v>
                </c:pt>
                <c:pt idx="231">
                  <c:v>44608</c:v>
                </c:pt>
                <c:pt idx="232">
                  <c:v>44609</c:v>
                </c:pt>
                <c:pt idx="233">
                  <c:v>44610</c:v>
                </c:pt>
                <c:pt idx="234">
                  <c:v>44611</c:v>
                </c:pt>
                <c:pt idx="235">
                  <c:v>44612</c:v>
                </c:pt>
                <c:pt idx="236">
                  <c:v>44613</c:v>
                </c:pt>
                <c:pt idx="237">
                  <c:v>44614</c:v>
                </c:pt>
                <c:pt idx="238">
                  <c:v>44615</c:v>
                </c:pt>
                <c:pt idx="239">
                  <c:v>44616</c:v>
                </c:pt>
                <c:pt idx="240">
                  <c:v>44617</c:v>
                </c:pt>
                <c:pt idx="241">
                  <c:v>44618</c:v>
                </c:pt>
                <c:pt idx="242">
                  <c:v>44619</c:v>
                </c:pt>
                <c:pt idx="243">
                  <c:v>44620</c:v>
                </c:pt>
                <c:pt idx="244">
                  <c:v>44621</c:v>
                </c:pt>
                <c:pt idx="245">
                  <c:v>44622</c:v>
                </c:pt>
                <c:pt idx="246">
                  <c:v>44623</c:v>
                </c:pt>
                <c:pt idx="247">
                  <c:v>44624</c:v>
                </c:pt>
                <c:pt idx="248">
                  <c:v>44625</c:v>
                </c:pt>
                <c:pt idx="249">
                  <c:v>44626</c:v>
                </c:pt>
                <c:pt idx="250">
                  <c:v>44627</c:v>
                </c:pt>
                <c:pt idx="251">
                  <c:v>44628</c:v>
                </c:pt>
                <c:pt idx="252">
                  <c:v>44629</c:v>
                </c:pt>
                <c:pt idx="253">
                  <c:v>44630</c:v>
                </c:pt>
                <c:pt idx="254">
                  <c:v>44631</c:v>
                </c:pt>
                <c:pt idx="255">
                  <c:v>44632</c:v>
                </c:pt>
                <c:pt idx="256">
                  <c:v>44633</c:v>
                </c:pt>
                <c:pt idx="257">
                  <c:v>44634</c:v>
                </c:pt>
                <c:pt idx="258">
                  <c:v>44635</c:v>
                </c:pt>
                <c:pt idx="259">
                  <c:v>44636</c:v>
                </c:pt>
                <c:pt idx="260">
                  <c:v>44637</c:v>
                </c:pt>
                <c:pt idx="261">
                  <c:v>44638</c:v>
                </c:pt>
                <c:pt idx="262">
                  <c:v>44639</c:v>
                </c:pt>
                <c:pt idx="263">
                  <c:v>44640</c:v>
                </c:pt>
                <c:pt idx="264">
                  <c:v>44641</c:v>
                </c:pt>
                <c:pt idx="265">
                  <c:v>44642</c:v>
                </c:pt>
                <c:pt idx="266">
                  <c:v>44643</c:v>
                </c:pt>
                <c:pt idx="267">
                  <c:v>44644</c:v>
                </c:pt>
                <c:pt idx="268">
                  <c:v>44645</c:v>
                </c:pt>
                <c:pt idx="269">
                  <c:v>44646</c:v>
                </c:pt>
                <c:pt idx="270">
                  <c:v>44647</c:v>
                </c:pt>
                <c:pt idx="271">
                  <c:v>44648</c:v>
                </c:pt>
                <c:pt idx="272">
                  <c:v>44649</c:v>
                </c:pt>
                <c:pt idx="273">
                  <c:v>44650</c:v>
                </c:pt>
                <c:pt idx="274">
                  <c:v>44651</c:v>
                </c:pt>
                <c:pt idx="275">
                  <c:v>44652</c:v>
                </c:pt>
                <c:pt idx="276">
                  <c:v>44653</c:v>
                </c:pt>
                <c:pt idx="277">
                  <c:v>44654</c:v>
                </c:pt>
                <c:pt idx="278">
                  <c:v>44655</c:v>
                </c:pt>
                <c:pt idx="279">
                  <c:v>44656</c:v>
                </c:pt>
                <c:pt idx="280">
                  <c:v>44657</c:v>
                </c:pt>
                <c:pt idx="281">
                  <c:v>44658</c:v>
                </c:pt>
                <c:pt idx="282">
                  <c:v>44659</c:v>
                </c:pt>
                <c:pt idx="283">
                  <c:v>44660</c:v>
                </c:pt>
                <c:pt idx="284">
                  <c:v>44661</c:v>
                </c:pt>
                <c:pt idx="285">
                  <c:v>44662</c:v>
                </c:pt>
                <c:pt idx="286">
                  <c:v>44663</c:v>
                </c:pt>
                <c:pt idx="287">
                  <c:v>44664</c:v>
                </c:pt>
                <c:pt idx="288">
                  <c:v>44665</c:v>
                </c:pt>
                <c:pt idx="289">
                  <c:v>44666</c:v>
                </c:pt>
                <c:pt idx="290">
                  <c:v>44667</c:v>
                </c:pt>
                <c:pt idx="291">
                  <c:v>44668</c:v>
                </c:pt>
                <c:pt idx="292">
                  <c:v>44669</c:v>
                </c:pt>
                <c:pt idx="293">
                  <c:v>44670</c:v>
                </c:pt>
                <c:pt idx="294">
                  <c:v>44671</c:v>
                </c:pt>
                <c:pt idx="295">
                  <c:v>44672</c:v>
                </c:pt>
                <c:pt idx="296">
                  <c:v>44673</c:v>
                </c:pt>
                <c:pt idx="297">
                  <c:v>44674</c:v>
                </c:pt>
                <c:pt idx="298">
                  <c:v>44675</c:v>
                </c:pt>
                <c:pt idx="299">
                  <c:v>44676</c:v>
                </c:pt>
                <c:pt idx="300">
                  <c:v>44677</c:v>
                </c:pt>
                <c:pt idx="301">
                  <c:v>44678</c:v>
                </c:pt>
                <c:pt idx="302">
                  <c:v>44679</c:v>
                </c:pt>
                <c:pt idx="303">
                  <c:v>44680</c:v>
                </c:pt>
                <c:pt idx="304">
                  <c:v>44681</c:v>
                </c:pt>
                <c:pt idx="305">
                  <c:v>44682</c:v>
                </c:pt>
                <c:pt idx="306">
                  <c:v>44683</c:v>
                </c:pt>
                <c:pt idx="307">
                  <c:v>44684</c:v>
                </c:pt>
                <c:pt idx="308">
                  <c:v>44685</c:v>
                </c:pt>
                <c:pt idx="309">
                  <c:v>44686</c:v>
                </c:pt>
                <c:pt idx="310">
                  <c:v>44687</c:v>
                </c:pt>
                <c:pt idx="311">
                  <c:v>44688</c:v>
                </c:pt>
                <c:pt idx="312">
                  <c:v>44689</c:v>
                </c:pt>
                <c:pt idx="313">
                  <c:v>44690</c:v>
                </c:pt>
                <c:pt idx="314">
                  <c:v>44691</c:v>
                </c:pt>
                <c:pt idx="315">
                  <c:v>44692</c:v>
                </c:pt>
                <c:pt idx="316">
                  <c:v>44693</c:v>
                </c:pt>
                <c:pt idx="317">
                  <c:v>44694</c:v>
                </c:pt>
                <c:pt idx="318">
                  <c:v>44695</c:v>
                </c:pt>
                <c:pt idx="319">
                  <c:v>44696</c:v>
                </c:pt>
                <c:pt idx="320">
                  <c:v>44697</c:v>
                </c:pt>
                <c:pt idx="321">
                  <c:v>44698</c:v>
                </c:pt>
                <c:pt idx="322">
                  <c:v>44699</c:v>
                </c:pt>
                <c:pt idx="323">
                  <c:v>44700</c:v>
                </c:pt>
                <c:pt idx="324">
                  <c:v>44701</c:v>
                </c:pt>
                <c:pt idx="325">
                  <c:v>44702</c:v>
                </c:pt>
                <c:pt idx="326">
                  <c:v>44703</c:v>
                </c:pt>
                <c:pt idx="327">
                  <c:v>44704</c:v>
                </c:pt>
                <c:pt idx="328">
                  <c:v>44705</c:v>
                </c:pt>
                <c:pt idx="329">
                  <c:v>44706</c:v>
                </c:pt>
                <c:pt idx="330">
                  <c:v>44707</c:v>
                </c:pt>
                <c:pt idx="331">
                  <c:v>44708</c:v>
                </c:pt>
                <c:pt idx="332">
                  <c:v>44709</c:v>
                </c:pt>
                <c:pt idx="333">
                  <c:v>44710</c:v>
                </c:pt>
                <c:pt idx="334">
                  <c:v>44711</c:v>
                </c:pt>
                <c:pt idx="335">
                  <c:v>44712</c:v>
                </c:pt>
                <c:pt idx="336">
                  <c:v>44713</c:v>
                </c:pt>
                <c:pt idx="337">
                  <c:v>44714</c:v>
                </c:pt>
                <c:pt idx="338">
                  <c:v>44715</c:v>
                </c:pt>
                <c:pt idx="339">
                  <c:v>44716</c:v>
                </c:pt>
                <c:pt idx="340">
                  <c:v>44717</c:v>
                </c:pt>
                <c:pt idx="341">
                  <c:v>44718</c:v>
                </c:pt>
                <c:pt idx="342">
                  <c:v>44719</c:v>
                </c:pt>
                <c:pt idx="343">
                  <c:v>44720</c:v>
                </c:pt>
                <c:pt idx="344">
                  <c:v>44721</c:v>
                </c:pt>
                <c:pt idx="345">
                  <c:v>44722</c:v>
                </c:pt>
                <c:pt idx="346">
                  <c:v>44723</c:v>
                </c:pt>
                <c:pt idx="347">
                  <c:v>44724</c:v>
                </c:pt>
                <c:pt idx="348">
                  <c:v>44725</c:v>
                </c:pt>
                <c:pt idx="349">
                  <c:v>44726</c:v>
                </c:pt>
                <c:pt idx="350">
                  <c:v>44727</c:v>
                </c:pt>
                <c:pt idx="351">
                  <c:v>44728</c:v>
                </c:pt>
                <c:pt idx="352">
                  <c:v>44729</c:v>
                </c:pt>
                <c:pt idx="353">
                  <c:v>44730</c:v>
                </c:pt>
                <c:pt idx="354">
                  <c:v>44731</c:v>
                </c:pt>
                <c:pt idx="355">
                  <c:v>44732</c:v>
                </c:pt>
                <c:pt idx="356">
                  <c:v>44733</c:v>
                </c:pt>
                <c:pt idx="357">
                  <c:v>44734</c:v>
                </c:pt>
                <c:pt idx="358">
                  <c:v>44735</c:v>
                </c:pt>
                <c:pt idx="359">
                  <c:v>44736</c:v>
                </c:pt>
                <c:pt idx="360">
                  <c:v>44737</c:v>
                </c:pt>
                <c:pt idx="361">
                  <c:v>44738</c:v>
                </c:pt>
                <c:pt idx="362">
                  <c:v>44739</c:v>
                </c:pt>
                <c:pt idx="363">
                  <c:v>44740</c:v>
                </c:pt>
                <c:pt idx="364">
                  <c:v>44741</c:v>
                </c:pt>
                <c:pt idx="365">
                  <c:v>44742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20 נתונים'!$G$4:$G$4000</c:f>
              <c:numCache>
                <c:formatCode>0.00</c:formatCode>
                <c:ptCount val="3997"/>
                <c:pt idx="0">
                  <c:v>100</c:v>
                </c:pt>
                <c:pt idx="1">
                  <c:v>99.54983700108815</c:v>
                </c:pt>
                <c:pt idx="2">
                  <c:v>99.41014280000627</c:v>
                </c:pt>
                <c:pt idx="3">
                  <c:v>99.41014280000627</c:v>
                </c:pt>
                <c:pt idx="4">
                  <c:v>99.41014280000627</c:v>
                </c:pt>
                <c:pt idx="5">
                  <c:v>99.41014280000627</c:v>
                </c:pt>
                <c:pt idx="6">
                  <c:v>97.154188703359864</c:v>
                </c:pt>
                <c:pt idx="7">
                  <c:v>96.960176427609056</c:v>
                </c:pt>
                <c:pt idx="8">
                  <c:v>96.051895993511337</c:v>
                </c:pt>
                <c:pt idx="9">
                  <c:v>96.603857901592917</c:v>
                </c:pt>
                <c:pt idx="10">
                  <c:v>96.603857901592917</c:v>
                </c:pt>
                <c:pt idx="11">
                  <c:v>96.603857901592917</c:v>
                </c:pt>
                <c:pt idx="12">
                  <c:v>97.335666038802472</c:v>
                </c:pt>
                <c:pt idx="13">
                  <c:v>97.717724763098587</c:v>
                </c:pt>
                <c:pt idx="14">
                  <c:v>98.480948454806082</c:v>
                </c:pt>
                <c:pt idx="15">
                  <c:v>98.942015287711541</c:v>
                </c:pt>
                <c:pt idx="16">
                  <c:v>99.004176079043887</c:v>
                </c:pt>
                <c:pt idx="17">
                  <c:v>99.004176079043887</c:v>
                </c:pt>
                <c:pt idx="18">
                  <c:v>99.004176079043887</c:v>
                </c:pt>
                <c:pt idx="19">
                  <c:v>97.816172083950619</c:v>
                </c:pt>
                <c:pt idx="20">
                  <c:v>99.047970166395231</c:v>
                </c:pt>
                <c:pt idx="21">
                  <c:v>99.429112789884499</c:v>
                </c:pt>
                <c:pt idx="22">
                  <c:v>99.447211366800076</c:v>
                </c:pt>
                <c:pt idx="23">
                  <c:v>99.197004126922423</c:v>
                </c:pt>
                <c:pt idx="24">
                  <c:v>99.197004126922423</c:v>
                </c:pt>
                <c:pt idx="25">
                  <c:v>99.197004126922423</c:v>
                </c:pt>
                <c:pt idx="26">
                  <c:v>100.18992333800323</c:v>
                </c:pt>
                <c:pt idx="27">
                  <c:v>99.718555957001371</c:v>
                </c:pt>
                <c:pt idx="28">
                  <c:v>100.00927272767899</c:v>
                </c:pt>
                <c:pt idx="29">
                  <c:v>101.10575601777681</c:v>
                </c:pt>
                <c:pt idx="30">
                  <c:v>99.889755088269666</c:v>
                </c:pt>
                <c:pt idx="31">
                  <c:v>99.889755088269666</c:v>
                </c:pt>
                <c:pt idx="32">
                  <c:v>99.889755088269666</c:v>
                </c:pt>
                <c:pt idx="33">
                  <c:v>100.76069882850815</c:v>
                </c:pt>
                <c:pt idx="34">
                  <c:v>100.0541840111362</c:v>
                </c:pt>
                <c:pt idx="35">
                  <c:v>99.621896149918769</c:v>
                </c:pt>
                <c:pt idx="36">
                  <c:v>99.8576021843418</c:v>
                </c:pt>
                <c:pt idx="37">
                  <c:v>99.707629779085622</c:v>
                </c:pt>
                <c:pt idx="38">
                  <c:v>99.707629779085622</c:v>
                </c:pt>
                <c:pt idx="39">
                  <c:v>99.707629779085622</c:v>
                </c:pt>
                <c:pt idx="40">
                  <c:v>98.685462373952333</c:v>
                </c:pt>
                <c:pt idx="41">
                  <c:v>99.801139093149558</c:v>
                </c:pt>
                <c:pt idx="42">
                  <c:v>100.34248763822505</c:v>
                </c:pt>
                <c:pt idx="43">
                  <c:v>101.29639436128778</c:v>
                </c:pt>
                <c:pt idx="44">
                  <c:v>102.08526887558678</c:v>
                </c:pt>
                <c:pt idx="45">
                  <c:v>102.08526887558678</c:v>
                </c:pt>
                <c:pt idx="46">
                  <c:v>102.08526887558678</c:v>
                </c:pt>
                <c:pt idx="47">
                  <c:v>102.05521630033803</c:v>
                </c:pt>
                <c:pt idx="48">
                  <c:v>101.00818010988738</c:v>
                </c:pt>
                <c:pt idx="49">
                  <c:v>100.71866991100413</c:v>
                </c:pt>
                <c:pt idx="50">
                  <c:v>99.2850391800674</c:v>
                </c:pt>
                <c:pt idx="51">
                  <c:v>98.833557889750594</c:v>
                </c:pt>
                <c:pt idx="52">
                  <c:v>98.833557889750594</c:v>
                </c:pt>
                <c:pt idx="53">
                  <c:v>98.833557889750594</c:v>
                </c:pt>
                <c:pt idx="54">
                  <c:v>99.826030222389022</c:v>
                </c:pt>
                <c:pt idx="55">
                  <c:v>100.63041141863793</c:v>
                </c:pt>
                <c:pt idx="56">
                  <c:v>100.68135556106704</c:v>
                </c:pt>
                <c:pt idx="57">
                  <c:v>100.5838913727882</c:v>
                </c:pt>
                <c:pt idx="58">
                  <c:v>101.2624315996684</c:v>
                </c:pt>
                <c:pt idx="59">
                  <c:v>101.2624315996684</c:v>
                </c:pt>
                <c:pt idx="60">
                  <c:v>101.2624315996684</c:v>
                </c:pt>
                <c:pt idx="61">
                  <c:v>100.68743310788315</c:v>
                </c:pt>
                <c:pt idx="62">
                  <c:v>100.48510889310444</c:v>
                </c:pt>
                <c:pt idx="63">
                  <c:v>99.649245110591238</c:v>
                </c:pt>
                <c:pt idx="64">
                  <c:v>99.791441830950347</c:v>
                </c:pt>
                <c:pt idx="65">
                  <c:v>100.21937262735477</c:v>
                </c:pt>
                <c:pt idx="66">
                  <c:v>100.21937262735477</c:v>
                </c:pt>
                <c:pt idx="67">
                  <c:v>100.21937262735477</c:v>
                </c:pt>
                <c:pt idx="68">
                  <c:v>100.21937262735477</c:v>
                </c:pt>
                <c:pt idx="69">
                  <c:v>99.244976527709809</c:v>
                </c:pt>
                <c:pt idx="70">
                  <c:v>98.96065011875794</c:v>
                </c:pt>
                <c:pt idx="71">
                  <c:v>98.938909482537099</c:v>
                </c:pt>
                <c:pt idx="72">
                  <c:v>99.645223204610005</c:v>
                </c:pt>
                <c:pt idx="73">
                  <c:v>99.645223204610005</c:v>
                </c:pt>
                <c:pt idx="74">
                  <c:v>99.645223204610005</c:v>
                </c:pt>
                <c:pt idx="75">
                  <c:v>98.939512768434298</c:v>
                </c:pt>
                <c:pt idx="76">
                  <c:v>99.116074441010937</c:v>
                </c:pt>
                <c:pt idx="77">
                  <c:v>100.28086310102358</c:v>
                </c:pt>
                <c:pt idx="78">
                  <c:v>99.480727249977107</c:v>
                </c:pt>
                <c:pt idx="79">
                  <c:v>99.019392290006238</c:v>
                </c:pt>
                <c:pt idx="80">
                  <c:v>99.019392290006238</c:v>
                </c:pt>
                <c:pt idx="81">
                  <c:v>99.019392290006238</c:v>
                </c:pt>
                <c:pt idx="82">
                  <c:v>97.839722577862986</c:v>
                </c:pt>
                <c:pt idx="83">
                  <c:v>97.557742280733507</c:v>
                </c:pt>
                <c:pt idx="84">
                  <c:v>99.119180246185337</c:v>
                </c:pt>
                <c:pt idx="85">
                  <c:v>99.672549821360349</c:v>
                </c:pt>
                <c:pt idx="86">
                  <c:v>99.750530109552244</c:v>
                </c:pt>
                <c:pt idx="87">
                  <c:v>99.750530109552244</c:v>
                </c:pt>
                <c:pt idx="88">
                  <c:v>99.750530109552244</c:v>
                </c:pt>
                <c:pt idx="89">
                  <c:v>100.0811978129769</c:v>
                </c:pt>
                <c:pt idx="90">
                  <c:v>99.829024307952864</c:v>
                </c:pt>
                <c:pt idx="91">
                  <c:v>99.569924187072246</c:v>
                </c:pt>
                <c:pt idx="92">
                  <c:v>99.456238311335738</c:v>
                </c:pt>
                <c:pt idx="93">
                  <c:v>100.26618314419203</c:v>
                </c:pt>
                <c:pt idx="94">
                  <c:v>100.26618314419203</c:v>
                </c:pt>
                <c:pt idx="95">
                  <c:v>100.26618314419203</c:v>
                </c:pt>
                <c:pt idx="96">
                  <c:v>100.6346567638404</c:v>
                </c:pt>
                <c:pt idx="97">
                  <c:v>100.44518030427955</c:v>
                </c:pt>
                <c:pt idx="98">
                  <c:v>100.06104359522645</c:v>
                </c:pt>
                <c:pt idx="99">
                  <c:v>100.90399040105106</c:v>
                </c:pt>
                <c:pt idx="100">
                  <c:v>101.19951111498405</c:v>
                </c:pt>
                <c:pt idx="101">
                  <c:v>101.19951111498405</c:v>
                </c:pt>
                <c:pt idx="102">
                  <c:v>101.19951111498405</c:v>
                </c:pt>
                <c:pt idx="103">
                  <c:v>101.73708353722162</c:v>
                </c:pt>
                <c:pt idx="104">
                  <c:v>101.03190935517675</c:v>
                </c:pt>
                <c:pt idx="105">
                  <c:v>100.89882895504179</c:v>
                </c:pt>
                <c:pt idx="106">
                  <c:v>102.12716372955811</c:v>
                </c:pt>
                <c:pt idx="107">
                  <c:v>103.41712304127594</c:v>
                </c:pt>
                <c:pt idx="108">
                  <c:v>103.41712304127594</c:v>
                </c:pt>
                <c:pt idx="109">
                  <c:v>103.41712304127594</c:v>
                </c:pt>
                <c:pt idx="110">
                  <c:v>103.28781876397892</c:v>
                </c:pt>
                <c:pt idx="111">
                  <c:v>102.76548489662585</c:v>
                </c:pt>
                <c:pt idx="112">
                  <c:v>103.62659731113241</c:v>
                </c:pt>
                <c:pt idx="113">
                  <c:v>101.44900334935392</c:v>
                </c:pt>
                <c:pt idx="114">
                  <c:v>101.58889864573486</c:v>
                </c:pt>
                <c:pt idx="115">
                  <c:v>101.58889864573486</c:v>
                </c:pt>
                <c:pt idx="116">
                  <c:v>101.58889864573486</c:v>
                </c:pt>
                <c:pt idx="117">
                  <c:v>102.41591423508932</c:v>
                </c:pt>
                <c:pt idx="118">
                  <c:v>102.21488596779345</c:v>
                </c:pt>
                <c:pt idx="119">
                  <c:v>101.60949974192768</c:v>
                </c:pt>
                <c:pt idx="120">
                  <c:v>102.56128379238919</c:v>
                </c:pt>
                <c:pt idx="121">
                  <c:v>102.17167282241719</c:v>
                </c:pt>
                <c:pt idx="122">
                  <c:v>102.17167282241719</c:v>
                </c:pt>
                <c:pt idx="123">
                  <c:v>102.17167282241719</c:v>
                </c:pt>
                <c:pt idx="124">
                  <c:v>103.22183716196436</c:v>
                </c:pt>
                <c:pt idx="125">
                  <c:v>102.63673921738176</c:v>
                </c:pt>
                <c:pt idx="126">
                  <c:v>101.96711421542666</c:v>
                </c:pt>
                <c:pt idx="127">
                  <c:v>101.34441144991942</c:v>
                </c:pt>
                <c:pt idx="128">
                  <c:v>101.39611528570055</c:v>
                </c:pt>
                <c:pt idx="129">
                  <c:v>101.39611528570055</c:v>
                </c:pt>
                <c:pt idx="130">
                  <c:v>101.39611528570055</c:v>
                </c:pt>
                <c:pt idx="131">
                  <c:v>101.90213808990745</c:v>
                </c:pt>
                <c:pt idx="132">
                  <c:v>102.19388268100251</c:v>
                </c:pt>
                <c:pt idx="133">
                  <c:v>103.27671383468625</c:v>
                </c:pt>
                <c:pt idx="134">
                  <c:v>104.36124312645094</c:v>
                </c:pt>
                <c:pt idx="135">
                  <c:v>105.149938889373</c:v>
                </c:pt>
                <c:pt idx="136">
                  <c:v>105.149938889373</c:v>
                </c:pt>
                <c:pt idx="137">
                  <c:v>105.149938889373</c:v>
                </c:pt>
                <c:pt idx="138">
                  <c:v>105.00557480856844</c:v>
                </c:pt>
                <c:pt idx="139">
                  <c:v>104.15460653470346</c:v>
                </c:pt>
                <c:pt idx="140">
                  <c:v>104.92815311842948</c:v>
                </c:pt>
                <c:pt idx="141">
                  <c:v>104.67962167271068</c:v>
                </c:pt>
                <c:pt idx="142">
                  <c:v>105.29028106419631</c:v>
                </c:pt>
                <c:pt idx="143">
                  <c:v>105.29028106419631</c:v>
                </c:pt>
                <c:pt idx="144">
                  <c:v>105.29028106419631</c:v>
                </c:pt>
                <c:pt idx="145">
                  <c:v>105.96929051344098</c:v>
                </c:pt>
                <c:pt idx="146">
                  <c:v>106.17849665623206</c:v>
                </c:pt>
                <c:pt idx="147">
                  <c:v>106.3879262382443</c:v>
                </c:pt>
                <c:pt idx="148">
                  <c:v>106.3879262382443</c:v>
                </c:pt>
                <c:pt idx="149">
                  <c:v>104.79252551117308</c:v>
                </c:pt>
                <c:pt idx="150">
                  <c:v>104.79252551117308</c:v>
                </c:pt>
                <c:pt idx="151">
                  <c:v>104.79252551117308</c:v>
                </c:pt>
                <c:pt idx="152">
                  <c:v>104.11405231605926</c:v>
                </c:pt>
                <c:pt idx="153">
                  <c:v>102.27085749269914</c:v>
                </c:pt>
                <c:pt idx="154">
                  <c:v>102.66341786039072</c:v>
                </c:pt>
                <c:pt idx="155">
                  <c:v>103.17370835372218</c:v>
                </c:pt>
                <c:pt idx="156">
                  <c:v>103.41911165034445</c:v>
                </c:pt>
                <c:pt idx="157">
                  <c:v>103.41911165034445</c:v>
                </c:pt>
                <c:pt idx="158">
                  <c:v>103.41911165034445</c:v>
                </c:pt>
                <c:pt idx="159">
                  <c:v>103.44641592317268</c:v>
                </c:pt>
                <c:pt idx="160">
                  <c:v>103.71789457690667</c:v>
                </c:pt>
                <c:pt idx="161">
                  <c:v>103.84094255601065</c:v>
                </c:pt>
                <c:pt idx="162">
                  <c:v>103.37920540544165</c:v>
                </c:pt>
                <c:pt idx="163">
                  <c:v>103.55024812925514</c:v>
                </c:pt>
                <c:pt idx="164">
                  <c:v>103.55024812925514</c:v>
                </c:pt>
                <c:pt idx="165">
                  <c:v>103.55024812925514</c:v>
                </c:pt>
                <c:pt idx="166">
                  <c:v>103.58943936865013</c:v>
                </c:pt>
                <c:pt idx="167">
                  <c:v>103.38054604076872</c:v>
                </c:pt>
                <c:pt idx="168">
                  <c:v>102.02659373610489</c:v>
                </c:pt>
                <c:pt idx="169">
                  <c:v>103.86668275429061</c:v>
                </c:pt>
                <c:pt idx="170">
                  <c:v>103.99198746952848</c:v>
                </c:pt>
                <c:pt idx="171">
                  <c:v>103.99198746952848</c:v>
                </c:pt>
                <c:pt idx="172">
                  <c:v>103.99198746952848</c:v>
                </c:pt>
                <c:pt idx="173">
                  <c:v>103.22851799467769</c:v>
                </c:pt>
                <c:pt idx="174">
                  <c:v>104.8133723905092</c:v>
                </c:pt>
                <c:pt idx="175">
                  <c:v>106.22664780839641</c:v>
                </c:pt>
                <c:pt idx="176">
                  <c:v>106.65547236168555</c:v>
                </c:pt>
                <c:pt idx="177">
                  <c:v>106.65547236168555</c:v>
                </c:pt>
                <c:pt idx="178">
                  <c:v>106.65547236168555</c:v>
                </c:pt>
                <c:pt idx="179">
                  <c:v>106.65547236168555</c:v>
                </c:pt>
                <c:pt idx="180">
                  <c:v>106.84649055187255</c:v>
                </c:pt>
                <c:pt idx="181">
                  <c:v>106.08715470261357</c:v>
                </c:pt>
                <c:pt idx="182">
                  <c:v>106.57027498664952</c:v>
                </c:pt>
                <c:pt idx="183">
                  <c:v>106.01683837970816</c:v>
                </c:pt>
                <c:pt idx="184">
                  <c:v>105.7584309204132</c:v>
                </c:pt>
                <c:pt idx="185">
                  <c:v>105.7584309204132</c:v>
                </c:pt>
                <c:pt idx="186">
                  <c:v>105.7584309204132</c:v>
                </c:pt>
                <c:pt idx="187">
                  <c:v>105.26152443643045</c:v>
                </c:pt>
                <c:pt idx="188">
                  <c:v>106.58926732044984</c:v>
                </c:pt>
                <c:pt idx="189">
                  <c:v>106.42781013922499</c:v>
                </c:pt>
                <c:pt idx="190">
                  <c:v>105.59076212883954</c:v>
                </c:pt>
                <c:pt idx="191">
                  <c:v>106.24421013118118</c:v>
                </c:pt>
                <c:pt idx="192">
                  <c:v>106.24421013118118</c:v>
                </c:pt>
                <c:pt idx="193">
                  <c:v>106.24421013118118</c:v>
                </c:pt>
                <c:pt idx="194">
                  <c:v>105.71300572674726</c:v>
                </c:pt>
                <c:pt idx="195">
                  <c:v>106.90442834192459</c:v>
                </c:pt>
                <c:pt idx="196">
                  <c:v>107.63337645710305</c:v>
                </c:pt>
                <c:pt idx="197">
                  <c:v>106.78526820526918</c:v>
                </c:pt>
                <c:pt idx="198">
                  <c:v>106.95184214465907</c:v>
                </c:pt>
                <c:pt idx="199">
                  <c:v>106.95184214465907</c:v>
                </c:pt>
                <c:pt idx="200">
                  <c:v>106.95184214465907</c:v>
                </c:pt>
                <c:pt idx="201">
                  <c:v>106.95184214465907</c:v>
                </c:pt>
                <c:pt idx="202">
                  <c:v>107.65596616236438</c:v>
                </c:pt>
                <c:pt idx="203">
                  <c:v>109.72992901335947</c:v>
                </c:pt>
                <c:pt idx="204">
                  <c:v>110.52988611302901</c:v>
                </c:pt>
                <c:pt idx="205">
                  <c:v>109.86687491202085</c:v>
                </c:pt>
                <c:pt idx="206">
                  <c:v>109.86687491202085</c:v>
                </c:pt>
                <c:pt idx="207">
                  <c:v>109.86687491202085</c:v>
                </c:pt>
                <c:pt idx="208">
                  <c:v>109.47230359133864</c:v>
                </c:pt>
                <c:pt idx="209">
                  <c:v>110.26468610141015</c:v>
                </c:pt>
                <c:pt idx="210">
                  <c:v>110.5033638774749</c:v>
                </c:pt>
                <c:pt idx="211">
                  <c:v>109.49493798444419</c:v>
                </c:pt>
                <c:pt idx="212">
                  <c:v>109.68501772990223</c:v>
                </c:pt>
                <c:pt idx="213">
                  <c:v>109.68501772990223</c:v>
                </c:pt>
                <c:pt idx="214">
                  <c:v>109.68501772990223</c:v>
                </c:pt>
                <c:pt idx="215">
                  <c:v>109.32452089045</c:v>
                </c:pt>
                <c:pt idx="216">
                  <c:v>110.56927844772305</c:v>
                </c:pt>
                <c:pt idx="217">
                  <c:v>110.34445390337149</c:v>
                </c:pt>
                <c:pt idx="218">
                  <c:v>110.34972706899134</c:v>
                </c:pt>
                <c:pt idx="219">
                  <c:v>110.96159303227134</c:v>
                </c:pt>
                <c:pt idx="220">
                  <c:v>110.96159303227134</c:v>
                </c:pt>
                <c:pt idx="221">
                  <c:v>110.96159303227134</c:v>
                </c:pt>
                <c:pt idx="222">
                  <c:v>111.87615210848423</c:v>
                </c:pt>
                <c:pt idx="223">
                  <c:v>112.30178148091049</c:v>
                </c:pt>
                <c:pt idx="224">
                  <c:v>114.16186830939183</c:v>
                </c:pt>
                <c:pt idx="225">
                  <c:v>113.7792733309649</c:v>
                </c:pt>
                <c:pt idx="226">
                  <c:v>113.21356991078073</c:v>
                </c:pt>
                <c:pt idx="227">
                  <c:v>113.21356991078073</c:v>
                </c:pt>
                <c:pt idx="228">
                  <c:v>113.21356991078073</c:v>
                </c:pt>
                <c:pt idx="229">
                  <c:v>113.69651144343973</c:v>
                </c:pt>
                <c:pt idx="230">
                  <c:v>112.96182094027697</c:v>
                </c:pt>
                <c:pt idx="231">
                  <c:v>113.79739425180263</c:v>
                </c:pt>
                <c:pt idx="232">
                  <c:v>114.54258639836088</c:v>
                </c:pt>
                <c:pt idx="233">
                  <c:v>114.75239582704916</c:v>
                </c:pt>
                <c:pt idx="234">
                  <c:v>114.75239582704916</c:v>
                </c:pt>
                <c:pt idx="235">
                  <c:v>114.75239582704916</c:v>
                </c:pt>
                <c:pt idx="236">
                  <c:v>114.75239582704916</c:v>
                </c:pt>
                <c:pt idx="237">
                  <c:v>116.65623205503759</c:v>
                </c:pt>
                <c:pt idx="238">
                  <c:v>117.19804982247759</c:v>
                </c:pt>
                <c:pt idx="239">
                  <c:v>118.12874121045969</c:v>
                </c:pt>
                <c:pt idx="240">
                  <c:v>114.98095180639444</c:v>
                </c:pt>
                <c:pt idx="241">
                  <c:v>114.98095180639444</c:v>
                </c:pt>
                <c:pt idx="242">
                  <c:v>114.98095180639444</c:v>
                </c:pt>
                <c:pt idx="243">
                  <c:v>117.35380930356233</c:v>
                </c:pt>
                <c:pt idx="244">
                  <c:v>120.86817309389592</c:v>
                </c:pt>
                <c:pt idx="245">
                  <c:v>122.24531838971826</c:v>
                </c:pt>
                <c:pt idx="246">
                  <c:v>124.9133614419874</c:v>
                </c:pt>
                <c:pt idx="247">
                  <c:v>127.22955475266399</c:v>
                </c:pt>
                <c:pt idx="248">
                  <c:v>127.22955475266399</c:v>
                </c:pt>
                <c:pt idx="249">
                  <c:v>127.22955475266399</c:v>
                </c:pt>
                <c:pt idx="250">
                  <c:v>129.84551412247603</c:v>
                </c:pt>
                <c:pt idx="251">
                  <c:v>129.6291579246072</c:v>
                </c:pt>
                <c:pt idx="252">
                  <c:v>126.0207932539231</c:v>
                </c:pt>
                <c:pt idx="253">
                  <c:v>125.63685764016908</c:v>
                </c:pt>
                <c:pt idx="254">
                  <c:v>126.70491946133281</c:v>
                </c:pt>
                <c:pt idx="255">
                  <c:v>126.70491946133281</c:v>
                </c:pt>
                <c:pt idx="256">
                  <c:v>126.70491946133281</c:v>
                </c:pt>
                <c:pt idx="257">
                  <c:v>125.20613385349992</c:v>
                </c:pt>
                <c:pt idx="258">
                  <c:v>125.7616707891204</c:v>
                </c:pt>
                <c:pt idx="259">
                  <c:v>123.44158963599527</c:v>
                </c:pt>
                <c:pt idx="260">
                  <c:v>125.05202782265192</c:v>
                </c:pt>
                <c:pt idx="261">
                  <c:v>123.98459163130752</c:v>
                </c:pt>
                <c:pt idx="262">
                  <c:v>123.98459163130752</c:v>
                </c:pt>
                <c:pt idx="263">
                  <c:v>123.98459163130752</c:v>
                </c:pt>
                <c:pt idx="264">
                  <c:v>125.61918359777377</c:v>
                </c:pt>
                <c:pt idx="265">
                  <c:v>124.94656451025486</c:v>
                </c:pt>
                <c:pt idx="266">
                  <c:v>126.92391224201161</c:v>
                </c:pt>
                <c:pt idx="267">
                  <c:v>126.64876918505024</c:v>
                </c:pt>
                <c:pt idx="268">
                  <c:v>127.16292517690812</c:v>
                </c:pt>
                <c:pt idx="269">
                  <c:v>127.16292517690812</c:v>
                </c:pt>
                <c:pt idx="270">
                  <c:v>127.16292517690812</c:v>
                </c:pt>
                <c:pt idx="271">
                  <c:v>125.72087078733291</c:v>
                </c:pt>
                <c:pt idx="272">
                  <c:v>123.25984417348727</c:v>
                </c:pt>
                <c:pt idx="273">
                  <c:v>125.0199642944126</c:v>
                </c:pt>
                <c:pt idx="274">
                  <c:v>124.09955111060478</c:v>
                </c:pt>
                <c:pt idx="275">
                  <c:v>122.93344415918718</c:v>
                </c:pt>
                <c:pt idx="276">
                  <c:v>122.93344415918718</c:v>
                </c:pt>
                <c:pt idx="277">
                  <c:v>122.93344415918718</c:v>
                </c:pt>
                <c:pt idx="278">
                  <c:v>123.86243740908829</c:v>
                </c:pt>
                <c:pt idx="279">
                  <c:v>124.57491805366577</c:v>
                </c:pt>
                <c:pt idx="280">
                  <c:v>123.98742930941651</c:v>
                </c:pt>
                <c:pt idx="281">
                  <c:v>123.67436861662088</c:v>
                </c:pt>
                <c:pt idx="282">
                  <c:v>125.05794896201323</c:v>
                </c:pt>
                <c:pt idx="283">
                  <c:v>125.05794896201323</c:v>
                </c:pt>
                <c:pt idx="284">
                  <c:v>125.05794896201323</c:v>
                </c:pt>
                <c:pt idx="285">
                  <c:v>124.70375310859831</c:v>
                </c:pt>
                <c:pt idx="286">
                  <c:v>126.42532996387003</c:v>
                </c:pt>
                <c:pt idx="287">
                  <c:v>126.83160949974207</c:v>
                </c:pt>
                <c:pt idx="288">
                  <c:v>126.77642001211056</c:v>
                </c:pt>
                <c:pt idx="289">
                  <c:v>126.77642001211056</c:v>
                </c:pt>
                <c:pt idx="290">
                  <c:v>126.77642001211056</c:v>
                </c:pt>
                <c:pt idx="291">
                  <c:v>126.77642001211056</c:v>
                </c:pt>
                <c:pt idx="292">
                  <c:v>128.27598765721757</c:v>
                </c:pt>
                <c:pt idx="293">
                  <c:v>127.33443712308612</c:v>
                </c:pt>
                <c:pt idx="294">
                  <c:v>127.37315914011666</c:v>
                </c:pt>
                <c:pt idx="295">
                  <c:v>127.04946274039283</c:v>
                </c:pt>
                <c:pt idx="296">
                  <c:v>125.81980967447156</c:v>
                </c:pt>
                <c:pt idx="297">
                  <c:v>125.81980967447156</c:v>
                </c:pt>
                <c:pt idx="298">
                  <c:v>125.81980967447156</c:v>
                </c:pt>
                <c:pt idx="299">
                  <c:v>123.65729786012274</c:v>
                </c:pt>
                <c:pt idx="300">
                  <c:v>124.05325450397626</c:v>
                </c:pt>
                <c:pt idx="301">
                  <c:v>124.3281517777943</c:v>
                </c:pt>
                <c:pt idx="302">
                  <c:v>123.91210794795668</c:v>
                </c:pt>
                <c:pt idx="303">
                  <c:v>123.15330835282853</c:v>
                </c:pt>
                <c:pt idx="304">
                  <c:v>123.15330835282853</c:v>
                </c:pt>
                <c:pt idx="305">
                  <c:v>123.15330835282853</c:v>
                </c:pt>
                <c:pt idx="306">
                  <c:v>122.49843033947134</c:v>
                </c:pt>
                <c:pt idx="307">
                  <c:v>120.6261884173578</c:v>
                </c:pt>
                <c:pt idx="308">
                  <c:v>121.70504235290451</c:v>
                </c:pt>
                <c:pt idx="309">
                  <c:v>122.04138541254717</c:v>
                </c:pt>
                <c:pt idx="310">
                  <c:v>120.74639871835279</c:v>
                </c:pt>
                <c:pt idx="311">
                  <c:v>120.74639871835279</c:v>
                </c:pt>
                <c:pt idx="312">
                  <c:v>120.74639871835279</c:v>
                </c:pt>
                <c:pt idx="313">
                  <c:v>118.59269040931846</c:v>
                </c:pt>
                <c:pt idx="314">
                  <c:v>118.48794210242916</c:v>
                </c:pt>
                <c:pt idx="315">
                  <c:v>119.79459232396916</c:v>
                </c:pt>
                <c:pt idx="316">
                  <c:v>119.82171784542044</c:v>
                </c:pt>
                <c:pt idx="317">
                  <c:v>120.1840021986421</c:v>
                </c:pt>
                <c:pt idx="318">
                  <c:v>120.1840021986421</c:v>
                </c:pt>
                <c:pt idx="319">
                  <c:v>120.1840021986421</c:v>
                </c:pt>
                <c:pt idx="320">
                  <c:v>123.08717034335925</c:v>
                </c:pt>
                <c:pt idx="321">
                  <c:v>124.09001025586046</c:v>
                </c:pt>
                <c:pt idx="322">
                  <c:v>122.00576920069109</c:v>
                </c:pt>
                <c:pt idx="323">
                  <c:v>122.73739858652368</c:v>
                </c:pt>
                <c:pt idx="324">
                  <c:v>122.24869232195825</c:v>
                </c:pt>
                <c:pt idx="325">
                  <c:v>122.24869232195825</c:v>
                </c:pt>
                <c:pt idx="326">
                  <c:v>122.24869232195825</c:v>
                </c:pt>
                <c:pt idx="327">
                  <c:v>123.11056442981683</c:v>
                </c:pt>
                <c:pt idx="328">
                  <c:v>121.71322022839979</c:v>
                </c:pt>
                <c:pt idx="329">
                  <c:v>121.21401232043888</c:v>
                </c:pt>
                <c:pt idx="330">
                  <c:v>121.42272689694333</c:v>
                </c:pt>
                <c:pt idx="331">
                  <c:v>122.36845574451088</c:v>
                </c:pt>
                <c:pt idx="332">
                  <c:v>122.36845574451088</c:v>
                </c:pt>
                <c:pt idx="333">
                  <c:v>122.36845574451088</c:v>
                </c:pt>
                <c:pt idx="334">
                  <c:v>122.36845574451088</c:v>
                </c:pt>
                <c:pt idx="335">
                  <c:v>119.62808541634568</c:v>
                </c:pt>
                <c:pt idx="336">
                  <c:v>118.71969326263736</c:v>
                </c:pt>
                <c:pt idx="337">
                  <c:v>119.54626197354946</c:v>
                </c:pt>
                <c:pt idx="338">
                  <c:v>118.60178438562055</c:v>
                </c:pt>
                <c:pt idx="339">
                  <c:v>118.60178438562055</c:v>
                </c:pt>
                <c:pt idx="340">
                  <c:v>118.60178438562055</c:v>
                </c:pt>
                <c:pt idx="341">
                  <c:v>120.4522186397469</c:v>
                </c:pt>
                <c:pt idx="342">
                  <c:v>119.9803150046142</c:v>
                </c:pt>
                <c:pt idx="343">
                  <c:v>120.26783659442896</c:v>
                </c:pt>
                <c:pt idx="344">
                  <c:v>119.43014061030208</c:v>
                </c:pt>
                <c:pt idx="345">
                  <c:v>117.97691425966784</c:v>
                </c:pt>
                <c:pt idx="346">
                  <c:v>117.97691425966784</c:v>
                </c:pt>
                <c:pt idx="347">
                  <c:v>117.97691425966784</c:v>
                </c:pt>
                <c:pt idx="348">
                  <c:v>115.91115162809005</c:v>
                </c:pt>
                <c:pt idx="349">
                  <c:v>114.8891406304116</c:v>
                </c:pt>
                <c:pt idx="350">
                  <c:v>115.19455970184289</c:v>
                </c:pt>
                <c:pt idx="351">
                  <c:v>115.70263814688468</c:v>
                </c:pt>
                <c:pt idx="352">
                  <c:v>114.71164051310603</c:v>
                </c:pt>
                <c:pt idx="353">
                  <c:v>114.71164051310603</c:v>
                </c:pt>
                <c:pt idx="354">
                  <c:v>114.71164051310603</c:v>
                </c:pt>
                <c:pt idx="355">
                  <c:v>114.71164051310603</c:v>
                </c:pt>
                <c:pt idx="356">
                  <c:v>113.21674274772167</c:v>
                </c:pt>
                <c:pt idx="357">
                  <c:v>111.64431157258777</c:v>
                </c:pt>
                <c:pt idx="358">
                  <c:v>108.46202315277228</c:v>
                </c:pt>
                <c:pt idx="359">
                  <c:v>108.18185271333437</c:v>
                </c:pt>
                <c:pt idx="360">
                  <c:v>108.18185271333437</c:v>
                </c:pt>
                <c:pt idx="361">
                  <c:v>108.18185271333437</c:v>
                </c:pt>
                <c:pt idx="362">
                  <c:v>107.42863909873573</c:v>
                </c:pt>
                <c:pt idx="363">
                  <c:v>107.84063867866999</c:v>
                </c:pt>
                <c:pt idx="364">
                  <c:v>107.93365642644731</c:v>
                </c:pt>
                <c:pt idx="365">
                  <c:v>105.60821273201387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F9-4845-AFC5-97144ACB50B5}"/>
            </c:ext>
          </c:extLst>
        </c:ser>
        <c:ser>
          <c:idx val="2"/>
          <c:order val="2"/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dPt>
            <c:idx val="3954"/>
            <c:bubble3D val="0"/>
            <c:extLst>
              <c:ext xmlns:c16="http://schemas.microsoft.com/office/drawing/2014/chart" uri="{C3380CC4-5D6E-409C-BE32-E72D297353CC}">
                <c16:uniqueId val="{00000001-EEF9-4845-AFC5-97144ACB50B5}"/>
              </c:ext>
            </c:extLst>
          </c:dPt>
          <c:dPt>
            <c:idx val="3959"/>
            <c:bubble3D val="0"/>
            <c:extLst>
              <c:ext xmlns:c16="http://schemas.microsoft.com/office/drawing/2014/chart" uri="{C3380CC4-5D6E-409C-BE32-E72D297353CC}">
                <c16:uniqueId val="{00000002-EEF9-4845-AFC5-97144ACB50B5}"/>
              </c:ext>
            </c:extLst>
          </c:dPt>
          <c:val>
            <c:numRef>
              <c:f>'איור 20 נתונים'!$I$4:$I$4000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200</c:v>
                </c:pt>
                <c:pt idx="328">
                  <c:v>-100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EF9-4845-AFC5-97144ACB50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747136"/>
        <c:axId val="228748672"/>
      </c:lineChart>
      <c:lineChart>
        <c:grouping val="standard"/>
        <c:varyColors val="0"/>
        <c:ser>
          <c:idx val="0"/>
          <c:order val="1"/>
          <c:tx>
            <c:strRef>
              <c:f>'איור 20 נתונים'!$H$3</c:f>
              <c:strCache>
                <c:ptCount val="1"/>
                <c:pt idx="0">
                  <c:v>נפט מסוג "ברנט" (ציר ימני)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'איור 20 נתונים'!$F$4:$F$4000</c:f>
              <c:numCache>
                <c:formatCode>m/d/yyyy</c:formatCode>
                <c:ptCount val="3997"/>
                <c:pt idx="0">
                  <c:v>44377</c:v>
                </c:pt>
                <c:pt idx="1">
                  <c:v>44378</c:v>
                </c:pt>
                <c:pt idx="2">
                  <c:v>44379</c:v>
                </c:pt>
                <c:pt idx="3">
                  <c:v>44380</c:v>
                </c:pt>
                <c:pt idx="4">
                  <c:v>44381</c:v>
                </c:pt>
                <c:pt idx="5">
                  <c:v>44382</c:v>
                </c:pt>
                <c:pt idx="6">
                  <c:v>44383</c:v>
                </c:pt>
                <c:pt idx="7">
                  <c:v>44384</c:v>
                </c:pt>
                <c:pt idx="8">
                  <c:v>44385</c:v>
                </c:pt>
                <c:pt idx="9">
                  <c:v>44386</c:v>
                </c:pt>
                <c:pt idx="10">
                  <c:v>44387</c:v>
                </c:pt>
                <c:pt idx="11">
                  <c:v>44388</c:v>
                </c:pt>
                <c:pt idx="12">
                  <c:v>44389</c:v>
                </c:pt>
                <c:pt idx="13">
                  <c:v>44390</c:v>
                </c:pt>
                <c:pt idx="14">
                  <c:v>44391</c:v>
                </c:pt>
                <c:pt idx="15">
                  <c:v>44392</c:v>
                </c:pt>
                <c:pt idx="16">
                  <c:v>44393</c:v>
                </c:pt>
                <c:pt idx="17">
                  <c:v>44394</c:v>
                </c:pt>
                <c:pt idx="18">
                  <c:v>44395</c:v>
                </c:pt>
                <c:pt idx="19">
                  <c:v>44396</c:v>
                </c:pt>
                <c:pt idx="20">
                  <c:v>44397</c:v>
                </c:pt>
                <c:pt idx="21">
                  <c:v>44398</c:v>
                </c:pt>
                <c:pt idx="22">
                  <c:v>44399</c:v>
                </c:pt>
                <c:pt idx="23">
                  <c:v>44400</c:v>
                </c:pt>
                <c:pt idx="24">
                  <c:v>44401</c:v>
                </c:pt>
                <c:pt idx="25">
                  <c:v>44402</c:v>
                </c:pt>
                <c:pt idx="26">
                  <c:v>44403</c:v>
                </c:pt>
                <c:pt idx="27">
                  <c:v>44404</c:v>
                </c:pt>
                <c:pt idx="28">
                  <c:v>44405</c:v>
                </c:pt>
                <c:pt idx="29">
                  <c:v>44406</c:v>
                </c:pt>
                <c:pt idx="30">
                  <c:v>44407</c:v>
                </c:pt>
                <c:pt idx="31">
                  <c:v>44408</c:v>
                </c:pt>
                <c:pt idx="32">
                  <c:v>44409</c:v>
                </c:pt>
                <c:pt idx="33">
                  <c:v>44410</c:v>
                </c:pt>
                <c:pt idx="34">
                  <c:v>44411</c:v>
                </c:pt>
                <c:pt idx="35">
                  <c:v>44412</c:v>
                </c:pt>
                <c:pt idx="36">
                  <c:v>44413</c:v>
                </c:pt>
                <c:pt idx="37">
                  <c:v>44414</c:v>
                </c:pt>
                <c:pt idx="38">
                  <c:v>44415</c:v>
                </c:pt>
                <c:pt idx="39">
                  <c:v>44416</c:v>
                </c:pt>
                <c:pt idx="40">
                  <c:v>44417</c:v>
                </c:pt>
                <c:pt idx="41">
                  <c:v>44418</c:v>
                </c:pt>
                <c:pt idx="42">
                  <c:v>44419</c:v>
                </c:pt>
                <c:pt idx="43">
                  <c:v>44420</c:v>
                </c:pt>
                <c:pt idx="44">
                  <c:v>44421</c:v>
                </c:pt>
                <c:pt idx="45">
                  <c:v>44422</c:v>
                </c:pt>
                <c:pt idx="46">
                  <c:v>44423</c:v>
                </c:pt>
                <c:pt idx="47">
                  <c:v>44424</c:v>
                </c:pt>
                <c:pt idx="48">
                  <c:v>44425</c:v>
                </c:pt>
                <c:pt idx="49">
                  <c:v>44426</c:v>
                </c:pt>
                <c:pt idx="50">
                  <c:v>44427</c:v>
                </c:pt>
                <c:pt idx="51">
                  <c:v>44428</c:v>
                </c:pt>
                <c:pt idx="52">
                  <c:v>44429</c:v>
                </c:pt>
                <c:pt idx="53">
                  <c:v>44430</c:v>
                </c:pt>
                <c:pt idx="54">
                  <c:v>44431</c:v>
                </c:pt>
                <c:pt idx="55">
                  <c:v>44432</c:v>
                </c:pt>
                <c:pt idx="56">
                  <c:v>44433</c:v>
                </c:pt>
                <c:pt idx="57">
                  <c:v>44434</c:v>
                </c:pt>
                <c:pt idx="58">
                  <c:v>44435</c:v>
                </c:pt>
                <c:pt idx="59">
                  <c:v>44436</c:v>
                </c:pt>
                <c:pt idx="60">
                  <c:v>44437</c:v>
                </c:pt>
                <c:pt idx="61">
                  <c:v>44438</c:v>
                </c:pt>
                <c:pt idx="62">
                  <c:v>44439</c:v>
                </c:pt>
                <c:pt idx="63">
                  <c:v>44440</c:v>
                </c:pt>
                <c:pt idx="64">
                  <c:v>44441</c:v>
                </c:pt>
                <c:pt idx="65">
                  <c:v>44442</c:v>
                </c:pt>
                <c:pt idx="66">
                  <c:v>44443</c:v>
                </c:pt>
                <c:pt idx="67">
                  <c:v>44444</c:v>
                </c:pt>
                <c:pt idx="68">
                  <c:v>44445</c:v>
                </c:pt>
                <c:pt idx="69">
                  <c:v>44446</c:v>
                </c:pt>
                <c:pt idx="70">
                  <c:v>44447</c:v>
                </c:pt>
                <c:pt idx="71">
                  <c:v>44448</c:v>
                </c:pt>
                <c:pt idx="72">
                  <c:v>44449</c:v>
                </c:pt>
                <c:pt idx="73">
                  <c:v>44450</c:v>
                </c:pt>
                <c:pt idx="74">
                  <c:v>44451</c:v>
                </c:pt>
                <c:pt idx="75">
                  <c:v>44452</c:v>
                </c:pt>
                <c:pt idx="76">
                  <c:v>44453</c:v>
                </c:pt>
                <c:pt idx="77">
                  <c:v>44454</c:v>
                </c:pt>
                <c:pt idx="78">
                  <c:v>44455</c:v>
                </c:pt>
                <c:pt idx="79">
                  <c:v>44456</c:v>
                </c:pt>
                <c:pt idx="80">
                  <c:v>44457</c:v>
                </c:pt>
                <c:pt idx="81">
                  <c:v>44458</c:v>
                </c:pt>
                <c:pt idx="82">
                  <c:v>44459</c:v>
                </c:pt>
                <c:pt idx="83">
                  <c:v>44460</c:v>
                </c:pt>
                <c:pt idx="84">
                  <c:v>44461</c:v>
                </c:pt>
                <c:pt idx="85">
                  <c:v>44462</c:v>
                </c:pt>
                <c:pt idx="86">
                  <c:v>44463</c:v>
                </c:pt>
                <c:pt idx="87">
                  <c:v>44464</c:v>
                </c:pt>
                <c:pt idx="88">
                  <c:v>44465</c:v>
                </c:pt>
                <c:pt idx="89">
                  <c:v>44466</c:v>
                </c:pt>
                <c:pt idx="90">
                  <c:v>44467</c:v>
                </c:pt>
                <c:pt idx="91">
                  <c:v>44468</c:v>
                </c:pt>
                <c:pt idx="92">
                  <c:v>44469</c:v>
                </c:pt>
                <c:pt idx="93">
                  <c:v>44470</c:v>
                </c:pt>
                <c:pt idx="94">
                  <c:v>44471</c:v>
                </c:pt>
                <c:pt idx="95">
                  <c:v>44472</c:v>
                </c:pt>
                <c:pt idx="96">
                  <c:v>44473</c:v>
                </c:pt>
                <c:pt idx="97">
                  <c:v>44474</c:v>
                </c:pt>
                <c:pt idx="98">
                  <c:v>44475</c:v>
                </c:pt>
                <c:pt idx="99">
                  <c:v>44476</c:v>
                </c:pt>
                <c:pt idx="100">
                  <c:v>44477</c:v>
                </c:pt>
                <c:pt idx="101">
                  <c:v>44478</c:v>
                </c:pt>
                <c:pt idx="102">
                  <c:v>44479</c:v>
                </c:pt>
                <c:pt idx="103">
                  <c:v>44480</c:v>
                </c:pt>
                <c:pt idx="104">
                  <c:v>44481</c:v>
                </c:pt>
                <c:pt idx="105">
                  <c:v>44482</c:v>
                </c:pt>
                <c:pt idx="106">
                  <c:v>44483</c:v>
                </c:pt>
                <c:pt idx="107">
                  <c:v>44484</c:v>
                </c:pt>
                <c:pt idx="108">
                  <c:v>44485</c:v>
                </c:pt>
                <c:pt idx="109">
                  <c:v>44486</c:v>
                </c:pt>
                <c:pt idx="110">
                  <c:v>44487</c:v>
                </c:pt>
                <c:pt idx="111">
                  <c:v>44488</c:v>
                </c:pt>
                <c:pt idx="112">
                  <c:v>44489</c:v>
                </c:pt>
                <c:pt idx="113">
                  <c:v>44490</c:v>
                </c:pt>
                <c:pt idx="114">
                  <c:v>44491</c:v>
                </c:pt>
                <c:pt idx="115">
                  <c:v>44492</c:v>
                </c:pt>
                <c:pt idx="116">
                  <c:v>44493</c:v>
                </c:pt>
                <c:pt idx="117">
                  <c:v>44494</c:v>
                </c:pt>
                <c:pt idx="118">
                  <c:v>44495</c:v>
                </c:pt>
                <c:pt idx="119">
                  <c:v>44496</c:v>
                </c:pt>
                <c:pt idx="120">
                  <c:v>44497</c:v>
                </c:pt>
                <c:pt idx="121">
                  <c:v>44498</c:v>
                </c:pt>
                <c:pt idx="122">
                  <c:v>44499</c:v>
                </c:pt>
                <c:pt idx="123">
                  <c:v>44500</c:v>
                </c:pt>
                <c:pt idx="124">
                  <c:v>44501</c:v>
                </c:pt>
                <c:pt idx="125">
                  <c:v>44502</c:v>
                </c:pt>
                <c:pt idx="126">
                  <c:v>44503</c:v>
                </c:pt>
                <c:pt idx="127">
                  <c:v>44504</c:v>
                </c:pt>
                <c:pt idx="128">
                  <c:v>44505</c:v>
                </c:pt>
                <c:pt idx="129">
                  <c:v>44506</c:v>
                </c:pt>
                <c:pt idx="130">
                  <c:v>44507</c:v>
                </c:pt>
                <c:pt idx="131">
                  <c:v>44508</c:v>
                </c:pt>
                <c:pt idx="132">
                  <c:v>44509</c:v>
                </c:pt>
                <c:pt idx="133">
                  <c:v>44510</c:v>
                </c:pt>
                <c:pt idx="134">
                  <c:v>44511</c:v>
                </c:pt>
                <c:pt idx="135">
                  <c:v>44512</c:v>
                </c:pt>
                <c:pt idx="136">
                  <c:v>44513</c:v>
                </c:pt>
                <c:pt idx="137">
                  <c:v>44514</c:v>
                </c:pt>
                <c:pt idx="138">
                  <c:v>44515</c:v>
                </c:pt>
                <c:pt idx="139">
                  <c:v>44516</c:v>
                </c:pt>
                <c:pt idx="140">
                  <c:v>44517</c:v>
                </c:pt>
                <c:pt idx="141">
                  <c:v>44518</c:v>
                </c:pt>
                <c:pt idx="142">
                  <c:v>44519</c:v>
                </c:pt>
                <c:pt idx="143">
                  <c:v>44520</c:v>
                </c:pt>
                <c:pt idx="144">
                  <c:v>44521</c:v>
                </c:pt>
                <c:pt idx="145">
                  <c:v>44522</c:v>
                </c:pt>
                <c:pt idx="146">
                  <c:v>44523</c:v>
                </c:pt>
                <c:pt idx="147">
                  <c:v>44524</c:v>
                </c:pt>
                <c:pt idx="148">
                  <c:v>44525</c:v>
                </c:pt>
                <c:pt idx="149">
                  <c:v>44526</c:v>
                </c:pt>
                <c:pt idx="150">
                  <c:v>44527</c:v>
                </c:pt>
                <c:pt idx="151">
                  <c:v>44528</c:v>
                </c:pt>
                <c:pt idx="152">
                  <c:v>44529</c:v>
                </c:pt>
                <c:pt idx="153">
                  <c:v>44530</c:v>
                </c:pt>
                <c:pt idx="154">
                  <c:v>44531</c:v>
                </c:pt>
                <c:pt idx="155">
                  <c:v>44532</c:v>
                </c:pt>
                <c:pt idx="156">
                  <c:v>44533</c:v>
                </c:pt>
                <c:pt idx="157">
                  <c:v>44534</c:v>
                </c:pt>
                <c:pt idx="158">
                  <c:v>44535</c:v>
                </c:pt>
                <c:pt idx="159">
                  <c:v>44536</c:v>
                </c:pt>
                <c:pt idx="160">
                  <c:v>44537</c:v>
                </c:pt>
                <c:pt idx="161">
                  <c:v>44538</c:v>
                </c:pt>
                <c:pt idx="162">
                  <c:v>44539</c:v>
                </c:pt>
                <c:pt idx="163">
                  <c:v>44540</c:v>
                </c:pt>
                <c:pt idx="164">
                  <c:v>44541</c:v>
                </c:pt>
                <c:pt idx="165">
                  <c:v>44542</c:v>
                </c:pt>
                <c:pt idx="166">
                  <c:v>44543</c:v>
                </c:pt>
                <c:pt idx="167">
                  <c:v>44544</c:v>
                </c:pt>
                <c:pt idx="168">
                  <c:v>44545</c:v>
                </c:pt>
                <c:pt idx="169">
                  <c:v>44546</c:v>
                </c:pt>
                <c:pt idx="170">
                  <c:v>44547</c:v>
                </c:pt>
                <c:pt idx="171">
                  <c:v>44548</c:v>
                </c:pt>
                <c:pt idx="172">
                  <c:v>44549</c:v>
                </c:pt>
                <c:pt idx="173">
                  <c:v>44550</c:v>
                </c:pt>
                <c:pt idx="174">
                  <c:v>44551</c:v>
                </c:pt>
                <c:pt idx="175">
                  <c:v>44552</c:v>
                </c:pt>
                <c:pt idx="176">
                  <c:v>44553</c:v>
                </c:pt>
                <c:pt idx="177">
                  <c:v>44554</c:v>
                </c:pt>
                <c:pt idx="178">
                  <c:v>44555</c:v>
                </c:pt>
                <c:pt idx="179">
                  <c:v>44556</c:v>
                </c:pt>
                <c:pt idx="180">
                  <c:v>44557</c:v>
                </c:pt>
                <c:pt idx="181">
                  <c:v>44558</c:v>
                </c:pt>
                <c:pt idx="182">
                  <c:v>44559</c:v>
                </c:pt>
                <c:pt idx="183">
                  <c:v>44560</c:v>
                </c:pt>
                <c:pt idx="184">
                  <c:v>44561</c:v>
                </c:pt>
                <c:pt idx="185">
                  <c:v>44562</c:v>
                </c:pt>
                <c:pt idx="186">
                  <c:v>44563</c:v>
                </c:pt>
                <c:pt idx="187">
                  <c:v>44564</c:v>
                </c:pt>
                <c:pt idx="188">
                  <c:v>44565</c:v>
                </c:pt>
                <c:pt idx="189">
                  <c:v>44566</c:v>
                </c:pt>
                <c:pt idx="190">
                  <c:v>44567</c:v>
                </c:pt>
                <c:pt idx="191">
                  <c:v>44568</c:v>
                </c:pt>
                <c:pt idx="192">
                  <c:v>44569</c:v>
                </c:pt>
                <c:pt idx="193">
                  <c:v>44570</c:v>
                </c:pt>
                <c:pt idx="194">
                  <c:v>44571</c:v>
                </c:pt>
                <c:pt idx="195">
                  <c:v>44572</c:v>
                </c:pt>
                <c:pt idx="196">
                  <c:v>44573</c:v>
                </c:pt>
                <c:pt idx="197">
                  <c:v>44574</c:v>
                </c:pt>
                <c:pt idx="198">
                  <c:v>44575</c:v>
                </c:pt>
                <c:pt idx="199">
                  <c:v>44576</c:v>
                </c:pt>
                <c:pt idx="200">
                  <c:v>44577</c:v>
                </c:pt>
                <c:pt idx="201">
                  <c:v>44578</c:v>
                </c:pt>
                <c:pt idx="202">
                  <c:v>44579</c:v>
                </c:pt>
                <c:pt idx="203">
                  <c:v>44580</c:v>
                </c:pt>
                <c:pt idx="204">
                  <c:v>44581</c:v>
                </c:pt>
                <c:pt idx="205">
                  <c:v>44582</c:v>
                </c:pt>
                <c:pt idx="206">
                  <c:v>44583</c:v>
                </c:pt>
                <c:pt idx="207">
                  <c:v>44584</c:v>
                </c:pt>
                <c:pt idx="208">
                  <c:v>44585</c:v>
                </c:pt>
                <c:pt idx="209">
                  <c:v>44586</c:v>
                </c:pt>
                <c:pt idx="210">
                  <c:v>44587</c:v>
                </c:pt>
                <c:pt idx="211">
                  <c:v>44588</c:v>
                </c:pt>
                <c:pt idx="212">
                  <c:v>44589</c:v>
                </c:pt>
                <c:pt idx="213">
                  <c:v>44590</c:v>
                </c:pt>
                <c:pt idx="214">
                  <c:v>44591</c:v>
                </c:pt>
                <c:pt idx="215">
                  <c:v>44592</c:v>
                </c:pt>
                <c:pt idx="216">
                  <c:v>44593</c:v>
                </c:pt>
                <c:pt idx="217">
                  <c:v>44594</c:v>
                </c:pt>
                <c:pt idx="218">
                  <c:v>44595</c:v>
                </c:pt>
                <c:pt idx="219">
                  <c:v>44596</c:v>
                </c:pt>
                <c:pt idx="220">
                  <c:v>44597</c:v>
                </c:pt>
                <c:pt idx="221">
                  <c:v>44598</c:v>
                </c:pt>
                <c:pt idx="222">
                  <c:v>44599</c:v>
                </c:pt>
                <c:pt idx="223">
                  <c:v>44600</c:v>
                </c:pt>
                <c:pt idx="224">
                  <c:v>44601</c:v>
                </c:pt>
                <c:pt idx="225">
                  <c:v>44602</c:v>
                </c:pt>
                <c:pt idx="226">
                  <c:v>44603</c:v>
                </c:pt>
                <c:pt idx="227">
                  <c:v>44604</c:v>
                </c:pt>
                <c:pt idx="228">
                  <c:v>44605</c:v>
                </c:pt>
                <c:pt idx="229">
                  <c:v>44606</c:v>
                </c:pt>
                <c:pt idx="230">
                  <c:v>44607</c:v>
                </c:pt>
                <c:pt idx="231">
                  <c:v>44608</c:v>
                </c:pt>
                <c:pt idx="232">
                  <c:v>44609</c:v>
                </c:pt>
                <c:pt idx="233">
                  <c:v>44610</c:v>
                </c:pt>
                <c:pt idx="234">
                  <c:v>44611</c:v>
                </c:pt>
                <c:pt idx="235">
                  <c:v>44612</c:v>
                </c:pt>
                <c:pt idx="236">
                  <c:v>44613</c:v>
                </c:pt>
                <c:pt idx="237">
                  <c:v>44614</c:v>
                </c:pt>
                <c:pt idx="238">
                  <c:v>44615</c:v>
                </c:pt>
                <c:pt idx="239">
                  <c:v>44616</c:v>
                </c:pt>
                <c:pt idx="240">
                  <c:v>44617</c:v>
                </c:pt>
                <c:pt idx="241">
                  <c:v>44618</c:v>
                </c:pt>
                <c:pt idx="242">
                  <c:v>44619</c:v>
                </c:pt>
                <c:pt idx="243">
                  <c:v>44620</c:v>
                </c:pt>
                <c:pt idx="244">
                  <c:v>44621</c:v>
                </c:pt>
                <c:pt idx="245">
                  <c:v>44622</c:v>
                </c:pt>
                <c:pt idx="246">
                  <c:v>44623</c:v>
                </c:pt>
                <c:pt idx="247">
                  <c:v>44624</c:v>
                </c:pt>
                <c:pt idx="248">
                  <c:v>44625</c:v>
                </c:pt>
                <c:pt idx="249">
                  <c:v>44626</c:v>
                </c:pt>
                <c:pt idx="250">
                  <c:v>44627</c:v>
                </c:pt>
                <c:pt idx="251">
                  <c:v>44628</c:v>
                </c:pt>
                <c:pt idx="252">
                  <c:v>44629</c:v>
                </c:pt>
                <c:pt idx="253">
                  <c:v>44630</c:v>
                </c:pt>
                <c:pt idx="254">
                  <c:v>44631</c:v>
                </c:pt>
                <c:pt idx="255">
                  <c:v>44632</c:v>
                </c:pt>
                <c:pt idx="256">
                  <c:v>44633</c:v>
                </c:pt>
                <c:pt idx="257">
                  <c:v>44634</c:v>
                </c:pt>
                <c:pt idx="258">
                  <c:v>44635</c:v>
                </c:pt>
                <c:pt idx="259">
                  <c:v>44636</c:v>
                </c:pt>
                <c:pt idx="260">
                  <c:v>44637</c:v>
                </c:pt>
                <c:pt idx="261">
                  <c:v>44638</c:v>
                </c:pt>
                <c:pt idx="262">
                  <c:v>44639</c:v>
                </c:pt>
                <c:pt idx="263">
                  <c:v>44640</c:v>
                </c:pt>
                <c:pt idx="264">
                  <c:v>44641</c:v>
                </c:pt>
                <c:pt idx="265">
                  <c:v>44642</c:v>
                </c:pt>
                <c:pt idx="266">
                  <c:v>44643</c:v>
                </c:pt>
                <c:pt idx="267">
                  <c:v>44644</c:v>
                </c:pt>
                <c:pt idx="268">
                  <c:v>44645</c:v>
                </c:pt>
                <c:pt idx="269">
                  <c:v>44646</c:v>
                </c:pt>
                <c:pt idx="270">
                  <c:v>44647</c:v>
                </c:pt>
                <c:pt idx="271">
                  <c:v>44648</c:v>
                </c:pt>
                <c:pt idx="272">
                  <c:v>44649</c:v>
                </c:pt>
                <c:pt idx="273">
                  <c:v>44650</c:v>
                </c:pt>
                <c:pt idx="274">
                  <c:v>44651</c:v>
                </c:pt>
                <c:pt idx="275">
                  <c:v>44652</c:v>
                </c:pt>
                <c:pt idx="276">
                  <c:v>44653</c:v>
                </c:pt>
                <c:pt idx="277">
                  <c:v>44654</c:v>
                </c:pt>
                <c:pt idx="278">
                  <c:v>44655</c:v>
                </c:pt>
                <c:pt idx="279">
                  <c:v>44656</c:v>
                </c:pt>
                <c:pt idx="280">
                  <c:v>44657</c:v>
                </c:pt>
                <c:pt idx="281">
                  <c:v>44658</c:v>
                </c:pt>
                <c:pt idx="282">
                  <c:v>44659</c:v>
                </c:pt>
                <c:pt idx="283">
                  <c:v>44660</c:v>
                </c:pt>
                <c:pt idx="284">
                  <c:v>44661</c:v>
                </c:pt>
                <c:pt idx="285">
                  <c:v>44662</c:v>
                </c:pt>
                <c:pt idx="286">
                  <c:v>44663</c:v>
                </c:pt>
                <c:pt idx="287">
                  <c:v>44664</c:v>
                </c:pt>
                <c:pt idx="288">
                  <c:v>44665</c:v>
                </c:pt>
                <c:pt idx="289">
                  <c:v>44666</c:v>
                </c:pt>
                <c:pt idx="290">
                  <c:v>44667</c:v>
                </c:pt>
                <c:pt idx="291">
                  <c:v>44668</c:v>
                </c:pt>
                <c:pt idx="292">
                  <c:v>44669</c:v>
                </c:pt>
                <c:pt idx="293">
                  <c:v>44670</c:v>
                </c:pt>
                <c:pt idx="294">
                  <c:v>44671</c:v>
                </c:pt>
                <c:pt idx="295">
                  <c:v>44672</c:v>
                </c:pt>
                <c:pt idx="296">
                  <c:v>44673</c:v>
                </c:pt>
                <c:pt idx="297">
                  <c:v>44674</c:v>
                </c:pt>
                <c:pt idx="298">
                  <c:v>44675</c:v>
                </c:pt>
                <c:pt idx="299">
                  <c:v>44676</c:v>
                </c:pt>
                <c:pt idx="300">
                  <c:v>44677</c:v>
                </c:pt>
                <c:pt idx="301">
                  <c:v>44678</c:v>
                </c:pt>
                <c:pt idx="302">
                  <c:v>44679</c:v>
                </c:pt>
                <c:pt idx="303">
                  <c:v>44680</c:v>
                </c:pt>
                <c:pt idx="304">
                  <c:v>44681</c:v>
                </c:pt>
                <c:pt idx="305">
                  <c:v>44682</c:v>
                </c:pt>
                <c:pt idx="306">
                  <c:v>44683</c:v>
                </c:pt>
                <c:pt idx="307">
                  <c:v>44684</c:v>
                </c:pt>
                <c:pt idx="308">
                  <c:v>44685</c:v>
                </c:pt>
                <c:pt idx="309">
                  <c:v>44686</c:v>
                </c:pt>
                <c:pt idx="310">
                  <c:v>44687</c:v>
                </c:pt>
                <c:pt idx="311">
                  <c:v>44688</c:v>
                </c:pt>
                <c:pt idx="312">
                  <c:v>44689</c:v>
                </c:pt>
                <c:pt idx="313">
                  <c:v>44690</c:v>
                </c:pt>
                <c:pt idx="314">
                  <c:v>44691</c:v>
                </c:pt>
                <c:pt idx="315">
                  <c:v>44692</c:v>
                </c:pt>
                <c:pt idx="316">
                  <c:v>44693</c:v>
                </c:pt>
                <c:pt idx="317">
                  <c:v>44694</c:v>
                </c:pt>
                <c:pt idx="318">
                  <c:v>44695</c:v>
                </c:pt>
                <c:pt idx="319">
                  <c:v>44696</c:v>
                </c:pt>
                <c:pt idx="320">
                  <c:v>44697</c:v>
                </c:pt>
                <c:pt idx="321">
                  <c:v>44698</c:v>
                </c:pt>
                <c:pt idx="322">
                  <c:v>44699</c:v>
                </c:pt>
                <c:pt idx="323">
                  <c:v>44700</c:v>
                </c:pt>
                <c:pt idx="324">
                  <c:v>44701</c:v>
                </c:pt>
                <c:pt idx="325">
                  <c:v>44702</c:v>
                </c:pt>
                <c:pt idx="326">
                  <c:v>44703</c:v>
                </c:pt>
                <c:pt idx="327">
                  <c:v>44704</c:v>
                </c:pt>
                <c:pt idx="328">
                  <c:v>44705</c:v>
                </c:pt>
                <c:pt idx="329">
                  <c:v>44706</c:v>
                </c:pt>
                <c:pt idx="330">
                  <c:v>44707</c:v>
                </c:pt>
                <c:pt idx="331">
                  <c:v>44708</c:v>
                </c:pt>
                <c:pt idx="332">
                  <c:v>44709</c:v>
                </c:pt>
                <c:pt idx="333">
                  <c:v>44710</c:v>
                </c:pt>
                <c:pt idx="334">
                  <c:v>44711</c:v>
                </c:pt>
                <c:pt idx="335">
                  <c:v>44712</c:v>
                </c:pt>
                <c:pt idx="336">
                  <c:v>44713</c:v>
                </c:pt>
                <c:pt idx="337">
                  <c:v>44714</c:v>
                </c:pt>
                <c:pt idx="338">
                  <c:v>44715</c:v>
                </c:pt>
                <c:pt idx="339">
                  <c:v>44716</c:v>
                </c:pt>
                <c:pt idx="340">
                  <c:v>44717</c:v>
                </c:pt>
                <c:pt idx="341">
                  <c:v>44718</c:v>
                </c:pt>
                <c:pt idx="342">
                  <c:v>44719</c:v>
                </c:pt>
                <c:pt idx="343">
                  <c:v>44720</c:v>
                </c:pt>
                <c:pt idx="344">
                  <c:v>44721</c:v>
                </c:pt>
                <c:pt idx="345">
                  <c:v>44722</c:v>
                </c:pt>
                <c:pt idx="346">
                  <c:v>44723</c:v>
                </c:pt>
                <c:pt idx="347">
                  <c:v>44724</c:v>
                </c:pt>
                <c:pt idx="348">
                  <c:v>44725</c:v>
                </c:pt>
                <c:pt idx="349">
                  <c:v>44726</c:v>
                </c:pt>
                <c:pt idx="350">
                  <c:v>44727</c:v>
                </c:pt>
                <c:pt idx="351">
                  <c:v>44728</c:v>
                </c:pt>
                <c:pt idx="352">
                  <c:v>44729</c:v>
                </c:pt>
                <c:pt idx="353">
                  <c:v>44730</c:v>
                </c:pt>
                <c:pt idx="354">
                  <c:v>44731</c:v>
                </c:pt>
                <c:pt idx="355">
                  <c:v>44732</c:v>
                </c:pt>
                <c:pt idx="356">
                  <c:v>44733</c:v>
                </c:pt>
                <c:pt idx="357">
                  <c:v>44734</c:v>
                </c:pt>
                <c:pt idx="358">
                  <c:v>44735</c:v>
                </c:pt>
                <c:pt idx="359">
                  <c:v>44736</c:v>
                </c:pt>
                <c:pt idx="360">
                  <c:v>44737</c:v>
                </c:pt>
                <c:pt idx="361">
                  <c:v>44738</c:v>
                </c:pt>
                <c:pt idx="362">
                  <c:v>44739</c:v>
                </c:pt>
                <c:pt idx="363">
                  <c:v>44740</c:v>
                </c:pt>
                <c:pt idx="364">
                  <c:v>44741</c:v>
                </c:pt>
                <c:pt idx="365">
                  <c:v>44742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20 נתונים'!$H$4:$H$4000</c:f>
              <c:numCache>
                <c:formatCode>0.00</c:formatCode>
                <c:ptCount val="3997"/>
                <c:pt idx="0">
                  <c:v>75.13</c:v>
                </c:pt>
                <c:pt idx="1">
                  <c:v>75.84</c:v>
                </c:pt>
                <c:pt idx="2">
                  <c:v>76.17</c:v>
                </c:pt>
                <c:pt idx="3">
                  <c:v>76.17</c:v>
                </c:pt>
                <c:pt idx="4">
                  <c:v>76.17</c:v>
                </c:pt>
                <c:pt idx="5">
                  <c:v>77.16</c:v>
                </c:pt>
                <c:pt idx="6">
                  <c:v>74.53</c:v>
                </c:pt>
                <c:pt idx="7">
                  <c:v>73.430000000000007</c:v>
                </c:pt>
                <c:pt idx="8">
                  <c:v>74.12</c:v>
                </c:pt>
                <c:pt idx="9">
                  <c:v>75.55</c:v>
                </c:pt>
                <c:pt idx="10">
                  <c:v>75.55</c:v>
                </c:pt>
                <c:pt idx="11">
                  <c:v>75.55</c:v>
                </c:pt>
                <c:pt idx="12">
                  <c:v>75.16</c:v>
                </c:pt>
                <c:pt idx="13">
                  <c:v>76.489999999999995</c:v>
                </c:pt>
                <c:pt idx="14">
                  <c:v>74.760000000000005</c:v>
                </c:pt>
                <c:pt idx="15">
                  <c:v>73.47</c:v>
                </c:pt>
                <c:pt idx="16">
                  <c:v>73.59</c:v>
                </c:pt>
                <c:pt idx="17">
                  <c:v>73.59</c:v>
                </c:pt>
                <c:pt idx="18">
                  <c:v>73.59</c:v>
                </c:pt>
                <c:pt idx="19">
                  <c:v>68.62</c:v>
                </c:pt>
                <c:pt idx="20">
                  <c:v>69.349999999999994</c:v>
                </c:pt>
                <c:pt idx="21">
                  <c:v>72.23</c:v>
                </c:pt>
                <c:pt idx="22">
                  <c:v>73.790000000000006</c:v>
                </c:pt>
                <c:pt idx="23">
                  <c:v>74.099999999999994</c:v>
                </c:pt>
                <c:pt idx="24">
                  <c:v>74.099999999999994</c:v>
                </c:pt>
                <c:pt idx="25">
                  <c:v>74.099999999999994</c:v>
                </c:pt>
                <c:pt idx="26">
                  <c:v>74.5</c:v>
                </c:pt>
                <c:pt idx="27">
                  <c:v>74.48</c:v>
                </c:pt>
                <c:pt idx="28">
                  <c:v>74.739999999999995</c:v>
                </c:pt>
                <c:pt idx="29">
                  <c:v>76.05</c:v>
                </c:pt>
                <c:pt idx="30">
                  <c:v>76.33</c:v>
                </c:pt>
                <c:pt idx="31">
                  <c:v>76.33</c:v>
                </c:pt>
                <c:pt idx="32">
                  <c:v>76.33</c:v>
                </c:pt>
                <c:pt idx="33">
                  <c:v>72.89</c:v>
                </c:pt>
                <c:pt idx="34">
                  <c:v>72.41</c:v>
                </c:pt>
                <c:pt idx="35">
                  <c:v>70.38</c:v>
                </c:pt>
                <c:pt idx="36">
                  <c:v>71.290000000000006</c:v>
                </c:pt>
                <c:pt idx="37">
                  <c:v>70.7</c:v>
                </c:pt>
                <c:pt idx="38">
                  <c:v>70.7</c:v>
                </c:pt>
                <c:pt idx="39">
                  <c:v>70.7</c:v>
                </c:pt>
                <c:pt idx="40">
                  <c:v>69.040000000000006</c:v>
                </c:pt>
                <c:pt idx="41">
                  <c:v>70.63</c:v>
                </c:pt>
                <c:pt idx="42">
                  <c:v>71.44</c:v>
                </c:pt>
                <c:pt idx="43">
                  <c:v>71.31</c:v>
                </c:pt>
                <c:pt idx="44">
                  <c:v>70.59</c:v>
                </c:pt>
                <c:pt idx="45">
                  <c:v>70.59</c:v>
                </c:pt>
                <c:pt idx="46">
                  <c:v>70.59</c:v>
                </c:pt>
                <c:pt idx="47">
                  <c:v>69.510000000000005</c:v>
                </c:pt>
                <c:pt idx="48">
                  <c:v>69.03</c:v>
                </c:pt>
                <c:pt idx="49">
                  <c:v>68.23</c:v>
                </c:pt>
                <c:pt idx="50">
                  <c:v>66.45</c:v>
                </c:pt>
                <c:pt idx="51">
                  <c:v>65.180000000000007</c:v>
                </c:pt>
                <c:pt idx="52">
                  <c:v>65.180000000000007</c:v>
                </c:pt>
                <c:pt idx="53">
                  <c:v>65.180000000000007</c:v>
                </c:pt>
                <c:pt idx="54">
                  <c:v>68.75</c:v>
                </c:pt>
                <c:pt idx="55">
                  <c:v>71.05</c:v>
                </c:pt>
                <c:pt idx="56">
                  <c:v>72.25</c:v>
                </c:pt>
                <c:pt idx="57">
                  <c:v>71.069999999999993</c:v>
                </c:pt>
                <c:pt idx="58">
                  <c:v>72.7</c:v>
                </c:pt>
                <c:pt idx="59">
                  <c:v>72.7</c:v>
                </c:pt>
                <c:pt idx="60">
                  <c:v>72.7</c:v>
                </c:pt>
                <c:pt idx="61">
                  <c:v>73.41</c:v>
                </c:pt>
                <c:pt idx="62">
                  <c:v>72.989999999999995</c:v>
                </c:pt>
                <c:pt idx="63">
                  <c:v>71.59</c:v>
                </c:pt>
                <c:pt idx="64">
                  <c:v>73.03</c:v>
                </c:pt>
                <c:pt idx="65">
                  <c:v>72.61</c:v>
                </c:pt>
                <c:pt idx="66">
                  <c:v>72.61</c:v>
                </c:pt>
                <c:pt idx="67">
                  <c:v>72.61</c:v>
                </c:pt>
                <c:pt idx="68">
                  <c:v>72.22</c:v>
                </c:pt>
                <c:pt idx="69">
                  <c:v>71.69</c:v>
                </c:pt>
                <c:pt idx="70">
                  <c:v>72.599999999999994</c:v>
                </c:pt>
                <c:pt idx="71">
                  <c:v>71.45</c:v>
                </c:pt>
                <c:pt idx="72">
                  <c:v>72.92</c:v>
                </c:pt>
                <c:pt idx="73">
                  <c:v>72.92</c:v>
                </c:pt>
                <c:pt idx="74">
                  <c:v>72.92</c:v>
                </c:pt>
                <c:pt idx="75">
                  <c:v>73.510000000000005</c:v>
                </c:pt>
                <c:pt idx="76">
                  <c:v>73.599999999999994</c:v>
                </c:pt>
                <c:pt idx="77">
                  <c:v>75.459999999999994</c:v>
                </c:pt>
                <c:pt idx="78">
                  <c:v>75.67</c:v>
                </c:pt>
                <c:pt idx="79">
                  <c:v>75.34</c:v>
                </c:pt>
                <c:pt idx="80">
                  <c:v>75.34</c:v>
                </c:pt>
                <c:pt idx="81">
                  <c:v>75.34</c:v>
                </c:pt>
                <c:pt idx="82">
                  <c:v>73.92</c:v>
                </c:pt>
                <c:pt idx="83">
                  <c:v>74.36</c:v>
                </c:pt>
                <c:pt idx="84">
                  <c:v>76.19</c:v>
                </c:pt>
                <c:pt idx="85">
                  <c:v>77.25</c:v>
                </c:pt>
                <c:pt idx="86">
                  <c:v>78.09</c:v>
                </c:pt>
                <c:pt idx="87">
                  <c:v>78.09</c:v>
                </c:pt>
                <c:pt idx="88">
                  <c:v>78.09</c:v>
                </c:pt>
                <c:pt idx="89">
                  <c:v>79.53</c:v>
                </c:pt>
                <c:pt idx="90">
                  <c:v>79.09</c:v>
                </c:pt>
                <c:pt idx="91">
                  <c:v>78.64</c:v>
                </c:pt>
                <c:pt idx="92">
                  <c:v>78.52</c:v>
                </c:pt>
                <c:pt idx="93">
                  <c:v>79.28</c:v>
                </c:pt>
                <c:pt idx="94">
                  <c:v>79.28</c:v>
                </c:pt>
                <c:pt idx="95">
                  <c:v>79.28</c:v>
                </c:pt>
                <c:pt idx="96">
                  <c:v>81.260000000000005</c:v>
                </c:pt>
                <c:pt idx="97">
                  <c:v>82.56</c:v>
                </c:pt>
                <c:pt idx="98">
                  <c:v>81.08</c:v>
                </c:pt>
                <c:pt idx="99">
                  <c:v>81.95</c:v>
                </c:pt>
                <c:pt idx="100">
                  <c:v>82.39</c:v>
                </c:pt>
                <c:pt idx="101">
                  <c:v>82.39</c:v>
                </c:pt>
                <c:pt idx="102">
                  <c:v>82.39</c:v>
                </c:pt>
                <c:pt idx="103">
                  <c:v>83.65</c:v>
                </c:pt>
                <c:pt idx="104">
                  <c:v>83.42</c:v>
                </c:pt>
                <c:pt idx="105">
                  <c:v>83.18</c:v>
                </c:pt>
                <c:pt idx="106">
                  <c:v>84</c:v>
                </c:pt>
                <c:pt idx="107">
                  <c:v>84.86</c:v>
                </c:pt>
                <c:pt idx="108">
                  <c:v>84.86</c:v>
                </c:pt>
                <c:pt idx="109">
                  <c:v>84.86</c:v>
                </c:pt>
                <c:pt idx="110">
                  <c:v>84.33</c:v>
                </c:pt>
                <c:pt idx="111">
                  <c:v>85.08</c:v>
                </c:pt>
                <c:pt idx="112">
                  <c:v>85.82</c:v>
                </c:pt>
                <c:pt idx="113">
                  <c:v>84.61</c:v>
                </c:pt>
                <c:pt idx="114">
                  <c:v>85.53</c:v>
                </c:pt>
                <c:pt idx="115">
                  <c:v>85.53</c:v>
                </c:pt>
                <c:pt idx="116">
                  <c:v>85.53</c:v>
                </c:pt>
                <c:pt idx="117">
                  <c:v>85.99</c:v>
                </c:pt>
                <c:pt idx="118">
                  <c:v>86.4</c:v>
                </c:pt>
                <c:pt idx="119">
                  <c:v>84.58</c:v>
                </c:pt>
                <c:pt idx="120">
                  <c:v>84.32</c:v>
                </c:pt>
                <c:pt idx="121">
                  <c:v>84.38</c:v>
                </c:pt>
                <c:pt idx="122">
                  <c:v>84.38</c:v>
                </c:pt>
                <c:pt idx="123">
                  <c:v>84.38</c:v>
                </c:pt>
                <c:pt idx="124">
                  <c:v>84.71</c:v>
                </c:pt>
                <c:pt idx="125">
                  <c:v>84.72</c:v>
                </c:pt>
                <c:pt idx="126">
                  <c:v>81.99</c:v>
                </c:pt>
                <c:pt idx="127">
                  <c:v>80.540000000000006</c:v>
                </c:pt>
                <c:pt idx="128">
                  <c:v>82.74</c:v>
                </c:pt>
                <c:pt idx="129">
                  <c:v>82.74</c:v>
                </c:pt>
                <c:pt idx="130">
                  <c:v>82.74</c:v>
                </c:pt>
                <c:pt idx="131">
                  <c:v>83.43</c:v>
                </c:pt>
                <c:pt idx="132">
                  <c:v>84.78</c:v>
                </c:pt>
                <c:pt idx="133">
                  <c:v>82.64</c:v>
                </c:pt>
                <c:pt idx="134">
                  <c:v>82.87</c:v>
                </c:pt>
                <c:pt idx="135">
                  <c:v>82.17</c:v>
                </c:pt>
                <c:pt idx="136">
                  <c:v>82.17</c:v>
                </c:pt>
                <c:pt idx="137">
                  <c:v>82.17</c:v>
                </c:pt>
                <c:pt idx="138">
                  <c:v>82.05</c:v>
                </c:pt>
                <c:pt idx="139">
                  <c:v>82.43</c:v>
                </c:pt>
                <c:pt idx="140">
                  <c:v>80.28</c:v>
                </c:pt>
                <c:pt idx="141">
                  <c:v>81.239999999999995</c:v>
                </c:pt>
                <c:pt idx="142">
                  <c:v>78.89</c:v>
                </c:pt>
                <c:pt idx="143">
                  <c:v>78.89</c:v>
                </c:pt>
                <c:pt idx="144">
                  <c:v>78.89</c:v>
                </c:pt>
                <c:pt idx="145">
                  <c:v>79.7</c:v>
                </c:pt>
                <c:pt idx="146">
                  <c:v>82.31</c:v>
                </c:pt>
                <c:pt idx="147">
                  <c:v>82.25</c:v>
                </c:pt>
                <c:pt idx="148">
                  <c:v>82.22</c:v>
                </c:pt>
                <c:pt idx="149">
                  <c:v>72.72</c:v>
                </c:pt>
                <c:pt idx="150">
                  <c:v>72.72</c:v>
                </c:pt>
                <c:pt idx="151">
                  <c:v>72.72</c:v>
                </c:pt>
                <c:pt idx="152">
                  <c:v>73.44</c:v>
                </c:pt>
                <c:pt idx="153">
                  <c:v>69.23</c:v>
                </c:pt>
                <c:pt idx="154">
                  <c:v>68.569999999999993</c:v>
                </c:pt>
                <c:pt idx="155">
                  <c:v>69.319999999999993</c:v>
                </c:pt>
                <c:pt idx="156">
                  <c:v>69.510000000000005</c:v>
                </c:pt>
                <c:pt idx="157">
                  <c:v>69.510000000000005</c:v>
                </c:pt>
                <c:pt idx="158">
                  <c:v>69.510000000000005</c:v>
                </c:pt>
                <c:pt idx="159">
                  <c:v>72.69</c:v>
                </c:pt>
                <c:pt idx="160">
                  <c:v>75.099999999999994</c:v>
                </c:pt>
                <c:pt idx="161">
                  <c:v>75.59</c:v>
                </c:pt>
                <c:pt idx="162">
                  <c:v>74.42</c:v>
                </c:pt>
                <c:pt idx="163">
                  <c:v>75.150000000000006</c:v>
                </c:pt>
                <c:pt idx="164">
                  <c:v>75.150000000000006</c:v>
                </c:pt>
                <c:pt idx="165">
                  <c:v>75.150000000000006</c:v>
                </c:pt>
                <c:pt idx="166">
                  <c:v>74.39</c:v>
                </c:pt>
                <c:pt idx="167">
                  <c:v>73.7</c:v>
                </c:pt>
                <c:pt idx="168">
                  <c:v>73.78</c:v>
                </c:pt>
                <c:pt idx="169">
                  <c:v>74.92</c:v>
                </c:pt>
                <c:pt idx="170">
                  <c:v>73.52</c:v>
                </c:pt>
                <c:pt idx="171">
                  <c:v>73.52</c:v>
                </c:pt>
                <c:pt idx="172">
                  <c:v>73.52</c:v>
                </c:pt>
                <c:pt idx="173">
                  <c:v>71.569999999999993</c:v>
                </c:pt>
                <c:pt idx="174">
                  <c:v>73.98</c:v>
                </c:pt>
                <c:pt idx="175">
                  <c:v>75.28</c:v>
                </c:pt>
                <c:pt idx="176">
                  <c:v>76.64</c:v>
                </c:pt>
                <c:pt idx="177">
                  <c:v>76.14</c:v>
                </c:pt>
                <c:pt idx="178">
                  <c:v>76.14</c:v>
                </c:pt>
                <c:pt idx="179">
                  <c:v>76.14</c:v>
                </c:pt>
                <c:pt idx="180">
                  <c:v>78.22</c:v>
                </c:pt>
                <c:pt idx="181">
                  <c:v>78.67</c:v>
                </c:pt>
                <c:pt idx="182">
                  <c:v>79.209999999999994</c:v>
                </c:pt>
                <c:pt idx="183">
                  <c:v>79.53</c:v>
                </c:pt>
                <c:pt idx="184">
                  <c:v>77.78</c:v>
                </c:pt>
                <c:pt idx="185">
                  <c:v>77.78</c:v>
                </c:pt>
                <c:pt idx="186">
                  <c:v>77.78</c:v>
                </c:pt>
                <c:pt idx="187">
                  <c:v>78.569999999999993</c:v>
                </c:pt>
                <c:pt idx="188">
                  <c:v>79.55</c:v>
                </c:pt>
                <c:pt idx="189">
                  <c:v>80.19</c:v>
                </c:pt>
                <c:pt idx="190">
                  <c:v>81.290000000000006</c:v>
                </c:pt>
                <c:pt idx="191">
                  <c:v>81.06</c:v>
                </c:pt>
                <c:pt idx="192">
                  <c:v>81.06</c:v>
                </c:pt>
                <c:pt idx="193">
                  <c:v>81.06</c:v>
                </c:pt>
                <c:pt idx="194">
                  <c:v>80.3</c:v>
                </c:pt>
                <c:pt idx="195">
                  <c:v>83.08</c:v>
                </c:pt>
                <c:pt idx="196">
                  <c:v>83.98</c:v>
                </c:pt>
                <c:pt idx="197">
                  <c:v>84.47</c:v>
                </c:pt>
                <c:pt idx="198">
                  <c:v>86.06</c:v>
                </c:pt>
                <c:pt idx="199">
                  <c:v>86.06</c:v>
                </c:pt>
                <c:pt idx="200">
                  <c:v>86.06</c:v>
                </c:pt>
                <c:pt idx="201">
                  <c:v>86.48</c:v>
                </c:pt>
                <c:pt idx="202">
                  <c:v>87.51</c:v>
                </c:pt>
                <c:pt idx="203">
                  <c:v>88.44</c:v>
                </c:pt>
                <c:pt idx="204">
                  <c:v>88.38</c:v>
                </c:pt>
                <c:pt idx="205">
                  <c:v>87.89</c:v>
                </c:pt>
                <c:pt idx="206">
                  <c:v>87.89</c:v>
                </c:pt>
                <c:pt idx="207">
                  <c:v>87.89</c:v>
                </c:pt>
                <c:pt idx="208">
                  <c:v>86.27</c:v>
                </c:pt>
                <c:pt idx="209">
                  <c:v>88.2</c:v>
                </c:pt>
                <c:pt idx="210">
                  <c:v>89.96</c:v>
                </c:pt>
                <c:pt idx="211">
                  <c:v>89.34</c:v>
                </c:pt>
                <c:pt idx="212">
                  <c:v>90.03</c:v>
                </c:pt>
                <c:pt idx="213">
                  <c:v>90.03</c:v>
                </c:pt>
                <c:pt idx="214">
                  <c:v>90.03</c:v>
                </c:pt>
                <c:pt idx="215">
                  <c:v>91.21</c:v>
                </c:pt>
                <c:pt idx="216">
                  <c:v>89.16</c:v>
                </c:pt>
                <c:pt idx="217">
                  <c:v>89.47</c:v>
                </c:pt>
                <c:pt idx="218">
                  <c:v>91.11</c:v>
                </c:pt>
                <c:pt idx="219">
                  <c:v>93.27</c:v>
                </c:pt>
                <c:pt idx="220">
                  <c:v>93.27</c:v>
                </c:pt>
                <c:pt idx="221">
                  <c:v>93.27</c:v>
                </c:pt>
                <c:pt idx="222">
                  <c:v>92.69</c:v>
                </c:pt>
                <c:pt idx="223">
                  <c:v>90.78</c:v>
                </c:pt>
                <c:pt idx="224">
                  <c:v>91.55</c:v>
                </c:pt>
                <c:pt idx="225">
                  <c:v>91.41</c:v>
                </c:pt>
                <c:pt idx="226">
                  <c:v>94.44</c:v>
                </c:pt>
                <c:pt idx="227">
                  <c:v>94.44</c:v>
                </c:pt>
                <c:pt idx="228">
                  <c:v>94.44</c:v>
                </c:pt>
                <c:pt idx="229">
                  <c:v>96.48</c:v>
                </c:pt>
                <c:pt idx="230">
                  <c:v>93.28</c:v>
                </c:pt>
                <c:pt idx="231">
                  <c:v>94.81</c:v>
                </c:pt>
                <c:pt idx="232">
                  <c:v>92.97</c:v>
                </c:pt>
                <c:pt idx="233">
                  <c:v>93.54</c:v>
                </c:pt>
                <c:pt idx="234">
                  <c:v>93.54</c:v>
                </c:pt>
                <c:pt idx="235">
                  <c:v>93.54</c:v>
                </c:pt>
                <c:pt idx="236">
                  <c:v>95.39</c:v>
                </c:pt>
                <c:pt idx="237">
                  <c:v>96.84</c:v>
                </c:pt>
                <c:pt idx="238">
                  <c:v>96.84</c:v>
                </c:pt>
                <c:pt idx="239">
                  <c:v>99.08</c:v>
                </c:pt>
                <c:pt idx="240">
                  <c:v>97.93</c:v>
                </c:pt>
                <c:pt idx="241">
                  <c:v>97.93</c:v>
                </c:pt>
                <c:pt idx="242">
                  <c:v>97.93</c:v>
                </c:pt>
                <c:pt idx="243">
                  <c:v>100.99</c:v>
                </c:pt>
                <c:pt idx="244">
                  <c:v>104.97</c:v>
                </c:pt>
                <c:pt idx="245">
                  <c:v>112.93</c:v>
                </c:pt>
                <c:pt idx="246">
                  <c:v>110.46</c:v>
                </c:pt>
                <c:pt idx="247">
                  <c:v>118.11</c:v>
                </c:pt>
                <c:pt idx="248">
                  <c:v>118.11</c:v>
                </c:pt>
                <c:pt idx="249">
                  <c:v>118.11</c:v>
                </c:pt>
                <c:pt idx="250">
                  <c:v>123.21</c:v>
                </c:pt>
                <c:pt idx="251">
                  <c:v>127.98</c:v>
                </c:pt>
                <c:pt idx="252">
                  <c:v>111.14</c:v>
                </c:pt>
                <c:pt idx="253">
                  <c:v>109.33</c:v>
                </c:pt>
                <c:pt idx="254">
                  <c:v>112.67</c:v>
                </c:pt>
                <c:pt idx="255">
                  <c:v>112.67</c:v>
                </c:pt>
                <c:pt idx="256">
                  <c:v>112.67</c:v>
                </c:pt>
                <c:pt idx="257">
                  <c:v>106.9</c:v>
                </c:pt>
                <c:pt idx="258">
                  <c:v>99.91</c:v>
                </c:pt>
                <c:pt idx="259">
                  <c:v>98.02</c:v>
                </c:pt>
                <c:pt idx="260">
                  <c:v>106.64</c:v>
                </c:pt>
                <c:pt idx="261">
                  <c:v>107.93</c:v>
                </c:pt>
                <c:pt idx="262">
                  <c:v>107.93</c:v>
                </c:pt>
                <c:pt idx="263">
                  <c:v>107.93</c:v>
                </c:pt>
                <c:pt idx="264">
                  <c:v>115.62</c:v>
                </c:pt>
                <c:pt idx="265">
                  <c:v>115.48</c:v>
                </c:pt>
                <c:pt idx="266">
                  <c:v>121.6</c:v>
                </c:pt>
                <c:pt idx="267">
                  <c:v>119.03</c:v>
                </c:pt>
                <c:pt idx="268">
                  <c:v>120.65</c:v>
                </c:pt>
                <c:pt idx="269">
                  <c:v>120.65</c:v>
                </c:pt>
                <c:pt idx="270">
                  <c:v>120.65</c:v>
                </c:pt>
                <c:pt idx="271">
                  <c:v>112.48</c:v>
                </c:pt>
                <c:pt idx="272">
                  <c:v>110.23</c:v>
                </c:pt>
                <c:pt idx="273">
                  <c:v>113.45</c:v>
                </c:pt>
                <c:pt idx="274">
                  <c:v>107.91</c:v>
                </c:pt>
                <c:pt idx="275">
                  <c:v>104.39</c:v>
                </c:pt>
                <c:pt idx="276">
                  <c:v>104.39</c:v>
                </c:pt>
                <c:pt idx="277">
                  <c:v>104.39</c:v>
                </c:pt>
                <c:pt idx="278">
                  <c:v>107.53</c:v>
                </c:pt>
                <c:pt idx="279">
                  <c:v>106.64</c:v>
                </c:pt>
                <c:pt idx="280">
                  <c:v>101.07</c:v>
                </c:pt>
                <c:pt idx="281">
                  <c:v>100.58</c:v>
                </c:pt>
                <c:pt idx="282">
                  <c:v>102.78</c:v>
                </c:pt>
                <c:pt idx="283">
                  <c:v>102.78</c:v>
                </c:pt>
                <c:pt idx="284">
                  <c:v>102.78</c:v>
                </c:pt>
                <c:pt idx="285">
                  <c:v>98.48</c:v>
                </c:pt>
                <c:pt idx="286">
                  <c:v>104.64</c:v>
                </c:pt>
                <c:pt idx="287">
                  <c:v>108.78</c:v>
                </c:pt>
                <c:pt idx="288">
                  <c:v>111.7</c:v>
                </c:pt>
                <c:pt idx="289">
                  <c:v>111.7</c:v>
                </c:pt>
                <c:pt idx="290">
                  <c:v>111.7</c:v>
                </c:pt>
                <c:pt idx="291">
                  <c:v>111.7</c:v>
                </c:pt>
                <c:pt idx="292">
                  <c:v>113.16</c:v>
                </c:pt>
                <c:pt idx="293">
                  <c:v>107.25</c:v>
                </c:pt>
                <c:pt idx="294">
                  <c:v>106.8</c:v>
                </c:pt>
                <c:pt idx="295">
                  <c:v>108.33</c:v>
                </c:pt>
                <c:pt idx="296">
                  <c:v>106.65</c:v>
                </c:pt>
                <c:pt idx="297">
                  <c:v>106.65</c:v>
                </c:pt>
                <c:pt idx="298">
                  <c:v>106.65</c:v>
                </c:pt>
                <c:pt idx="299">
                  <c:v>102.32</c:v>
                </c:pt>
                <c:pt idx="300">
                  <c:v>104.99</c:v>
                </c:pt>
                <c:pt idx="301">
                  <c:v>105.32</c:v>
                </c:pt>
                <c:pt idx="302">
                  <c:v>107.59</c:v>
                </c:pt>
                <c:pt idx="303">
                  <c:v>109.34</c:v>
                </c:pt>
                <c:pt idx="304">
                  <c:v>109.34</c:v>
                </c:pt>
                <c:pt idx="305">
                  <c:v>109.34</c:v>
                </c:pt>
                <c:pt idx="306">
                  <c:v>107.58</c:v>
                </c:pt>
                <c:pt idx="307">
                  <c:v>104.97</c:v>
                </c:pt>
                <c:pt idx="308">
                  <c:v>110.14</c:v>
                </c:pt>
                <c:pt idx="309">
                  <c:v>110.9</c:v>
                </c:pt>
                <c:pt idx="310">
                  <c:v>112.39</c:v>
                </c:pt>
                <c:pt idx="311">
                  <c:v>112.39</c:v>
                </c:pt>
                <c:pt idx="312">
                  <c:v>112.39</c:v>
                </c:pt>
                <c:pt idx="313">
                  <c:v>105.94</c:v>
                </c:pt>
                <c:pt idx="314">
                  <c:v>102.46</c:v>
                </c:pt>
                <c:pt idx="315">
                  <c:v>107.51</c:v>
                </c:pt>
                <c:pt idx="316">
                  <c:v>107.45</c:v>
                </c:pt>
                <c:pt idx="317">
                  <c:v>111.55</c:v>
                </c:pt>
                <c:pt idx="318">
                  <c:v>111.55</c:v>
                </c:pt>
                <c:pt idx="319">
                  <c:v>111.55</c:v>
                </c:pt>
                <c:pt idx="320">
                  <c:v>114.24</c:v>
                </c:pt>
                <c:pt idx="321">
                  <c:v>111.93</c:v>
                </c:pt>
                <c:pt idx="322">
                  <c:v>109.11</c:v>
                </c:pt>
                <c:pt idx="323">
                  <c:v>112.04</c:v>
                </c:pt>
                <c:pt idx="324">
                  <c:v>112.55</c:v>
                </c:pt>
                <c:pt idx="325">
                  <c:v>112.55</c:v>
                </c:pt>
                <c:pt idx="326">
                  <c:v>112.55</c:v>
                </c:pt>
                <c:pt idx="327">
                  <c:v>113.42</c:v>
                </c:pt>
                <c:pt idx="328">
                  <c:v>113.56</c:v>
                </c:pt>
                <c:pt idx="329">
                  <c:v>114.03</c:v>
                </c:pt>
                <c:pt idx="330">
                  <c:v>117.4</c:v>
                </c:pt>
                <c:pt idx="331">
                  <c:v>119.43</c:v>
                </c:pt>
                <c:pt idx="332">
                  <c:v>119.43</c:v>
                </c:pt>
                <c:pt idx="333">
                  <c:v>119.43</c:v>
                </c:pt>
                <c:pt idx="334">
                  <c:v>121.67</c:v>
                </c:pt>
                <c:pt idx="335">
                  <c:v>122.84</c:v>
                </c:pt>
                <c:pt idx="336">
                  <c:v>116.29</c:v>
                </c:pt>
                <c:pt idx="337">
                  <c:v>117.61</c:v>
                </c:pt>
                <c:pt idx="338">
                  <c:v>119.72</c:v>
                </c:pt>
                <c:pt idx="339">
                  <c:v>119.72</c:v>
                </c:pt>
                <c:pt idx="340">
                  <c:v>119.72</c:v>
                </c:pt>
                <c:pt idx="341">
                  <c:v>119.51</c:v>
                </c:pt>
                <c:pt idx="342">
                  <c:v>120.57</c:v>
                </c:pt>
                <c:pt idx="343">
                  <c:v>123.58</c:v>
                </c:pt>
                <c:pt idx="344">
                  <c:v>123.07</c:v>
                </c:pt>
                <c:pt idx="345">
                  <c:v>122.01</c:v>
                </c:pt>
                <c:pt idx="346">
                  <c:v>122.01</c:v>
                </c:pt>
                <c:pt idx="347">
                  <c:v>122.01</c:v>
                </c:pt>
                <c:pt idx="348">
                  <c:v>122.27</c:v>
                </c:pt>
                <c:pt idx="349">
                  <c:v>121.17</c:v>
                </c:pt>
                <c:pt idx="350">
                  <c:v>118.51</c:v>
                </c:pt>
                <c:pt idx="351">
                  <c:v>119.81</c:v>
                </c:pt>
                <c:pt idx="352">
                  <c:v>113.12</c:v>
                </c:pt>
                <c:pt idx="353">
                  <c:v>113.12</c:v>
                </c:pt>
                <c:pt idx="354">
                  <c:v>113.12</c:v>
                </c:pt>
                <c:pt idx="355">
                  <c:v>114.13</c:v>
                </c:pt>
                <c:pt idx="356">
                  <c:v>114.65</c:v>
                </c:pt>
                <c:pt idx="357">
                  <c:v>111.74</c:v>
                </c:pt>
                <c:pt idx="358">
                  <c:v>110.05</c:v>
                </c:pt>
                <c:pt idx="359">
                  <c:v>113.12</c:v>
                </c:pt>
                <c:pt idx="360">
                  <c:v>113.12</c:v>
                </c:pt>
                <c:pt idx="361">
                  <c:v>113.12</c:v>
                </c:pt>
                <c:pt idx="362">
                  <c:v>115.09</c:v>
                </c:pt>
                <c:pt idx="363">
                  <c:v>117.98</c:v>
                </c:pt>
                <c:pt idx="364">
                  <c:v>116.26</c:v>
                </c:pt>
                <c:pt idx="365">
                  <c:v>114.81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EF9-4845-AFC5-97144ACB50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5899920"/>
        <c:axId val="555898936"/>
      </c:lineChart>
      <c:dateAx>
        <c:axId val="228747136"/>
        <c:scaling>
          <c:orientation val="minMax"/>
          <c:min val="44376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28748672"/>
        <c:crosses val="autoZero"/>
        <c:auto val="0"/>
        <c:lblOffset val="100"/>
        <c:baseTimeUnit val="days"/>
      </c:dateAx>
      <c:valAx>
        <c:axId val="228748672"/>
        <c:scaling>
          <c:orientation val="minMax"/>
          <c:max val="170"/>
          <c:min val="80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>
                <a:solidFill>
                  <a:srgbClr val="4472C4"/>
                </a:solidFill>
              </a:defRPr>
            </a:pPr>
            <a:endParaRPr lang="he-IL"/>
          </a:p>
        </c:txPr>
        <c:crossAx val="228747136"/>
        <c:crosses val="autoZero"/>
        <c:crossBetween val="between"/>
      </c:valAx>
      <c:valAx>
        <c:axId val="555898936"/>
        <c:scaling>
          <c:orientation val="minMax"/>
          <c:min val="2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USD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95277077865266846"/>
              <c:y val="5.6898615916198186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555899920"/>
        <c:crosses val="max"/>
        <c:crossBetween val="between"/>
      </c:valAx>
      <c:dateAx>
        <c:axId val="55589992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555898936"/>
        <c:crosses val="autoZero"/>
        <c:auto val="1"/>
        <c:lblOffset val="100"/>
        <c:baseTimeUnit val="days"/>
      </c:dateAx>
      <c:spPr>
        <a:noFill/>
        <a:ln w="12700">
          <a:noFill/>
          <a:prstDash val="solid"/>
        </a:ln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4.4279925195493272E-2"/>
          <c:y val="0.93975255618300235"/>
          <c:w val="0.87833048993875773"/>
          <c:h val="4.95897578554267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Arial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32: </a:t>
            </a:r>
            <a:r>
              <a:rPr lang="he-IL" sz="2000" dirty="0"/>
              <a:t>ריביות הבנקים המרכזיים במשקים העיקריים ובישראל
</a:t>
            </a:r>
            <a:r>
              <a:rPr lang="he-IL" sz="2000" b="0" dirty="0"/>
              <a:t>ינואר 2013 עד יולי 2022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2681992337164751E-2"/>
          <c:y val="0.12091863193211656"/>
          <c:w val="0.87767478729588333"/>
          <c:h val="0.71017266339465412"/>
        </c:manualLayout>
      </c:layout>
      <c:lineChart>
        <c:grouping val="standard"/>
        <c:varyColors val="0"/>
        <c:ser>
          <c:idx val="0"/>
          <c:order val="0"/>
          <c:tx>
            <c:strRef>
              <c:f>'איור 21 נתונים'!$B$3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21 נתונים'!$A$4:$A$144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</c:numCache>
            </c:numRef>
          </c:cat>
          <c:val>
            <c:numRef>
              <c:f>'איור 21 נתונים'!$B$4:$B$144</c:f>
              <c:numCache>
                <c:formatCode>0.00</c:formatCode>
                <c:ptCount val="1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-0.1</c:v>
                </c:pt>
                <c:pt idx="18">
                  <c:v>-0.1</c:v>
                </c:pt>
                <c:pt idx="19">
                  <c:v>-0.1</c:v>
                </c:pt>
                <c:pt idx="20">
                  <c:v>-0.2</c:v>
                </c:pt>
                <c:pt idx="21">
                  <c:v>-0.2</c:v>
                </c:pt>
                <c:pt idx="22">
                  <c:v>-0.2</c:v>
                </c:pt>
                <c:pt idx="23">
                  <c:v>-0.2</c:v>
                </c:pt>
                <c:pt idx="24">
                  <c:v>-0.2</c:v>
                </c:pt>
                <c:pt idx="25">
                  <c:v>-0.2</c:v>
                </c:pt>
                <c:pt idx="26">
                  <c:v>-0.2</c:v>
                </c:pt>
                <c:pt idx="27">
                  <c:v>-0.2</c:v>
                </c:pt>
                <c:pt idx="28">
                  <c:v>-0.2</c:v>
                </c:pt>
                <c:pt idx="29">
                  <c:v>-0.2</c:v>
                </c:pt>
                <c:pt idx="30">
                  <c:v>-0.2</c:v>
                </c:pt>
                <c:pt idx="31">
                  <c:v>-0.2</c:v>
                </c:pt>
                <c:pt idx="32">
                  <c:v>-0.2</c:v>
                </c:pt>
                <c:pt idx="33">
                  <c:v>-0.2</c:v>
                </c:pt>
                <c:pt idx="34">
                  <c:v>-0.2</c:v>
                </c:pt>
                <c:pt idx="35">
                  <c:v>-0.3</c:v>
                </c:pt>
                <c:pt idx="36">
                  <c:v>-0.3</c:v>
                </c:pt>
                <c:pt idx="37">
                  <c:v>-0.3</c:v>
                </c:pt>
                <c:pt idx="38">
                  <c:v>-0.4</c:v>
                </c:pt>
                <c:pt idx="39">
                  <c:v>-0.4</c:v>
                </c:pt>
                <c:pt idx="40">
                  <c:v>-0.4</c:v>
                </c:pt>
                <c:pt idx="41">
                  <c:v>-0.4</c:v>
                </c:pt>
                <c:pt idx="42">
                  <c:v>-0.4</c:v>
                </c:pt>
                <c:pt idx="43">
                  <c:v>-0.4</c:v>
                </c:pt>
                <c:pt idx="44">
                  <c:v>-0.4</c:v>
                </c:pt>
                <c:pt idx="45">
                  <c:v>-0.4</c:v>
                </c:pt>
                <c:pt idx="46">
                  <c:v>-0.4</c:v>
                </c:pt>
                <c:pt idx="47">
                  <c:v>-0.4</c:v>
                </c:pt>
                <c:pt idx="48">
                  <c:v>-0.4</c:v>
                </c:pt>
                <c:pt idx="49">
                  <c:v>-0.4</c:v>
                </c:pt>
                <c:pt idx="50">
                  <c:v>-0.4</c:v>
                </c:pt>
                <c:pt idx="51">
                  <c:v>-0.4</c:v>
                </c:pt>
                <c:pt idx="52">
                  <c:v>-0.4</c:v>
                </c:pt>
                <c:pt idx="53">
                  <c:v>-0.4</c:v>
                </c:pt>
                <c:pt idx="54">
                  <c:v>-0.4</c:v>
                </c:pt>
                <c:pt idx="55">
                  <c:v>-0.4</c:v>
                </c:pt>
                <c:pt idx="56">
                  <c:v>-0.4</c:v>
                </c:pt>
                <c:pt idx="57">
                  <c:v>-0.4</c:v>
                </c:pt>
                <c:pt idx="58">
                  <c:v>-0.4</c:v>
                </c:pt>
                <c:pt idx="59">
                  <c:v>-0.4</c:v>
                </c:pt>
                <c:pt idx="60">
                  <c:v>-0.4</c:v>
                </c:pt>
                <c:pt idx="61">
                  <c:v>-0.4</c:v>
                </c:pt>
                <c:pt idx="62">
                  <c:v>-0.4</c:v>
                </c:pt>
                <c:pt idx="63">
                  <c:v>-0.4</c:v>
                </c:pt>
                <c:pt idx="64">
                  <c:v>-0.4</c:v>
                </c:pt>
                <c:pt idx="65">
                  <c:v>-0.4</c:v>
                </c:pt>
                <c:pt idx="66">
                  <c:v>-0.4</c:v>
                </c:pt>
                <c:pt idx="67">
                  <c:v>-0.4</c:v>
                </c:pt>
                <c:pt idx="68">
                  <c:v>-0.4</c:v>
                </c:pt>
                <c:pt idx="69">
                  <c:v>-0.4</c:v>
                </c:pt>
                <c:pt idx="70">
                  <c:v>-0.4</c:v>
                </c:pt>
                <c:pt idx="71">
                  <c:v>-0.4</c:v>
                </c:pt>
                <c:pt idx="72">
                  <c:v>-0.4</c:v>
                </c:pt>
                <c:pt idx="73">
                  <c:v>-0.4</c:v>
                </c:pt>
                <c:pt idx="74">
                  <c:v>-0.4</c:v>
                </c:pt>
                <c:pt idx="75">
                  <c:v>-0.4</c:v>
                </c:pt>
                <c:pt idx="76">
                  <c:v>-0.4</c:v>
                </c:pt>
                <c:pt idx="77">
                  <c:v>-0.4</c:v>
                </c:pt>
                <c:pt idx="78">
                  <c:v>-0.4</c:v>
                </c:pt>
                <c:pt idx="79">
                  <c:v>-0.4</c:v>
                </c:pt>
                <c:pt idx="80">
                  <c:v>-0.5</c:v>
                </c:pt>
                <c:pt idx="81">
                  <c:v>-0.5</c:v>
                </c:pt>
                <c:pt idx="82">
                  <c:v>-0.5</c:v>
                </c:pt>
                <c:pt idx="83">
                  <c:v>-0.5</c:v>
                </c:pt>
                <c:pt idx="84">
                  <c:v>-0.5</c:v>
                </c:pt>
                <c:pt idx="85">
                  <c:v>-0.5</c:v>
                </c:pt>
                <c:pt idx="86">
                  <c:v>-0.5</c:v>
                </c:pt>
                <c:pt idx="87">
                  <c:v>-0.5</c:v>
                </c:pt>
                <c:pt idx="88">
                  <c:v>-0.5</c:v>
                </c:pt>
                <c:pt idx="89">
                  <c:v>-0.5</c:v>
                </c:pt>
                <c:pt idx="90">
                  <c:v>-0.5</c:v>
                </c:pt>
                <c:pt idx="91">
                  <c:v>-0.5</c:v>
                </c:pt>
                <c:pt idx="92">
                  <c:v>-0.5</c:v>
                </c:pt>
                <c:pt idx="93">
                  <c:v>-0.5</c:v>
                </c:pt>
                <c:pt idx="94">
                  <c:v>-0.5</c:v>
                </c:pt>
                <c:pt idx="95">
                  <c:v>-0.5</c:v>
                </c:pt>
                <c:pt idx="96">
                  <c:v>-0.5</c:v>
                </c:pt>
                <c:pt idx="97">
                  <c:v>-0.5</c:v>
                </c:pt>
                <c:pt idx="98">
                  <c:v>-0.5</c:v>
                </c:pt>
                <c:pt idx="99">
                  <c:v>-0.5</c:v>
                </c:pt>
                <c:pt idx="100">
                  <c:v>-0.5</c:v>
                </c:pt>
                <c:pt idx="101">
                  <c:v>-0.5</c:v>
                </c:pt>
                <c:pt idx="102">
                  <c:v>-0.5</c:v>
                </c:pt>
                <c:pt idx="103">
                  <c:v>-0.5</c:v>
                </c:pt>
                <c:pt idx="104">
                  <c:v>-0.5</c:v>
                </c:pt>
                <c:pt idx="105">
                  <c:v>-0.5</c:v>
                </c:pt>
                <c:pt idx="106">
                  <c:v>-0.5</c:v>
                </c:pt>
                <c:pt idx="107">
                  <c:v>-0.5</c:v>
                </c:pt>
                <c:pt idx="108">
                  <c:v>-0.5</c:v>
                </c:pt>
                <c:pt idx="109">
                  <c:v>-0.5</c:v>
                </c:pt>
                <c:pt idx="110">
                  <c:v>-0.5</c:v>
                </c:pt>
                <c:pt idx="111">
                  <c:v>-0.5</c:v>
                </c:pt>
                <c:pt idx="112">
                  <c:v>-0.5</c:v>
                </c:pt>
                <c:pt idx="113">
                  <c:v>-0.5</c:v>
                </c:pt>
                <c:pt idx="114">
                  <c:v>-0.5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6D-4151-8916-3A3881466A7E}"/>
            </c:ext>
          </c:extLst>
        </c:ser>
        <c:ser>
          <c:idx val="1"/>
          <c:order val="1"/>
          <c:tx>
            <c:strRef>
              <c:f>'איור 21 נתונים'!$C$3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21 נתונים'!$A$4:$A$144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</c:numCache>
            </c:numRef>
          </c:cat>
          <c:val>
            <c:numRef>
              <c:f>'איור 21 נתונים'!$C$4:$C$144</c:f>
              <c:numCache>
                <c:formatCode>0.00</c:formatCode>
                <c:ptCount val="141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19">
                  <c:v>0.1</c:v>
                </c:pt>
                <c:pt idx="20">
                  <c:v>0.1</c:v>
                </c:pt>
                <c:pt idx="21">
                  <c:v>0.1</c:v>
                </c:pt>
                <c:pt idx="22">
                  <c:v>0.1</c:v>
                </c:pt>
                <c:pt idx="23">
                  <c:v>0.1</c:v>
                </c:pt>
                <c:pt idx="24">
                  <c:v>0.1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-0.1</c:v>
                </c:pt>
                <c:pt idx="37">
                  <c:v>-0.1</c:v>
                </c:pt>
                <c:pt idx="38">
                  <c:v>-0.1</c:v>
                </c:pt>
                <c:pt idx="39">
                  <c:v>-0.1</c:v>
                </c:pt>
                <c:pt idx="40">
                  <c:v>-0.1</c:v>
                </c:pt>
                <c:pt idx="41">
                  <c:v>-0.1</c:v>
                </c:pt>
                <c:pt idx="42">
                  <c:v>-0.1</c:v>
                </c:pt>
                <c:pt idx="43">
                  <c:v>-0.1</c:v>
                </c:pt>
                <c:pt idx="44">
                  <c:v>-0.1</c:v>
                </c:pt>
                <c:pt idx="45">
                  <c:v>-0.1</c:v>
                </c:pt>
                <c:pt idx="46">
                  <c:v>-0.1</c:v>
                </c:pt>
                <c:pt idx="47">
                  <c:v>-0.1</c:v>
                </c:pt>
                <c:pt idx="48">
                  <c:v>-0.1</c:v>
                </c:pt>
                <c:pt idx="49">
                  <c:v>-0.1</c:v>
                </c:pt>
                <c:pt idx="50">
                  <c:v>-0.1</c:v>
                </c:pt>
                <c:pt idx="51">
                  <c:v>-0.1</c:v>
                </c:pt>
                <c:pt idx="52">
                  <c:v>-0.1</c:v>
                </c:pt>
                <c:pt idx="53">
                  <c:v>-0.1</c:v>
                </c:pt>
                <c:pt idx="54">
                  <c:v>-0.1</c:v>
                </c:pt>
                <c:pt idx="55">
                  <c:v>-0.1</c:v>
                </c:pt>
                <c:pt idx="56">
                  <c:v>-0.1</c:v>
                </c:pt>
                <c:pt idx="57">
                  <c:v>-0.1</c:v>
                </c:pt>
                <c:pt idx="58">
                  <c:v>-0.1</c:v>
                </c:pt>
                <c:pt idx="59">
                  <c:v>-0.1</c:v>
                </c:pt>
                <c:pt idx="60">
                  <c:v>-0.1</c:v>
                </c:pt>
                <c:pt idx="61">
                  <c:v>-0.1</c:v>
                </c:pt>
                <c:pt idx="62">
                  <c:v>-0.1</c:v>
                </c:pt>
                <c:pt idx="63">
                  <c:v>-0.1</c:v>
                </c:pt>
                <c:pt idx="64">
                  <c:v>-0.1</c:v>
                </c:pt>
                <c:pt idx="65">
                  <c:v>-0.1</c:v>
                </c:pt>
                <c:pt idx="66">
                  <c:v>-0.1</c:v>
                </c:pt>
                <c:pt idx="67">
                  <c:v>-0.1</c:v>
                </c:pt>
                <c:pt idx="68">
                  <c:v>-0.1</c:v>
                </c:pt>
                <c:pt idx="69">
                  <c:v>-0.1</c:v>
                </c:pt>
                <c:pt idx="70">
                  <c:v>-0.1</c:v>
                </c:pt>
                <c:pt idx="71">
                  <c:v>-0.1</c:v>
                </c:pt>
                <c:pt idx="72">
                  <c:v>-0.1</c:v>
                </c:pt>
                <c:pt idx="73">
                  <c:v>-0.1</c:v>
                </c:pt>
                <c:pt idx="74">
                  <c:v>-0.1</c:v>
                </c:pt>
                <c:pt idx="75">
                  <c:v>-0.1</c:v>
                </c:pt>
                <c:pt idx="76">
                  <c:v>-0.1</c:v>
                </c:pt>
                <c:pt idx="77">
                  <c:v>-0.1</c:v>
                </c:pt>
                <c:pt idx="78">
                  <c:v>-0.1</c:v>
                </c:pt>
                <c:pt idx="79">
                  <c:v>-0.1</c:v>
                </c:pt>
                <c:pt idx="80">
                  <c:v>-0.1</c:v>
                </c:pt>
                <c:pt idx="81">
                  <c:v>-0.1</c:v>
                </c:pt>
                <c:pt idx="82">
                  <c:v>-0.1</c:v>
                </c:pt>
                <c:pt idx="83">
                  <c:v>-0.1</c:v>
                </c:pt>
                <c:pt idx="84">
                  <c:v>-0.1</c:v>
                </c:pt>
                <c:pt idx="85">
                  <c:v>-0.1</c:v>
                </c:pt>
                <c:pt idx="86">
                  <c:v>-0.1</c:v>
                </c:pt>
                <c:pt idx="87">
                  <c:v>-0.1</c:v>
                </c:pt>
                <c:pt idx="88">
                  <c:v>-0.1</c:v>
                </c:pt>
                <c:pt idx="89">
                  <c:v>-0.1</c:v>
                </c:pt>
                <c:pt idx="90">
                  <c:v>-0.1</c:v>
                </c:pt>
                <c:pt idx="91">
                  <c:v>-0.1</c:v>
                </c:pt>
                <c:pt idx="92">
                  <c:v>-0.1</c:v>
                </c:pt>
                <c:pt idx="93">
                  <c:v>-0.1</c:v>
                </c:pt>
                <c:pt idx="94">
                  <c:v>-0.1</c:v>
                </c:pt>
                <c:pt idx="95">
                  <c:v>-0.1</c:v>
                </c:pt>
                <c:pt idx="96">
                  <c:v>-0.1</c:v>
                </c:pt>
                <c:pt idx="97">
                  <c:v>-0.1</c:v>
                </c:pt>
                <c:pt idx="98">
                  <c:v>-0.1</c:v>
                </c:pt>
                <c:pt idx="99">
                  <c:v>-0.1</c:v>
                </c:pt>
                <c:pt idx="100">
                  <c:v>-0.1</c:v>
                </c:pt>
                <c:pt idx="101">
                  <c:v>-0.1</c:v>
                </c:pt>
                <c:pt idx="102">
                  <c:v>-0.1</c:v>
                </c:pt>
                <c:pt idx="103">
                  <c:v>-0.1</c:v>
                </c:pt>
                <c:pt idx="104">
                  <c:v>-0.1</c:v>
                </c:pt>
                <c:pt idx="105">
                  <c:v>-0.1</c:v>
                </c:pt>
                <c:pt idx="106">
                  <c:v>-0.1</c:v>
                </c:pt>
                <c:pt idx="107">
                  <c:v>-0.1</c:v>
                </c:pt>
                <c:pt idx="108">
                  <c:v>-0.1</c:v>
                </c:pt>
                <c:pt idx="109">
                  <c:v>-0.1</c:v>
                </c:pt>
                <c:pt idx="110">
                  <c:v>-0.1</c:v>
                </c:pt>
                <c:pt idx="111">
                  <c:v>-0.1</c:v>
                </c:pt>
                <c:pt idx="112">
                  <c:v>-0.1</c:v>
                </c:pt>
                <c:pt idx="113">
                  <c:v>-0.1</c:v>
                </c:pt>
                <c:pt idx="114">
                  <c:v>-0.1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6D-4151-8916-3A3881466A7E}"/>
            </c:ext>
          </c:extLst>
        </c:ser>
        <c:ser>
          <c:idx val="2"/>
          <c:order val="2"/>
          <c:tx>
            <c:strRef>
              <c:f>'איור 21 נתונים'!$D$3</c:f>
              <c:strCache>
                <c:ptCount val="1"/>
                <c:pt idx="0">
                  <c:v>ארה"ב (אמצע טווח הריבית)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21 נתונים'!$A$4:$A$144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</c:numCache>
            </c:numRef>
          </c:cat>
          <c:val>
            <c:numRef>
              <c:f>'איור 21 נתונים'!$D$4:$D$144</c:f>
              <c:numCache>
                <c:formatCode>#,##0.000</c:formatCode>
                <c:ptCount val="141"/>
                <c:pt idx="0">
                  <c:v>0.125</c:v>
                </c:pt>
                <c:pt idx="1">
                  <c:v>0.125</c:v>
                </c:pt>
                <c:pt idx="2">
                  <c:v>0.125</c:v>
                </c:pt>
                <c:pt idx="3">
                  <c:v>0.125</c:v>
                </c:pt>
                <c:pt idx="4">
                  <c:v>0.125</c:v>
                </c:pt>
                <c:pt idx="5">
                  <c:v>0.125</c:v>
                </c:pt>
                <c:pt idx="6">
                  <c:v>0.125</c:v>
                </c:pt>
                <c:pt idx="7">
                  <c:v>0.125</c:v>
                </c:pt>
                <c:pt idx="8">
                  <c:v>0.125</c:v>
                </c:pt>
                <c:pt idx="9">
                  <c:v>0.125</c:v>
                </c:pt>
                <c:pt idx="10">
                  <c:v>0.125</c:v>
                </c:pt>
                <c:pt idx="11">
                  <c:v>0.125</c:v>
                </c:pt>
                <c:pt idx="12">
                  <c:v>0.125</c:v>
                </c:pt>
                <c:pt idx="13">
                  <c:v>0.125</c:v>
                </c:pt>
                <c:pt idx="14">
                  <c:v>0.125</c:v>
                </c:pt>
                <c:pt idx="15">
                  <c:v>0.125</c:v>
                </c:pt>
                <c:pt idx="16">
                  <c:v>0.125</c:v>
                </c:pt>
                <c:pt idx="17">
                  <c:v>0.125</c:v>
                </c:pt>
                <c:pt idx="18">
                  <c:v>0.125</c:v>
                </c:pt>
                <c:pt idx="19">
                  <c:v>0.125</c:v>
                </c:pt>
                <c:pt idx="20">
                  <c:v>0.125</c:v>
                </c:pt>
                <c:pt idx="21">
                  <c:v>0.125</c:v>
                </c:pt>
                <c:pt idx="22">
                  <c:v>0.125</c:v>
                </c:pt>
                <c:pt idx="23">
                  <c:v>0.125</c:v>
                </c:pt>
                <c:pt idx="24">
                  <c:v>0.125</c:v>
                </c:pt>
                <c:pt idx="25">
                  <c:v>0.125</c:v>
                </c:pt>
                <c:pt idx="26">
                  <c:v>0.125</c:v>
                </c:pt>
                <c:pt idx="27">
                  <c:v>0.125</c:v>
                </c:pt>
                <c:pt idx="28">
                  <c:v>0.125</c:v>
                </c:pt>
                <c:pt idx="29">
                  <c:v>0.125</c:v>
                </c:pt>
                <c:pt idx="30">
                  <c:v>0.125</c:v>
                </c:pt>
                <c:pt idx="31">
                  <c:v>0.125</c:v>
                </c:pt>
                <c:pt idx="32">
                  <c:v>0.125</c:v>
                </c:pt>
                <c:pt idx="33">
                  <c:v>0.125</c:v>
                </c:pt>
                <c:pt idx="34">
                  <c:v>0.125</c:v>
                </c:pt>
                <c:pt idx="35">
                  <c:v>0.375</c:v>
                </c:pt>
                <c:pt idx="36">
                  <c:v>0.375</c:v>
                </c:pt>
                <c:pt idx="37">
                  <c:v>0.375</c:v>
                </c:pt>
                <c:pt idx="38">
                  <c:v>0.375</c:v>
                </c:pt>
                <c:pt idx="39">
                  <c:v>0.375</c:v>
                </c:pt>
                <c:pt idx="40">
                  <c:v>0.375</c:v>
                </c:pt>
                <c:pt idx="41">
                  <c:v>0.375</c:v>
                </c:pt>
                <c:pt idx="42">
                  <c:v>0.375</c:v>
                </c:pt>
                <c:pt idx="43">
                  <c:v>0.375</c:v>
                </c:pt>
                <c:pt idx="44">
                  <c:v>0.375</c:v>
                </c:pt>
                <c:pt idx="45">
                  <c:v>0.375</c:v>
                </c:pt>
                <c:pt idx="46">
                  <c:v>0.375</c:v>
                </c:pt>
                <c:pt idx="47">
                  <c:v>0.625</c:v>
                </c:pt>
                <c:pt idx="48">
                  <c:v>0.625</c:v>
                </c:pt>
                <c:pt idx="49">
                  <c:v>0.625</c:v>
                </c:pt>
                <c:pt idx="50">
                  <c:v>0.875</c:v>
                </c:pt>
                <c:pt idx="51">
                  <c:v>0.875</c:v>
                </c:pt>
                <c:pt idx="52">
                  <c:v>0.875</c:v>
                </c:pt>
                <c:pt idx="53">
                  <c:v>1.125</c:v>
                </c:pt>
                <c:pt idx="54">
                  <c:v>1.125</c:v>
                </c:pt>
                <c:pt idx="55">
                  <c:v>1.125</c:v>
                </c:pt>
                <c:pt idx="56">
                  <c:v>1.125</c:v>
                </c:pt>
                <c:pt idx="57">
                  <c:v>1.125</c:v>
                </c:pt>
                <c:pt idx="58">
                  <c:v>1.125</c:v>
                </c:pt>
                <c:pt idx="59">
                  <c:v>1.375</c:v>
                </c:pt>
                <c:pt idx="60">
                  <c:v>1.375</c:v>
                </c:pt>
                <c:pt idx="61">
                  <c:v>1.375</c:v>
                </c:pt>
                <c:pt idx="62">
                  <c:v>1.625</c:v>
                </c:pt>
                <c:pt idx="63">
                  <c:v>1.625</c:v>
                </c:pt>
                <c:pt idx="64">
                  <c:v>1.625</c:v>
                </c:pt>
                <c:pt idx="65">
                  <c:v>1.875</c:v>
                </c:pt>
                <c:pt idx="66">
                  <c:v>1.875</c:v>
                </c:pt>
                <c:pt idx="67">
                  <c:v>1.875</c:v>
                </c:pt>
                <c:pt idx="68">
                  <c:v>2.125</c:v>
                </c:pt>
                <c:pt idx="69">
                  <c:v>2.125</c:v>
                </c:pt>
                <c:pt idx="70">
                  <c:v>2.125</c:v>
                </c:pt>
                <c:pt idx="71">
                  <c:v>2.375</c:v>
                </c:pt>
                <c:pt idx="72">
                  <c:v>2.375</c:v>
                </c:pt>
                <c:pt idx="73">
                  <c:v>2.375</c:v>
                </c:pt>
                <c:pt idx="74">
                  <c:v>2.375</c:v>
                </c:pt>
                <c:pt idx="75">
                  <c:v>2.375</c:v>
                </c:pt>
                <c:pt idx="76">
                  <c:v>2.375</c:v>
                </c:pt>
                <c:pt idx="77">
                  <c:v>2.375</c:v>
                </c:pt>
                <c:pt idx="78">
                  <c:v>2.125</c:v>
                </c:pt>
                <c:pt idx="79">
                  <c:v>2.125</c:v>
                </c:pt>
                <c:pt idx="80">
                  <c:v>1.875</c:v>
                </c:pt>
                <c:pt idx="81">
                  <c:v>1.625</c:v>
                </c:pt>
                <c:pt idx="82">
                  <c:v>1.625</c:v>
                </c:pt>
                <c:pt idx="83">
                  <c:v>1.625</c:v>
                </c:pt>
                <c:pt idx="84">
                  <c:v>1.625</c:v>
                </c:pt>
                <c:pt idx="85">
                  <c:v>1.625</c:v>
                </c:pt>
                <c:pt idx="86">
                  <c:v>0.125</c:v>
                </c:pt>
                <c:pt idx="87">
                  <c:v>0.125</c:v>
                </c:pt>
                <c:pt idx="88">
                  <c:v>0.125</c:v>
                </c:pt>
                <c:pt idx="89">
                  <c:v>0.125</c:v>
                </c:pt>
                <c:pt idx="90">
                  <c:v>0.125</c:v>
                </c:pt>
                <c:pt idx="91">
                  <c:v>0.125</c:v>
                </c:pt>
                <c:pt idx="92">
                  <c:v>0.125</c:v>
                </c:pt>
                <c:pt idx="93">
                  <c:v>0.125</c:v>
                </c:pt>
                <c:pt idx="94">
                  <c:v>0.125</c:v>
                </c:pt>
                <c:pt idx="95">
                  <c:v>0.125</c:v>
                </c:pt>
                <c:pt idx="96">
                  <c:v>0.125</c:v>
                </c:pt>
                <c:pt idx="97">
                  <c:v>0.125</c:v>
                </c:pt>
                <c:pt idx="98">
                  <c:v>0.125</c:v>
                </c:pt>
                <c:pt idx="99">
                  <c:v>0.125</c:v>
                </c:pt>
                <c:pt idx="100">
                  <c:v>0.125</c:v>
                </c:pt>
                <c:pt idx="101">
                  <c:v>0.125</c:v>
                </c:pt>
                <c:pt idx="102">
                  <c:v>0.125</c:v>
                </c:pt>
                <c:pt idx="103">
                  <c:v>0.125</c:v>
                </c:pt>
                <c:pt idx="104">
                  <c:v>0.125</c:v>
                </c:pt>
                <c:pt idx="105">
                  <c:v>0.125</c:v>
                </c:pt>
                <c:pt idx="106">
                  <c:v>0.125</c:v>
                </c:pt>
                <c:pt idx="107">
                  <c:v>0.125</c:v>
                </c:pt>
                <c:pt idx="108">
                  <c:v>0.125</c:v>
                </c:pt>
                <c:pt idx="109">
                  <c:v>0.125</c:v>
                </c:pt>
                <c:pt idx="110">
                  <c:v>0.375</c:v>
                </c:pt>
                <c:pt idx="111">
                  <c:v>0.375</c:v>
                </c:pt>
                <c:pt idx="112">
                  <c:v>0.875</c:v>
                </c:pt>
                <c:pt idx="113">
                  <c:v>1.625</c:v>
                </c:pt>
                <c:pt idx="114">
                  <c:v>1.625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B6D-4151-8916-3A3881466A7E}"/>
            </c:ext>
          </c:extLst>
        </c:ser>
        <c:ser>
          <c:idx val="3"/>
          <c:order val="3"/>
          <c:tx>
            <c:strRef>
              <c:f>'איור 21 נתונים'!$E$3</c:f>
              <c:strCache>
                <c:ptCount val="1"/>
                <c:pt idx="0">
                  <c:v>ישראל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ysDash"/>
            </a:ln>
          </c:spPr>
          <c:marker>
            <c:symbol val="none"/>
          </c:marker>
          <c:val>
            <c:numRef>
              <c:f>'איור 21 נתונים'!$E$4:$E$144</c:f>
              <c:numCache>
                <c:formatCode>#,##0.000</c:formatCode>
                <c:ptCount val="141"/>
                <c:pt idx="0">
                  <c:v>1.75</c:v>
                </c:pt>
                <c:pt idx="1">
                  <c:v>1.75</c:v>
                </c:pt>
                <c:pt idx="2">
                  <c:v>1.75</c:v>
                </c:pt>
                <c:pt idx="3">
                  <c:v>1.75</c:v>
                </c:pt>
                <c:pt idx="4">
                  <c:v>1.25</c:v>
                </c:pt>
                <c:pt idx="5">
                  <c:v>1.25</c:v>
                </c:pt>
                <c:pt idx="6">
                  <c:v>1.25</c:v>
                </c:pt>
                <c:pt idx="7">
                  <c:v>1.25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0.75</c:v>
                </c:pt>
                <c:pt idx="14">
                  <c:v>0.75</c:v>
                </c:pt>
                <c:pt idx="15">
                  <c:v>0.75</c:v>
                </c:pt>
                <c:pt idx="16">
                  <c:v>0.75</c:v>
                </c:pt>
                <c:pt idx="17">
                  <c:v>0.75</c:v>
                </c:pt>
                <c:pt idx="18">
                  <c:v>0.5</c:v>
                </c:pt>
                <c:pt idx="19">
                  <c:v>0.25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0.1</c:v>
                </c:pt>
                <c:pt idx="37">
                  <c:v>0.1</c:v>
                </c:pt>
                <c:pt idx="38">
                  <c:v>0.1</c:v>
                </c:pt>
                <c:pt idx="39">
                  <c:v>0.1</c:v>
                </c:pt>
                <c:pt idx="40">
                  <c:v>0.1</c:v>
                </c:pt>
                <c:pt idx="41">
                  <c:v>0.1</c:v>
                </c:pt>
                <c:pt idx="42">
                  <c:v>0.1</c:v>
                </c:pt>
                <c:pt idx="43">
                  <c:v>0.1</c:v>
                </c:pt>
                <c:pt idx="44">
                  <c:v>0.1</c:v>
                </c:pt>
                <c:pt idx="45">
                  <c:v>0.1</c:v>
                </c:pt>
                <c:pt idx="46">
                  <c:v>0.1</c:v>
                </c:pt>
                <c:pt idx="47">
                  <c:v>0.1</c:v>
                </c:pt>
                <c:pt idx="48">
                  <c:v>0.1</c:v>
                </c:pt>
                <c:pt idx="49">
                  <c:v>0.1</c:v>
                </c:pt>
                <c:pt idx="50">
                  <c:v>0.1</c:v>
                </c:pt>
                <c:pt idx="51">
                  <c:v>0.1</c:v>
                </c:pt>
                <c:pt idx="52">
                  <c:v>0.1</c:v>
                </c:pt>
                <c:pt idx="53">
                  <c:v>0.1</c:v>
                </c:pt>
                <c:pt idx="54">
                  <c:v>0.1</c:v>
                </c:pt>
                <c:pt idx="55">
                  <c:v>0.1</c:v>
                </c:pt>
                <c:pt idx="56">
                  <c:v>0.1</c:v>
                </c:pt>
                <c:pt idx="57">
                  <c:v>0.1</c:v>
                </c:pt>
                <c:pt idx="58">
                  <c:v>0.1</c:v>
                </c:pt>
                <c:pt idx="59">
                  <c:v>0.1</c:v>
                </c:pt>
                <c:pt idx="60">
                  <c:v>0.1</c:v>
                </c:pt>
                <c:pt idx="61">
                  <c:v>0.1</c:v>
                </c:pt>
                <c:pt idx="62">
                  <c:v>0.1</c:v>
                </c:pt>
                <c:pt idx="63">
                  <c:v>0.1</c:v>
                </c:pt>
                <c:pt idx="64">
                  <c:v>0.1</c:v>
                </c:pt>
                <c:pt idx="65">
                  <c:v>0.1</c:v>
                </c:pt>
                <c:pt idx="66">
                  <c:v>0.1</c:v>
                </c:pt>
                <c:pt idx="67">
                  <c:v>0.1</c:v>
                </c:pt>
                <c:pt idx="68">
                  <c:v>0.1</c:v>
                </c:pt>
                <c:pt idx="69">
                  <c:v>0.1</c:v>
                </c:pt>
                <c:pt idx="70">
                  <c:v>0.25</c:v>
                </c:pt>
                <c:pt idx="71">
                  <c:v>0.25</c:v>
                </c:pt>
                <c:pt idx="72">
                  <c:v>0.25</c:v>
                </c:pt>
                <c:pt idx="73">
                  <c:v>0.25</c:v>
                </c:pt>
                <c:pt idx="74">
                  <c:v>0.25</c:v>
                </c:pt>
                <c:pt idx="75">
                  <c:v>0.25</c:v>
                </c:pt>
                <c:pt idx="76">
                  <c:v>0.25</c:v>
                </c:pt>
                <c:pt idx="77">
                  <c:v>0.25</c:v>
                </c:pt>
                <c:pt idx="78">
                  <c:v>0.25</c:v>
                </c:pt>
                <c:pt idx="79">
                  <c:v>0.25</c:v>
                </c:pt>
                <c:pt idx="80">
                  <c:v>0.25</c:v>
                </c:pt>
                <c:pt idx="81">
                  <c:v>0.25</c:v>
                </c:pt>
                <c:pt idx="82">
                  <c:v>0.25</c:v>
                </c:pt>
                <c:pt idx="83">
                  <c:v>0.25</c:v>
                </c:pt>
                <c:pt idx="84">
                  <c:v>0.25</c:v>
                </c:pt>
                <c:pt idx="85">
                  <c:v>0.25</c:v>
                </c:pt>
                <c:pt idx="86">
                  <c:v>0.25</c:v>
                </c:pt>
                <c:pt idx="87">
                  <c:v>0.1</c:v>
                </c:pt>
                <c:pt idx="88">
                  <c:v>0.1</c:v>
                </c:pt>
                <c:pt idx="89">
                  <c:v>0.1</c:v>
                </c:pt>
                <c:pt idx="90">
                  <c:v>0.1</c:v>
                </c:pt>
                <c:pt idx="91">
                  <c:v>0.1</c:v>
                </c:pt>
                <c:pt idx="92">
                  <c:v>0.1</c:v>
                </c:pt>
                <c:pt idx="93">
                  <c:v>0.1</c:v>
                </c:pt>
                <c:pt idx="94">
                  <c:v>0.1</c:v>
                </c:pt>
                <c:pt idx="95">
                  <c:v>0.1</c:v>
                </c:pt>
                <c:pt idx="96">
                  <c:v>0.1</c:v>
                </c:pt>
                <c:pt idx="97">
                  <c:v>0.1</c:v>
                </c:pt>
                <c:pt idx="98">
                  <c:v>0.1</c:v>
                </c:pt>
                <c:pt idx="99">
                  <c:v>0.1</c:v>
                </c:pt>
                <c:pt idx="100">
                  <c:v>0.1</c:v>
                </c:pt>
                <c:pt idx="101">
                  <c:v>0.1</c:v>
                </c:pt>
                <c:pt idx="102">
                  <c:v>0.1</c:v>
                </c:pt>
                <c:pt idx="103">
                  <c:v>0.1</c:v>
                </c:pt>
                <c:pt idx="104">
                  <c:v>0.1</c:v>
                </c:pt>
                <c:pt idx="105">
                  <c:v>0.1</c:v>
                </c:pt>
                <c:pt idx="106">
                  <c:v>0.1</c:v>
                </c:pt>
                <c:pt idx="107">
                  <c:v>0.1</c:v>
                </c:pt>
                <c:pt idx="108">
                  <c:v>0.1</c:v>
                </c:pt>
                <c:pt idx="109">
                  <c:v>0.1</c:v>
                </c:pt>
                <c:pt idx="110">
                  <c:v>0.1</c:v>
                </c:pt>
                <c:pt idx="111">
                  <c:v>0.35</c:v>
                </c:pt>
                <c:pt idx="112">
                  <c:v>0.75</c:v>
                </c:pt>
                <c:pt idx="113">
                  <c:v>0.75</c:v>
                </c:pt>
                <c:pt idx="114">
                  <c:v>1.25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B6D-4151-8916-3A3881466A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990784"/>
        <c:axId val="229992320"/>
      </c:lineChart>
      <c:dateAx>
        <c:axId val="229990784"/>
        <c:scaling>
          <c:orientation val="minMax"/>
          <c:max val="44773"/>
          <c:min val="41305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29992320"/>
        <c:crossesAt val="0"/>
        <c:auto val="1"/>
        <c:lblOffset val="100"/>
        <c:baseTimeUnit val="months"/>
      </c:dateAx>
      <c:valAx>
        <c:axId val="229992320"/>
        <c:scaling>
          <c:orientation val="minMax"/>
          <c:max val="2.5"/>
          <c:min val="-0.5"/>
        </c:scaling>
        <c:delete val="0"/>
        <c:axPos val="l"/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229990784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17330645749818188"/>
          <c:y val="0.94658631796585968"/>
          <c:w val="0.62720599522375142"/>
          <c:h val="3.91373499837184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 dirty="0"/>
              <a:t>איור </a:t>
            </a:r>
            <a:r>
              <a:rPr lang="he-IL" dirty="0" smtClean="0"/>
              <a:t>33: </a:t>
            </a:r>
            <a:r>
              <a:rPr lang="he-IL" dirty="0"/>
              <a:t>מדדי המניות העולמיים העיקריים
</a:t>
            </a:r>
            <a:r>
              <a:rPr lang="he-IL" b="0" dirty="0"/>
              <a:t>יוני 2021 עד יוני 2022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8.218143044619422E-2"/>
          <c:y val="0.13627108135036431"/>
          <c:w val="0.87181233595800534"/>
          <c:h val="0.67915316959112393"/>
        </c:manualLayout>
      </c:layout>
      <c:lineChart>
        <c:grouping val="standard"/>
        <c:varyColors val="0"/>
        <c:ser>
          <c:idx val="1"/>
          <c:order val="0"/>
          <c:tx>
            <c:strRef>
              <c:f>'איור 22 נתונים'!$I$3</c:f>
              <c:strCache>
                <c:ptCount val="1"/>
                <c:pt idx="0">
                  <c:v>ארה"ב- S&amp;P 500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44377</c:v>
                </c:pt>
                <c:pt idx="1">
                  <c:v>44378</c:v>
                </c:pt>
                <c:pt idx="2">
                  <c:v>44379</c:v>
                </c:pt>
                <c:pt idx="3">
                  <c:v>44380</c:v>
                </c:pt>
                <c:pt idx="4">
                  <c:v>44381</c:v>
                </c:pt>
                <c:pt idx="5">
                  <c:v>44382</c:v>
                </c:pt>
                <c:pt idx="6">
                  <c:v>44383</c:v>
                </c:pt>
                <c:pt idx="7">
                  <c:v>44384</c:v>
                </c:pt>
                <c:pt idx="8">
                  <c:v>44385</c:v>
                </c:pt>
                <c:pt idx="9">
                  <c:v>44386</c:v>
                </c:pt>
                <c:pt idx="10">
                  <c:v>44387</c:v>
                </c:pt>
                <c:pt idx="11">
                  <c:v>44388</c:v>
                </c:pt>
                <c:pt idx="12">
                  <c:v>44389</c:v>
                </c:pt>
                <c:pt idx="13">
                  <c:v>44390</c:v>
                </c:pt>
                <c:pt idx="14">
                  <c:v>44391</c:v>
                </c:pt>
                <c:pt idx="15">
                  <c:v>44392</c:v>
                </c:pt>
                <c:pt idx="16">
                  <c:v>44393</c:v>
                </c:pt>
                <c:pt idx="17">
                  <c:v>44394</c:v>
                </c:pt>
                <c:pt idx="18">
                  <c:v>44395</c:v>
                </c:pt>
                <c:pt idx="19">
                  <c:v>44396</c:v>
                </c:pt>
                <c:pt idx="20">
                  <c:v>44397</c:v>
                </c:pt>
                <c:pt idx="21">
                  <c:v>44398</c:v>
                </c:pt>
                <c:pt idx="22">
                  <c:v>44399</c:v>
                </c:pt>
                <c:pt idx="23">
                  <c:v>44400</c:v>
                </c:pt>
                <c:pt idx="24">
                  <c:v>44401</c:v>
                </c:pt>
                <c:pt idx="25">
                  <c:v>44402</c:v>
                </c:pt>
                <c:pt idx="26">
                  <c:v>44403</c:v>
                </c:pt>
                <c:pt idx="27">
                  <c:v>44404</c:v>
                </c:pt>
                <c:pt idx="28">
                  <c:v>44405</c:v>
                </c:pt>
                <c:pt idx="29">
                  <c:v>44406</c:v>
                </c:pt>
                <c:pt idx="30">
                  <c:v>44407</c:v>
                </c:pt>
                <c:pt idx="31">
                  <c:v>44408</c:v>
                </c:pt>
                <c:pt idx="32">
                  <c:v>44409</c:v>
                </c:pt>
                <c:pt idx="33">
                  <c:v>44410</c:v>
                </c:pt>
                <c:pt idx="34">
                  <c:v>44411</c:v>
                </c:pt>
                <c:pt idx="35">
                  <c:v>44412</c:v>
                </c:pt>
                <c:pt idx="36">
                  <c:v>44413</c:v>
                </c:pt>
                <c:pt idx="37">
                  <c:v>44414</c:v>
                </c:pt>
                <c:pt idx="38">
                  <c:v>44415</c:v>
                </c:pt>
                <c:pt idx="39">
                  <c:v>44416</c:v>
                </c:pt>
                <c:pt idx="40">
                  <c:v>44417</c:v>
                </c:pt>
                <c:pt idx="41">
                  <c:v>44418</c:v>
                </c:pt>
                <c:pt idx="42">
                  <c:v>44419</c:v>
                </c:pt>
                <c:pt idx="43">
                  <c:v>44420</c:v>
                </c:pt>
                <c:pt idx="44">
                  <c:v>44421</c:v>
                </c:pt>
                <c:pt idx="45">
                  <c:v>44422</c:v>
                </c:pt>
                <c:pt idx="46">
                  <c:v>44423</c:v>
                </c:pt>
                <c:pt idx="47">
                  <c:v>44424</c:v>
                </c:pt>
                <c:pt idx="48">
                  <c:v>44425</c:v>
                </c:pt>
                <c:pt idx="49">
                  <c:v>44426</c:v>
                </c:pt>
                <c:pt idx="50">
                  <c:v>44427</c:v>
                </c:pt>
                <c:pt idx="51">
                  <c:v>44428</c:v>
                </c:pt>
                <c:pt idx="52">
                  <c:v>44429</c:v>
                </c:pt>
                <c:pt idx="53">
                  <c:v>44430</c:v>
                </c:pt>
                <c:pt idx="54">
                  <c:v>44431</c:v>
                </c:pt>
                <c:pt idx="55">
                  <c:v>44432</c:v>
                </c:pt>
                <c:pt idx="56">
                  <c:v>44433</c:v>
                </c:pt>
                <c:pt idx="57">
                  <c:v>44434</c:v>
                </c:pt>
                <c:pt idx="58">
                  <c:v>44435</c:v>
                </c:pt>
                <c:pt idx="59">
                  <c:v>44436</c:v>
                </c:pt>
                <c:pt idx="60">
                  <c:v>44437</c:v>
                </c:pt>
                <c:pt idx="61">
                  <c:v>44438</c:v>
                </c:pt>
                <c:pt idx="62">
                  <c:v>44439</c:v>
                </c:pt>
                <c:pt idx="63">
                  <c:v>44440</c:v>
                </c:pt>
                <c:pt idx="64">
                  <c:v>44441</c:v>
                </c:pt>
                <c:pt idx="65">
                  <c:v>44442</c:v>
                </c:pt>
                <c:pt idx="66">
                  <c:v>44443</c:v>
                </c:pt>
                <c:pt idx="67">
                  <c:v>44444</c:v>
                </c:pt>
                <c:pt idx="68">
                  <c:v>44445</c:v>
                </c:pt>
                <c:pt idx="69">
                  <c:v>44446</c:v>
                </c:pt>
                <c:pt idx="70">
                  <c:v>44447</c:v>
                </c:pt>
                <c:pt idx="71">
                  <c:v>44448</c:v>
                </c:pt>
                <c:pt idx="72">
                  <c:v>44449</c:v>
                </c:pt>
                <c:pt idx="73">
                  <c:v>44450</c:v>
                </c:pt>
                <c:pt idx="74">
                  <c:v>44451</c:v>
                </c:pt>
                <c:pt idx="75">
                  <c:v>44452</c:v>
                </c:pt>
                <c:pt idx="76">
                  <c:v>44453</c:v>
                </c:pt>
                <c:pt idx="77">
                  <c:v>44454</c:v>
                </c:pt>
                <c:pt idx="78">
                  <c:v>44455</c:v>
                </c:pt>
                <c:pt idx="79">
                  <c:v>44456</c:v>
                </c:pt>
                <c:pt idx="80">
                  <c:v>44457</c:v>
                </c:pt>
                <c:pt idx="81">
                  <c:v>44458</c:v>
                </c:pt>
                <c:pt idx="82">
                  <c:v>44459</c:v>
                </c:pt>
                <c:pt idx="83">
                  <c:v>44460</c:v>
                </c:pt>
                <c:pt idx="84">
                  <c:v>44461</c:v>
                </c:pt>
                <c:pt idx="85">
                  <c:v>44462</c:v>
                </c:pt>
                <c:pt idx="86">
                  <c:v>44463</c:v>
                </c:pt>
                <c:pt idx="87">
                  <c:v>44464</c:v>
                </c:pt>
                <c:pt idx="88">
                  <c:v>44465</c:v>
                </c:pt>
                <c:pt idx="89">
                  <c:v>44466</c:v>
                </c:pt>
                <c:pt idx="90">
                  <c:v>44467</c:v>
                </c:pt>
                <c:pt idx="91">
                  <c:v>44468</c:v>
                </c:pt>
                <c:pt idx="92">
                  <c:v>44469</c:v>
                </c:pt>
                <c:pt idx="93">
                  <c:v>44470</c:v>
                </c:pt>
                <c:pt idx="94">
                  <c:v>44471</c:v>
                </c:pt>
                <c:pt idx="95">
                  <c:v>44472</c:v>
                </c:pt>
                <c:pt idx="96">
                  <c:v>44473</c:v>
                </c:pt>
                <c:pt idx="97">
                  <c:v>44474</c:v>
                </c:pt>
                <c:pt idx="98">
                  <c:v>44475</c:v>
                </c:pt>
                <c:pt idx="99">
                  <c:v>44476</c:v>
                </c:pt>
                <c:pt idx="100">
                  <c:v>44477</c:v>
                </c:pt>
                <c:pt idx="101">
                  <c:v>44478</c:v>
                </c:pt>
                <c:pt idx="102">
                  <c:v>44479</c:v>
                </c:pt>
                <c:pt idx="103">
                  <c:v>44480</c:v>
                </c:pt>
                <c:pt idx="104">
                  <c:v>44481</c:v>
                </c:pt>
                <c:pt idx="105">
                  <c:v>44482</c:v>
                </c:pt>
                <c:pt idx="106">
                  <c:v>44483</c:v>
                </c:pt>
                <c:pt idx="107">
                  <c:v>44484</c:v>
                </c:pt>
                <c:pt idx="108">
                  <c:v>44485</c:v>
                </c:pt>
                <c:pt idx="109">
                  <c:v>44486</c:v>
                </c:pt>
                <c:pt idx="110">
                  <c:v>44487</c:v>
                </c:pt>
                <c:pt idx="111">
                  <c:v>44488</c:v>
                </c:pt>
                <c:pt idx="112">
                  <c:v>44489</c:v>
                </c:pt>
                <c:pt idx="113">
                  <c:v>44490</c:v>
                </c:pt>
                <c:pt idx="114">
                  <c:v>44491</c:v>
                </c:pt>
                <c:pt idx="115">
                  <c:v>44492</c:v>
                </c:pt>
                <c:pt idx="116">
                  <c:v>44493</c:v>
                </c:pt>
                <c:pt idx="117">
                  <c:v>44494</c:v>
                </c:pt>
                <c:pt idx="118">
                  <c:v>44495</c:v>
                </c:pt>
                <c:pt idx="119">
                  <c:v>44496</c:v>
                </c:pt>
                <c:pt idx="120">
                  <c:v>44497</c:v>
                </c:pt>
                <c:pt idx="121">
                  <c:v>44498</c:v>
                </c:pt>
                <c:pt idx="122">
                  <c:v>44499</c:v>
                </c:pt>
                <c:pt idx="123">
                  <c:v>44500</c:v>
                </c:pt>
                <c:pt idx="124">
                  <c:v>44501</c:v>
                </c:pt>
                <c:pt idx="125">
                  <c:v>44502</c:v>
                </c:pt>
                <c:pt idx="126">
                  <c:v>44503</c:v>
                </c:pt>
                <c:pt idx="127">
                  <c:v>44504</c:v>
                </c:pt>
                <c:pt idx="128">
                  <c:v>44505</c:v>
                </c:pt>
                <c:pt idx="129">
                  <c:v>44506</c:v>
                </c:pt>
                <c:pt idx="130">
                  <c:v>44507</c:v>
                </c:pt>
                <c:pt idx="131">
                  <c:v>44508</c:v>
                </c:pt>
                <c:pt idx="132">
                  <c:v>44509</c:v>
                </c:pt>
                <c:pt idx="133">
                  <c:v>44510</c:v>
                </c:pt>
                <c:pt idx="134">
                  <c:v>44511</c:v>
                </c:pt>
                <c:pt idx="135">
                  <c:v>44512</c:v>
                </c:pt>
                <c:pt idx="136">
                  <c:v>44513</c:v>
                </c:pt>
                <c:pt idx="137">
                  <c:v>44514</c:v>
                </c:pt>
                <c:pt idx="138">
                  <c:v>44515</c:v>
                </c:pt>
                <c:pt idx="139">
                  <c:v>44516</c:v>
                </c:pt>
                <c:pt idx="140">
                  <c:v>44517</c:v>
                </c:pt>
                <c:pt idx="141">
                  <c:v>44518</c:v>
                </c:pt>
                <c:pt idx="142">
                  <c:v>44519</c:v>
                </c:pt>
                <c:pt idx="143">
                  <c:v>44520</c:v>
                </c:pt>
                <c:pt idx="144">
                  <c:v>44521</c:v>
                </c:pt>
                <c:pt idx="145">
                  <c:v>44522</c:v>
                </c:pt>
                <c:pt idx="146">
                  <c:v>44523</c:v>
                </c:pt>
                <c:pt idx="147">
                  <c:v>44524</c:v>
                </c:pt>
                <c:pt idx="148">
                  <c:v>44525</c:v>
                </c:pt>
                <c:pt idx="149">
                  <c:v>44526</c:v>
                </c:pt>
                <c:pt idx="150">
                  <c:v>44527</c:v>
                </c:pt>
                <c:pt idx="151">
                  <c:v>44528</c:v>
                </c:pt>
                <c:pt idx="152">
                  <c:v>44529</c:v>
                </c:pt>
                <c:pt idx="153">
                  <c:v>44530</c:v>
                </c:pt>
                <c:pt idx="154">
                  <c:v>44531</c:v>
                </c:pt>
                <c:pt idx="155">
                  <c:v>44532</c:v>
                </c:pt>
                <c:pt idx="156">
                  <c:v>44533</c:v>
                </c:pt>
                <c:pt idx="157">
                  <c:v>44534</c:v>
                </c:pt>
                <c:pt idx="158">
                  <c:v>44535</c:v>
                </c:pt>
                <c:pt idx="159">
                  <c:v>44536</c:v>
                </c:pt>
                <c:pt idx="160">
                  <c:v>44537</c:v>
                </c:pt>
                <c:pt idx="161">
                  <c:v>44538</c:v>
                </c:pt>
                <c:pt idx="162">
                  <c:v>44539</c:v>
                </c:pt>
                <c:pt idx="163">
                  <c:v>44540</c:v>
                </c:pt>
                <c:pt idx="164">
                  <c:v>44541</c:v>
                </c:pt>
                <c:pt idx="165">
                  <c:v>44542</c:v>
                </c:pt>
                <c:pt idx="166">
                  <c:v>44543</c:v>
                </c:pt>
                <c:pt idx="167">
                  <c:v>44544</c:v>
                </c:pt>
                <c:pt idx="168">
                  <c:v>44545</c:v>
                </c:pt>
                <c:pt idx="169">
                  <c:v>44546</c:v>
                </c:pt>
                <c:pt idx="170">
                  <c:v>44547</c:v>
                </c:pt>
                <c:pt idx="171">
                  <c:v>44548</c:v>
                </c:pt>
                <c:pt idx="172">
                  <c:v>44549</c:v>
                </c:pt>
                <c:pt idx="173">
                  <c:v>44550</c:v>
                </c:pt>
                <c:pt idx="174">
                  <c:v>44551</c:v>
                </c:pt>
                <c:pt idx="175">
                  <c:v>44552</c:v>
                </c:pt>
                <c:pt idx="176">
                  <c:v>44553</c:v>
                </c:pt>
                <c:pt idx="177">
                  <c:v>44554</c:v>
                </c:pt>
                <c:pt idx="178">
                  <c:v>44555</c:v>
                </c:pt>
                <c:pt idx="179">
                  <c:v>44556</c:v>
                </c:pt>
                <c:pt idx="180">
                  <c:v>44557</c:v>
                </c:pt>
                <c:pt idx="181">
                  <c:v>44558</c:v>
                </c:pt>
                <c:pt idx="182">
                  <c:v>44559</c:v>
                </c:pt>
                <c:pt idx="183">
                  <c:v>44560</c:v>
                </c:pt>
                <c:pt idx="184">
                  <c:v>44561</c:v>
                </c:pt>
                <c:pt idx="185">
                  <c:v>44562</c:v>
                </c:pt>
                <c:pt idx="186">
                  <c:v>44563</c:v>
                </c:pt>
                <c:pt idx="187">
                  <c:v>44564</c:v>
                </c:pt>
                <c:pt idx="188">
                  <c:v>44565</c:v>
                </c:pt>
                <c:pt idx="189">
                  <c:v>44566</c:v>
                </c:pt>
                <c:pt idx="190">
                  <c:v>44567</c:v>
                </c:pt>
                <c:pt idx="191">
                  <c:v>44568</c:v>
                </c:pt>
                <c:pt idx="192">
                  <c:v>44569</c:v>
                </c:pt>
                <c:pt idx="193">
                  <c:v>44570</c:v>
                </c:pt>
                <c:pt idx="194">
                  <c:v>44571</c:v>
                </c:pt>
                <c:pt idx="195">
                  <c:v>44572</c:v>
                </c:pt>
                <c:pt idx="196">
                  <c:v>44573</c:v>
                </c:pt>
                <c:pt idx="197">
                  <c:v>44574</c:v>
                </c:pt>
                <c:pt idx="198">
                  <c:v>44575</c:v>
                </c:pt>
                <c:pt idx="199">
                  <c:v>44576</c:v>
                </c:pt>
                <c:pt idx="200">
                  <c:v>44577</c:v>
                </c:pt>
                <c:pt idx="201">
                  <c:v>44578</c:v>
                </c:pt>
                <c:pt idx="202">
                  <c:v>44579</c:v>
                </c:pt>
                <c:pt idx="203">
                  <c:v>44580</c:v>
                </c:pt>
                <c:pt idx="204">
                  <c:v>44581</c:v>
                </c:pt>
                <c:pt idx="205">
                  <c:v>44582</c:v>
                </c:pt>
                <c:pt idx="206">
                  <c:v>44583</c:v>
                </c:pt>
                <c:pt idx="207">
                  <c:v>44584</c:v>
                </c:pt>
                <c:pt idx="208">
                  <c:v>44585</c:v>
                </c:pt>
                <c:pt idx="209">
                  <c:v>44586</c:v>
                </c:pt>
                <c:pt idx="210">
                  <c:v>44587</c:v>
                </c:pt>
                <c:pt idx="211">
                  <c:v>44588</c:v>
                </c:pt>
                <c:pt idx="212">
                  <c:v>44589</c:v>
                </c:pt>
                <c:pt idx="213">
                  <c:v>44590</c:v>
                </c:pt>
                <c:pt idx="214">
                  <c:v>44591</c:v>
                </c:pt>
                <c:pt idx="215">
                  <c:v>44592</c:v>
                </c:pt>
                <c:pt idx="216">
                  <c:v>44593</c:v>
                </c:pt>
                <c:pt idx="217">
                  <c:v>44594</c:v>
                </c:pt>
                <c:pt idx="218">
                  <c:v>44595</c:v>
                </c:pt>
                <c:pt idx="219">
                  <c:v>44596</c:v>
                </c:pt>
                <c:pt idx="220">
                  <c:v>44597</c:v>
                </c:pt>
                <c:pt idx="221">
                  <c:v>44598</c:v>
                </c:pt>
                <c:pt idx="222">
                  <c:v>44599</c:v>
                </c:pt>
                <c:pt idx="223">
                  <c:v>44600</c:v>
                </c:pt>
                <c:pt idx="224">
                  <c:v>44601</c:v>
                </c:pt>
                <c:pt idx="225">
                  <c:v>44602</c:v>
                </c:pt>
                <c:pt idx="226">
                  <c:v>44603</c:v>
                </c:pt>
                <c:pt idx="227">
                  <c:v>44604</c:v>
                </c:pt>
                <c:pt idx="228">
                  <c:v>44605</c:v>
                </c:pt>
                <c:pt idx="229">
                  <c:v>44606</c:v>
                </c:pt>
                <c:pt idx="230">
                  <c:v>44607</c:v>
                </c:pt>
                <c:pt idx="231">
                  <c:v>44608</c:v>
                </c:pt>
                <c:pt idx="232">
                  <c:v>44609</c:v>
                </c:pt>
                <c:pt idx="233">
                  <c:v>44610</c:v>
                </c:pt>
                <c:pt idx="234">
                  <c:v>44611</c:v>
                </c:pt>
                <c:pt idx="235">
                  <c:v>44612</c:v>
                </c:pt>
                <c:pt idx="236">
                  <c:v>44613</c:v>
                </c:pt>
                <c:pt idx="237">
                  <c:v>44614</c:v>
                </c:pt>
                <c:pt idx="238">
                  <c:v>44615</c:v>
                </c:pt>
                <c:pt idx="239">
                  <c:v>44616</c:v>
                </c:pt>
                <c:pt idx="240">
                  <c:v>44617</c:v>
                </c:pt>
                <c:pt idx="241">
                  <c:v>44618</c:v>
                </c:pt>
                <c:pt idx="242">
                  <c:v>44619</c:v>
                </c:pt>
                <c:pt idx="243">
                  <c:v>44620</c:v>
                </c:pt>
                <c:pt idx="244">
                  <c:v>44621</c:v>
                </c:pt>
                <c:pt idx="245">
                  <c:v>44622</c:v>
                </c:pt>
                <c:pt idx="246">
                  <c:v>44623</c:v>
                </c:pt>
                <c:pt idx="247">
                  <c:v>44624</c:v>
                </c:pt>
                <c:pt idx="248">
                  <c:v>44625</c:v>
                </c:pt>
                <c:pt idx="249">
                  <c:v>44626</c:v>
                </c:pt>
                <c:pt idx="250">
                  <c:v>44627</c:v>
                </c:pt>
                <c:pt idx="251">
                  <c:v>44628</c:v>
                </c:pt>
                <c:pt idx="252">
                  <c:v>44629</c:v>
                </c:pt>
                <c:pt idx="253">
                  <c:v>44630</c:v>
                </c:pt>
                <c:pt idx="254">
                  <c:v>44631</c:v>
                </c:pt>
                <c:pt idx="255">
                  <c:v>44632</c:v>
                </c:pt>
                <c:pt idx="256">
                  <c:v>44633</c:v>
                </c:pt>
                <c:pt idx="257">
                  <c:v>44634</c:v>
                </c:pt>
                <c:pt idx="258">
                  <c:v>44635</c:v>
                </c:pt>
                <c:pt idx="259">
                  <c:v>44636</c:v>
                </c:pt>
                <c:pt idx="260">
                  <c:v>44637</c:v>
                </c:pt>
                <c:pt idx="261">
                  <c:v>44638</c:v>
                </c:pt>
                <c:pt idx="262">
                  <c:v>44639</c:v>
                </c:pt>
                <c:pt idx="263">
                  <c:v>44640</c:v>
                </c:pt>
                <c:pt idx="264">
                  <c:v>44641</c:v>
                </c:pt>
                <c:pt idx="265">
                  <c:v>44642</c:v>
                </c:pt>
                <c:pt idx="266">
                  <c:v>44643</c:v>
                </c:pt>
                <c:pt idx="267">
                  <c:v>44644</c:v>
                </c:pt>
                <c:pt idx="268">
                  <c:v>44645</c:v>
                </c:pt>
                <c:pt idx="269">
                  <c:v>44646</c:v>
                </c:pt>
                <c:pt idx="270">
                  <c:v>44647</c:v>
                </c:pt>
                <c:pt idx="271">
                  <c:v>44648</c:v>
                </c:pt>
                <c:pt idx="272">
                  <c:v>44649</c:v>
                </c:pt>
                <c:pt idx="273">
                  <c:v>44650</c:v>
                </c:pt>
                <c:pt idx="274">
                  <c:v>44651</c:v>
                </c:pt>
                <c:pt idx="275">
                  <c:v>44652</c:v>
                </c:pt>
                <c:pt idx="276">
                  <c:v>44653</c:v>
                </c:pt>
                <c:pt idx="277">
                  <c:v>44654</c:v>
                </c:pt>
                <c:pt idx="278">
                  <c:v>44655</c:v>
                </c:pt>
                <c:pt idx="279">
                  <c:v>44656</c:v>
                </c:pt>
                <c:pt idx="280">
                  <c:v>44657</c:v>
                </c:pt>
                <c:pt idx="281">
                  <c:v>44658</c:v>
                </c:pt>
                <c:pt idx="282">
                  <c:v>44659</c:v>
                </c:pt>
                <c:pt idx="283">
                  <c:v>44660</c:v>
                </c:pt>
                <c:pt idx="284">
                  <c:v>44661</c:v>
                </c:pt>
                <c:pt idx="285">
                  <c:v>44662</c:v>
                </c:pt>
                <c:pt idx="286">
                  <c:v>44663</c:v>
                </c:pt>
                <c:pt idx="287">
                  <c:v>44664</c:v>
                </c:pt>
                <c:pt idx="288">
                  <c:v>44665</c:v>
                </c:pt>
                <c:pt idx="289">
                  <c:v>44666</c:v>
                </c:pt>
                <c:pt idx="290">
                  <c:v>44667</c:v>
                </c:pt>
                <c:pt idx="291">
                  <c:v>44668</c:v>
                </c:pt>
                <c:pt idx="292">
                  <c:v>44669</c:v>
                </c:pt>
                <c:pt idx="293">
                  <c:v>44670</c:v>
                </c:pt>
                <c:pt idx="294">
                  <c:v>44671</c:v>
                </c:pt>
                <c:pt idx="295">
                  <c:v>44672</c:v>
                </c:pt>
                <c:pt idx="296">
                  <c:v>44673</c:v>
                </c:pt>
                <c:pt idx="297">
                  <c:v>44674</c:v>
                </c:pt>
                <c:pt idx="298">
                  <c:v>44675</c:v>
                </c:pt>
                <c:pt idx="299">
                  <c:v>44676</c:v>
                </c:pt>
                <c:pt idx="300">
                  <c:v>44677</c:v>
                </c:pt>
                <c:pt idx="301">
                  <c:v>44678</c:v>
                </c:pt>
                <c:pt idx="302">
                  <c:v>44679</c:v>
                </c:pt>
                <c:pt idx="303">
                  <c:v>44680</c:v>
                </c:pt>
                <c:pt idx="304">
                  <c:v>44681</c:v>
                </c:pt>
                <c:pt idx="305">
                  <c:v>44682</c:v>
                </c:pt>
                <c:pt idx="306">
                  <c:v>44683</c:v>
                </c:pt>
                <c:pt idx="307">
                  <c:v>44684</c:v>
                </c:pt>
                <c:pt idx="308">
                  <c:v>44685</c:v>
                </c:pt>
                <c:pt idx="309">
                  <c:v>44686</c:v>
                </c:pt>
                <c:pt idx="310">
                  <c:v>44687</c:v>
                </c:pt>
                <c:pt idx="311">
                  <c:v>44688</c:v>
                </c:pt>
                <c:pt idx="312">
                  <c:v>44689</c:v>
                </c:pt>
                <c:pt idx="313">
                  <c:v>44690</c:v>
                </c:pt>
                <c:pt idx="314">
                  <c:v>44691</c:v>
                </c:pt>
                <c:pt idx="315">
                  <c:v>44692</c:v>
                </c:pt>
                <c:pt idx="316">
                  <c:v>44693</c:v>
                </c:pt>
                <c:pt idx="317">
                  <c:v>44694</c:v>
                </c:pt>
                <c:pt idx="318">
                  <c:v>44695</c:v>
                </c:pt>
                <c:pt idx="319">
                  <c:v>44696</c:v>
                </c:pt>
                <c:pt idx="320">
                  <c:v>44697</c:v>
                </c:pt>
                <c:pt idx="321">
                  <c:v>44698</c:v>
                </c:pt>
                <c:pt idx="322">
                  <c:v>44699</c:v>
                </c:pt>
                <c:pt idx="323">
                  <c:v>44700</c:v>
                </c:pt>
                <c:pt idx="324">
                  <c:v>44701</c:v>
                </c:pt>
                <c:pt idx="325">
                  <c:v>44702</c:v>
                </c:pt>
                <c:pt idx="326">
                  <c:v>44703</c:v>
                </c:pt>
                <c:pt idx="327">
                  <c:v>44704</c:v>
                </c:pt>
                <c:pt idx="328">
                  <c:v>44705</c:v>
                </c:pt>
                <c:pt idx="329">
                  <c:v>44706</c:v>
                </c:pt>
                <c:pt idx="330">
                  <c:v>44707</c:v>
                </c:pt>
                <c:pt idx="331">
                  <c:v>44708</c:v>
                </c:pt>
                <c:pt idx="332">
                  <c:v>44709</c:v>
                </c:pt>
                <c:pt idx="333">
                  <c:v>44710</c:v>
                </c:pt>
                <c:pt idx="334">
                  <c:v>44711</c:v>
                </c:pt>
                <c:pt idx="335">
                  <c:v>44712</c:v>
                </c:pt>
                <c:pt idx="336">
                  <c:v>44713</c:v>
                </c:pt>
                <c:pt idx="337">
                  <c:v>44714</c:v>
                </c:pt>
                <c:pt idx="338">
                  <c:v>44715</c:v>
                </c:pt>
                <c:pt idx="339">
                  <c:v>44716</c:v>
                </c:pt>
                <c:pt idx="340">
                  <c:v>44717</c:v>
                </c:pt>
                <c:pt idx="341">
                  <c:v>44718</c:v>
                </c:pt>
                <c:pt idx="342">
                  <c:v>44719</c:v>
                </c:pt>
                <c:pt idx="343">
                  <c:v>44720</c:v>
                </c:pt>
                <c:pt idx="344">
                  <c:v>44721</c:v>
                </c:pt>
                <c:pt idx="345">
                  <c:v>44722</c:v>
                </c:pt>
                <c:pt idx="346">
                  <c:v>44723</c:v>
                </c:pt>
                <c:pt idx="347">
                  <c:v>44724</c:v>
                </c:pt>
                <c:pt idx="348">
                  <c:v>44725</c:v>
                </c:pt>
                <c:pt idx="349">
                  <c:v>44726</c:v>
                </c:pt>
                <c:pt idx="350">
                  <c:v>44727</c:v>
                </c:pt>
                <c:pt idx="351">
                  <c:v>44728</c:v>
                </c:pt>
                <c:pt idx="352">
                  <c:v>44729</c:v>
                </c:pt>
                <c:pt idx="353">
                  <c:v>44730</c:v>
                </c:pt>
                <c:pt idx="354">
                  <c:v>44731</c:v>
                </c:pt>
                <c:pt idx="355">
                  <c:v>44732</c:v>
                </c:pt>
                <c:pt idx="356">
                  <c:v>44733</c:v>
                </c:pt>
                <c:pt idx="357">
                  <c:v>44734</c:v>
                </c:pt>
                <c:pt idx="358">
                  <c:v>44735</c:v>
                </c:pt>
                <c:pt idx="359">
                  <c:v>44736</c:v>
                </c:pt>
                <c:pt idx="360">
                  <c:v>44737</c:v>
                </c:pt>
                <c:pt idx="361">
                  <c:v>44738</c:v>
                </c:pt>
                <c:pt idx="362">
                  <c:v>44739</c:v>
                </c:pt>
                <c:pt idx="363">
                  <c:v>44740</c:v>
                </c:pt>
                <c:pt idx="364">
                  <c:v>44741</c:v>
                </c:pt>
                <c:pt idx="365">
                  <c:v>44742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נתונים'!$I$4:$I$4000</c:f>
              <c:numCache>
                <c:formatCode>0.00</c:formatCode>
                <c:ptCount val="3997"/>
                <c:pt idx="0">
                  <c:v>100</c:v>
                </c:pt>
                <c:pt idx="1">
                  <c:v>100.5221640488656</c:v>
                </c:pt>
                <c:pt idx="2">
                  <c:v>101.2760907504363</c:v>
                </c:pt>
                <c:pt idx="3">
                  <c:v>101.2760907504363</c:v>
                </c:pt>
                <c:pt idx="4">
                  <c:v>101.2760907504363</c:v>
                </c:pt>
                <c:pt idx="5">
                  <c:v>101.2760907504363</c:v>
                </c:pt>
                <c:pt idx="6">
                  <c:v>101.07132053519487</c:v>
                </c:pt>
                <c:pt idx="7">
                  <c:v>101.41082024432809</c:v>
                </c:pt>
                <c:pt idx="8">
                  <c:v>100.54264107038975</c:v>
                </c:pt>
                <c:pt idx="9">
                  <c:v>101.67655613728913</c:v>
                </c:pt>
                <c:pt idx="10">
                  <c:v>101.67655613728913</c:v>
                </c:pt>
                <c:pt idx="11">
                  <c:v>101.67655613728913</c:v>
                </c:pt>
                <c:pt idx="12">
                  <c:v>102.02745782431646</c:v>
                </c:pt>
                <c:pt idx="13">
                  <c:v>101.66864456079115</c:v>
                </c:pt>
                <c:pt idx="14">
                  <c:v>101.78708551483422</c:v>
                </c:pt>
                <c:pt idx="15">
                  <c:v>101.45503199534613</c:v>
                </c:pt>
                <c:pt idx="16">
                  <c:v>100.69016870273416</c:v>
                </c:pt>
                <c:pt idx="17">
                  <c:v>100.69016870273416</c:v>
                </c:pt>
                <c:pt idx="18">
                  <c:v>100.69016870273416</c:v>
                </c:pt>
                <c:pt idx="19">
                  <c:v>99.092262943571853</c:v>
                </c:pt>
                <c:pt idx="20">
                  <c:v>100.59476439790578</c:v>
                </c:pt>
                <c:pt idx="21">
                  <c:v>101.42385107620709</c:v>
                </c:pt>
                <c:pt idx="22">
                  <c:v>101.6283885980221</c:v>
                </c:pt>
                <c:pt idx="23">
                  <c:v>102.65945317044795</c:v>
                </c:pt>
                <c:pt idx="24">
                  <c:v>102.65945317044795</c:v>
                </c:pt>
                <c:pt idx="25">
                  <c:v>102.65945317044795</c:v>
                </c:pt>
                <c:pt idx="26">
                  <c:v>102.9040139616056</c:v>
                </c:pt>
                <c:pt idx="27">
                  <c:v>102.41908086096568</c:v>
                </c:pt>
                <c:pt idx="28">
                  <c:v>102.4</c:v>
                </c:pt>
                <c:pt idx="29">
                  <c:v>102.83071553228621</c:v>
                </c:pt>
                <c:pt idx="30">
                  <c:v>102.27481093659105</c:v>
                </c:pt>
                <c:pt idx="31">
                  <c:v>102.27481093659105</c:v>
                </c:pt>
                <c:pt idx="32">
                  <c:v>102.27481093659105</c:v>
                </c:pt>
                <c:pt idx="33">
                  <c:v>102.08632926119837</c:v>
                </c:pt>
                <c:pt idx="34">
                  <c:v>102.92379290285049</c:v>
                </c:pt>
                <c:pt idx="35">
                  <c:v>102.44700407213497</c:v>
                </c:pt>
                <c:pt idx="36">
                  <c:v>103.06224549156488</c:v>
                </c:pt>
                <c:pt idx="37">
                  <c:v>103.23490401396161</c:v>
                </c:pt>
                <c:pt idx="38">
                  <c:v>103.23490401396161</c:v>
                </c:pt>
                <c:pt idx="39">
                  <c:v>103.23490401396161</c:v>
                </c:pt>
                <c:pt idx="40">
                  <c:v>103.13787085514835</c:v>
                </c:pt>
                <c:pt idx="41">
                  <c:v>103.24025596276904</c:v>
                </c:pt>
                <c:pt idx="42">
                  <c:v>103.49505526468877</c:v>
                </c:pt>
                <c:pt idx="43">
                  <c:v>103.80058173356602</c:v>
                </c:pt>
                <c:pt idx="44">
                  <c:v>103.96742292030248</c:v>
                </c:pt>
                <c:pt idx="45">
                  <c:v>103.96742292030248</c:v>
                </c:pt>
                <c:pt idx="46">
                  <c:v>103.96742292030248</c:v>
                </c:pt>
                <c:pt idx="47">
                  <c:v>104.2399069226294</c:v>
                </c:pt>
                <c:pt idx="48">
                  <c:v>103.50389761489235</c:v>
                </c:pt>
                <c:pt idx="49">
                  <c:v>102.39139034322278</c:v>
                </c:pt>
                <c:pt idx="50">
                  <c:v>102.52006980802788</c:v>
                </c:pt>
                <c:pt idx="51">
                  <c:v>103.35474112856308</c:v>
                </c:pt>
                <c:pt idx="52">
                  <c:v>103.35474112856308</c:v>
                </c:pt>
                <c:pt idx="53">
                  <c:v>103.35474112856308</c:v>
                </c:pt>
                <c:pt idx="54">
                  <c:v>104.235718440954</c:v>
                </c:pt>
                <c:pt idx="55">
                  <c:v>104.39162303664918</c:v>
                </c:pt>
                <c:pt idx="56">
                  <c:v>104.62338568935424</c:v>
                </c:pt>
                <c:pt idx="57">
                  <c:v>104.01396160558461</c:v>
                </c:pt>
                <c:pt idx="58">
                  <c:v>104.93007562536356</c:v>
                </c:pt>
                <c:pt idx="59">
                  <c:v>104.93007562536356</c:v>
                </c:pt>
                <c:pt idx="60">
                  <c:v>104.93007562536356</c:v>
                </c:pt>
                <c:pt idx="61">
                  <c:v>105.38196625945315</c:v>
                </c:pt>
                <c:pt idx="62">
                  <c:v>105.23979057591622</c:v>
                </c:pt>
                <c:pt idx="63">
                  <c:v>105.27260034904013</c:v>
                </c:pt>
                <c:pt idx="64">
                  <c:v>105.57184409540429</c:v>
                </c:pt>
                <c:pt idx="65">
                  <c:v>105.53647469458987</c:v>
                </c:pt>
                <c:pt idx="66">
                  <c:v>105.53647469458987</c:v>
                </c:pt>
                <c:pt idx="67">
                  <c:v>105.53647469458987</c:v>
                </c:pt>
                <c:pt idx="68">
                  <c:v>105.53647469458987</c:v>
                </c:pt>
                <c:pt idx="69">
                  <c:v>105.17812681791737</c:v>
                </c:pt>
                <c:pt idx="70">
                  <c:v>105.0394415357766</c:v>
                </c:pt>
                <c:pt idx="71">
                  <c:v>104.55567190226876</c:v>
                </c:pt>
                <c:pt idx="72">
                  <c:v>103.74822571262362</c:v>
                </c:pt>
                <c:pt idx="73">
                  <c:v>103.74822571262362</c:v>
                </c:pt>
                <c:pt idx="74">
                  <c:v>103.74822571262362</c:v>
                </c:pt>
                <c:pt idx="75">
                  <c:v>103.98440954043049</c:v>
                </c:pt>
                <c:pt idx="76">
                  <c:v>103.38685282140783</c:v>
                </c:pt>
                <c:pt idx="77">
                  <c:v>104.26294357184412</c:v>
                </c:pt>
                <c:pt idx="78">
                  <c:v>104.10122164048869</c:v>
                </c:pt>
                <c:pt idx="79">
                  <c:v>103.15276323443865</c:v>
                </c:pt>
                <c:pt idx="80">
                  <c:v>103.15276323443865</c:v>
                </c:pt>
                <c:pt idx="81">
                  <c:v>103.15276323443865</c:v>
                </c:pt>
                <c:pt idx="82">
                  <c:v>101.40151250727169</c:v>
                </c:pt>
                <c:pt idx="83">
                  <c:v>101.3191390343223</c:v>
                </c:pt>
                <c:pt idx="84">
                  <c:v>102.2836532867947</c:v>
                </c:pt>
                <c:pt idx="85">
                  <c:v>103.52484002326939</c:v>
                </c:pt>
                <c:pt idx="86">
                  <c:v>103.67609075043636</c:v>
                </c:pt>
                <c:pt idx="87">
                  <c:v>103.67609075043636</c:v>
                </c:pt>
                <c:pt idx="88">
                  <c:v>103.67609075043636</c:v>
                </c:pt>
                <c:pt idx="89">
                  <c:v>103.38824898196631</c:v>
                </c:pt>
                <c:pt idx="90">
                  <c:v>101.28283885980228</c:v>
                </c:pt>
                <c:pt idx="91">
                  <c:v>101.4417684700408</c:v>
                </c:pt>
                <c:pt idx="92">
                  <c:v>100.23362420011642</c:v>
                </c:pt>
                <c:pt idx="93">
                  <c:v>101.3854566608494</c:v>
                </c:pt>
                <c:pt idx="94">
                  <c:v>101.3854566608494</c:v>
                </c:pt>
                <c:pt idx="95">
                  <c:v>101.3854566608494</c:v>
                </c:pt>
                <c:pt idx="96">
                  <c:v>100.06887725421764</c:v>
                </c:pt>
                <c:pt idx="97">
                  <c:v>101.12204770215249</c:v>
                </c:pt>
                <c:pt idx="98">
                  <c:v>101.53694008144276</c:v>
                </c:pt>
                <c:pt idx="99">
                  <c:v>102.37952297847593</c:v>
                </c:pt>
                <c:pt idx="100">
                  <c:v>102.18359511343812</c:v>
                </c:pt>
                <c:pt idx="101">
                  <c:v>102.18359511343812</c:v>
                </c:pt>
                <c:pt idx="102">
                  <c:v>102.18359511343812</c:v>
                </c:pt>
                <c:pt idx="103">
                  <c:v>101.48202443280984</c:v>
                </c:pt>
                <c:pt idx="104">
                  <c:v>101.23676556137295</c:v>
                </c:pt>
                <c:pt idx="105">
                  <c:v>101.54275741710303</c:v>
                </c:pt>
                <c:pt idx="106">
                  <c:v>103.27539267015713</c:v>
                </c:pt>
                <c:pt idx="107">
                  <c:v>104.04584060500297</c:v>
                </c:pt>
                <c:pt idx="108">
                  <c:v>104.04584060500297</c:v>
                </c:pt>
                <c:pt idx="109">
                  <c:v>104.04584060500297</c:v>
                </c:pt>
                <c:pt idx="110">
                  <c:v>104.39697498545672</c:v>
                </c:pt>
                <c:pt idx="111">
                  <c:v>105.16881908086101</c:v>
                </c:pt>
                <c:pt idx="112">
                  <c:v>105.55415939499713</c:v>
                </c:pt>
                <c:pt idx="113">
                  <c:v>105.87038976148928</c:v>
                </c:pt>
                <c:pt idx="114">
                  <c:v>105.75683536940086</c:v>
                </c:pt>
                <c:pt idx="115">
                  <c:v>105.75683536940086</c:v>
                </c:pt>
                <c:pt idx="116">
                  <c:v>105.75683536940086</c:v>
                </c:pt>
                <c:pt idx="117">
                  <c:v>106.25898778359516</c:v>
                </c:pt>
                <c:pt idx="118">
                  <c:v>106.45235602094246</c:v>
                </c:pt>
                <c:pt idx="119">
                  <c:v>105.91460151250733</c:v>
                </c:pt>
                <c:pt idx="120">
                  <c:v>106.95567190226882</c:v>
                </c:pt>
                <c:pt idx="121">
                  <c:v>107.1641652123328</c:v>
                </c:pt>
                <c:pt idx="122">
                  <c:v>107.1641652123328</c:v>
                </c:pt>
                <c:pt idx="123">
                  <c:v>107.1641652123328</c:v>
                </c:pt>
                <c:pt idx="124">
                  <c:v>107.35706806282728</c:v>
                </c:pt>
                <c:pt idx="125">
                  <c:v>107.75218150087264</c:v>
                </c:pt>
                <c:pt idx="126">
                  <c:v>108.44840023269346</c:v>
                </c:pt>
                <c:pt idx="127">
                  <c:v>108.90191972076794</c:v>
                </c:pt>
                <c:pt idx="128">
                  <c:v>109.30843513670742</c:v>
                </c:pt>
                <c:pt idx="129">
                  <c:v>109.30843513670742</c:v>
                </c:pt>
                <c:pt idx="130">
                  <c:v>109.30843513670742</c:v>
                </c:pt>
                <c:pt idx="131">
                  <c:v>109.40546829552068</c:v>
                </c:pt>
                <c:pt idx="132">
                  <c:v>109.02268760907508</c:v>
                </c:pt>
                <c:pt idx="133">
                  <c:v>108.12588714368823</c:v>
                </c:pt>
                <c:pt idx="134">
                  <c:v>108.1854566608494</c:v>
                </c:pt>
                <c:pt idx="135">
                  <c:v>108.96684118673654</c:v>
                </c:pt>
                <c:pt idx="136">
                  <c:v>108.96684118673654</c:v>
                </c:pt>
                <c:pt idx="137">
                  <c:v>108.96684118673654</c:v>
                </c:pt>
                <c:pt idx="138">
                  <c:v>108.96567771960449</c:v>
                </c:pt>
                <c:pt idx="139">
                  <c:v>109.38685282140784</c:v>
                </c:pt>
                <c:pt idx="140">
                  <c:v>109.10226876090756</c:v>
                </c:pt>
                <c:pt idx="141">
                  <c:v>109.47155322862135</c:v>
                </c:pt>
                <c:pt idx="142">
                  <c:v>109.3184409540431</c:v>
                </c:pt>
                <c:pt idx="143">
                  <c:v>109.3184409540431</c:v>
                </c:pt>
                <c:pt idx="144">
                  <c:v>109.3184409540431</c:v>
                </c:pt>
                <c:pt idx="145">
                  <c:v>108.96893542757421</c:v>
                </c:pt>
                <c:pt idx="146">
                  <c:v>109.14950552646893</c:v>
                </c:pt>
                <c:pt idx="147">
                  <c:v>109.39988365328685</c:v>
                </c:pt>
                <c:pt idx="148">
                  <c:v>109.39988365328685</c:v>
                </c:pt>
                <c:pt idx="149">
                  <c:v>106.91378708551488</c:v>
                </c:pt>
                <c:pt idx="150">
                  <c:v>106.91378708551488</c:v>
                </c:pt>
                <c:pt idx="151">
                  <c:v>106.91378708551488</c:v>
                </c:pt>
                <c:pt idx="152">
                  <c:v>108.32507271669581</c:v>
                </c:pt>
                <c:pt idx="153">
                  <c:v>106.27108784176852</c:v>
                </c:pt>
                <c:pt idx="154">
                  <c:v>105.01547411285635</c:v>
                </c:pt>
                <c:pt idx="155">
                  <c:v>106.50610820244333</c:v>
                </c:pt>
                <c:pt idx="156">
                  <c:v>105.60628272251314</c:v>
                </c:pt>
                <c:pt idx="157">
                  <c:v>105.60628272251314</c:v>
                </c:pt>
                <c:pt idx="158">
                  <c:v>105.60628272251314</c:v>
                </c:pt>
                <c:pt idx="159">
                  <c:v>106.84514252472373</c:v>
                </c:pt>
                <c:pt idx="160">
                  <c:v>109.0575916230367</c:v>
                </c:pt>
                <c:pt idx="161">
                  <c:v>109.3940663176266</c:v>
                </c:pt>
                <c:pt idx="162">
                  <c:v>108.60849331006406</c:v>
                </c:pt>
                <c:pt idx="163">
                  <c:v>109.64560791157659</c:v>
                </c:pt>
                <c:pt idx="164">
                  <c:v>109.64560791157659</c:v>
                </c:pt>
                <c:pt idx="165">
                  <c:v>109.64560791157659</c:v>
                </c:pt>
                <c:pt idx="166">
                  <c:v>108.64386271087851</c:v>
                </c:pt>
                <c:pt idx="167">
                  <c:v>107.83222803955798</c:v>
                </c:pt>
                <c:pt idx="168">
                  <c:v>109.59511343804547</c:v>
                </c:pt>
                <c:pt idx="169">
                  <c:v>108.63688190808618</c:v>
                </c:pt>
                <c:pt idx="170">
                  <c:v>107.51925538103558</c:v>
                </c:pt>
                <c:pt idx="171">
                  <c:v>107.51925538103558</c:v>
                </c:pt>
                <c:pt idx="172">
                  <c:v>107.51925538103558</c:v>
                </c:pt>
                <c:pt idx="173">
                  <c:v>106.29482257126246</c:v>
                </c:pt>
                <c:pt idx="174">
                  <c:v>108.18452588714376</c:v>
                </c:pt>
                <c:pt idx="175">
                  <c:v>109.28586387434564</c:v>
                </c:pt>
                <c:pt idx="176">
                  <c:v>109.96602675974411</c:v>
                </c:pt>
                <c:pt idx="177">
                  <c:v>109.96602675974411</c:v>
                </c:pt>
                <c:pt idx="178">
                  <c:v>109.96602675974411</c:v>
                </c:pt>
                <c:pt idx="179">
                  <c:v>109.96602675974411</c:v>
                </c:pt>
                <c:pt idx="180">
                  <c:v>111.48784176847012</c:v>
                </c:pt>
                <c:pt idx="181">
                  <c:v>111.37521815008735</c:v>
                </c:pt>
                <c:pt idx="182">
                  <c:v>111.53135543920892</c:v>
                </c:pt>
                <c:pt idx="183">
                  <c:v>111.19790575916237</c:v>
                </c:pt>
                <c:pt idx="184">
                  <c:v>110.90587550901695</c:v>
                </c:pt>
                <c:pt idx="185">
                  <c:v>110.90587550901695</c:v>
                </c:pt>
                <c:pt idx="186">
                  <c:v>110.90587550901695</c:v>
                </c:pt>
                <c:pt idx="187">
                  <c:v>111.61279813845269</c:v>
                </c:pt>
                <c:pt idx="188">
                  <c:v>111.54252472367665</c:v>
                </c:pt>
                <c:pt idx="189">
                  <c:v>109.37940663176275</c:v>
                </c:pt>
                <c:pt idx="190">
                  <c:v>109.2739965095987</c:v>
                </c:pt>
                <c:pt idx="191">
                  <c:v>108.83141361256554</c:v>
                </c:pt>
                <c:pt idx="192">
                  <c:v>108.83141361256554</c:v>
                </c:pt>
                <c:pt idx="193">
                  <c:v>108.83141361256554</c:v>
                </c:pt>
                <c:pt idx="194">
                  <c:v>108.67457824316473</c:v>
                </c:pt>
                <c:pt idx="195">
                  <c:v>109.67004072134972</c:v>
                </c:pt>
                <c:pt idx="196">
                  <c:v>109.97905759162316</c:v>
                </c:pt>
                <c:pt idx="197">
                  <c:v>108.41256544502627</c:v>
                </c:pt>
                <c:pt idx="198">
                  <c:v>108.50145433391518</c:v>
                </c:pt>
                <c:pt idx="199">
                  <c:v>108.50145433391518</c:v>
                </c:pt>
                <c:pt idx="200">
                  <c:v>108.50145433391518</c:v>
                </c:pt>
                <c:pt idx="201">
                  <c:v>108.50145433391518</c:v>
                </c:pt>
                <c:pt idx="202">
                  <c:v>106.50634089586978</c:v>
                </c:pt>
                <c:pt idx="203">
                  <c:v>105.47434554973832</c:v>
                </c:pt>
                <c:pt idx="204">
                  <c:v>104.31018033740555</c:v>
                </c:pt>
                <c:pt idx="205">
                  <c:v>102.3371727748692</c:v>
                </c:pt>
                <c:pt idx="206">
                  <c:v>102.3371727748692</c:v>
                </c:pt>
                <c:pt idx="207">
                  <c:v>102.3371727748692</c:v>
                </c:pt>
                <c:pt idx="208">
                  <c:v>102.62082606166386</c:v>
                </c:pt>
                <c:pt idx="209">
                  <c:v>101.3717277486912</c:v>
                </c:pt>
                <c:pt idx="210">
                  <c:v>101.22001163467142</c:v>
                </c:pt>
                <c:pt idx="211">
                  <c:v>100.67504363001756</c:v>
                </c:pt>
                <c:pt idx="212">
                  <c:v>103.12623618382793</c:v>
                </c:pt>
                <c:pt idx="213">
                  <c:v>103.12623618382793</c:v>
                </c:pt>
                <c:pt idx="214">
                  <c:v>103.12623618382793</c:v>
                </c:pt>
                <c:pt idx="215">
                  <c:v>105.07388016288552</c:v>
                </c:pt>
                <c:pt idx="216">
                  <c:v>105.79499709133229</c:v>
                </c:pt>
                <c:pt idx="217">
                  <c:v>106.79185573007575</c:v>
                </c:pt>
                <c:pt idx="218">
                  <c:v>104.18708551483432</c:v>
                </c:pt>
                <c:pt idx="219">
                  <c:v>104.72437463641664</c:v>
                </c:pt>
                <c:pt idx="220">
                  <c:v>104.72437463641664</c:v>
                </c:pt>
                <c:pt idx="221">
                  <c:v>104.72437463641664</c:v>
                </c:pt>
                <c:pt idx="222">
                  <c:v>104.33670738801642</c:v>
                </c:pt>
                <c:pt idx="223">
                  <c:v>105.21326352530554</c:v>
                </c:pt>
                <c:pt idx="224">
                  <c:v>106.7406631762654</c:v>
                </c:pt>
                <c:pt idx="225">
                  <c:v>104.80698080279244</c:v>
                </c:pt>
                <c:pt idx="226">
                  <c:v>102.8188481675394</c:v>
                </c:pt>
                <c:pt idx="227">
                  <c:v>102.8188481675394</c:v>
                </c:pt>
                <c:pt idx="228">
                  <c:v>102.8188481675394</c:v>
                </c:pt>
                <c:pt idx="229">
                  <c:v>102.42396742292043</c:v>
                </c:pt>
                <c:pt idx="230">
                  <c:v>104.03885980221071</c:v>
                </c:pt>
                <c:pt idx="231">
                  <c:v>104.13054101221653</c:v>
                </c:pt>
                <c:pt idx="232">
                  <c:v>101.9257707969751</c:v>
                </c:pt>
                <c:pt idx="233">
                  <c:v>101.19534613147189</c:v>
                </c:pt>
                <c:pt idx="234">
                  <c:v>101.19534613147189</c:v>
                </c:pt>
                <c:pt idx="235">
                  <c:v>101.19534613147189</c:v>
                </c:pt>
                <c:pt idx="236">
                  <c:v>101.19534613147189</c:v>
                </c:pt>
                <c:pt idx="237">
                  <c:v>100.16893542757428</c:v>
                </c:pt>
                <c:pt idx="238">
                  <c:v>98.324607329843033</c:v>
                </c:pt>
                <c:pt idx="239">
                  <c:v>99.795229784758689</c:v>
                </c:pt>
                <c:pt idx="240">
                  <c:v>102.02792321116939</c:v>
                </c:pt>
                <c:pt idx="241">
                  <c:v>102.02792321116939</c:v>
                </c:pt>
                <c:pt idx="242">
                  <c:v>102.02792321116939</c:v>
                </c:pt>
                <c:pt idx="243">
                  <c:v>101.77870855148353</c:v>
                </c:pt>
                <c:pt idx="244">
                  <c:v>100.20383944153591</c:v>
                </c:pt>
                <c:pt idx="245">
                  <c:v>102.07190226876104</c:v>
                </c:pt>
                <c:pt idx="246">
                  <c:v>101.53554392088435</c:v>
                </c:pt>
                <c:pt idx="247">
                  <c:v>100.7299592786505</c:v>
                </c:pt>
                <c:pt idx="248">
                  <c:v>100.7299592786505</c:v>
                </c:pt>
                <c:pt idx="249">
                  <c:v>100.7299592786505</c:v>
                </c:pt>
                <c:pt idx="250">
                  <c:v>97.756602675974534</c:v>
                </c:pt>
                <c:pt idx="251">
                  <c:v>97.049447353112399</c:v>
                </c:pt>
                <c:pt idx="252">
                  <c:v>99.54345549738234</c:v>
                </c:pt>
                <c:pt idx="253">
                  <c:v>99.116230366492289</c:v>
                </c:pt>
                <c:pt idx="254">
                  <c:v>97.831529959278797</c:v>
                </c:pt>
                <c:pt idx="255">
                  <c:v>97.831529959278797</c:v>
                </c:pt>
                <c:pt idx="256">
                  <c:v>97.831529959278797</c:v>
                </c:pt>
                <c:pt idx="257">
                  <c:v>97.105526468877386</c:v>
                </c:pt>
                <c:pt idx="258">
                  <c:v>99.184409540430636</c:v>
                </c:pt>
                <c:pt idx="259">
                  <c:v>101.40453752181516</c:v>
                </c:pt>
                <c:pt idx="260">
                  <c:v>102.65666084933116</c:v>
                </c:pt>
                <c:pt idx="261">
                  <c:v>103.85386852821424</c:v>
                </c:pt>
                <c:pt idx="262">
                  <c:v>103.85386852821424</c:v>
                </c:pt>
                <c:pt idx="263">
                  <c:v>103.85386852821424</c:v>
                </c:pt>
                <c:pt idx="264">
                  <c:v>103.80872600349058</c:v>
                </c:pt>
                <c:pt idx="265">
                  <c:v>104.98219895287974</c:v>
                </c:pt>
                <c:pt idx="266">
                  <c:v>103.69377545084367</c:v>
                </c:pt>
                <c:pt idx="267">
                  <c:v>105.18115183246091</c:v>
                </c:pt>
                <c:pt idx="268">
                  <c:v>105.71401977894145</c:v>
                </c:pt>
                <c:pt idx="269">
                  <c:v>105.71401977894145</c:v>
                </c:pt>
                <c:pt idx="270">
                  <c:v>105.71401977894145</c:v>
                </c:pt>
                <c:pt idx="271">
                  <c:v>106.4693426410706</c:v>
                </c:pt>
                <c:pt idx="272">
                  <c:v>107.77428737638184</c:v>
                </c:pt>
                <c:pt idx="273">
                  <c:v>107.09598603839461</c:v>
                </c:pt>
                <c:pt idx="274">
                  <c:v>105.4196625945319</c:v>
                </c:pt>
                <c:pt idx="275">
                  <c:v>105.77917393833644</c:v>
                </c:pt>
                <c:pt idx="276">
                  <c:v>105.77917393833644</c:v>
                </c:pt>
                <c:pt idx="277">
                  <c:v>105.77917393833644</c:v>
                </c:pt>
                <c:pt idx="278">
                  <c:v>106.63502036067503</c:v>
                </c:pt>
                <c:pt idx="279">
                  <c:v>105.29656777196065</c:v>
                </c:pt>
                <c:pt idx="280">
                  <c:v>104.27341477603278</c:v>
                </c:pt>
                <c:pt idx="281">
                  <c:v>104.7169284467716</c:v>
                </c:pt>
                <c:pt idx="282">
                  <c:v>104.43932518906362</c:v>
                </c:pt>
                <c:pt idx="283">
                  <c:v>104.43932518906362</c:v>
                </c:pt>
                <c:pt idx="284">
                  <c:v>104.43932518906362</c:v>
                </c:pt>
                <c:pt idx="285">
                  <c:v>102.67667248400254</c:v>
                </c:pt>
                <c:pt idx="286">
                  <c:v>102.32577079697519</c:v>
                </c:pt>
                <c:pt idx="287">
                  <c:v>103.4692262943574</c:v>
                </c:pt>
                <c:pt idx="288">
                  <c:v>102.2126817917396</c:v>
                </c:pt>
                <c:pt idx="289">
                  <c:v>102.2126817917396</c:v>
                </c:pt>
                <c:pt idx="290">
                  <c:v>102.2126817917396</c:v>
                </c:pt>
                <c:pt idx="291">
                  <c:v>102.2126817917396</c:v>
                </c:pt>
                <c:pt idx="292">
                  <c:v>102.19173938336262</c:v>
                </c:pt>
                <c:pt idx="293">
                  <c:v>103.83269342641091</c:v>
                </c:pt>
                <c:pt idx="294">
                  <c:v>103.76847004072155</c:v>
                </c:pt>
                <c:pt idx="295">
                  <c:v>102.23757998836552</c:v>
                </c:pt>
                <c:pt idx="296">
                  <c:v>99.40151250727186</c:v>
                </c:pt>
                <c:pt idx="297">
                  <c:v>99.40151250727186</c:v>
                </c:pt>
                <c:pt idx="298">
                  <c:v>99.40151250727186</c:v>
                </c:pt>
                <c:pt idx="299">
                  <c:v>99.967888307155519</c:v>
                </c:pt>
                <c:pt idx="300">
                  <c:v>97.154159394997279</c:v>
                </c:pt>
                <c:pt idx="301">
                  <c:v>97.357998836533056</c:v>
                </c:pt>
                <c:pt idx="302">
                  <c:v>99.767306573589494</c:v>
                </c:pt>
                <c:pt idx="303">
                  <c:v>96.147294938918179</c:v>
                </c:pt>
                <c:pt idx="304">
                  <c:v>96.147294938918179</c:v>
                </c:pt>
                <c:pt idx="305">
                  <c:v>96.147294938918179</c:v>
                </c:pt>
                <c:pt idx="306">
                  <c:v>96.692961023851268</c:v>
                </c:pt>
                <c:pt idx="307">
                  <c:v>97.160674810936754</c:v>
                </c:pt>
                <c:pt idx="308">
                  <c:v>100.06212914485184</c:v>
                </c:pt>
                <c:pt idx="309">
                  <c:v>96.494938917975745</c:v>
                </c:pt>
                <c:pt idx="310">
                  <c:v>95.947411285631361</c:v>
                </c:pt>
                <c:pt idx="311">
                  <c:v>95.947411285631361</c:v>
                </c:pt>
                <c:pt idx="312">
                  <c:v>95.947411285631361</c:v>
                </c:pt>
                <c:pt idx="313">
                  <c:v>92.873531122745945</c:v>
                </c:pt>
                <c:pt idx="314">
                  <c:v>93.101803374054853</c:v>
                </c:pt>
                <c:pt idx="315">
                  <c:v>91.56905177428753</c:v>
                </c:pt>
                <c:pt idx="316">
                  <c:v>91.450378126818066</c:v>
                </c:pt>
                <c:pt idx="317">
                  <c:v>93.633275159976876</c:v>
                </c:pt>
                <c:pt idx="318">
                  <c:v>93.633275159976876</c:v>
                </c:pt>
                <c:pt idx="319">
                  <c:v>93.633275159976876</c:v>
                </c:pt>
                <c:pt idx="320">
                  <c:v>93.263757998836695</c:v>
                </c:pt>
                <c:pt idx="321">
                  <c:v>95.144851657940819</c:v>
                </c:pt>
                <c:pt idx="322">
                  <c:v>91.301454333915217</c:v>
                </c:pt>
                <c:pt idx="323">
                  <c:v>90.768819080861121</c:v>
                </c:pt>
                <c:pt idx="324">
                  <c:v>90.782082606166526</c:v>
                </c:pt>
                <c:pt idx="325">
                  <c:v>90.782082606166526</c:v>
                </c:pt>
                <c:pt idx="326">
                  <c:v>90.782082606166526</c:v>
                </c:pt>
                <c:pt idx="327">
                  <c:v>92.466550319953612</c:v>
                </c:pt>
                <c:pt idx="328">
                  <c:v>91.715648632926275</c:v>
                </c:pt>
                <c:pt idx="329">
                  <c:v>92.582431646306148</c:v>
                </c:pt>
                <c:pt idx="330">
                  <c:v>94.423269342641234</c:v>
                </c:pt>
                <c:pt idx="331">
                  <c:v>96.759511343804704</c:v>
                </c:pt>
                <c:pt idx="332">
                  <c:v>96.759511343804704</c:v>
                </c:pt>
                <c:pt idx="333">
                  <c:v>96.759511343804704</c:v>
                </c:pt>
                <c:pt idx="334">
                  <c:v>96.759511343804704</c:v>
                </c:pt>
                <c:pt idx="335">
                  <c:v>96.152414194299183</c:v>
                </c:pt>
                <c:pt idx="336">
                  <c:v>95.432926119837276</c:v>
                </c:pt>
                <c:pt idx="337">
                  <c:v>97.191855730075801</c:v>
                </c:pt>
                <c:pt idx="338">
                  <c:v>95.603025014543519</c:v>
                </c:pt>
                <c:pt idx="339">
                  <c:v>95.603025014543519</c:v>
                </c:pt>
                <c:pt idx="340">
                  <c:v>95.603025014543519</c:v>
                </c:pt>
                <c:pt idx="341">
                  <c:v>95.902966841186924</c:v>
                </c:pt>
                <c:pt idx="342">
                  <c:v>96.816288539848941</c:v>
                </c:pt>
                <c:pt idx="343">
                  <c:v>95.771262361838467</c:v>
                </c:pt>
                <c:pt idx="344">
                  <c:v>93.492030250145604</c:v>
                </c:pt>
                <c:pt idx="345">
                  <c:v>90.770447934846004</c:v>
                </c:pt>
                <c:pt idx="346">
                  <c:v>90.770447934846004</c:v>
                </c:pt>
                <c:pt idx="347">
                  <c:v>90.770447934846004</c:v>
                </c:pt>
                <c:pt idx="348">
                  <c:v>87.251425247236924</c:v>
                </c:pt>
                <c:pt idx="349">
                  <c:v>86.922164048865767</c:v>
                </c:pt>
                <c:pt idx="350">
                  <c:v>88.1905759162305</c:v>
                </c:pt>
                <c:pt idx="351">
                  <c:v>85.323327515997804</c:v>
                </c:pt>
                <c:pt idx="352">
                  <c:v>85.511111111111234</c:v>
                </c:pt>
                <c:pt idx="353">
                  <c:v>85.511111111111234</c:v>
                </c:pt>
                <c:pt idx="354">
                  <c:v>85.511111111111234</c:v>
                </c:pt>
                <c:pt idx="355">
                  <c:v>85.511111111111234</c:v>
                </c:pt>
                <c:pt idx="356">
                  <c:v>87.604188481675507</c:v>
                </c:pt>
                <c:pt idx="357">
                  <c:v>87.490168702734252</c:v>
                </c:pt>
                <c:pt idx="358">
                  <c:v>88.324141942990224</c:v>
                </c:pt>
                <c:pt idx="359">
                  <c:v>91.023618382780796</c:v>
                </c:pt>
                <c:pt idx="360">
                  <c:v>91.023618382780796</c:v>
                </c:pt>
                <c:pt idx="361">
                  <c:v>91.023618382780796</c:v>
                </c:pt>
                <c:pt idx="362">
                  <c:v>90.752995927865157</c:v>
                </c:pt>
                <c:pt idx="363">
                  <c:v>88.924956369982667</c:v>
                </c:pt>
                <c:pt idx="364">
                  <c:v>88.861663757998954</c:v>
                </c:pt>
                <c:pt idx="365">
                  <c:v>88.083304246655146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78-4F82-88CE-F44F100B47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3108608"/>
        <c:axId val="233110144"/>
      </c:lineChart>
      <c:lineChart>
        <c:grouping val="standard"/>
        <c:varyColors val="0"/>
        <c:ser>
          <c:idx val="0"/>
          <c:order val="1"/>
          <c:tx>
            <c:strRef>
              <c:f>'איור 22 נתונים'!$J$3</c:f>
              <c:strCache>
                <c:ptCount val="1"/>
                <c:pt idx="0">
                  <c:v>יפן- Nikkei 225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44377</c:v>
                </c:pt>
                <c:pt idx="1">
                  <c:v>44378</c:v>
                </c:pt>
                <c:pt idx="2">
                  <c:v>44379</c:v>
                </c:pt>
                <c:pt idx="3">
                  <c:v>44380</c:v>
                </c:pt>
                <c:pt idx="4">
                  <c:v>44381</c:v>
                </c:pt>
                <c:pt idx="5">
                  <c:v>44382</c:v>
                </c:pt>
                <c:pt idx="6">
                  <c:v>44383</c:v>
                </c:pt>
                <c:pt idx="7">
                  <c:v>44384</c:v>
                </c:pt>
                <c:pt idx="8">
                  <c:v>44385</c:v>
                </c:pt>
                <c:pt idx="9">
                  <c:v>44386</c:v>
                </c:pt>
                <c:pt idx="10">
                  <c:v>44387</c:v>
                </c:pt>
                <c:pt idx="11">
                  <c:v>44388</c:v>
                </c:pt>
                <c:pt idx="12">
                  <c:v>44389</c:v>
                </c:pt>
                <c:pt idx="13">
                  <c:v>44390</c:v>
                </c:pt>
                <c:pt idx="14">
                  <c:v>44391</c:v>
                </c:pt>
                <c:pt idx="15">
                  <c:v>44392</c:v>
                </c:pt>
                <c:pt idx="16">
                  <c:v>44393</c:v>
                </c:pt>
                <c:pt idx="17">
                  <c:v>44394</c:v>
                </c:pt>
                <c:pt idx="18">
                  <c:v>44395</c:v>
                </c:pt>
                <c:pt idx="19">
                  <c:v>44396</c:v>
                </c:pt>
                <c:pt idx="20">
                  <c:v>44397</c:v>
                </c:pt>
                <c:pt idx="21">
                  <c:v>44398</c:v>
                </c:pt>
                <c:pt idx="22">
                  <c:v>44399</c:v>
                </c:pt>
                <c:pt idx="23">
                  <c:v>44400</c:v>
                </c:pt>
                <c:pt idx="24">
                  <c:v>44401</c:v>
                </c:pt>
                <c:pt idx="25">
                  <c:v>44402</c:v>
                </c:pt>
                <c:pt idx="26">
                  <c:v>44403</c:v>
                </c:pt>
                <c:pt idx="27">
                  <c:v>44404</c:v>
                </c:pt>
                <c:pt idx="28">
                  <c:v>44405</c:v>
                </c:pt>
                <c:pt idx="29">
                  <c:v>44406</c:v>
                </c:pt>
                <c:pt idx="30">
                  <c:v>44407</c:v>
                </c:pt>
                <c:pt idx="31">
                  <c:v>44408</c:v>
                </c:pt>
                <c:pt idx="32">
                  <c:v>44409</c:v>
                </c:pt>
                <c:pt idx="33">
                  <c:v>44410</c:v>
                </c:pt>
                <c:pt idx="34">
                  <c:v>44411</c:v>
                </c:pt>
                <c:pt idx="35">
                  <c:v>44412</c:v>
                </c:pt>
                <c:pt idx="36">
                  <c:v>44413</c:v>
                </c:pt>
                <c:pt idx="37">
                  <c:v>44414</c:v>
                </c:pt>
                <c:pt idx="38">
                  <c:v>44415</c:v>
                </c:pt>
                <c:pt idx="39">
                  <c:v>44416</c:v>
                </c:pt>
                <c:pt idx="40">
                  <c:v>44417</c:v>
                </c:pt>
                <c:pt idx="41">
                  <c:v>44418</c:v>
                </c:pt>
                <c:pt idx="42">
                  <c:v>44419</c:v>
                </c:pt>
                <c:pt idx="43">
                  <c:v>44420</c:v>
                </c:pt>
                <c:pt idx="44">
                  <c:v>44421</c:v>
                </c:pt>
                <c:pt idx="45">
                  <c:v>44422</c:v>
                </c:pt>
                <c:pt idx="46">
                  <c:v>44423</c:v>
                </c:pt>
                <c:pt idx="47">
                  <c:v>44424</c:v>
                </c:pt>
                <c:pt idx="48">
                  <c:v>44425</c:v>
                </c:pt>
                <c:pt idx="49">
                  <c:v>44426</c:v>
                </c:pt>
                <c:pt idx="50">
                  <c:v>44427</c:v>
                </c:pt>
                <c:pt idx="51">
                  <c:v>44428</c:v>
                </c:pt>
                <c:pt idx="52">
                  <c:v>44429</c:v>
                </c:pt>
                <c:pt idx="53">
                  <c:v>44430</c:v>
                </c:pt>
                <c:pt idx="54">
                  <c:v>44431</c:v>
                </c:pt>
                <c:pt idx="55">
                  <c:v>44432</c:v>
                </c:pt>
                <c:pt idx="56">
                  <c:v>44433</c:v>
                </c:pt>
                <c:pt idx="57">
                  <c:v>44434</c:v>
                </c:pt>
                <c:pt idx="58">
                  <c:v>44435</c:v>
                </c:pt>
                <c:pt idx="59">
                  <c:v>44436</c:v>
                </c:pt>
                <c:pt idx="60">
                  <c:v>44437</c:v>
                </c:pt>
                <c:pt idx="61">
                  <c:v>44438</c:v>
                </c:pt>
                <c:pt idx="62">
                  <c:v>44439</c:v>
                </c:pt>
                <c:pt idx="63">
                  <c:v>44440</c:v>
                </c:pt>
                <c:pt idx="64">
                  <c:v>44441</c:v>
                </c:pt>
                <c:pt idx="65">
                  <c:v>44442</c:v>
                </c:pt>
                <c:pt idx="66">
                  <c:v>44443</c:v>
                </c:pt>
                <c:pt idx="67">
                  <c:v>44444</c:v>
                </c:pt>
                <c:pt idx="68">
                  <c:v>44445</c:v>
                </c:pt>
                <c:pt idx="69">
                  <c:v>44446</c:v>
                </c:pt>
                <c:pt idx="70">
                  <c:v>44447</c:v>
                </c:pt>
                <c:pt idx="71">
                  <c:v>44448</c:v>
                </c:pt>
                <c:pt idx="72">
                  <c:v>44449</c:v>
                </c:pt>
                <c:pt idx="73">
                  <c:v>44450</c:v>
                </c:pt>
                <c:pt idx="74">
                  <c:v>44451</c:v>
                </c:pt>
                <c:pt idx="75">
                  <c:v>44452</c:v>
                </c:pt>
                <c:pt idx="76">
                  <c:v>44453</c:v>
                </c:pt>
                <c:pt idx="77">
                  <c:v>44454</c:v>
                </c:pt>
                <c:pt idx="78">
                  <c:v>44455</c:v>
                </c:pt>
                <c:pt idx="79">
                  <c:v>44456</c:v>
                </c:pt>
                <c:pt idx="80">
                  <c:v>44457</c:v>
                </c:pt>
                <c:pt idx="81">
                  <c:v>44458</c:v>
                </c:pt>
                <c:pt idx="82">
                  <c:v>44459</c:v>
                </c:pt>
                <c:pt idx="83">
                  <c:v>44460</c:v>
                </c:pt>
                <c:pt idx="84">
                  <c:v>44461</c:v>
                </c:pt>
                <c:pt idx="85">
                  <c:v>44462</c:v>
                </c:pt>
                <c:pt idx="86">
                  <c:v>44463</c:v>
                </c:pt>
                <c:pt idx="87">
                  <c:v>44464</c:v>
                </c:pt>
                <c:pt idx="88">
                  <c:v>44465</c:v>
                </c:pt>
                <c:pt idx="89">
                  <c:v>44466</c:v>
                </c:pt>
                <c:pt idx="90">
                  <c:v>44467</c:v>
                </c:pt>
                <c:pt idx="91">
                  <c:v>44468</c:v>
                </c:pt>
                <c:pt idx="92">
                  <c:v>44469</c:v>
                </c:pt>
                <c:pt idx="93">
                  <c:v>44470</c:v>
                </c:pt>
                <c:pt idx="94">
                  <c:v>44471</c:v>
                </c:pt>
                <c:pt idx="95">
                  <c:v>44472</c:v>
                </c:pt>
                <c:pt idx="96">
                  <c:v>44473</c:v>
                </c:pt>
                <c:pt idx="97">
                  <c:v>44474</c:v>
                </c:pt>
                <c:pt idx="98">
                  <c:v>44475</c:v>
                </c:pt>
                <c:pt idx="99">
                  <c:v>44476</c:v>
                </c:pt>
                <c:pt idx="100">
                  <c:v>44477</c:v>
                </c:pt>
                <c:pt idx="101">
                  <c:v>44478</c:v>
                </c:pt>
                <c:pt idx="102">
                  <c:v>44479</c:v>
                </c:pt>
                <c:pt idx="103">
                  <c:v>44480</c:v>
                </c:pt>
                <c:pt idx="104">
                  <c:v>44481</c:v>
                </c:pt>
                <c:pt idx="105">
                  <c:v>44482</c:v>
                </c:pt>
                <c:pt idx="106">
                  <c:v>44483</c:v>
                </c:pt>
                <c:pt idx="107">
                  <c:v>44484</c:v>
                </c:pt>
                <c:pt idx="108">
                  <c:v>44485</c:v>
                </c:pt>
                <c:pt idx="109">
                  <c:v>44486</c:v>
                </c:pt>
                <c:pt idx="110">
                  <c:v>44487</c:v>
                </c:pt>
                <c:pt idx="111">
                  <c:v>44488</c:v>
                </c:pt>
                <c:pt idx="112">
                  <c:v>44489</c:v>
                </c:pt>
                <c:pt idx="113">
                  <c:v>44490</c:v>
                </c:pt>
                <c:pt idx="114">
                  <c:v>44491</c:v>
                </c:pt>
                <c:pt idx="115">
                  <c:v>44492</c:v>
                </c:pt>
                <c:pt idx="116">
                  <c:v>44493</c:v>
                </c:pt>
                <c:pt idx="117">
                  <c:v>44494</c:v>
                </c:pt>
                <c:pt idx="118">
                  <c:v>44495</c:v>
                </c:pt>
                <c:pt idx="119">
                  <c:v>44496</c:v>
                </c:pt>
                <c:pt idx="120">
                  <c:v>44497</c:v>
                </c:pt>
                <c:pt idx="121">
                  <c:v>44498</c:v>
                </c:pt>
                <c:pt idx="122">
                  <c:v>44499</c:v>
                </c:pt>
                <c:pt idx="123">
                  <c:v>44500</c:v>
                </c:pt>
                <c:pt idx="124">
                  <c:v>44501</c:v>
                </c:pt>
                <c:pt idx="125">
                  <c:v>44502</c:v>
                </c:pt>
                <c:pt idx="126">
                  <c:v>44503</c:v>
                </c:pt>
                <c:pt idx="127">
                  <c:v>44504</c:v>
                </c:pt>
                <c:pt idx="128">
                  <c:v>44505</c:v>
                </c:pt>
                <c:pt idx="129">
                  <c:v>44506</c:v>
                </c:pt>
                <c:pt idx="130">
                  <c:v>44507</c:v>
                </c:pt>
                <c:pt idx="131">
                  <c:v>44508</c:v>
                </c:pt>
                <c:pt idx="132">
                  <c:v>44509</c:v>
                </c:pt>
                <c:pt idx="133">
                  <c:v>44510</c:v>
                </c:pt>
                <c:pt idx="134">
                  <c:v>44511</c:v>
                </c:pt>
                <c:pt idx="135">
                  <c:v>44512</c:v>
                </c:pt>
                <c:pt idx="136">
                  <c:v>44513</c:v>
                </c:pt>
                <c:pt idx="137">
                  <c:v>44514</c:v>
                </c:pt>
                <c:pt idx="138">
                  <c:v>44515</c:v>
                </c:pt>
                <c:pt idx="139">
                  <c:v>44516</c:v>
                </c:pt>
                <c:pt idx="140">
                  <c:v>44517</c:v>
                </c:pt>
                <c:pt idx="141">
                  <c:v>44518</c:v>
                </c:pt>
                <c:pt idx="142">
                  <c:v>44519</c:v>
                </c:pt>
                <c:pt idx="143">
                  <c:v>44520</c:v>
                </c:pt>
                <c:pt idx="144">
                  <c:v>44521</c:v>
                </c:pt>
                <c:pt idx="145">
                  <c:v>44522</c:v>
                </c:pt>
                <c:pt idx="146">
                  <c:v>44523</c:v>
                </c:pt>
                <c:pt idx="147">
                  <c:v>44524</c:v>
                </c:pt>
                <c:pt idx="148">
                  <c:v>44525</c:v>
                </c:pt>
                <c:pt idx="149">
                  <c:v>44526</c:v>
                </c:pt>
                <c:pt idx="150">
                  <c:v>44527</c:v>
                </c:pt>
                <c:pt idx="151">
                  <c:v>44528</c:v>
                </c:pt>
                <c:pt idx="152">
                  <c:v>44529</c:v>
                </c:pt>
                <c:pt idx="153">
                  <c:v>44530</c:v>
                </c:pt>
                <c:pt idx="154">
                  <c:v>44531</c:v>
                </c:pt>
                <c:pt idx="155">
                  <c:v>44532</c:v>
                </c:pt>
                <c:pt idx="156">
                  <c:v>44533</c:v>
                </c:pt>
                <c:pt idx="157">
                  <c:v>44534</c:v>
                </c:pt>
                <c:pt idx="158">
                  <c:v>44535</c:v>
                </c:pt>
                <c:pt idx="159">
                  <c:v>44536</c:v>
                </c:pt>
                <c:pt idx="160">
                  <c:v>44537</c:v>
                </c:pt>
                <c:pt idx="161">
                  <c:v>44538</c:v>
                </c:pt>
                <c:pt idx="162">
                  <c:v>44539</c:v>
                </c:pt>
                <c:pt idx="163">
                  <c:v>44540</c:v>
                </c:pt>
                <c:pt idx="164">
                  <c:v>44541</c:v>
                </c:pt>
                <c:pt idx="165">
                  <c:v>44542</c:v>
                </c:pt>
                <c:pt idx="166">
                  <c:v>44543</c:v>
                </c:pt>
                <c:pt idx="167">
                  <c:v>44544</c:v>
                </c:pt>
                <c:pt idx="168">
                  <c:v>44545</c:v>
                </c:pt>
                <c:pt idx="169">
                  <c:v>44546</c:v>
                </c:pt>
                <c:pt idx="170">
                  <c:v>44547</c:v>
                </c:pt>
                <c:pt idx="171">
                  <c:v>44548</c:v>
                </c:pt>
                <c:pt idx="172">
                  <c:v>44549</c:v>
                </c:pt>
                <c:pt idx="173">
                  <c:v>44550</c:v>
                </c:pt>
                <c:pt idx="174">
                  <c:v>44551</c:v>
                </c:pt>
                <c:pt idx="175">
                  <c:v>44552</c:v>
                </c:pt>
                <c:pt idx="176">
                  <c:v>44553</c:v>
                </c:pt>
                <c:pt idx="177">
                  <c:v>44554</c:v>
                </c:pt>
                <c:pt idx="178">
                  <c:v>44555</c:v>
                </c:pt>
                <c:pt idx="179">
                  <c:v>44556</c:v>
                </c:pt>
                <c:pt idx="180">
                  <c:v>44557</c:v>
                </c:pt>
                <c:pt idx="181">
                  <c:v>44558</c:v>
                </c:pt>
                <c:pt idx="182">
                  <c:v>44559</c:v>
                </c:pt>
                <c:pt idx="183">
                  <c:v>44560</c:v>
                </c:pt>
                <c:pt idx="184">
                  <c:v>44561</c:v>
                </c:pt>
                <c:pt idx="185">
                  <c:v>44562</c:v>
                </c:pt>
                <c:pt idx="186">
                  <c:v>44563</c:v>
                </c:pt>
                <c:pt idx="187">
                  <c:v>44564</c:v>
                </c:pt>
                <c:pt idx="188">
                  <c:v>44565</c:v>
                </c:pt>
                <c:pt idx="189">
                  <c:v>44566</c:v>
                </c:pt>
                <c:pt idx="190">
                  <c:v>44567</c:v>
                </c:pt>
                <c:pt idx="191">
                  <c:v>44568</c:v>
                </c:pt>
                <c:pt idx="192">
                  <c:v>44569</c:v>
                </c:pt>
                <c:pt idx="193">
                  <c:v>44570</c:v>
                </c:pt>
                <c:pt idx="194">
                  <c:v>44571</c:v>
                </c:pt>
                <c:pt idx="195">
                  <c:v>44572</c:v>
                </c:pt>
                <c:pt idx="196">
                  <c:v>44573</c:v>
                </c:pt>
                <c:pt idx="197">
                  <c:v>44574</c:v>
                </c:pt>
                <c:pt idx="198">
                  <c:v>44575</c:v>
                </c:pt>
                <c:pt idx="199">
                  <c:v>44576</c:v>
                </c:pt>
                <c:pt idx="200">
                  <c:v>44577</c:v>
                </c:pt>
                <c:pt idx="201">
                  <c:v>44578</c:v>
                </c:pt>
                <c:pt idx="202">
                  <c:v>44579</c:v>
                </c:pt>
                <c:pt idx="203">
                  <c:v>44580</c:v>
                </c:pt>
                <c:pt idx="204">
                  <c:v>44581</c:v>
                </c:pt>
                <c:pt idx="205">
                  <c:v>44582</c:v>
                </c:pt>
                <c:pt idx="206">
                  <c:v>44583</c:v>
                </c:pt>
                <c:pt idx="207">
                  <c:v>44584</c:v>
                </c:pt>
                <c:pt idx="208">
                  <c:v>44585</c:v>
                </c:pt>
                <c:pt idx="209">
                  <c:v>44586</c:v>
                </c:pt>
                <c:pt idx="210">
                  <c:v>44587</c:v>
                </c:pt>
                <c:pt idx="211">
                  <c:v>44588</c:v>
                </c:pt>
                <c:pt idx="212">
                  <c:v>44589</c:v>
                </c:pt>
                <c:pt idx="213">
                  <c:v>44590</c:v>
                </c:pt>
                <c:pt idx="214">
                  <c:v>44591</c:v>
                </c:pt>
                <c:pt idx="215">
                  <c:v>44592</c:v>
                </c:pt>
                <c:pt idx="216">
                  <c:v>44593</c:v>
                </c:pt>
                <c:pt idx="217">
                  <c:v>44594</c:v>
                </c:pt>
                <c:pt idx="218">
                  <c:v>44595</c:v>
                </c:pt>
                <c:pt idx="219">
                  <c:v>44596</c:v>
                </c:pt>
                <c:pt idx="220">
                  <c:v>44597</c:v>
                </c:pt>
                <c:pt idx="221">
                  <c:v>44598</c:v>
                </c:pt>
                <c:pt idx="222">
                  <c:v>44599</c:v>
                </c:pt>
                <c:pt idx="223">
                  <c:v>44600</c:v>
                </c:pt>
                <c:pt idx="224">
                  <c:v>44601</c:v>
                </c:pt>
                <c:pt idx="225">
                  <c:v>44602</c:v>
                </c:pt>
                <c:pt idx="226">
                  <c:v>44603</c:v>
                </c:pt>
                <c:pt idx="227">
                  <c:v>44604</c:v>
                </c:pt>
                <c:pt idx="228">
                  <c:v>44605</c:v>
                </c:pt>
                <c:pt idx="229">
                  <c:v>44606</c:v>
                </c:pt>
                <c:pt idx="230">
                  <c:v>44607</c:v>
                </c:pt>
                <c:pt idx="231">
                  <c:v>44608</c:v>
                </c:pt>
                <c:pt idx="232">
                  <c:v>44609</c:v>
                </c:pt>
                <c:pt idx="233">
                  <c:v>44610</c:v>
                </c:pt>
                <c:pt idx="234">
                  <c:v>44611</c:v>
                </c:pt>
                <c:pt idx="235">
                  <c:v>44612</c:v>
                </c:pt>
                <c:pt idx="236">
                  <c:v>44613</c:v>
                </c:pt>
                <c:pt idx="237">
                  <c:v>44614</c:v>
                </c:pt>
                <c:pt idx="238">
                  <c:v>44615</c:v>
                </c:pt>
                <c:pt idx="239">
                  <c:v>44616</c:v>
                </c:pt>
                <c:pt idx="240">
                  <c:v>44617</c:v>
                </c:pt>
                <c:pt idx="241">
                  <c:v>44618</c:v>
                </c:pt>
                <c:pt idx="242">
                  <c:v>44619</c:v>
                </c:pt>
                <c:pt idx="243">
                  <c:v>44620</c:v>
                </c:pt>
                <c:pt idx="244">
                  <c:v>44621</c:v>
                </c:pt>
                <c:pt idx="245">
                  <c:v>44622</c:v>
                </c:pt>
                <c:pt idx="246">
                  <c:v>44623</c:v>
                </c:pt>
                <c:pt idx="247">
                  <c:v>44624</c:v>
                </c:pt>
                <c:pt idx="248">
                  <c:v>44625</c:v>
                </c:pt>
                <c:pt idx="249">
                  <c:v>44626</c:v>
                </c:pt>
                <c:pt idx="250">
                  <c:v>44627</c:v>
                </c:pt>
                <c:pt idx="251">
                  <c:v>44628</c:v>
                </c:pt>
                <c:pt idx="252">
                  <c:v>44629</c:v>
                </c:pt>
                <c:pt idx="253">
                  <c:v>44630</c:v>
                </c:pt>
                <c:pt idx="254">
                  <c:v>44631</c:v>
                </c:pt>
                <c:pt idx="255">
                  <c:v>44632</c:v>
                </c:pt>
                <c:pt idx="256">
                  <c:v>44633</c:v>
                </c:pt>
                <c:pt idx="257">
                  <c:v>44634</c:v>
                </c:pt>
                <c:pt idx="258">
                  <c:v>44635</c:v>
                </c:pt>
                <c:pt idx="259">
                  <c:v>44636</c:v>
                </c:pt>
                <c:pt idx="260">
                  <c:v>44637</c:v>
                </c:pt>
                <c:pt idx="261">
                  <c:v>44638</c:v>
                </c:pt>
                <c:pt idx="262">
                  <c:v>44639</c:v>
                </c:pt>
                <c:pt idx="263">
                  <c:v>44640</c:v>
                </c:pt>
                <c:pt idx="264">
                  <c:v>44641</c:v>
                </c:pt>
                <c:pt idx="265">
                  <c:v>44642</c:v>
                </c:pt>
                <c:pt idx="266">
                  <c:v>44643</c:v>
                </c:pt>
                <c:pt idx="267">
                  <c:v>44644</c:v>
                </c:pt>
                <c:pt idx="268">
                  <c:v>44645</c:v>
                </c:pt>
                <c:pt idx="269">
                  <c:v>44646</c:v>
                </c:pt>
                <c:pt idx="270">
                  <c:v>44647</c:v>
                </c:pt>
                <c:pt idx="271">
                  <c:v>44648</c:v>
                </c:pt>
                <c:pt idx="272">
                  <c:v>44649</c:v>
                </c:pt>
                <c:pt idx="273">
                  <c:v>44650</c:v>
                </c:pt>
                <c:pt idx="274">
                  <c:v>44651</c:v>
                </c:pt>
                <c:pt idx="275">
                  <c:v>44652</c:v>
                </c:pt>
                <c:pt idx="276">
                  <c:v>44653</c:v>
                </c:pt>
                <c:pt idx="277">
                  <c:v>44654</c:v>
                </c:pt>
                <c:pt idx="278">
                  <c:v>44655</c:v>
                </c:pt>
                <c:pt idx="279">
                  <c:v>44656</c:v>
                </c:pt>
                <c:pt idx="280">
                  <c:v>44657</c:v>
                </c:pt>
                <c:pt idx="281">
                  <c:v>44658</c:v>
                </c:pt>
                <c:pt idx="282">
                  <c:v>44659</c:v>
                </c:pt>
                <c:pt idx="283">
                  <c:v>44660</c:v>
                </c:pt>
                <c:pt idx="284">
                  <c:v>44661</c:v>
                </c:pt>
                <c:pt idx="285">
                  <c:v>44662</c:v>
                </c:pt>
                <c:pt idx="286">
                  <c:v>44663</c:v>
                </c:pt>
                <c:pt idx="287">
                  <c:v>44664</c:v>
                </c:pt>
                <c:pt idx="288">
                  <c:v>44665</c:v>
                </c:pt>
                <c:pt idx="289">
                  <c:v>44666</c:v>
                </c:pt>
                <c:pt idx="290">
                  <c:v>44667</c:v>
                </c:pt>
                <c:pt idx="291">
                  <c:v>44668</c:v>
                </c:pt>
                <c:pt idx="292">
                  <c:v>44669</c:v>
                </c:pt>
                <c:pt idx="293">
                  <c:v>44670</c:v>
                </c:pt>
                <c:pt idx="294">
                  <c:v>44671</c:v>
                </c:pt>
                <c:pt idx="295">
                  <c:v>44672</c:v>
                </c:pt>
                <c:pt idx="296">
                  <c:v>44673</c:v>
                </c:pt>
                <c:pt idx="297">
                  <c:v>44674</c:v>
                </c:pt>
                <c:pt idx="298">
                  <c:v>44675</c:v>
                </c:pt>
                <c:pt idx="299">
                  <c:v>44676</c:v>
                </c:pt>
                <c:pt idx="300">
                  <c:v>44677</c:v>
                </c:pt>
                <c:pt idx="301">
                  <c:v>44678</c:v>
                </c:pt>
                <c:pt idx="302">
                  <c:v>44679</c:v>
                </c:pt>
                <c:pt idx="303">
                  <c:v>44680</c:v>
                </c:pt>
                <c:pt idx="304">
                  <c:v>44681</c:v>
                </c:pt>
                <c:pt idx="305">
                  <c:v>44682</c:v>
                </c:pt>
                <c:pt idx="306">
                  <c:v>44683</c:v>
                </c:pt>
                <c:pt idx="307">
                  <c:v>44684</c:v>
                </c:pt>
                <c:pt idx="308">
                  <c:v>44685</c:v>
                </c:pt>
                <c:pt idx="309">
                  <c:v>44686</c:v>
                </c:pt>
                <c:pt idx="310">
                  <c:v>44687</c:v>
                </c:pt>
                <c:pt idx="311">
                  <c:v>44688</c:v>
                </c:pt>
                <c:pt idx="312">
                  <c:v>44689</c:v>
                </c:pt>
                <c:pt idx="313">
                  <c:v>44690</c:v>
                </c:pt>
                <c:pt idx="314">
                  <c:v>44691</c:v>
                </c:pt>
                <c:pt idx="315">
                  <c:v>44692</c:v>
                </c:pt>
                <c:pt idx="316">
                  <c:v>44693</c:v>
                </c:pt>
                <c:pt idx="317">
                  <c:v>44694</c:v>
                </c:pt>
                <c:pt idx="318">
                  <c:v>44695</c:v>
                </c:pt>
                <c:pt idx="319">
                  <c:v>44696</c:v>
                </c:pt>
                <c:pt idx="320">
                  <c:v>44697</c:v>
                </c:pt>
                <c:pt idx="321">
                  <c:v>44698</c:v>
                </c:pt>
                <c:pt idx="322">
                  <c:v>44699</c:v>
                </c:pt>
                <c:pt idx="323">
                  <c:v>44700</c:v>
                </c:pt>
                <c:pt idx="324">
                  <c:v>44701</c:v>
                </c:pt>
                <c:pt idx="325">
                  <c:v>44702</c:v>
                </c:pt>
                <c:pt idx="326">
                  <c:v>44703</c:v>
                </c:pt>
                <c:pt idx="327">
                  <c:v>44704</c:v>
                </c:pt>
                <c:pt idx="328">
                  <c:v>44705</c:v>
                </c:pt>
                <c:pt idx="329">
                  <c:v>44706</c:v>
                </c:pt>
                <c:pt idx="330">
                  <c:v>44707</c:v>
                </c:pt>
                <c:pt idx="331">
                  <c:v>44708</c:v>
                </c:pt>
                <c:pt idx="332">
                  <c:v>44709</c:v>
                </c:pt>
                <c:pt idx="333">
                  <c:v>44710</c:v>
                </c:pt>
                <c:pt idx="334">
                  <c:v>44711</c:v>
                </c:pt>
                <c:pt idx="335">
                  <c:v>44712</c:v>
                </c:pt>
                <c:pt idx="336">
                  <c:v>44713</c:v>
                </c:pt>
                <c:pt idx="337">
                  <c:v>44714</c:v>
                </c:pt>
                <c:pt idx="338">
                  <c:v>44715</c:v>
                </c:pt>
                <c:pt idx="339">
                  <c:v>44716</c:v>
                </c:pt>
                <c:pt idx="340">
                  <c:v>44717</c:v>
                </c:pt>
                <c:pt idx="341">
                  <c:v>44718</c:v>
                </c:pt>
                <c:pt idx="342">
                  <c:v>44719</c:v>
                </c:pt>
                <c:pt idx="343">
                  <c:v>44720</c:v>
                </c:pt>
                <c:pt idx="344">
                  <c:v>44721</c:v>
                </c:pt>
                <c:pt idx="345">
                  <c:v>44722</c:v>
                </c:pt>
                <c:pt idx="346">
                  <c:v>44723</c:v>
                </c:pt>
                <c:pt idx="347">
                  <c:v>44724</c:v>
                </c:pt>
                <c:pt idx="348">
                  <c:v>44725</c:v>
                </c:pt>
                <c:pt idx="349">
                  <c:v>44726</c:v>
                </c:pt>
                <c:pt idx="350">
                  <c:v>44727</c:v>
                </c:pt>
                <c:pt idx="351">
                  <c:v>44728</c:v>
                </c:pt>
                <c:pt idx="352">
                  <c:v>44729</c:v>
                </c:pt>
                <c:pt idx="353">
                  <c:v>44730</c:v>
                </c:pt>
                <c:pt idx="354">
                  <c:v>44731</c:v>
                </c:pt>
                <c:pt idx="355">
                  <c:v>44732</c:v>
                </c:pt>
                <c:pt idx="356">
                  <c:v>44733</c:v>
                </c:pt>
                <c:pt idx="357">
                  <c:v>44734</c:v>
                </c:pt>
                <c:pt idx="358">
                  <c:v>44735</c:v>
                </c:pt>
                <c:pt idx="359">
                  <c:v>44736</c:v>
                </c:pt>
                <c:pt idx="360">
                  <c:v>44737</c:v>
                </c:pt>
                <c:pt idx="361">
                  <c:v>44738</c:v>
                </c:pt>
                <c:pt idx="362">
                  <c:v>44739</c:v>
                </c:pt>
                <c:pt idx="363">
                  <c:v>44740</c:v>
                </c:pt>
                <c:pt idx="364">
                  <c:v>44741</c:v>
                </c:pt>
                <c:pt idx="365">
                  <c:v>44742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נתונים'!$J$4:$J$4000</c:f>
              <c:numCache>
                <c:formatCode>0.00</c:formatCode>
                <c:ptCount val="3997"/>
                <c:pt idx="0">
                  <c:v>100</c:v>
                </c:pt>
                <c:pt idx="1">
                  <c:v>99.706545640332422</c:v>
                </c:pt>
                <c:pt idx="2">
                  <c:v>99.97134573952826</c:v>
                </c:pt>
                <c:pt idx="3">
                  <c:v>99.97134573952826</c:v>
                </c:pt>
                <c:pt idx="4">
                  <c:v>99.97134573952826</c:v>
                </c:pt>
                <c:pt idx="5">
                  <c:v>99.328483064290083</c:v>
                </c:pt>
                <c:pt idx="6">
                  <c:v>99.48484849537347</c:v>
                </c:pt>
                <c:pt idx="7">
                  <c:v>98.525330192594851</c:v>
                </c:pt>
                <c:pt idx="8">
                  <c:v>97.660770372397721</c:v>
                </c:pt>
                <c:pt idx="9">
                  <c:v>97.043887559987269</c:v>
                </c:pt>
                <c:pt idx="10">
                  <c:v>97.043887559987269</c:v>
                </c:pt>
                <c:pt idx="11">
                  <c:v>97.043887559987269</c:v>
                </c:pt>
                <c:pt idx="12">
                  <c:v>99.227168545749407</c:v>
                </c:pt>
                <c:pt idx="13">
                  <c:v>99.745445969700128</c:v>
                </c:pt>
                <c:pt idx="14">
                  <c:v>99.364257474333598</c:v>
                </c:pt>
                <c:pt idx="15">
                  <c:v>98.220171001680001</c:v>
                </c:pt>
                <c:pt idx="16">
                  <c:v>97.261521009824762</c:v>
                </c:pt>
                <c:pt idx="17">
                  <c:v>97.261521009824762</c:v>
                </c:pt>
                <c:pt idx="18">
                  <c:v>97.261521009824762</c:v>
                </c:pt>
                <c:pt idx="19">
                  <c:v>96.044704814228353</c:v>
                </c:pt>
                <c:pt idx="20">
                  <c:v>95.125753997790312</c:v>
                </c:pt>
                <c:pt idx="21">
                  <c:v>95.680917269766482</c:v>
                </c:pt>
                <c:pt idx="22">
                  <c:v>95.680917269766482</c:v>
                </c:pt>
                <c:pt idx="23">
                  <c:v>95.680917269766482</c:v>
                </c:pt>
                <c:pt idx="24">
                  <c:v>95.680917269766482</c:v>
                </c:pt>
                <c:pt idx="25">
                  <c:v>95.680917269766482</c:v>
                </c:pt>
                <c:pt idx="26">
                  <c:v>96.671798963097828</c:v>
                </c:pt>
                <c:pt idx="27">
                  <c:v>97.147390222054895</c:v>
                </c:pt>
                <c:pt idx="28">
                  <c:v>95.797826652491196</c:v>
                </c:pt>
                <c:pt idx="29">
                  <c:v>96.495115056407201</c:v>
                </c:pt>
                <c:pt idx="30">
                  <c:v>94.762556904756352</c:v>
                </c:pt>
                <c:pt idx="31">
                  <c:v>94.762556904756352</c:v>
                </c:pt>
                <c:pt idx="32">
                  <c:v>94.762556904756352</c:v>
                </c:pt>
                <c:pt idx="33">
                  <c:v>96.49025251523625</c:v>
                </c:pt>
                <c:pt idx="34">
                  <c:v>96.006811725531776</c:v>
                </c:pt>
                <c:pt idx="35">
                  <c:v>95.80623190222957</c:v>
                </c:pt>
                <c:pt idx="36">
                  <c:v>96.306517923847721</c:v>
                </c:pt>
                <c:pt idx="37">
                  <c:v>96.625778484158332</c:v>
                </c:pt>
                <c:pt idx="38">
                  <c:v>96.625778484158332</c:v>
                </c:pt>
                <c:pt idx="39">
                  <c:v>96.625778484158332</c:v>
                </c:pt>
                <c:pt idx="40">
                  <c:v>96.625778484158332</c:v>
                </c:pt>
                <c:pt idx="41">
                  <c:v>96.862341112125662</c:v>
                </c:pt>
                <c:pt idx="42">
                  <c:v>97.495721832080449</c:v>
                </c:pt>
                <c:pt idx="43">
                  <c:v>97.302991539525664</c:v>
                </c:pt>
                <c:pt idx="44">
                  <c:v>97.171459800851139</c:v>
                </c:pt>
                <c:pt idx="45">
                  <c:v>97.171459800851139</c:v>
                </c:pt>
                <c:pt idx="46">
                  <c:v>97.171459800851139</c:v>
                </c:pt>
                <c:pt idx="47">
                  <c:v>95.594746093729626</c:v>
                </c:pt>
                <c:pt idx="48">
                  <c:v>95.25186747630292</c:v>
                </c:pt>
                <c:pt idx="49">
                  <c:v>95.812587938188756</c:v>
                </c:pt>
                <c:pt idx="50">
                  <c:v>94.754151655017964</c:v>
                </c:pt>
                <c:pt idx="51">
                  <c:v>93.823600204643512</c:v>
                </c:pt>
                <c:pt idx="52">
                  <c:v>93.823600204643512</c:v>
                </c:pt>
                <c:pt idx="53">
                  <c:v>93.823600204643512</c:v>
                </c:pt>
                <c:pt idx="54">
                  <c:v>95.49419568880154</c:v>
                </c:pt>
                <c:pt idx="55">
                  <c:v>96.320341433748055</c:v>
                </c:pt>
                <c:pt idx="56">
                  <c:v>96.294986754785185</c:v>
                </c:pt>
                <c:pt idx="57">
                  <c:v>96.355733786985269</c:v>
                </c:pt>
                <c:pt idx="58">
                  <c:v>96.004415187383231</c:v>
                </c:pt>
                <c:pt idx="59">
                  <c:v>96.004415187383231</c:v>
                </c:pt>
                <c:pt idx="60">
                  <c:v>96.004415187383231</c:v>
                </c:pt>
                <c:pt idx="61">
                  <c:v>96.518976240581864</c:v>
                </c:pt>
                <c:pt idx="62">
                  <c:v>97.561817659568618</c:v>
                </c:pt>
                <c:pt idx="63">
                  <c:v>98.817325789911109</c:v>
                </c:pt>
                <c:pt idx="64">
                  <c:v>99.138566099127047</c:v>
                </c:pt>
                <c:pt idx="65">
                  <c:v>101.16902436237322</c:v>
                </c:pt>
                <c:pt idx="66">
                  <c:v>101.16902436237322</c:v>
                </c:pt>
                <c:pt idx="67">
                  <c:v>101.16902436237322</c:v>
                </c:pt>
                <c:pt idx="68">
                  <c:v>103.01602589372635</c:v>
                </c:pt>
                <c:pt idx="69">
                  <c:v>103.90604459019715</c:v>
                </c:pt>
                <c:pt idx="70">
                  <c:v>104.82669729604501</c:v>
                </c:pt>
                <c:pt idx="71">
                  <c:v>104.22575667218793</c:v>
                </c:pt>
                <c:pt idx="72">
                  <c:v>105.52353417828087</c:v>
                </c:pt>
                <c:pt idx="73">
                  <c:v>105.52353417828087</c:v>
                </c:pt>
                <c:pt idx="74">
                  <c:v>105.52353417828087</c:v>
                </c:pt>
                <c:pt idx="75">
                  <c:v>105.75113583751885</c:v>
                </c:pt>
                <c:pt idx="76">
                  <c:v>106.52473140538203</c:v>
                </c:pt>
                <c:pt idx="77">
                  <c:v>105.9746043367615</c:v>
                </c:pt>
                <c:pt idx="78">
                  <c:v>105.32034942220851</c:v>
                </c:pt>
                <c:pt idx="79">
                  <c:v>105.93410631529477</c:v>
                </c:pt>
                <c:pt idx="80">
                  <c:v>105.93410631529477</c:v>
                </c:pt>
                <c:pt idx="81">
                  <c:v>105.93410631529477</c:v>
                </c:pt>
                <c:pt idx="82">
                  <c:v>105.93410631529477</c:v>
                </c:pt>
                <c:pt idx="83">
                  <c:v>103.64058457469953</c:v>
                </c:pt>
                <c:pt idx="84">
                  <c:v>102.94485913044562</c:v>
                </c:pt>
                <c:pt idx="85">
                  <c:v>102.94485913044562</c:v>
                </c:pt>
                <c:pt idx="86">
                  <c:v>105.06148856972862</c:v>
                </c:pt>
                <c:pt idx="87">
                  <c:v>105.06148856972862</c:v>
                </c:pt>
                <c:pt idx="88">
                  <c:v>105.06148856972862</c:v>
                </c:pt>
                <c:pt idx="89">
                  <c:v>105.03109768741011</c:v>
                </c:pt>
                <c:pt idx="90">
                  <c:v>104.83624871620225</c:v>
                </c:pt>
                <c:pt idx="91">
                  <c:v>102.61451892275258</c:v>
                </c:pt>
                <c:pt idx="92">
                  <c:v>102.29626560311308</c:v>
                </c:pt>
                <c:pt idx="93">
                  <c:v>99.928937434030033</c:v>
                </c:pt>
                <c:pt idx="94">
                  <c:v>99.928937434030033</c:v>
                </c:pt>
                <c:pt idx="95">
                  <c:v>99.928937434030033</c:v>
                </c:pt>
                <c:pt idx="96">
                  <c:v>98.796034806069656</c:v>
                </c:pt>
                <c:pt idx="97">
                  <c:v>96.633002831040898</c:v>
                </c:pt>
                <c:pt idx="98">
                  <c:v>95.614474117908941</c:v>
                </c:pt>
                <c:pt idx="99">
                  <c:v>96.133168331102894</c:v>
                </c:pt>
                <c:pt idx="100">
                  <c:v>97.420803965610673</c:v>
                </c:pt>
                <c:pt idx="101">
                  <c:v>97.420803965610673</c:v>
                </c:pt>
                <c:pt idx="102">
                  <c:v>97.420803965610673</c:v>
                </c:pt>
                <c:pt idx="103">
                  <c:v>98.981193427372531</c:v>
                </c:pt>
                <c:pt idx="104">
                  <c:v>98.051788147416929</c:v>
                </c:pt>
                <c:pt idx="105">
                  <c:v>97.73805004457904</c:v>
                </c:pt>
                <c:pt idx="106">
                  <c:v>99.164337567333135</c:v>
                </c:pt>
                <c:pt idx="107">
                  <c:v>100.96243582748116</c:v>
                </c:pt>
                <c:pt idx="108">
                  <c:v>100.96243582748116</c:v>
                </c:pt>
                <c:pt idx="109">
                  <c:v>100.96243582748116</c:v>
                </c:pt>
                <c:pt idx="110">
                  <c:v>100.81249589723083</c:v>
                </c:pt>
                <c:pt idx="111">
                  <c:v>101.47262059362592</c:v>
                </c:pt>
                <c:pt idx="112">
                  <c:v>101.61165453867849</c:v>
                </c:pt>
                <c:pt idx="113">
                  <c:v>99.711894435620422</c:v>
                </c:pt>
                <c:pt idx="114">
                  <c:v>100.04626360599796</c:v>
                </c:pt>
                <c:pt idx="115">
                  <c:v>100.04626360599796</c:v>
                </c:pt>
                <c:pt idx="116">
                  <c:v>100.04626360599796</c:v>
                </c:pt>
                <c:pt idx="117">
                  <c:v>99.336193665289713</c:v>
                </c:pt>
                <c:pt idx="118">
                  <c:v>101.09226567674585</c:v>
                </c:pt>
                <c:pt idx="119">
                  <c:v>101.06527857324703</c:v>
                </c:pt>
                <c:pt idx="120">
                  <c:v>100.09919583988759</c:v>
                </c:pt>
                <c:pt idx="121">
                  <c:v>100.35135333203893</c:v>
                </c:pt>
                <c:pt idx="122">
                  <c:v>100.35135333203893</c:v>
                </c:pt>
                <c:pt idx="123">
                  <c:v>100.35135333203893</c:v>
                </c:pt>
                <c:pt idx="124">
                  <c:v>102.97153364201203</c:v>
                </c:pt>
                <c:pt idx="125">
                  <c:v>102.53327975276058</c:v>
                </c:pt>
                <c:pt idx="126">
                  <c:v>102.53327975276058</c:v>
                </c:pt>
                <c:pt idx="127">
                  <c:v>103.48310770563421</c:v>
                </c:pt>
                <c:pt idx="128">
                  <c:v>102.84819875845426</c:v>
                </c:pt>
                <c:pt idx="129">
                  <c:v>102.84819875845426</c:v>
                </c:pt>
                <c:pt idx="130">
                  <c:v>102.84819875845426</c:v>
                </c:pt>
                <c:pt idx="131">
                  <c:v>102.48517532760498</c:v>
                </c:pt>
                <c:pt idx="132">
                  <c:v>101.71553925755244</c:v>
                </c:pt>
                <c:pt idx="133">
                  <c:v>101.0949400743899</c:v>
                </c:pt>
                <c:pt idx="134">
                  <c:v>101.68914260548151</c:v>
                </c:pt>
                <c:pt idx="135">
                  <c:v>102.84264156854459</c:v>
                </c:pt>
                <c:pt idx="136">
                  <c:v>102.84264156854459</c:v>
                </c:pt>
                <c:pt idx="137">
                  <c:v>102.84264156854459</c:v>
                </c:pt>
                <c:pt idx="138">
                  <c:v>103.42208281393863</c:v>
                </c:pt>
                <c:pt idx="139">
                  <c:v>103.53086480642045</c:v>
                </c:pt>
                <c:pt idx="140">
                  <c:v>103.11480494437076</c:v>
                </c:pt>
                <c:pt idx="141">
                  <c:v>102.80335918237061</c:v>
                </c:pt>
                <c:pt idx="142">
                  <c:v>103.31465538649731</c:v>
                </c:pt>
                <c:pt idx="143">
                  <c:v>103.31465538649731</c:v>
                </c:pt>
                <c:pt idx="144">
                  <c:v>103.31465538649731</c:v>
                </c:pt>
                <c:pt idx="145">
                  <c:v>103.41273978840302</c:v>
                </c:pt>
                <c:pt idx="146">
                  <c:v>103.41273978840302</c:v>
                </c:pt>
                <c:pt idx="147">
                  <c:v>101.77527904908142</c:v>
                </c:pt>
                <c:pt idx="148">
                  <c:v>102.45818822410615</c:v>
                </c:pt>
                <c:pt idx="149">
                  <c:v>99.861382844190601</c:v>
                </c:pt>
                <c:pt idx="150">
                  <c:v>99.861382844190601</c:v>
                </c:pt>
                <c:pt idx="151">
                  <c:v>99.861382844190601</c:v>
                </c:pt>
                <c:pt idx="152">
                  <c:v>98.23694676871979</c:v>
                </c:pt>
                <c:pt idx="153">
                  <c:v>96.63175246331123</c:v>
                </c:pt>
                <c:pt idx="154">
                  <c:v>97.027215990258213</c:v>
                </c:pt>
                <c:pt idx="155">
                  <c:v>96.394217327109715</c:v>
                </c:pt>
                <c:pt idx="156">
                  <c:v>97.353527235266739</c:v>
                </c:pt>
                <c:pt idx="157">
                  <c:v>97.353527235266739</c:v>
                </c:pt>
                <c:pt idx="158">
                  <c:v>97.353527235266739</c:v>
                </c:pt>
                <c:pt idx="159">
                  <c:v>96.998561729786488</c:v>
                </c:pt>
                <c:pt idx="160">
                  <c:v>98.833233246027532</c:v>
                </c:pt>
                <c:pt idx="161">
                  <c:v>100.23996640678698</c:v>
                </c:pt>
                <c:pt idx="162">
                  <c:v>99.770557521604431</c:v>
                </c:pt>
                <c:pt idx="163">
                  <c:v>98.771305310971641</c:v>
                </c:pt>
                <c:pt idx="164">
                  <c:v>98.771305310971641</c:v>
                </c:pt>
                <c:pt idx="165">
                  <c:v>98.771305310971641</c:v>
                </c:pt>
                <c:pt idx="166">
                  <c:v>99.475401272527009</c:v>
                </c:pt>
                <c:pt idx="167">
                  <c:v>98.753487570823765</c:v>
                </c:pt>
                <c:pt idx="168">
                  <c:v>98.847543010044959</c:v>
                </c:pt>
                <c:pt idx="169">
                  <c:v>100.9544126345491</c:v>
                </c:pt>
                <c:pt idx="170">
                  <c:v>99.146103037942055</c:v>
                </c:pt>
                <c:pt idx="171">
                  <c:v>99.146103037942055</c:v>
                </c:pt>
                <c:pt idx="172">
                  <c:v>99.146103037942055</c:v>
                </c:pt>
                <c:pt idx="173">
                  <c:v>97.03482239394711</c:v>
                </c:pt>
                <c:pt idx="174">
                  <c:v>99.048539622590397</c:v>
                </c:pt>
                <c:pt idx="175">
                  <c:v>99.203515756196353</c:v>
                </c:pt>
                <c:pt idx="176">
                  <c:v>100.02375698686384</c:v>
                </c:pt>
                <c:pt idx="177">
                  <c:v>99.968949201379715</c:v>
                </c:pt>
                <c:pt idx="178">
                  <c:v>99.968949201379715</c:v>
                </c:pt>
                <c:pt idx="179">
                  <c:v>99.968949201379715</c:v>
                </c:pt>
                <c:pt idx="180">
                  <c:v>99.600333848183823</c:v>
                </c:pt>
                <c:pt idx="181">
                  <c:v>100.96427664663878</c:v>
                </c:pt>
                <c:pt idx="182">
                  <c:v>100.40063866005036</c:v>
                </c:pt>
                <c:pt idx="183">
                  <c:v>100.00062518386483</c:v>
                </c:pt>
                <c:pt idx="184">
                  <c:v>100.00062518386483</c:v>
                </c:pt>
                <c:pt idx="185">
                  <c:v>100.00062518386483</c:v>
                </c:pt>
                <c:pt idx="186">
                  <c:v>100.00062518386483</c:v>
                </c:pt>
                <c:pt idx="187">
                  <c:v>100.00062518386483</c:v>
                </c:pt>
                <c:pt idx="188">
                  <c:v>101.77225732706805</c:v>
                </c:pt>
                <c:pt idx="189">
                  <c:v>101.877739738041</c:v>
                </c:pt>
                <c:pt idx="190">
                  <c:v>98.94531482001824</c:v>
                </c:pt>
                <c:pt idx="191">
                  <c:v>98.912978921231343</c:v>
                </c:pt>
                <c:pt idx="192">
                  <c:v>98.912978921231343</c:v>
                </c:pt>
                <c:pt idx="193">
                  <c:v>98.912978921231343</c:v>
                </c:pt>
                <c:pt idx="194">
                  <c:v>98.912978921231343</c:v>
                </c:pt>
                <c:pt idx="195">
                  <c:v>98.023550676188435</c:v>
                </c:pt>
                <c:pt idx="196">
                  <c:v>99.910147185647986</c:v>
                </c:pt>
                <c:pt idx="197">
                  <c:v>98.949691107072098</c:v>
                </c:pt>
                <c:pt idx="198">
                  <c:v>97.682478145482349</c:v>
                </c:pt>
                <c:pt idx="199">
                  <c:v>97.682478145482349</c:v>
                </c:pt>
                <c:pt idx="200">
                  <c:v>97.682478145482349</c:v>
                </c:pt>
                <c:pt idx="201">
                  <c:v>98.409219655919614</c:v>
                </c:pt>
                <c:pt idx="202">
                  <c:v>98.144315359412957</c:v>
                </c:pt>
                <c:pt idx="203">
                  <c:v>95.400383376638857</c:v>
                </c:pt>
                <c:pt idx="204">
                  <c:v>96.462153973755434</c:v>
                </c:pt>
                <c:pt idx="205">
                  <c:v>95.591515977094602</c:v>
                </c:pt>
                <c:pt idx="206">
                  <c:v>95.591515977094602</c:v>
                </c:pt>
                <c:pt idx="207">
                  <c:v>95.591515977094602</c:v>
                </c:pt>
                <c:pt idx="208">
                  <c:v>95.821132117674836</c:v>
                </c:pt>
                <c:pt idx="209">
                  <c:v>94.233755552414152</c:v>
                </c:pt>
                <c:pt idx="210">
                  <c:v>93.81693157675187</c:v>
                </c:pt>
                <c:pt idx="211">
                  <c:v>90.89582943317005</c:v>
                </c:pt>
                <c:pt idx="212">
                  <c:v>92.795832663286689</c:v>
                </c:pt>
                <c:pt idx="213">
                  <c:v>92.795832663286689</c:v>
                </c:pt>
                <c:pt idx="214">
                  <c:v>92.795832663286689</c:v>
                </c:pt>
                <c:pt idx="215">
                  <c:v>93.78445674821721</c:v>
                </c:pt>
                <c:pt idx="216">
                  <c:v>94.050159890773358</c:v>
                </c:pt>
                <c:pt idx="217">
                  <c:v>95.630902560579358</c:v>
                </c:pt>
                <c:pt idx="218">
                  <c:v>94.615708161393215</c:v>
                </c:pt>
                <c:pt idx="219">
                  <c:v>95.305772218426654</c:v>
                </c:pt>
                <c:pt idx="220">
                  <c:v>95.305772218426654</c:v>
                </c:pt>
                <c:pt idx="221">
                  <c:v>95.305772218426654</c:v>
                </c:pt>
                <c:pt idx="222">
                  <c:v>94.641965883716409</c:v>
                </c:pt>
                <c:pt idx="223">
                  <c:v>94.765787021391276</c:v>
                </c:pt>
                <c:pt idx="224">
                  <c:v>95.791609546279659</c:v>
                </c:pt>
                <c:pt idx="225">
                  <c:v>96.195235195906477</c:v>
                </c:pt>
                <c:pt idx="226">
                  <c:v>96.195235195906477</c:v>
                </c:pt>
                <c:pt idx="227">
                  <c:v>96.195235195906477</c:v>
                </c:pt>
                <c:pt idx="228">
                  <c:v>96.195235195906477</c:v>
                </c:pt>
                <c:pt idx="229">
                  <c:v>94.054015191273166</c:v>
                </c:pt>
                <c:pt idx="230">
                  <c:v>93.309351743377206</c:v>
                </c:pt>
                <c:pt idx="231">
                  <c:v>95.376661122211885</c:v>
                </c:pt>
                <c:pt idx="232">
                  <c:v>94.586393984619676</c:v>
                </c:pt>
                <c:pt idx="233">
                  <c:v>94.201558583374933</c:v>
                </c:pt>
                <c:pt idx="234">
                  <c:v>94.201558583374933</c:v>
                </c:pt>
                <c:pt idx="235">
                  <c:v>94.201558583374933</c:v>
                </c:pt>
                <c:pt idx="236">
                  <c:v>93.468009515298306</c:v>
                </c:pt>
                <c:pt idx="237">
                  <c:v>91.865941129213937</c:v>
                </c:pt>
                <c:pt idx="238">
                  <c:v>91.865941129213937</c:v>
                </c:pt>
                <c:pt idx="239">
                  <c:v>90.202986781181721</c:v>
                </c:pt>
                <c:pt idx="240">
                  <c:v>91.959336652133345</c:v>
                </c:pt>
                <c:pt idx="241">
                  <c:v>91.959336652133345</c:v>
                </c:pt>
                <c:pt idx="242">
                  <c:v>91.959336652133345</c:v>
                </c:pt>
                <c:pt idx="243">
                  <c:v>92.134110274792505</c:v>
                </c:pt>
                <c:pt idx="244">
                  <c:v>93.238254444970323</c:v>
                </c:pt>
                <c:pt idx="245">
                  <c:v>91.669425001033161</c:v>
                </c:pt>
                <c:pt idx="246">
                  <c:v>92.309335419131827</c:v>
                </c:pt>
                <c:pt idx="247">
                  <c:v>90.25386980129214</c:v>
                </c:pt>
                <c:pt idx="248">
                  <c:v>90.25386980129214</c:v>
                </c:pt>
                <c:pt idx="249">
                  <c:v>90.25386980129214</c:v>
                </c:pt>
                <c:pt idx="250">
                  <c:v>87.600103224802453</c:v>
                </c:pt>
                <c:pt idx="251">
                  <c:v>86.105010744479245</c:v>
                </c:pt>
                <c:pt idx="252">
                  <c:v>85.850005192499196</c:v>
                </c:pt>
                <c:pt idx="253">
                  <c:v>89.229019784637941</c:v>
                </c:pt>
                <c:pt idx="254">
                  <c:v>87.396466947049944</c:v>
                </c:pt>
                <c:pt idx="255">
                  <c:v>87.396466947049944</c:v>
                </c:pt>
                <c:pt idx="256">
                  <c:v>87.396466947049944</c:v>
                </c:pt>
                <c:pt idx="257">
                  <c:v>87.900330409672449</c:v>
                </c:pt>
                <c:pt idx="258">
                  <c:v>88.034501813554073</c:v>
                </c:pt>
                <c:pt idx="259">
                  <c:v>89.477738765532663</c:v>
                </c:pt>
                <c:pt idx="260">
                  <c:v>92.571982107237673</c:v>
                </c:pt>
                <c:pt idx="261">
                  <c:v>93.178202061508941</c:v>
                </c:pt>
                <c:pt idx="262">
                  <c:v>93.178202061508941</c:v>
                </c:pt>
                <c:pt idx="263">
                  <c:v>93.178202061508941</c:v>
                </c:pt>
                <c:pt idx="264">
                  <c:v>93.178202061508941</c:v>
                </c:pt>
                <c:pt idx="265">
                  <c:v>94.555968369864203</c:v>
                </c:pt>
                <c:pt idx="266">
                  <c:v>97.39030888598127</c:v>
                </c:pt>
                <c:pt idx="267">
                  <c:v>97.634234790578915</c:v>
                </c:pt>
                <c:pt idx="268">
                  <c:v>97.771254254289246</c:v>
                </c:pt>
                <c:pt idx="269">
                  <c:v>97.771254254289246</c:v>
                </c:pt>
                <c:pt idx="270">
                  <c:v>97.771254254289246</c:v>
                </c:pt>
                <c:pt idx="271">
                  <c:v>97.055939715603728</c:v>
                </c:pt>
                <c:pt idx="272">
                  <c:v>98.12753959237304</c:v>
                </c:pt>
                <c:pt idx="273">
                  <c:v>97.345469309897609</c:v>
                </c:pt>
                <c:pt idx="274">
                  <c:v>96.630606292892267</c:v>
                </c:pt>
                <c:pt idx="275">
                  <c:v>96.090690560730749</c:v>
                </c:pt>
                <c:pt idx="276">
                  <c:v>96.090690560730749</c:v>
                </c:pt>
                <c:pt idx="277">
                  <c:v>96.090690560730749</c:v>
                </c:pt>
                <c:pt idx="278">
                  <c:v>96.335519508688705</c:v>
                </c:pt>
                <c:pt idx="279">
                  <c:v>96.514426291343185</c:v>
                </c:pt>
                <c:pt idx="280">
                  <c:v>94.994256991552589</c:v>
                </c:pt>
                <c:pt idx="281">
                  <c:v>93.390556180932251</c:v>
                </c:pt>
                <c:pt idx="282">
                  <c:v>93.728259665255592</c:v>
                </c:pt>
                <c:pt idx="283">
                  <c:v>93.728259665255592</c:v>
                </c:pt>
                <c:pt idx="284">
                  <c:v>93.728259665255592</c:v>
                </c:pt>
                <c:pt idx="285">
                  <c:v>93.157675191280092</c:v>
                </c:pt>
                <c:pt idx="286">
                  <c:v>91.467803204622896</c:v>
                </c:pt>
                <c:pt idx="287">
                  <c:v>93.233982355227255</c:v>
                </c:pt>
                <c:pt idx="288">
                  <c:v>94.374977640993578</c:v>
                </c:pt>
                <c:pt idx="289">
                  <c:v>94.101251305505329</c:v>
                </c:pt>
                <c:pt idx="290">
                  <c:v>94.101251305505329</c:v>
                </c:pt>
                <c:pt idx="291">
                  <c:v>94.101251305505329</c:v>
                </c:pt>
                <c:pt idx="292">
                  <c:v>93.081923746323866</c:v>
                </c:pt>
                <c:pt idx="293">
                  <c:v>93.725793662233158</c:v>
                </c:pt>
                <c:pt idx="294">
                  <c:v>94.534225864342588</c:v>
                </c:pt>
                <c:pt idx="295">
                  <c:v>95.698491882855691</c:v>
                </c:pt>
                <c:pt idx="296">
                  <c:v>94.143173356886408</c:v>
                </c:pt>
                <c:pt idx="297">
                  <c:v>94.143173356886408</c:v>
                </c:pt>
                <c:pt idx="298">
                  <c:v>94.143173356886408</c:v>
                </c:pt>
                <c:pt idx="299">
                  <c:v>92.356258941431591</c:v>
                </c:pt>
                <c:pt idx="300">
                  <c:v>92.73598867444683</c:v>
                </c:pt>
                <c:pt idx="301">
                  <c:v>91.647196241394468</c:v>
                </c:pt>
                <c:pt idx="302">
                  <c:v>93.249299359915796</c:v>
                </c:pt>
                <c:pt idx="303">
                  <c:v>93.249299359915796</c:v>
                </c:pt>
                <c:pt idx="304">
                  <c:v>93.249299359915796</c:v>
                </c:pt>
                <c:pt idx="305">
                  <c:v>93.249299359915796</c:v>
                </c:pt>
                <c:pt idx="306">
                  <c:v>93.147290192636376</c:v>
                </c:pt>
                <c:pt idx="307">
                  <c:v>93.147290192636376</c:v>
                </c:pt>
                <c:pt idx="308">
                  <c:v>93.147290192636376</c:v>
                </c:pt>
                <c:pt idx="309">
                  <c:v>93.147290192636376</c:v>
                </c:pt>
                <c:pt idx="310">
                  <c:v>93.78994447325293</c:v>
                </c:pt>
                <c:pt idx="311">
                  <c:v>93.78994447325293</c:v>
                </c:pt>
                <c:pt idx="312">
                  <c:v>93.78994447325293</c:v>
                </c:pt>
                <c:pt idx="313">
                  <c:v>91.413481673255845</c:v>
                </c:pt>
                <c:pt idx="314">
                  <c:v>90.884715053350604</c:v>
                </c:pt>
                <c:pt idx="315">
                  <c:v>91.046359814848174</c:v>
                </c:pt>
                <c:pt idx="316">
                  <c:v>89.431579356845432</c:v>
                </c:pt>
                <c:pt idx="317">
                  <c:v>91.789668697703647</c:v>
                </c:pt>
                <c:pt idx="318">
                  <c:v>91.789668697703647</c:v>
                </c:pt>
                <c:pt idx="319">
                  <c:v>91.789668697703647</c:v>
                </c:pt>
                <c:pt idx="320">
                  <c:v>92.204373994712853</c:v>
                </c:pt>
                <c:pt idx="321">
                  <c:v>92.595808558975335</c:v>
                </c:pt>
                <c:pt idx="322">
                  <c:v>93.469155685717126</c:v>
                </c:pt>
                <c:pt idx="323">
                  <c:v>91.70349752166679</c:v>
                </c:pt>
                <c:pt idx="324">
                  <c:v>92.871167318999554</c:v>
                </c:pt>
                <c:pt idx="325">
                  <c:v>92.871167318999554</c:v>
                </c:pt>
                <c:pt idx="326">
                  <c:v>92.871167318999554</c:v>
                </c:pt>
                <c:pt idx="327">
                  <c:v>93.78285905611807</c:v>
                </c:pt>
                <c:pt idx="328">
                  <c:v>92.902808569047735</c:v>
                </c:pt>
                <c:pt idx="329">
                  <c:v>92.658500607643802</c:v>
                </c:pt>
                <c:pt idx="330">
                  <c:v>92.405092747762794</c:v>
                </c:pt>
                <c:pt idx="331">
                  <c:v>93.019301162529217</c:v>
                </c:pt>
                <c:pt idx="332">
                  <c:v>93.019301162529217</c:v>
                </c:pt>
                <c:pt idx="333">
                  <c:v>93.019301162529217</c:v>
                </c:pt>
                <c:pt idx="334">
                  <c:v>95.060700143410045</c:v>
                </c:pt>
                <c:pt idx="335">
                  <c:v>94.749393311157633</c:v>
                </c:pt>
                <c:pt idx="336">
                  <c:v>95.367943280540985</c:v>
                </c:pt>
                <c:pt idx="337">
                  <c:v>95.215085825588091</c:v>
                </c:pt>
                <c:pt idx="338">
                  <c:v>96.422697925396591</c:v>
                </c:pt>
                <c:pt idx="339">
                  <c:v>96.422697925396591</c:v>
                </c:pt>
                <c:pt idx="340">
                  <c:v>96.422697925396591</c:v>
                </c:pt>
                <c:pt idx="341">
                  <c:v>96.958688892184384</c:v>
                </c:pt>
                <c:pt idx="342">
                  <c:v>97.056148110225237</c:v>
                </c:pt>
                <c:pt idx="343">
                  <c:v>98.064569684208962</c:v>
                </c:pt>
                <c:pt idx="344">
                  <c:v>98.107082187017937</c:v>
                </c:pt>
                <c:pt idx="345">
                  <c:v>96.640539769855678</c:v>
                </c:pt>
                <c:pt idx="346">
                  <c:v>96.640539769855678</c:v>
                </c:pt>
                <c:pt idx="347">
                  <c:v>96.640539769855678</c:v>
                </c:pt>
                <c:pt idx="348">
                  <c:v>93.733955784912879</c:v>
                </c:pt>
                <c:pt idx="349">
                  <c:v>92.49199330497521</c:v>
                </c:pt>
                <c:pt idx="350">
                  <c:v>91.437169195245716</c:v>
                </c:pt>
                <c:pt idx="351">
                  <c:v>91.801998712815646</c:v>
                </c:pt>
                <c:pt idx="352">
                  <c:v>90.17582601549806</c:v>
                </c:pt>
                <c:pt idx="353">
                  <c:v>90.17582601549806</c:v>
                </c:pt>
                <c:pt idx="354">
                  <c:v>90.17582601549806</c:v>
                </c:pt>
                <c:pt idx="355">
                  <c:v>89.509727339950089</c:v>
                </c:pt>
                <c:pt idx="356">
                  <c:v>91.159830686316198</c:v>
                </c:pt>
                <c:pt idx="357">
                  <c:v>90.823759626528812</c:v>
                </c:pt>
                <c:pt idx="358">
                  <c:v>90.899129014678735</c:v>
                </c:pt>
                <c:pt idx="359">
                  <c:v>92.013067732072358</c:v>
                </c:pt>
                <c:pt idx="360">
                  <c:v>92.013067732072358</c:v>
                </c:pt>
                <c:pt idx="361">
                  <c:v>92.013067732072358</c:v>
                </c:pt>
                <c:pt idx="362">
                  <c:v>93.33046906503381</c:v>
                </c:pt>
                <c:pt idx="363">
                  <c:v>93.949401091223464</c:v>
                </c:pt>
                <c:pt idx="364">
                  <c:v>93.098907907985193</c:v>
                </c:pt>
                <c:pt idx="365">
                  <c:v>91.669459733469992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78-4F82-88CE-F44F100B47BD}"/>
            </c:ext>
          </c:extLst>
        </c:ser>
        <c:ser>
          <c:idx val="3"/>
          <c:order val="2"/>
          <c:tx>
            <c:strRef>
              <c:f>'איור 22 נתונים'!$K$3</c:f>
              <c:strCache>
                <c:ptCount val="1"/>
                <c:pt idx="0">
                  <c:v>מתעוררים- MSCI EM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44377</c:v>
                </c:pt>
                <c:pt idx="1">
                  <c:v>44378</c:v>
                </c:pt>
                <c:pt idx="2">
                  <c:v>44379</c:v>
                </c:pt>
                <c:pt idx="3">
                  <c:v>44380</c:v>
                </c:pt>
                <c:pt idx="4">
                  <c:v>44381</c:v>
                </c:pt>
                <c:pt idx="5">
                  <c:v>44382</c:v>
                </c:pt>
                <c:pt idx="6">
                  <c:v>44383</c:v>
                </c:pt>
                <c:pt idx="7">
                  <c:v>44384</c:v>
                </c:pt>
                <c:pt idx="8">
                  <c:v>44385</c:v>
                </c:pt>
                <c:pt idx="9">
                  <c:v>44386</c:v>
                </c:pt>
                <c:pt idx="10">
                  <c:v>44387</c:v>
                </c:pt>
                <c:pt idx="11">
                  <c:v>44388</c:v>
                </c:pt>
                <c:pt idx="12">
                  <c:v>44389</c:v>
                </c:pt>
                <c:pt idx="13">
                  <c:v>44390</c:v>
                </c:pt>
                <c:pt idx="14">
                  <c:v>44391</c:v>
                </c:pt>
                <c:pt idx="15">
                  <c:v>44392</c:v>
                </c:pt>
                <c:pt idx="16">
                  <c:v>44393</c:v>
                </c:pt>
                <c:pt idx="17">
                  <c:v>44394</c:v>
                </c:pt>
                <c:pt idx="18">
                  <c:v>44395</c:v>
                </c:pt>
                <c:pt idx="19">
                  <c:v>44396</c:v>
                </c:pt>
                <c:pt idx="20">
                  <c:v>44397</c:v>
                </c:pt>
                <c:pt idx="21">
                  <c:v>44398</c:v>
                </c:pt>
                <c:pt idx="22">
                  <c:v>44399</c:v>
                </c:pt>
                <c:pt idx="23">
                  <c:v>44400</c:v>
                </c:pt>
                <c:pt idx="24">
                  <c:v>44401</c:v>
                </c:pt>
                <c:pt idx="25">
                  <c:v>44402</c:v>
                </c:pt>
                <c:pt idx="26">
                  <c:v>44403</c:v>
                </c:pt>
                <c:pt idx="27">
                  <c:v>44404</c:v>
                </c:pt>
                <c:pt idx="28">
                  <c:v>44405</c:v>
                </c:pt>
                <c:pt idx="29">
                  <c:v>44406</c:v>
                </c:pt>
                <c:pt idx="30">
                  <c:v>44407</c:v>
                </c:pt>
                <c:pt idx="31">
                  <c:v>44408</c:v>
                </c:pt>
                <c:pt idx="32">
                  <c:v>44409</c:v>
                </c:pt>
                <c:pt idx="33">
                  <c:v>44410</c:v>
                </c:pt>
                <c:pt idx="34">
                  <c:v>44411</c:v>
                </c:pt>
                <c:pt idx="35">
                  <c:v>44412</c:v>
                </c:pt>
                <c:pt idx="36">
                  <c:v>44413</c:v>
                </c:pt>
                <c:pt idx="37">
                  <c:v>44414</c:v>
                </c:pt>
                <c:pt idx="38">
                  <c:v>44415</c:v>
                </c:pt>
                <c:pt idx="39">
                  <c:v>44416</c:v>
                </c:pt>
                <c:pt idx="40">
                  <c:v>44417</c:v>
                </c:pt>
                <c:pt idx="41">
                  <c:v>44418</c:v>
                </c:pt>
                <c:pt idx="42">
                  <c:v>44419</c:v>
                </c:pt>
                <c:pt idx="43">
                  <c:v>44420</c:v>
                </c:pt>
                <c:pt idx="44">
                  <c:v>44421</c:v>
                </c:pt>
                <c:pt idx="45">
                  <c:v>44422</c:v>
                </c:pt>
                <c:pt idx="46">
                  <c:v>44423</c:v>
                </c:pt>
                <c:pt idx="47">
                  <c:v>44424</c:v>
                </c:pt>
                <c:pt idx="48">
                  <c:v>44425</c:v>
                </c:pt>
                <c:pt idx="49">
                  <c:v>44426</c:v>
                </c:pt>
                <c:pt idx="50">
                  <c:v>44427</c:v>
                </c:pt>
                <c:pt idx="51">
                  <c:v>44428</c:v>
                </c:pt>
                <c:pt idx="52">
                  <c:v>44429</c:v>
                </c:pt>
                <c:pt idx="53">
                  <c:v>44430</c:v>
                </c:pt>
                <c:pt idx="54">
                  <c:v>44431</c:v>
                </c:pt>
                <c:pt idx="55">
                  <c:v>44432</c:v>
                </c:pt>
                <c:pt idx="56">
                  <c:v>44433</c:v>
                </c:pt>
                <c:pt idx="57">
                  <c:v>44434</c:v>
                </c:pt>
                <c:pt idx="58">
                  <c:v>44435</c:v>
                </c:pt>
                <c:pt idx="59">
                  <c:v>44436</c:v>
                </c:pt>
                <c:pt idx="60">
                  <c:v>44437</c:v>
                </c:pt>
                <c:pt idx="61">
                  <c:v>44438</c:v>
                </c:pt>
                <c:pt idx="62">
                  <c:v>44439</c:v>
                </c:pt>
                <c:pt idx="63">
                  <c:v>44440</c:v>
                </c:pt>
                <c:pt idx="64">
                  <c:v>44441</c:v>
                </c:pt>
                <c:pt idx="65">
                  <c:v>44442</c:v>
                </c:pt>
                <c:pt idx="66">
                  <c:v>44443</c:v>
                </c:pt>
                <c:pt idx="67">
                  <c:v>44444</c:v>
                </c:pt>
                <c:pt idx="68">
                  <c:v>44445</c:v>
                </c:pt>
                <c:pt idx="69">
                  <c:v>44446</c:v>
                </c:pt>
                <c:pt idx="70">
                  <c:v>44447</c:v>
                </c:pt>
                <c:pt idx="71">
                  <c:v>44448</c:v>
                </c:pt>
                <c:pt idx="72">
                  <c:v>44449</c:v>
                </c:pt>
                <c:pt idx="73">
                  <c:v>44450</c:v>
                </c:pt>
                <c:pt idx="74">
                  <c:v>44451</c:v>
                </c:pt>
                <c:pt idx="75">
                  <c:v>44452</c:v>
                </c:pt>
                <c:pt idx="76">
                  <c:v>44453</c:v>
                </c:pt>
                <c:pt idx="77">
                  <c:v>44454</c:v>
                </c:pt>
                <c:pt idx="78">
                  <c:v>44455</c:v>
                </c:pt>
                <c:pt idx="79">
                  <c:v>44456</c:v>
                </c:pt>
                <c:pt idx="80">
                  <c:v>44457</c:v>
                </c:pt>
                <c:pt idx="81">
                  <c:v>44458</c:v>
                </c:pt>
                <c:pt idx="82">
                  <c:v>44459</c:v>
                </c:pt>
                <c:pt idx="83">
                  <c:v>44460</c:v>
                </c:pt>
                <c:pt idx="84">
                  <c:v>44461</c:v>
                </c:pt>
                <c:pt idx="85">
                  <c:v>44462</c:v>
                </c:pt>
                <c:pt idx="86">
                  <c:v>44463</c:v>
                </c:pt>
                <c:pt idx="87">
                  <c:v>44464</c:v>
                </c:pt>
                <c:pt idx="88">
                  <c:v>44465</c:v>
                </c:pt>
                <c:pt idx="89">
                  <c:v>44466</c:v>
                </c:pt>
                <c:pt idx="90">
                  <c:v>44467</c:v>
                </c:pt>
                <c:pt idx="91">
                  <c:v>44468</c:v>
                </c:pt>
                <c:pt idx="92">
                  <c:v>44469</c:v>
                </c:pt>
                <c:pt idx="93">
                  <c:v>44470</c:v>
                </c:pt>
                <c:pt idx="94">
                  <c:v>44471</c:v>
                </c:pt>
                <c:pt idx="95">
                  <c:v>44472</c:v>
                </c:pt>
                <c:pt idx="96">
                  <c:v>44473</c:v>
                </c:pt>
                <c:pt idx="97">
                  <c:v>44474</c:v>
                </c:pt>
                <c:pt idx="98">
                  <c:v>44475</c:v>
                </c:pt>
                <c:pt idx="99">
                  <c:v>44476</c:v>
                </c:pt>
                <c:pt idx="100">
                  <c:v>44477</c:v>
                </c:pt>
                <c:pt idx="101">
                  <c:v>44478</c:v>
                </c:pt>
                <c:pt idx="102">
                  <c:v>44479</c:v>
                </c:pt>
                <c:pt idx="103">
                  <c:v>44480</c:v>
                </c:pt>
                <c:pt idx="104">
                  <c:v>44481</c:v>
                </c:pt>
                <c:pt idx="105">
                  <c:v>44482</c:v>
                </c:pt>
                <c:pt idx="106">
                  <c:v>44483</c:v>
                </c:pt>
                <c:pt idx="107">
                  <c:v>44484</c:v>
                </c:pt>
                <c:pt idx="108">
                  <c:v>44485</c:v>
                </c:pt>
                <c:pt idx="109">
                  <c:v>44486</c:v>
                </c:pt>
                <c:pt idx="110">
                  <c:v>44487</c:v>
                </c:pt>
                <c:pt idx="111">
                  <c:v>44488</c:v>
                </c:pt>
                <c:pt idx="112">
                  <c:v>44489</c:v>
                </c:pt>
                <c:pt idx="113">
                  <c:v>44490</c:v>
                </c:pt>
                <c:pt idx="114">
                  <c:v>44491</c:v>
                </c:pt>
                <c:pt idx="115">
                  <c:v>44492</c:v>
                </c:pt>
                <c:pt idx="116">
                  <c:v>44493</c:v>
                </c:pt>
                <c:pt idx="117">
                  <c:v>44494</c:v>
                </c:pt>
                <c:pt idx="118">
                  <c:v>44495</c:v>
                </c:pt>
                <c:pt idx="119">
                  <c:v>44496</c:v>
                </c:pt>
                <c:pt idx="120">
                  <c:v>44497</c:v>
                </c:pt>
                <c:pt idx="121">
                  <c:v>44498</c:v>
                </c:pt>
                <c:pt idx="122">
                  <c:v>44499</c:v>
                </c:pt>
                <c:pt idx="123">
                  <c:v>44500</c:v>
                </c:pt>
                <c:pt idx="124">
                  <c:v>44501</c:v>
                </c:pt>
                <c:pt idx="125">
                  <c:v>44502</c:v>
                </c:pt>
                <c:pt idx="126">
                  <c:v>44503</c:v>
                </c:pt>
                <c:pt idx="127">
                  <c:v>44504</c:v>
                </c:pt>
                <c:pt idx="128">
                  <c:v>44505</c:v>
                </c:pt>
                <c:pt idx="129">
                  <c:v>44506</c:v>
                </c:pt>
                <c:pt idx="130">
                  <c:v>44507</c:v>
                </c:pt>
                <c:pt idx="131">
                  <c:v>44508</c:v>
                </c:pt>
                <c:pt idx="132">
                  <c:v>44509</c:v>
                </c:pt>
                <c:pt idx="133">
                  <c:v>44510</c:v>
                </c:pt>
                <c:pt idx="134">
                  <c:v>44511</c:v>
                </c:pt>
                <c:pt idx="135">
                  <c:v>44512</c:v>
                </c:pt>
                <c:pt idx="136">
                  <c:v>44513</c:v>
                </c:pt>
                <c:pt idx="137">
                  <c:v>44514</c:v>
                </c:pt>
                <c:pt idx="138">
                  <c:v>44515</c:v>
                </c:pt>
                <c:pt idx="139">
                  <c:v>44516</c:v>
                </c:pt>
                <c:pt idx="140">
                  <c:v>44517</c:v>
                </c:pt>
                <c:pt idx="141">
                  <c:v>44518</c:v>
                </c:pt>
                <c:pt idx="142">
                  <c:v>44519</c:v>
                </c:pt>
                <c:pt idx="143">
                  <c:v>44520</c:v>
                </c:pt>
                <c:pt idx="144">
                  <c:v>44521</c:v>
                </c:pt>
                <c:pt idx="145">
                  <c:v>44522</c:v>
                </c:pt>
                <c:pt idx="146">
                  <c:v>44523</c:v>
                </c:pt>
                <c:pt idx="147">
                  <c:v>44524</c:v>
                </c:pt>
                <c:pt idx="148">
                  <c:v>44525</c:v>
                </c:pt>
                <c:pt idx="149">
                  <c:v>44526</c:v>
                </c:pt>
                <c:pt idx="150">
                  <c:v>44527</c:v>
                </c:pt>
                <c:pt idx="151">
                  <c:v>44528</c:v>
                </c:pt>
                <c:pt idx="152">
                  <c:v>44529</c:v>
                </c:pt>
                <c:pt idx="153">
                  <c:v>44530</c:v>
                </c:pt>
                <c:pt idx="154">
                  <c:v>44531</c:v>
                </c:pt>
                <c:pt idx="155">
                  <c:v>44532</c:v>
                </c:pt>
                <c:pt idx="156">
                  <c:v>44533</c:v>
                </c:pt>
                <c:pt idx="157">
                  <c:v>44534</c:v>
                </c:pt>
                <c:pt idx="158">
                  <c:v>44535</c:v>
                </c:pt>
                <c:pt idx="159">
                  <c:v>44536</c:v>
                </c:pt>
                <c:pt idx="160">
                  <c:v>44537</c:v>
                </c:pt>
                <c:pt idx="161">
                  <c:v>44538</c:v>
                </c:pt>
                <c:pt idx="162">
                  <c:v>44539</c:v>
                </c:pt>
                <c:pt idx="163">
                  <c:v>44540</c:v>
                </c:pt>
                <c:pt idx="164">
                  <c:v>44541</c:v>
                </c:pt>
                <c:pt idx="165">
                  <c:v>44542</c:v>
                </c:pt>
                <c:pt idx="166">
                  <c:v>44543</c:v>
                </c:pt>
                <c:pt idx="167">
                  <c:v>44544</c:v>
                </c:pt>
                <c:pt idx="168">
                  <c:v>44545</c:v>
                </c:pt>
                <c:pt idx="169">
                  <c:v>44546</c:v>
                </c:pt>
                <c:pt idx="170">
                  <c:v>44547</c:v>
                </c:pt>
                <c:pt idx="171">
                  <c:v>44548</c:v>
                </c:pt>
                <c:pt idx="172">
                  <c:v>44549</c:v>
                </c:pt>
                <c:pt idx="173">
                  <c:v>44550</c:v>
                </c:pt>
                <c:pt idx="174">
                  <c:v>44551</c:v>
                </c:pt>
                <c:pt idx="175">
                  <c:v>44552</c:v>
                </c:pt>
                <c:pt idx="176">
                  <c:v>44553</c:v>
                </c:pt>
                <c:pt idx="177">
                  <c:v>44554</c:v>
                </c:pt>
                <c:pt idx="178">
                  <c:v>44555</c:v>
                </c:pt>
                <c:pt idx="179">
                  <c:v>44556</c:v>
                </c:pt>
                <c:pt idx="180">
                  <c:v>44557</c:v>
                </c:pt>
                <c:pt idx="181">
                  <c:v>44558</c:v>
                </c:pt>
                <c:pt idx="182">
                  <c:v>44559</c:v>
                </c:pt>
                <c:pt idx="183">
                  <c:v>44560</c:v>
                </c:pt>
                <c:pt idx="184">
                  <c:v>44561</c:v>
                </c:pt>
                <c:pt idx="185">
                  <c:v>44562</c:v>
                </c:pt>
                <c:pt idx="186">
                  <c:v>44563</c:v>
                </c:pt>
                <c:pt idx="187">
                  <c:v>44564</c:v>
                </c:pt>
                <c:pt idx="188">
                  <c:v>44565</c:v>
                </c:pt>
                <c:pt idx="189">
                  <c:v>44566</c:v>
                </c:pt>
                <c:pt idx="190">
                  <c:v>44567</c:v>
                </c:pt>
                <c:pt idx="191">
                  <c:v>44568</c:v>
                </c:pt>
                <c:pt idx="192">
                  <c:v>44569</c:v>
                </c:pt>
                <c:pt idx="193">
                  <c:v>44570</c:v>
                </c:pt>
                <c:pt idx="194">
                  <c:v>44571</c:v>
                </c:pt>
                <c:pt idx="195">
                  <c:v>44572</c:v>
                </c:pt>
                <c:pt idx="196">
                  <c:v>44573</c:v>
                </c:pt>
                <c:pt idx="197">
                  <c:v>44574</c:v>
                </c:pt>
                <c:pt idx="198">
                  <c:v>44575</c:v>
                </c:pt>
                <c:pt idx="199">
                  <c:v>44576</c:v>
                </c:pt>
                <c:pt idx="200">
                  <c:v>44577</c:v>
                </c:pt>
                <c:pt idx="201">
                  <c:v>44578</c:v>
                </c:pt>
                <c:pt idx="202">
                  <c:v>44579</c:v>
                </c:pt>
                <c:pt idx="203">
                  <c:v>44580</c:v>
                </c:pt>
                <c:pt idx="204">
                  <c:v>44581</c:v>
                </c:pt>
                <c:pt idx="205">
                  <c:v>44582</c:v>
                </c:pt>
                <c:pt idx="206">
                  <c:v>44583</c:v>
                </c:pt>
                <c:pt idx="207">
                  <c:v>44584</c:v>
                </c:pt>
                <c:pt idx="208">
                  <c:v>44585</c:v>
                </c:pt>
                <c:pt idx="209">
                  <c:v>44586</c:v>
                </c:pt>
                <c:pt idx="210">
                  <c:v>44587</c:v>
                </c:pt>
                <c:pt idx="211">
                  <c:v>44588</c:v>
                </c:pt>
                <c:pt idx="212">
                  <c:v>44589</c:v>
                </c:pt>
                <c:pt idx="213">
                  <c:v>44590</c:v>
                </c:pt>
                <c:pt idx="214">
                  <c:v>44591</c:v>
                </c:pt>
                <c:pt idx="215">
                  <c:v>44592</c:v>
                </c:pt>
                <c:pt idx="216">
                  <c:v>44593</c:v>
                </c:pt>
                <c:pt idx="217">
                  <c:v>44594</c:v>
                </c:pt>
                <c:pt idx="218">
                  <c:v>44595</c:v>
                </c:pt>
                <c:pt idx="219">
                  <c:v>44596</c:v>
                </c:pt>
                <c:pt idx="220">
                  <c:v>44597</c:v>
                </c:pt>
                <c:pt idx="221">
                  <c:v>44598</c:v>
                </c:pt>
                <c:pt idx="222">
                  <c:v>44599</c:v>
                </c:pt>
                <c:pt idx="223">
                  <c:v>44600</c:v>
                </c:pt>
                <c:pt idx="224">
                  <c:v>44601</c:v>
                </c:pt>
                <c:pt idx="225">
                  <c:v>44602</c:v>
                </c:pt>
                <c:pt idx="226">
                  <c:v>44603</c:v>
                </c:pt>
                <c:pt idx="227">
                  <c:v>44604</c:v>
                </c:pt>
                <c:pt idx="228">
                  <c:v>44605</c:v>
                </c:pt>
                <c:pt idx="229">
                  <c:v>44606</c:v>
                </c:pt>
                <c:pt idx="230">
                  <c:v>44607</c:v>
                </c:pt>
                <c:pt idx="231">
                  <c:v>44608</c:v>
                </c:pt>
                <c:pt idx="232">
                  <c:v>44609</c:v>
                </c:pt>
                <c:pt idx="233">
                  <c:v>44610</c:v>
                </c:pt>
                <c:pt idx="234">
                  <c:v>44611</c:v>
                </c:pt>
                <c:pt idx="235">
                  <c:v>44612</c:v>
                </c:pt>
                <c:pt idx="236">
                  <c:v>44613</c:v>
                </c:pt>
                <c:pt idx="237">
                  <c:v>44614</c:v>
                </c:pt>
                <c:pt idx="238">
                  <c:v>44615</c:v>
                </c:pt>
                <c:pt idx="239">
                  <c:v>44616</c:v>
                </c:pt>
                <c:pt idx="240">
                  <c:v>44617</c:v>
                </c:pt>
                <c:pt idx="241">
                  <c:v>44618</c:v>
                </c:pt>
                <c:pt idx="242">
                  <c:v>44619</c:v>
                </c:pt>
                <c:pt idx="243">
                  <c:v>44620</c:v>
                </c:pt>
                <c:pt idx="244">
                  <c:v>44621</c:v>
                </c:pt>
                <c:pt idx="245">
                  <c:v>44622</c:v>
                </c:pt>
                <c:pt idx="246">
                  <c:v>44623</c:v>
                </c:pt>
                <c:pt idx="247">
                  <c:v>44624</c:v>
                </c:pt>
                <c:pt idx="248">
                  <c:v>44625</c:v>
                </c:pt>
                <c:pt idx="249">
                  <c:v>44626</c:v>
                </c:pt>
                <c:pt idx="250">
                  <c:v>44627</c:v>
                </c:pt>
                <c:pt idx="251">
                  <c:v>44628</c:v>
                </c:pt>
                <c:pt idx="252">
                  <c:v>44629</c:v>
                </c:pt>
                <c:pt idx="253">
                  <c:v>44630</c:v>
                </c:pt>
                <c:pt idx="254">
                  <c:v>44631</c:v>
                </c:pt>
                <c:pt idx="255">
                  <c:v>44632</c:v>
                </c:pt>
                <c:pt idx="256">
                  <c:v>44633</c:v>
                </c:pt>
                <c:pt idx="257">
                  <c:v>44634</c:v>
                </c:pt>
                <c:pt idx="258">
                  <c:v>44635</c:v>
                </c:pt>
                <c:pt idx="259">
                  <c:v>44636</c:v>
                </c:pt>
                <c:pt idx="260">
                  <c:v>44637</c:v>
                </c:pt>
                <c:pt idx="261">
                  <c:v>44638</c:v>
                </c:pt>
                <c:pt idx="262">
                  <c:v>44639</c:v>
                </c:pt>
                <c:pt idx="263">
                  <c:v>44640</c:v>
                </c:pt>
                <c:pt idx="264">
                  <c:v>44641</c:v>
                </c:pt>
                <c:pt idx="265">
                  <c:v>44642</c:v>
                </c:pt>
                <c:pt idx="266">
                  <c:v>44643</c:v>
                </c:pt>
                <c:pt idx="267">
                  <c:v>44644</c:v>
                </c:pt>
                <c:pt idx="268">
                  <c:v>44645</c:v>
                </c:pt>
                <c:pt idx="269">
                  <c:v>44646</c:v>
                </c:pt>
                <c:pt idx="270">
                  <c:v>44647</c:v>
                </c:pt>
                <c:pt idx="271">
                  <c:v>44648</c:v>
                </c:pt>
                <c:pt idx="272">
                  <c:v>44649</c:v>
                </c:pt>
                <c:pt idx="273">
                  <c:v>44650</c:v>
                </c:pt>
                <c:pt idx="274">
                  <c:v>44651</c:v>
                </c:pt>
                <c:pt idx="275">
                  <c:v>44652</c:v>
                </c:pt>
                <c:pt idx="276">
                  <c:v>44653</c:v>
                </c:pt>
                <c:pt idx="277">
                  <c:v>44654</c:v>
                </c:pt>
                <c:pt idx="278">
                  <c:v>44655</c:v>
                </c:pt>
                <c:pt idx="279">
                  <c:v>44656</c:v>
                </c:pt>
                <c:pt idx="280">
                  <c:v>44657</c:v>
                </c:pt>
                <c:pt idx="281">
                  <c:v>44658</c:v>
                </c:pt>
                <c:pt idx="282">
                  <c:v>44659</c:v>
                </c:pt>
                <c:pt idx="283">
                  <c:v>44660</c:v>
                </c:pt>
                <c:pt idx="284">
                  <c:v>44661</c:v>
                </c:pt>
                <c:pt idx="285">
                  <c:v>44662</c:v>
                </c:pt>
                <c:pt idx="286">
                  <c:v>44663</c:v>
                </c:pt>
                <c:pt idx="287">
                  <c:v>44664</c:v>
                </c:pt>
                <c:pt idx="288">
                  <c:v>44665</c:v>
                </c:pt>
                <c:pt idx="289">
                  <c:v>44666</c:v>
                </c:pt>
                <c:pt idx="290">
                  <c:v>44667</c:v>
                </c:pt>
                <c:pt idx="291">
                  <c:v>44668</c:v>
                </c:pt>
                <c:pt idx="292">
                  <c:v>44669</c:v>
                </c:pt>
                <c:pt idx="293">
                  <c:v>44670</c:v>
                </c:pt>
                <c:pt idx="294">
                  <c:v>44671</c:v>
                </c:pt>
                <c:pt idx="295">
                  <c:v>44672</c:v>
                </c:pt>
                <c:pt idx="296">
                  <c:v>44673</c:v>
                </c:pt>
                <c:pt idx="297">
                  <c:v>44674</c:v>
                </c:pt>
                <c:pt idx="298">
                  <c:v>44675</c:v>
                </c:pt>
                <c:pt idx="299">
                  <c:v>44676</c:v>
                </c:pt>
                <c:pt idx="300">
                  <c:v>44677</c:v>
                </c:pt>
                <c:pt idx="301">
                  <c:v>44678</c:v>
                </c:pt>
                <c:pt idx="302">
                  <c:v>44679</c:v>
                </c:pt>
                <c:pt idx="303">
                  <c:v>44680</c:v>
                </c:pt>
                <c:pt idx="304">
                  <c:v>44681</c:v>
                </c:pt>
                <c:pt idx="305">
                  <c:v>44682</c:v>
                </c:pt>
                <c:pt idx="306">
                  <c:v>44683</c:v>
                </c:pt>
                <c:pt idx="307">
                  <c:v>44684</c:v>
                </c:pt>
                <c:pt idx="308">
                  <c:v>44685</c:v>
                </c:pt>
                <c:pt idx="309">
                  <c:v>44686</c:v>
                </c:pt>
                <c:pt idx="310">
                  <c:v>44687</c:v>
                </c:pt>
                <c:pt idx="311">
                  <c:v>44688</c:v>
                </c:pt>
                <c:pt idx="312">
                  <c:v>44689</c:v>
                </c:pt>
                <c:pt idx="313">
                  <c:v>44690</c:v>
                </c:pt>
                <c:pt idx="314">
                  <c:v>44691</c:v>
                </c:pt>
                <c:pt idx="315">
                  <c:v>44692</c:v>
                </c:pt>
                <c:pt idx="316">
                  <c:v>44693</c:v>
                </c:pt>
                <c:pt idx="317">
                  <c:v>44694</c:v>
                </c:pt>
                <c:pt idx="318">
                  <c:v>44695</c:v>
                </c:pt>
                <c:pt idx="319">
                  <c:v>44696</c:v>
                </c:pt>
                <c:pt idx="320">
                  <c:v>44697</c:v>
                </c:pt>
                <c:pt idx="321">
                  <c:v>44698</c:v>
                </c:pt>
                <c:pt idx="322">
                  <c:v>44699</c:v>
                </c:pt>
                <c:pt idx="323">
                  <c:v>44700</c:v>
                </c:pt>
                <c:pt idx="324">
                  <c:v>44701</c:v>
                </c:pt>
                <c:pt idx="325">
                  <c:v>44702</c:v>
                </c:pt>
                <c:pt idx="326">
                  <c:v>44703</c:v>
                </c:pt>
                <c:pt idx="327">
                  <c:v>44704</c:v>
                </c:pt>
                <c:pt idx="328">
                  <c:v>44705</c:v>
                </c:pt>
                <c:pt idx="329">
                  <c:v>44706</c:v>
                </c:pt>
                <c:pt idx="330">
                  <c:v>44707</c:v>
                </c:pt>
                <c:pt idx="331">
                  <c:v>44708</c:v>
                </c:pt>
                <c:pt idx="332">
                  <c:v>44709</c:v>
                </c:pt>
                <c:pt idx="333">
                  <c:v>44710</c:v>
                </c:pt>
                <c:pt idx="334">
                  <c:v>44711</c:v>
                </c:pt>
                <c:pt idx="335">
                  <c:v>44712</c:v>
                </c:pt>
                <c:pt idx="336">
                  <c:v>44713</c:v>
                </c:pt>
                <c:pt idx="337">
                  <c:v>44714</c:v>
                </c:pt>
                <c:pt idx="338">
                  <c:v>44715</c:v>
                </c:pt>
                <c:pt idx="339">
                  <c:v>44716</c:v>
                </c:pt>
                <c:pt idx="340">
                  <c:v>44717</c:v>
                </c:pt>
                <c:pt idx="341">
                  <c:v>44718</c:v>
                </c:pt>
                <c:pt idx="342">
                  <c:v>44719</c:v>
                </c:pt>
                <c:pt idx="343">
                  <c:v>44720</c:v>
                </c:pt>
                <c:pt idx="344">
                  <c:v>44721</c:v>
                </c:pt>
                <c:pt idx="345">
                  <c:v>44722</c:v>
                </c:pt>
                <c:pt idx="346">
                  <c:v>44723</c:v>
                </c:pt>
                <c:pt idx="347">
                  <c:v>44724</c:v>
                </c:pt>
                <c:pt idx="348">
                  <c:v>44725</c:v>
                </c:pt>
                <c:pt idx="349">
                  <c:v>44726</c:v>
                </c:pt>
                <c:pt idx="350">
                  <c:v>44727</c:v>
                </c:pt>
                <c:pt idx="351">
                  <c:v>44728</c:v>
                </c:pt>
                <c:pt idx="352">
                  <c:v>44729</c:v>
                </c:pt>
                <c:pt idx="353">
                  <c:v>44730</c:v>
                </c:pt>
                <c:pt idx="354">
                  <c:v>44731</c:v>
                </c:pt>
                <c:pt idx="355">
                  <c:v>44732</c:v>
                </c:pt>
                <c:pt idx="356">
                  <c:v>44733</c:v>
                </c:pt>
                <c:pt idx="357">
                  <c:v>44734</c:v>
                </c:pt>
                <c:pt idx="358">
                  <c:v>44735</c:v>
                </c:pt>
                <c:pt idx="359">
                  <c:v>44736</c:v>
                </c:pt>
                <c:pt idx="360">
                  <c:v>44737</c:v>
                </c:pt>
                <c:pt idx="361">
                  <c:v>44738</c:v>
                </c:pt>
                <c:pt idx="362">
                  <c:v>44739</c:v>
                </c:pt>
                <c:pt idx="363">
                  <c:v>44740</c:v>
                </c:pt>
                <c:pt idx="364">
                  <c:v>44741</c:v>
                </c:pt>
                <c:pt idx="365">
                  <c:v>44742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נתונים'!$K$4:$K$4000</c:f>
              <c:numCache>
                <c:formatCode>0.00</c:formatCode>
                <c:ptCount val="3997"/>
                <c:pt idx="0">
                  <c:v>100</c:v>
                </c:pt>
                <c:pt idx="1">
                  <c:v>99.532968631787227</c:v>
                </c:pt>
                <c:pt idx="2">
                  <c:v>98.598905895361696</c:v>
                </c:pt>
                <c:pt idx="3">
                  <c:v>98.598905895361696</c:v>
                </c:pt>
                <c:pt idx="4">
                  <c:v>98.598905895361696</c:v>
                </c:pt>
                <c:pt idx="5">
                  <c:v>98.532706745038695</c:v>
                </c:pt>
                <c:pt idx="6">
                  <c:v>97.958738287842621</c:v>
                </c:pt>
                <c:pt idx="7">
                  <c:v>97.529535005528714</c:v>
                </c:pt>
                <c:pt idx="8">
                  <c:v>95.752342431472954</c:v>
                </c:pt>
                <c:pt idx="9">
                  <c:v>95.892015364022569</c:v>
                </c:pt>
                <c:pt idx="10">
                  <c:v>95.892015364022569</c:v>
                </c:pt>
                <c:pt idx="11">
                  <c:v>95.892015364022569</c:v>
                </c:pt>
                <c:pt idx="12">
                  <c:v>96.521998486876541</c:v>
                </c:pt>
                <c:pt idx="13">
                  <c:v>97.44442181225628</c:v>
                </c:pt>
                <c:pt idx="14">
                  <c:v>97.344031891986262</c:v>
                </c:pt>
                <c:pt idx="15">
                  <c:v>98.096956294011505</c:v>
                </c:pt>
                <c:pt idx="16">
                  <c:v>97.485887214106953</c:v>
                </c:pt>
                <c:pt idx="17">
                  <c:v>97.485887214106953</c:v>
                </c:pt>
                <c:pt idx="18">
                  <c:v>97.485887214106953</c:v>
                </c:pt>
                <c:pt idx="19">
                  <c:v>95.822906360938134</c:v>
                </c:pt>
                <c:pt idx="20">
                  <c:v>95.375516498865139</c:v>
                </c:pt>
                <c:pt idx="21">
                  <c:v>95.454082523424304</c:v>
                </c:pt>
                <c:pt idx="22">
                  <c:v>96.489262643310241</c:v>
                </c:pt>
                <c:pt idx="23">
                  <c:v>95.392248152243482</c:v>
                </c:pt>
                <c:pt idx="24">
                  <c:v>95.392248152243482</c:v>
                </c:pt>
                <c:pt idx="25">
                  <c:v>95.392248152243482</c:v>
                </c:pt>
                <c:pt idx="26">
                  <c:v>93.11456090321829</c:v>
                </c:pt>
                <c:pt idx="27">
                  <c:v>91.109672350579061</c:v>
                </c:pt>
                <c:pt idx="28">
                  <c:v>92.257609264971194</c:v>
                </c:pt>
                <c:pt idx="29">
                  <c:v>94.236309142757378</c:v>
                </c:pt>
                <c:pt idx="30">
                  <c:v>92.955246464528884</c:v>
                </c:pt>
                <c:pt idx="31">
                  <c:v>92.955246464528884</c:v>
                </c:pt>
                <c:pt idx="32">
                  <c:v>92.955246464528884</c:v>
                </c:pt>
                <c:pt idx="33">
                  <c:v>94.068992608973957</c:v>
                </c:pt>
                <c:pt idx="34">
                  <c:v>94.14683117034275</c:v>
                </c:pt>
                <c:pt idx="35">
                  <c:v>94.860472560088425</c:v>
                </c:pt>
                <c:pt idx="36">
                  <c:v>94.576761915847015</c:v>
                </c:pt>
                <c:pt idx="37">
                  <c:v>94.026799743932926</c:v>
                </c:pt>
                <c:pt idx="38">
                  <c:v>94.026799743932926</c:v>
                </c:pt>
                <c:pt idx="39">
                  <c:v>94.026799743932926</c:v>
                </c:pt>
                <c:pt idx="40">
                  <c:v>94.148286096723496</c:v>
                </c:pt>
                <c:pt idx="41">
                  <c:v>94.594221032415746</c:v>
                </c:pt>
                <c:pt idx="42">
                  <c:v>94.394168655066039</c:v>
                </c:pt>
                <c:pt idx="43">
                  <c:v>93.90895070709422</c:v>
                </c:pt>
                <c:pt idx="44">
                  <c:v>93.177850200779829</c:v>
                </c:pt>
                <c:pt idx="45">
                  <c:v>93.177850200779829</c:v>
                </c:pt>
                <c:pt idx="46">
                  <c:v>93.177850200779829</c:v>
                </c:pt>
                <c:pt idx="47">
                  <c:v>92.547139614735499</c:v>
                </c:pt>
                <c:pt idx="48">
                  <c:v>91.353372519350529</c:v>
                </c:pt>
                <c:pt idx="49">
                  <c:v>91.776756096141526</c:v>
                </c:pt>
                <c:pt idx="50">
                  <c:v>89.653291043473203</c:v>
                </c:pt>
                <c:pt idx="51">
                  <c:v>88.807251353081526</c:v>
                </c:pt>
                <c:pt idx="52">
                  <c:v>88.807251353081526</c:v>
                </c:pt>
                <c:pt idx="53">
                  <c:v>88.807251353081526</c:v>
                </c:pt>
                <c:pt idx="54">
                  <c:v>90.025752196938825</c:v>
                </c:pt>
                <c:pt idx="55">
                  <c:v>92.388552639236451</c:v>
                </c:pt>
                <c:pt idx="56">
                  <c:v>92.77410813012861</c:v>
                </c:pt>
                <c:pt idx="57">
                  <c:v>92.106296921375787</c:v>
                </c:pt>
                <c:pt idx="58">
                  <c:v>92.582057847872917</c:v>
                </c:pt>
                <c:pt idx="59">
                  <c:v>92.582057847872917</c:v>
                </c:pt>
                <c:pt idx="60">
                  <c:v>92.582057847872917</c:v>
                </c:pt>
                <c:pt idx="61">
                  <c:v>93.507391026014105</c:v>
                </c:pt>
                <c:pt idx="62">
                  <c:v>95.200925333178162</c:v>
                </c:pt>
                <c:pt idx="63">
                  <c:v>95.475178955944855</c:v>
                </c:pt>
                <c:pt idx="64">
                  <c:v>95.436623406855645</c:v>
                </c:pt>
                <c:pt idx="65">
                  <c:v>95.727608683000668</c:v>
                </c:pt>
                <c:pt idx="66">
                  <c:v>95.727608683000668</c:v>
                </c:pt>
                <c:pt idx="67">
                  <c:v>95.727608683000668</c:v>
                </c:pt>
                <c:pt idx="68">
                  <c:v>96.343042542047385</c:v>
                </c:pt>
                <c:pt idx="69">
                  <c:v>96.436157830413819</c:v>
                </c:pt>
                <c:pt idx="70">
                  <c:v>95.559564686026917</c:v>
                </c:pt>
                <c:pt idx="71">
                  <c:v>94.568032357562743</c:v>
                </c:pt>
                <c:pt idx="72">
                  <c:v>95.220566839317982</c:v>
                </c:pt>
                <c:pt idx="73">
                  <c:v>95.220566839317982</c:v>
                </c:pt>
                <c:pt idx="74">
                  <c:v>95.220566839317982</c:v>
                </c:pt>
                <c:pt idx="75">
                  <c:v>94.682244078449685</c:v>
                </c:pt>
                <c:pt idx="76">
                  <c:v>94.290141418844271</c:v>
                </c:pt>
                <c:pt idx="77">
                  <c:v>93.746726415643437</c:v>
                </c:pt>
                <c:pt idx="78">
                  <c:v>92.881045219111982</c:v>
                </c:pt>
                <c:pt idx="79">
                  <c:v>93.068003259035152</c:v>
                </c:pt>
                <c:pt idx="80">
                  <c:v>93.068003259035152</c:v>
                </c:pt>
                <c:pt idx="81">
                  <c:v>93.068003259035152</c:v>
                </c:pt>
                <c:pt idx="82">
                  <c:v>91.531601000989411</c:v>
                </c:pt>
                <c:pt idx="83">
                  <c:v>91.762206832334357</c:v>
                </c:pt>
                <c:pt idx="84">
                  <c:v>91.863324215794734</c:v>
                </c:pt>
                <c:pt idx="85">
                  <c:v>92.571145900017527</c:v>
                </c:pt>
                <c:pt idx="86">
                  <c:v>92.031368212768498</c:v>
                </c:pt>
                <c:pt idx="87">
                  <c:v>92.031368212768498</c:v>
                </c:pt>
                <c:pt idx="88">
                  <c:v>92.031368212768498</c:v>
                </c:pt>
                <c:pt idx="89">
                  <c:v>92.195774893790443</c:v>
                </c:pt>
                <c:pt idx="90">
                  <c:v>91.725106209625878</c:v>
                </c:pt>
                <c:pt idx="91">
                  <c:v>91.026014083687443</c:v>
                </c:pt>
                <c:pt idx="92">
                  <c:v>91.158412384333417</c:v>
                </c:pt>
                <c:pt idx="93">
                  <c:v>90.685561310597748</c:v>
                </c:pt>
                <c:pt idx="94">
                  <c:v>90.685561310597748</c:v>
                </c:pt>
                <c:pt idx="95">
                  <c:v>90.685561310597748</c:v>
                </c:pt>
                <c:pt idx="96">
                  <c:v>89.944276319618311</c:v>
                </c:pt>
                <c:pt idx="97">
                  <c:v>89.951550951521938</c:v>
                </c:pt>
                <c:pt idx="98">
                  <c:v>89.26919047896186</c:v>
                </c:pt>
                <c:pt idx="99">
                  <c:v>91.171506721759968</c:v>
                </c:pt>
                <c:pt idx="100">
                  <c:v>91.445032881336303</c:v>
                </c:pt>
                <c:pt idx="101">
                  <c:v>91.445032881336303</c:v>
                </c:pt>
                <c:pt idx="102">
                  <c:v>91.445032881336303</c:v>
                </c:pt>
                <c:pt idx="103">
                  <c:v>92.071378688238482</c:v>
                </c:pt>
                <c:pt idx="104">
                  <c:v>91.19696793342267</c:v>
                </c:pt>
                <c:pt idx="105">
                  <c:v>91.677093639061965</c:v>
                </c:pt>
                <c:pt idx="106">
                  <c:v>92.145579933655455</c:v>
                </c:pt>
                <c:pt idx="107">
                  <c:v>93.382267357271829</c:v>
                </c:pt>
                <c:pt idx="108">
                  <c:v>93.382267357271829</c:v>
                </c:pt>
                <c:pt idx="109">
                  <c:v>93.382267357271829</c:v>
                </c:pt>
                <c:pt idx="110">
                  <c:v>93.33498224989826</c:v>
                </c:pt>
                <c:pt idx="111">
                  <c:v>94.175202234767028</c:v>
                </c:pt>
                <c:pt idx="112">
                  <c:v>94.652418087644875</c:v>
                </c:pt>
                <c:pt idx="113">
                  <c:v>94.0609905138801</c:v>
                </c:pt>
                <c:pt idx="114">
                  <c:v>94.071174998545175</c:v>
                </c:pt>
                <c:pt idx="115">
                  <c:v>94.071174998545175</c:v>
                </c:pt>
                <c:pt idx="116">
                  <c:v>94.071174998545175</c:v>
                </c:pt>
                <c:pt idx="117">
                  <c:v>94.370889832974555</c:v>
                </c:pt>
                <c:pt idx="118">
                  <c:v>94.283594250131046</c:v>
                </c:pt>
                <c:pt idx="119">
                  <c:v>93.325525228423558</c:v>
                </c:pt>
                <c:pt idx="120">
                  <c:v>92.829395332596278</c:v>
                </c:pt>
                <c:pt idx="121">
                  <c:v>92.005907001105854</c:v>
                </c:pt>
                <c:pt idx="122">
                  <c:v>92.005907001105854</c:v>
                </c:pt>
                <c:pt idx="123">
                  <c:v>92.005907001105854</c:v>
                </c:pt>
                <c:pt idx="124">
                  <c:v>91.990630274108241</c:v>
                </c:pt>
                <c:pt idx="125">
                  <c:v>91.948437409067225</c:v>
                </c:pt>
                <c:pt idx="126">
                  <c:v>91.839317930512848</c:v>
                </c:pt>
                <c:pt idx="127">
                  <c:v>92.275068381540024</c:v>
                </c:pt>
                <c:pt idx="128">
                  <c:v>91.95643950416121</c:v>
                </c:pt>
                <c:pt idx="129">
                  <c:v>91.95643950416121</c:v>
                </c:pt>
                <c:pt idx="130">
                  <c:v>91.95643950416121</c:v>
                </c:pt>
                <c:pt idx="131">
                  <c:v>92.301984519583442</c:v>
                </c:pt>
                <c:pt idx="132">
                  <c:v>92.602426817203181</c:v>
                </c:pt>
                <c:pt idx="133">
                  <c:v>92.707181516615393</c:v>
                </c:pt>
                <c:pt idx="134">
                  <c:v>93.217133213059554</c:v>
                </c:pt>
                <c:pt idx="135">
                  <c:v>93.513938194727473</c:v>
                </c:pt>
                <c:pt idx="136">
                  <c:v>93.513938194727473</c:v>
                </c:pt>
                <c:pt idx="137">
                  <c:v>93.513938194727473</c:v>
                </c:pt>
                <c:pt idx="138">
                  <c:v>93.611418262236043</c:v>
                </c:pt>
                <c:pt idx="139">
                  <c:v>93.882762032241288</c:v>
                </c:pt>
                <c:pt idx="140">
                  <c:v>93.615055578187864</c:v>
                </c:pt>
                <c:pt idx="141">
                  <c:v>92.669353430716527</c:v>
                </c:pt>
                <c:pt idx="142">
                  <c:v>92.331083047197936</c:v>
                </c:pt>
                <c:pt idx="143">
                  <c:v>92.331083047197936</c:v>
                </c:pt>
                <c:pt idx="144">
                  <c:v>92.331083047197936</c:v>
                </c:pt>
                <c:pt idx="145">
                  <c:v>91.773846243380206</c:v>
                </c:pt>
                <c:pt idx="146">
                  <c:v>91.325001454926507</c:v>
                </c:pt>
                <c:pt idx="147">
                  <c:v>91.162049700285294</c:v>
                </c:pt>
                <c:pt idx="148">
                  <c:v>91.274079031601133</c:v>
                </c:pt>
                <c:pt idx="149">
                  <c:v>88.978205202816866</c:v>
                </c:pt>
                <c:pt idx="150">
                  <c:v>88.978205202816866</c:v>
                </c:pt>
                <c:pt idx="151">
                  <c:v>88.978205202816866</c:v>
                </c:pt>
                <c:pt idx="152">
                  <c:v>88.677035442006755</c:v>
                </c:pt>
                <c:pt idx="153">
                  <c:v>88.199092125938549</c:v>
                </c:pt>
                <c:pt idx="154">
                  <c:v>89.245911656870277</c:v>
                </c:pt>
                <c:pt idx="155">
                  <c:v>89.928272129430383</c:v>
                </c:pt>
                <c:pt idx="156">
                  <c:v>89.088052144561615</c:v>
                </c:pt>
                <c:pt idx="157">
                  <c:v>89.088052144561615</c:v>
                </c:pt>
                <c:pt idx="158">
                  <c:v>89.088052144561615</c:v>
                </c:pt>
                <c:pt idx="159">
                  <c:v>88.311121457254387</c:v>
                </c:pt>
                <c:pt idx="160">
                  <c:v>89.882441948437531</c:v>
                </c:pt>
                <c:pt idx="161">
                  <c:v>90.278909387185124</c:v>
                </c:pt>
                <c:pt idx="162">
                  <c:v>90.766309724728046</c:v>
                </c:pt>
                <c:pt idx="163">
                  <c:v>90.099225979165567</c:v>
                </c:pt>
                <c:pt idx="164">
                  <c:v>90.099225979165567</c:v>
                </c:pt>
                <c:pt idx="165">
                  <c:v>90.099225979165567</c:v>
                </c:pt>
                <c:pt idx="166">
                  <c:v>89.522347669208045</c:v>
                </c:pt>
                <c:pt idx="167">
                  <c:v>88.903276494209507</c:v>
                </c:pt>
                <c:pt idx="168">
                  <c:v>88.35040446953397</c:v>
                </c:pt>
                <c:pt idx="169">
                  <c:v>89.03349240528442</c:v>
                </c:pt>
                <c:pt idx="170">
                  <c:v>88.481347843799213</c:v>
                </c:pt>
                <c:pt idx="171">
                  <c:v>88.481347843799213</c:v>
                </c:pt>
                <c:pt idx="172">
                  <c:v>88.481347843799213</c:v>
                </c:pt>
                <c:pt idx="173">
                  <c:v>86.573939358668554</c:v>
                </c:pt>
                <c:pt idx="174">
                  <c:v>87.561834371180936</c:v>
                </c:pt>
                <c:pt idx="175">
                  <c:v>88.014316475586455</c:v>
                </c:pt>
                <c:pt idx="176">
                  <c:v>88.720683233428488</c:v>
                </c:pt>
                <c:pt idx="177">
                  <c:v>88.79051969970331</c:v>
                </c:pt>
                <c:pt idx="178">
                  <c:v>88.79051969970331</c:v>
                </c:pt>
                <c:pt idx="179">
                  <c:v>88.79051969970331</c:v>
                </c:pt>
                <c:pt idx="180">
                  <c:v>88.878542745737192</c:v>
                </c:pt>
                <c:pt idx="181">
                  <c:v>89.268463015771516</c:v>
                </c:pt>
                <c:pt idx="182">
                  <c:v>88.599924343828334</c:v>
                </c:pt>
                <c:pt idx="183">
                  <c:v>88.95056160158309</c:v>
                </c:pt>
                <c:pt idx="184">
                  <c:v>89.624192515858823</c:v>
                </c:pt>
                <c:pt idx="185">
                  <c:v>89.624192515858823</c:v>
                </c:pt>
                <c:pt idx="186">
                  <c:v>89.624192515858823</c:v>
                </c:pt>
                <c:pt idx="187">
                  <c:v>89.732584531222841</c:v>
                </c:pt>
                <c:pt idx="188">
                  <c:v>89.838066693825411</c:v>
                </c:pt>
                <c:pt idx="189">
                  <c:v>88.949834138392717</c:v>
                </c:pt>
                <c:pt idx="190">
                  <c:v>88.537362509457139</c:v>
                </c:pt>
                <c:pt idx="191">
                  <c:v>89.19426177035453</c:v>
                </c:pt>
                <c:pt idx="192">
                  <c:v>89.19426177035453</c:v>
                </c:pt>
                <c:pt idx="193">
                  <c:v>89.19426177035453</c:v>
                </c:pt>
                <c:pt idx="194">
                  <c:v>89.643106558808242</c:v>
                </c:pt>
                <c:pt idx="195">
                  <c:v>90.426584414828739</c:v>
                </c:pt>
                <c:pt idx="196">
                  <c:v>92.194319967409768</c:v>
                </c:pt>
                <c:pt idx="197">
                  <c:v>91.900424838503298</c:v>
                </c:pt>
                <c:pt idx="198">
                  <c:v>91.475586335331556</c:v>
                </c:pt>
                <c:pt idx="199">
                  <c:v>91.475586335331556</c:v>
                </c:pt>
                <c:pt idx="200">
                  <c:v>91.475586335331556</c:v>
                </c:pt>
                <c:pt idx="201">
                  <c:v>91.25298259908061</c:v>
                </c:pt>
                <c:pt idx="202">
                  <c:v>90.320374789035782</c:v>
                </c:pt>
                <c:pt idx="203">
                  <c:v>90.193068730722331</c:v>
                </c:pt>
                <c:pt idx="204">
                  <c:v>91.350462666589181</c:v>
                </c:pt>
                <c:pt idx="205">
                  <c:v>90.518972240004757</c:v>
                </c:pt>
                <c:pt idx="206">
                  <c:v>90.518972240004757</c:v>
                </c:pt>
                <c:pt idx="207">
                  <c:v>90.518972240004757</c:v>
                </c:pt>
                <c:pt idx="208">
                  <c:v>88.907641273351672</c:v>
                </c:pt>
                <c:pt idx="209">
                  <c:v>88.055781877437099</c:v>
                </c:pt>
                <c:pt idx="210">
                  <c:v>88.128528196473368</c:v>
                </c:pt>
                <c:pt idx="211">
                  <c:v>86.717977070360348</c:v>
                </c:pt>
                <c:pt idx="212">
                  <c:v>86.651050456847003</c:v>
                </c:pt>
                <c:pt idx="213">
                  <c:v>86.651050456847003</c:v>
                </c:pt>
                <c:pt idx="214">
                  <c:v>86.651050456847003</c:v>
                </c:pt>
                <c:pt idx="215">
                  <c:v>87.894285049176631</c:v>
                </c:pt>
                <c:pt idx="216">
                  <c:v>88.314758773206194</c:v>
                </c:pt>
                <c:pt idx="217">
                  <c:v>88.258016644357909</c:v>
                </c:pt>
                <c:pt idx="218">
                  <c:v>88.04268754001059</c:v>
                </c:pt>
                <c:pt idx="219">
                  <c:v>88.830530175173251</c:v>
                </c:pt>
                <c:pt idx="220">
                  <c:v>88.830530175173251</c:v>
                </c:pt>
                <c:pt idx="221">
                  <c:v>88.830530175173251</c:v>
                </c:pt>
                <c:pt idx="222">
                  <c:v>88.701769190479084</c:v>
                </c:pt>
                <c:pt idx="223">
                  <c:v>88.736687423616488</c:v>
                </c:pt>
                <c:pt idx="224">
                  <c:v>90.190158877960897</c:v>
                </c:pt>
                <c:pt idx="225">
                  <c:v>91.01219228307059</c:v>
                </c:pt>
                <c:pt idx="226">
                  <c:v>90.242536227667003</c:v>
                </c:pt>
                <c:pt idx="227">
                  <c:v>90.242536227667003</c:v>
                </c:pt>
                <c:pt idx="228">
                  <c:v>90.242536227667003</c:v>
                </c:pt>
                <c:pt idx="229">
                  <c:v>88.781062678228608</c:v>
                </c:pt>
                <c:pt idx="230">
                  <c:v>89.408863411511504</c:v>
                </c:pt>
                <c:pt idx="231">
                  <c:v>90.510242681720442</c:v>
                </c:pt>
                <c:pt idx="232">
                  <c:v>90.417854856544409</c:v>
                </c:pt>
                <c:pt idx="233">
                  <c:v>89.606733399290135</c:v>
                </c:pt>
                <c:pt idx="234">
                  <c:v>89.606733399290135</c:v>
                </c:pt>
                <c:pt idx="235">
                  <c:v>89.606733399290135</c:v>
                </c:pt>
                <c:pt idx="236">
                  <c:v>88.711226211953814</c:v>
                </c:pt>
                <c:pt idx="237">
                  <c:v>87.777890938718642</c:v>
                </c:pt>
                <c:pt idx="238">
                  <c:v>87.794622592096971</c:v>
                </c:pt>
                <c:pt idx="239">
                  <c:v>84.011814002211608</c:v>
                </c:pt>
                <c:pt idx="240">
                  <c:v>85.257958447302698</c:v>
                </c:pt>
                <c:pt idx="241">
                  <c:v>85.257958447302698</c:v>
                </c:pt>
                <c:pt idx="242">
                  <c:v>85.257958447302698</c:v>
                </c:pt>
                <c:pt idx="243">
                  <c:v>85.208490950358041</c:v>
                </c:pt>
                <c:pt idx="244">
                  <c:v>85.580952103823677</c:v>
                </c:pt>
                <c:pt idx="245">
                  <c:v>84.997526625152901</c:v>
                </c:pt>
                <c:pt idx="246">
                  <c:v>85.299423849153357</c:v>
                </c:pt>
                <c:pt idx="247">
                  <c:v>83.287988127800872</c:v>
                </c:pt>
                <c:pt idx="248">
                  <c:v>83.287988127800872</c:v>
                </c:pt>
                <c:pt idx="249">
                  <c:v>83.287988127800872</c:v>
                </c:pt>
                <c:pt idx="250">
                  <c:v>80.551999068847238</c:v>
                </c:pt>
                <c:pt idx="251">
                  <c:v>79.733602979689351</c:v>
                </c:pt>
                <c:pt idx="252">
                  <c:v>79.342227783274296</c:v>
                </c:pt>
                <c:pt idx="253">
                  <c:v>80.220275854041915</c:v>
                </c:pt>
                <c:pt idx="254">
                  <c:v>78.97776872490266</c:v>
                </c:pt>
                <c:pt idx="255">
                  <c:v>78.97776872490266</c:v>
                </c:pt>
                <c:pt idx="256">
                  <c:v>78.97776872490266</c:v>
                </c:pt>
                <c:pt idx="257">
                  <c:v>76.748094046441381</c:v>
                </c:pt>
                <c:pt idx="258">
                  <c:v>74.693737996857479</c:v>
                </c:pt>
                <c:pt idx="259">
                  <c:v>78.638770878193696</c:v>
                </c:pt>
                <c:pt idx="260">
                  <c:v>81.54353139731144</c:v>
                </c:pt>
                <c:pt idx="261">
                  <c:v>81.692661351335758</c:v>
                </c:pt>
                <c:pt idx="262">
                  <c:v>81.692661351335758</c:v>
                </c:pt>
                <c:pt idx="263">
                  <c:v>81.692661351335758</c:v>
                </c:pt>
                <c:pt idx="264">
                  <c:v>81.131059768375849</c:v>
                </c:pt>
                <c:pt idx="265">
                  <c:v>82.3059128208114</c:v>
                </c:pt>
                <c:pt idx="266">
                  <c:v>82.983181051038954</c:v>
                </c:pt>
                <c:pt idx="267">
                  <c:v>82.708927428272261</c:v>
                </c:pt>
                <c:pt idx="268">
                  <c:v>81.840336378979359</c:v>
                </c:pt>
                <c:pt idx="269">
                  <c:v>81.840336378979359</c:v>
                </c:pt>
                <c:pt idx="270">
                  <c:v>81.840336378979359</c:v>
                </c:pt>
                <c:pt idx="271">
                  <c:v>81.826514578362463</c:v>
                </c:pt>
                <c:pt idx="272">
                  <c:v>82.672554268754126</c:v>
                </c:pt>
                <c:pt idx="273">
                  <c:v>83.607344468370016</c:v>
                </c:pt>
                <c:pt idx="274">
                  <c:v>83.061019612407733</c:v>
                </c:pt>
                <c:pt idx="275">
                  <c:v>83.356369667694935</c:v>
                </c:pt>
                <c:pt idx="276">
                  <c:v>83.356369667694935</c:v>
                </c:pt>
                <c:pt idx="277">
                  <c:v>83.356369667694935</c:v>
                </c:pt>
                <c:pt idx="278">
                  <c:v>84.505761508467813</c:v>
                </c:pt>
                <c:pt idx="279">
                  <c:v>84.149304545190148</c:v>
                </c:pt>
                <c:pt idx="280">
                  <c:v>83.112669498923481</c:v>
                </c:pt>
                <c:pt idx="281">
                  <c:v>81.916720013967407</c:v>
                </c:pt>
                <c:pt idx="282">
                  <c:v>82.052755630565215</c:v>
                </c:pt>
                <c:pt idx="283">
                  <c:v>82.052755630565215</c:v>
                </c:pt>
                <c:pt idx="284">
                  <c:v>82.052755630565215</c:v>
                </c:pt>
                <c:pt idx="285">
                  <c:v>80.876447651748933</c:v>
                </c:pt>
                <c:pt idx="286">
                  <c:v>80.777512657859631</c:v>
                </c:pt>
                <c:pt idx="287">
                  <c:v>81.426409823663022</c:v>
                </c:pt>
                <c:pt idx="288">
                  <c:v>81.283827038351959</c:v>
                </c:pt>
                <c:pt idx="289">
                  <c:v>80.959378455450263</c:v>
                </c:pt>
                <c:pt idx="290">
                  <c:v>80.959378455450263</c:v>
                </c:pt>
                <c:pt idx="291">
                  <c:v>80.959378455450263</c:v>
                </c:pt>
                <c:pt idx="292">
                  <c:v>80.506896351044745</c:v>
                </c:pt>
                <c:pt idx="293">
                  <c:v>79.729965663737516</c:v>
                </c:pt>
                <c:pt idx="294">
                  <c:v>79.703049525694112</c:v>
                </c:pt>
                <c:pt idx="295">
                  <c:v>79.070156550078678</c:v>
                </c:pt>
                <c:pt idx="296">
                  <c:v>78.245940755397882</c:v>
                </c:pt>
                <c:pt idx="297">
                  <c:v>78.245940755397882</c:v>
                </c:pt>
                <c:pt idx="298">
                  <c:v>78.245940755397882</c:v>
                </c:pt>
                <c:pt idx="299">
                  <c:v>76.095559564686127</c:v>
                </c:pt>
                <c:pt idx="300">
                  <c:v>76.339259733457595</c:v>
                </c:pt>
                <c:pt idx="301">
                  <c:v>75.928243030902735</c:v>
                </c:pt>
                <c:pt idx="302">
                  <c:v>76.661525926788201</c:v>
                </c:pt>
                <c:pt idx="303">
                  <c:v>78.288861083629271</c:v>
                </c:pt>
                <c:pt idx="304">
                  <c:v>78.288861083629271</c:v>
                </c:pt>
                <c:pt idx="305">
                  <c:v>78.288861083629271</c:v>
                </c:pt>
                <c:pt idx="306">
                  <c:v>78.024791945527653</c:v>
                </c:pt>
                <c:pt idx="307">
                  <c:v>77.783274166327288</c:v>
                </c:pt>
                <c:pt idx="308">
                  <c:v>77.390444043531502</c:v>
                </c:pt>
                <c:pt idx="309">
                  <c:v>77.01798289006588</c:v>
                </c:pt>
                <c:pt idx="310">
                  <c:v>75.037828085898965</c:v>
                </c:pt>
                <c:pt idx="311">
                  <c:v>75.037828085898965</c:v>
                </c:pt>
                <c:pt idx="312">
                  <c:v>75.037828085898965</c:v>
                </c:pt>
                <c:pt idx="313">
                  <c:v>73.814234999709115</c:v>
                </c:pt>
                <c:pt idx="314">
                  <c:v>73.271547459698638</c:v>
                </c:pt>
                <c:pt idx="315">
                  <c:v>73.562532735843675</c:v>
                </c:pt>
                <c:pt idx="316">
                  <c:v>71.860268870395274</c:v>
                </c:pt>
                <c:pt idx="317">
                  <c:v>73.075132398300752</c:v>
                </c:pt>
                <c:pt idx="318">
                  <c:v>73.075132398300752</c:v>
                </c:pt>
                <c:pt idx="319">
                  <c:v>73.075132398300752</c:v>
                </c:pt>
                <c:pt idx="320">
                  <c:v>73.291916429028802</c:v>
                </c:pt>
                <c:pt idx="321">
                  <c:v>74.98908805214468</c:v>
                </c:pt>
                <c:pt idx="322">
                  <c:v>75.160769365070252</c:v>
                </c:pt>
                <c:pt idx="323">
                  <c:v>73.829511726706741</c:v>
                </c:pt>
                <c:pt idx="324">
                  <c:v>75.314991561427092</c:v>
                </c:pt>
                <c:pt idx="325">
                  <c:v>75.314991561427092</c:v>
                </c:pt>
                <c:pt idx="326">
                  <c:v>75.314991561427092</c:v>
                </c:pt>
                <c:pt idx="327">
                  <c:v>75.256794506198091</c:v>
                </c:pt>
                <c:pt idx="328">
                  <c:v>73.982278996682879</c:v>
                </c:pt>
                <c:pt idx="329">
                  <c:v>74.171419426177152</c:v>
                </c:pt>
                <c:pt idx="330">
                  <c:v>74.416574521329338</c:v>
                </c:pt>
                <c:pt idx="331">
                  <c:v>75.886777629052091</c:v>
                </c:pt>
                <c:pt idx="332">
                  <c:v>75.886777629052091</c:v>
                </c:pt>
                <c:pt idx="333">
                  <c:v>75.886777629052091</c:v>
                </c:pt>
                <c:pt idx="334">
                  <c:v>77.481376942326833</c:v>
                </c:pt>
                <c:pt idx="335">
                  <c:v>78.396525635802959</c:v>
                </c:pt>
                <c:pt idx="336">
                  <c:v>77.68288424605727</c:v>
                </c:pt>
                <c:pt idx="337">
                  <c:v>77.215852877844512</c:v>
                </c:pt>
                <c:pt idx="338">
                  <c:v>77.164930454519137</c:v>
                </c:pt>
                <c:pt idx="339">
                  <c:v>77.164930454519137</c:v>
                </c:pt>
                <c:pt idx="340">
                  <c:v>77.164930454519137</c:v>
                </c:pt>
                <c:pt idx="341">
                  <c:v>77.935313973113082</c:v>
                </c:pt>
                <c:pt idx="342">
                  <c:v>77.185299423849287</c:v>
                </c:pt>
                <c:pt idx="343">
                  <c:v>78.110632601990474</c:v>
                </c:pt>
                <c:pt idx="344">
                  <c:v>77.631234359541551</c:v>
                </c:pt>
                <c:pt idx="345">
                  <c:v>76.721177908397976</c:v>
                </c:pt>
                <c:pt idx="346">
                  <c:v>76.721177908397976</c:v>
                </c:pt>
                <c:pt idx="347">
                  <c:v>76.721177908397976</c:v>
                </c:pt>
                <c:pt idx="348">
                  <c:v>73.943723447593683</c:v>
                </c:pt>
                <c:pt idx="349">
                  <c:v>74.046295757434805</c:v>
                </c:pt>
                <c:pt idx="350">
                  <c:v>74.20852004888566</c:v>
                </c:pt>
                <c:pt idx="351">
                  <c:v>73.336291683640937</c:v>
                </c:pt>
                <c:pt idx="352">
                  <c:v>73.083134493394766</c:v>
                </c:pt>
                <c:pt idx="353">
                  <c:v>73.083134493394766</c:v>
                </c:pt>
                <c:pt idx="354">
                  <c:v>73.083134493394766</c:v>
                </c:pt>
                <c:pt idx="355">
                  <c:v>72.776872490252117</c:v>
                </c:pt>
                <c:pt idx="356">
                  <c:v>73.981551533492535</c:v>
                </c:pt>
                <c:pt idx="357">
                  <c:v>72.280015131234492</c:v>
                </c:pt>
                <c:pt idx="358">
                  <c:v>72.407321189547929</c:v>
                </c:pt>
                <c:pt idx="359">
                  <c:v>73.559622883082241</c:v>
                </c:pt>
                <c:pt idx="360">
                  <c:v>73.559622883082241</c:v>
                </c:pt>
                <c:pt idx="361">
                  <c:v>73.559622883082241</c:v>
                </c:pt>
                <c:pt idx="362">
                  <c:v>74.750480125705764</c:v>
                </c:pt>
                <c:pt idx="363">
                  <c:v>74.933800849677127</c:v>
                </c:pt>
                <c:pt idx="364">
                  <c:v>73.706570447535483</c:v>
                </c:pt>
                <c:pt idx="365">
                  <c:v>72.795059070011177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E78-4F82-88CE-F44F100B47BD}"/>
            </c:ext>
          </c:extLst>
        </c:ser>
        <c:ser>
          <c:idx val="4"/>
          <c:order val="3"/>
          <c:tx>
            <c:strRef>
              <c:f>'איור 22 נתונים'!$L$3</c:f>
              <c:strCache>
                <c:ptCount val="1"/>
                <c:pt idx="0">
                  <c:v>אירופה- EuroStoxx 50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44377</c:v>
                </c:pt>
                <c:pt idx="1">
                  <c:v>44378</c:v>
                </c:pt>
                <c:pt idx="2">
                  <c:v>44379</c:v>
                </c:pt>
                <c:pt idx="3">
                  <c:v>44380</c:v>
                </c:pt>
                <c:pt idx="4">
                  <c:v>44381</c:v>
                </c:pt>
                <c:pt idx="5">
                  <c:v>44382</c:v>
                </c:pt>
                <c:pt idx="6">
                  <c:v>44383</c:v>
                </c:pt>
                <c:pt idx="7">
                  <c:v>44384</c:v>
                </c:pt>
                <c:pt idx="8">
                  <c:v>44385</c:v>
                </c:pt>
                <c:pt idx="9">
                  <c:v>44386</c:v>
                </c:pt>
                <c:pt idx="10">
                  <c:v>44387</c:v>
                </c:pt>
                <c:pt idx="11">
                  <c:v>44388</c:v>
                </c:pt>
                <c:pt idx="12">
                  <c:v>44389</c:v>
                </c:pt>
                <c:pt idx="13">
                  <c:v>44390</c:v>
                </c:pt>
                <c:pt idx="14">
                  <c:v>44391</c:v>
                </c:pt>
                <c:pt idx="15">
                  <c:v>44392</c:v>
                </c:pt>
                <c:pt idx="16">
                  <c:v>44393</c:v>
                </c:pt>
                <c:pt idx="17">
                  <c:v>44394</c:v>
                </c:pt>
                <c:pt idx="18">
                  <c:v>44395</c:v>
                </c:pt>
                <c:pt idx="19">
                  <c:v>44396</c:v>
                </c:pt>
                <c:pt idx="20">
                  <c:v>44397</c:v>
                </c:pt>
                <c:pt idx="21">
                  <c:v>44398</c:v>
                </c:pt>
                <c:pt idx="22">
                  <c:v>44399</c:v>
                </c:pt>
                <c:pt idx="23">
                  <c:v>44400</c:v>
                </c:pt>
                <c:pt idx="24">
                  <c:v>44401</c:v>
                </c:pt>
                <c:pt idx="25">
                  <c:v>44402</c:v>
                </c:pt>
                <c:pt idx="26">
                  <c:v>44403</c:v>
                </c:pt>
                <c:pt idx="27">
                  <c:v>44404</c:v>
                </c:pt>
                <c:pt idx="28">
                  <c:v>44405</c:v>
                </c:pt>
                <c:pt idx="29">
                  <c:v>44406</c:v>
                </c:pt>
                <c:pt idx="30">
                  <c:v>44407</c:v>
                </c:pt>
                <c:pt idx="31">
                  <c:v>44408</c:v>
                </c:pt>
                <c:pt idx="32">
                  <c:v>44409</c:v>
                </c:pt>
                <c:pt idx="33">
                  <c:v>44410</c:v>
                </c:pt>
                <c:pt idx="34">
                  <c:v>44411</c:v>
                </c:pt>
                <c:pt idx="35">
                  <c:v>44412</c:v>
                </c:pt>
                <c:pt idx="36">
                  <c:v>44413</c:v>
                </c:pt>
                <c:pt idx="37">
                  <c:v>44414</c:v>
                </c:pt>
                <c:pt idx="38">
                  <c:v>44415</c:v>
                </c:pt>
                <c:pt idx="39">
                  <c:v>44416</c:v>
                </c:pt>
                <c:pt idx="40">
                  <c:v>44417</c:v>
                </c:pt>
                <c:pt idx="41">
                  <c:v>44418</c:v>
                </c:pt>
                <c:pt idx="42">
                  <c:v>44419</c:v>
                </c:pt>
                <c:pt idx="43">
                  <c:v>44420</c:v>
                </c:pt>
                <c:pt idx="44">
                  <c:v>44421</c:v>
                </c:pt>
                <c:pt idx="45">
                  <c:v>44422</c:v>
                </c:pt>
                <c:pt idx="46">
                  <c:v>44423</c:v>
                </c:pt>
                <c:pt idx="47">
                  <c:v>44424</c:v>
                </c:pt>
                <c:pt idx="48">
                  <c:v>44425</c:v>
                </c:pt>
                <c:pt idx="49">
                  <c:v>44426</c:v>
                </c:pt>
                <c:pt idx="50">
                  <c:v>44427</c:v>
                </c:pt>
                <c:pt idx="51">
                  <c:v>44428</c:v>
                </c:pt>
                <c:pt idx="52">
                  <c:v>44429</c:v>
                </c:pt>
                <c:pt idx="53">
                  <c:v>44430</c:v>
                </c:pt>
                <c:pt idx="54">
                  <c:v>44431</c:v>
                </c:pt>
                <c:pt idx="55">
                  <c:v>44432</c:v>
                </c:pt>
                <c:pt idx="56">
                  <c:v>44433</c:v>
                </c:pt>
                <c:pt idx="57">
                  <c:v>44434</c:v>
                </c:pt>
                <c:pt idx="58">
                  <c:v>44435</c:v>
                </c:pt>
                <c:pt idx="59">
                  <c:v>44436</c:v>
                </c:pt>
                <c:pt idx="60">
                  <c:v>44437</c:v>
                </c:pt>
                <c:pt idx="61">
                  <c:v>44438</c:v>
                </c:pt>
                <c:pt idx="62">
                  <c:v>44439</c:v>
                </c:pt>
                <c:pt idx="63">
                  <c:v>44440</c:v>
                </c:pt>
                <c:pt idx="64">
                  <c:v>44441</c:v>
                </c:pt>
                <c:pt idx="65">
                  <c:v>44442</c:v>
                </c:pt>
                <c:pt idx="66">
                  <c:v>44443</c:v>
                </c:pt>
                <c:pt idx="67">
                  <c:v>44444</c:v>
                </c:pt>
                <c:pt idx="68">
                  <c:v>44445</c:v>
                </c:pt>
                <c:pt idx="69">
                  <c:v>44446</c:v>
                </c:pt>
                <c:pt idx="70">
                  <c:v>44447</c:v>
                </c:pt>
                <c:pt idx="71">
                  <c:v>44448</c:v>
                </c:pt>
                <c:pt idx="72">
                  <c:v>44449</c:v>
                </c:pt>
                <c:pt idx="73">
                  <c:v>44450</c:v>
                </c:pt>
                <c:pt idx="74">
                  <c:v>44451</c:v>
                </c:pt>
                <c:pt idx="75">
                  <c:v>44452</c:v>
                </c:pt>
                <c:pt idx="76">
                  <c:v>44453</c:v>
                </c:pt>
                <c:pt idx="77">
                  <c:v>44454</c:v>
                </c:pt>
                <c:pt idx="78">
                  <c:v>44455</c:v>
                </c:pt>
                <c:pt idx="79">
                  <c:v>44456</c:v>
                </c:pt>
                <c:pt idx="80">
                  <c:v>44457</c:v>
                </c:pt>
                <c:pt idx="81">
                  <c:v>44458</c:v>
                </c:pt>
                <c:pt idx="82">
                  <c:v>44459</c:v>
                </c:pt>
                <c:pt idx="83">
                  <c:v>44460</c:v>
                </c:pt>
                <c:pt idx="84">
                  <c:v>44461</c:v>
                </c:pt>
                <c:pt idx="85">
                  <c:v>44462</c:v>
                </c:pt>
                <c:pt idx="86">
                  <c:v>44463</c:v>
                </c:pt>
                <c:pt idx="87">
                  <c:v>44464</c:v>
                </c:pt>
                <c:pt idx="88">
                  <c:v>44465</c:v>
                </c:pt>
                <c:pt idx="89">
                  <c:v>44466</c:v>
                </c:pt>
                <c:pt idx="90">
                  <c:v>44467</c:v>
                </c:pt>
                <c:pt idx="91">
                  <c:v>44468</c:v>
                </c:pt>
                <c:pt idx="92">
                  <c:v>44469</c:v>
                </c:pt>
                <c:pt idx="93">
                  <c:v>44470</c:v>
                </c:pt>
                <c:pt idx="94">
                  <c:v>44471</c:v>
                </c:pt>
                <c:pt idx="95">
                  <c:v>44472</c:v>
                </c:pt>
                <c:pt idx="96">
                  <c:v>44473</c:v>
                </c:pt>
                <c:pt idx="97">
                  <c:v>44474</c:v>
                </c:pt>
                <c:pt idx="98">
                  <c:v>44475</c:v>
                </c:pt>
                <c:pt idx="99">
                  <c:v>44476</c:v>
                </c:pt>
                <c:pt idx="100">
                  <c:v>44477</c:v>
                </c:pt>
                <c:pt idx="101">
                  <c:v>44478</c:v>
                </c:pt>
                <c:pt idx="102">
                  <c:v>44479</c:v>
                </c:pt>
                <c:pt idx="103">
                  <c:v>44480</c:v>
                </c:pt>
                <c:pt idx="104">
                  <c:v>44481</c:v>
                </c:pt>
                <c:pt idx="105">
                  <c:v>44482</c:v>
                </c:pt>
                <c:pt idx="106">
                  <c:v>44483</c:v>
                </c:pt>
                <c:pt idx="107">
                  <c:v>44484</c:v>
                </c:pt>
                <c:pt idx="108">
                  <c:v>44485</c:v>
                </c:pt>
                <c:pt idx="109">
                  <c:v>44486</c:v>
                </c:pt>
                <c:pt idx="110">
                  <c:v>44487</c:v>
                </c:pt>
                <c:pt idx="111">
                  <c:v>44488</c:v>
                </c:pt>
                <c:pt idx="112">
                  <c:v>44489</c:v>
                </c:pt>
                <c:pt idx="113">
                  <c:v>44490</c:v>
                </c:pt>
                <c:pt idx="114">
                  <c:v>44491</c:v>
                </c:pt>
                <c:pt idx="115">
                  <c:v>44492</c:v>
                </c:pt>
                <c:pt idx="116">
                  <c:v>44493</c:v>
                </c:pt>
                <c:pt idx="117">
                  <c:v>44494</c:v>
                </c:pt>
                <c:pt idx="118">
                  <c:v>44495</c:v>
                </c:pt>
                <c:pt idx="119">
                  <c:v>44496</c:v>
                </c:pt>
                <c:pt idx="120">
                  <c:v>44497</c:v>
                </c:pt>
                <c:pt idx="121">
                  <c:v>44498</c:v>
                </c:pt>
                <c:pt idx="122">
                  <c:v>44499</c:v>
                </c:pt>
                <c:pt idx="123">
                  <c:v>44500</c:v>
                </c:pt>
                <c:pt idx="124">
                  <c:v>44501</c:v>
                </c:pt>
                <c:pt idx="125">
                  <c:v>44502</c:v>
                </c:pt>
                <c:pt idx="126">
                  <c:v>44503</c:v>
                </c:pt>
                <c:pt idx="127">
                  <c:v>44504</c:v>
                </c:pt>
                <c:pt idx="128">
                  <c:v>44505</c:v>
                </c:pt>
                <c:pt idx="129">
                  <c:v>44506</c:v>
                </c:pt>
                <c:pt idx="130">
                  <c:v>44507</c:v>
                </c:pt>
                <c:pt idx="131">
                  <c:v>44508</c:v>
                </c:pt>
                <c:pt idx="132">
                  <c:v>44509</c:v>
                </c:pt>
                <c:pt idx="133">
                  <c:v>44510</c:v>
                </c:pt>
                <c:pt idx="134">
                  <c:v>44511</c:v>
                </c:pt>
                <c:pt idx="135">
                  <c:v>44512</c:v>
                </c:pt>
                <c:pt idx="136">
                  <c:v>44513</c:v>
                </c:pt>
                <c:pt idx="137">
                  <c:v>44514</c:v>
                </c:pt>
                <c:pt idx="138">
                  <c:v>44515</c:v>
                </c:pt>
                <c:pt idx="139">
                  <c:v>44516</c:v>
                </c:pt>
                <c:pt idx="140">
                  <c:v>44517</c:v>
                </c:pt>
                <c:pt idx="141">
                  <c:v>44518</c:v>
                </c:pt>
                <c:pt idx="142">
                  <c:v>44519</c:v>
                </c:pt>
                <c:pt idx="143">
                  <c:v>44520</c:v>
                </c:pt>
                <c:pt idx="144">
                  <c:v>44521</c:v>
                </c:pt>
                <c:pt idx="145">
                  <c:v>44522</c:v>
                </c:pt>
                <c:pt idx="146">
                  <c:v>44523</c:v>
                </c:pt>
                <c:pt idx="147">
                  <c:v>44524</c:v>
                </c:pt>
                <c:pt idx="148">
                  <c:v>44525</c:v>
                </c:pt>
                <c:pt idx="149">
                  <c:v>44526</c:v>
                </c:pt>
                <c:pt idx="150">
                  <c:v>44527</c:v>
                </c:pt>
                <c:pt idx="151">
                  <c:v>44528</c:v>
                </c:pt>
                <c:pt idx="152">
                  <c:v>44529</c:v>
                </c:pt>
                <c:pt idx="153">
                  <c:v>44530</c:v>
                </c:pt>
                <c:pt idx="154">
                  <c:v>44531</c:v>
                </c:pt>
                <c:pt idx="155">
                  <c:v>44532</c:v>
                </c:pt>
                <c:pt idx="156">
                  <c:v>44533</c:v>
                </c:pt>
                <c:pt idx="157">
                  <c:v>44534</c:v>
                </c:pt>
                <c:pt idx="158">
                  <c:v>44535</c:v>
                </c:pt>
                <c:pt idx="159">
                  <c:v>44536</c:v>
                </c:pt>
                <c:pt idx="160">
                  <c:v>44537</c:v>
                </c:pt>
                <c:pt idx="161">
                  <c:v>44538</c:v>
                </c:pt>
                <c:pt idx="162">
                  <c:v>44539</c:v>
                </c:pt>
                <c:pt idx="163">
                  <c:v>44540</c:v>
                </c:pt>
                <c:pt idx="164">
                  <c:v>44541</c:v>
                </c:pt>
                <c:pt idx="165">
                  <c:v>44542</c:v>
                </c:pt>
                <c:pt idx="166">
                  <c:v>44543</c:v>
                </c:pt>
                <c:pt idx="167">
                  <c:v>44544</c:v>
                </c:pt>
                <c:pt idx="168">
                  <c:v>44545</c:v>
                </c:pt>
                <c:pt idx="169">
                  <c:v>44546</c:v>
                </c:pt>
                <c:pt idx="170">
                  <c:v>44547</c:v>
                </c:pt>
                <c:pt idx="171">
                  <c:v>44548</c:v>
                </c:pt>
                <c:pt idx="172">
                  <c:v>44549</c:v>
                </c:pt>
                <c:pt idx="173">
                  <c:v>44550</c:v>
                </c:pt>
                <c:pt idx="174">
                  <c:v>44551</c:v>
                </c:pt>
                <c:pt idx="175">
                  <c:v>44552</c:v>
                </c:pt>
                <c:pt idx="176">
                  <c:v>44553</c:v>
                </c:pt>
                <c:pt idx="177">
                  <c:v>44554</c:v>
                </c:pt>
                <c:pt idx="178">
                  <c:v>44555</c:v>
                </c:pt>
                <c:pt idx="179">
                  <c:v>44556</c:v>
                </c:pt>
                <c:pt idx="180">
                  <c:v>44557</c:v>
                </c:pt>
                <c:pt idx="181">
                  <c:v>44558</c:v>
                </c:pt>
                <c:pt idx="182">
                  <c:v>44559</c:v>
                </c:pt>
                <c:pt idx="183">
                  <c:v>44560</c:v>
                </c:pt>
                <c:pt idx="184">
                  <c:v>44561</c:v>
                </c:pt>
                <c:pt idx="185">
                  <c:v>44562</c:v>
                </c:pt>
                <c:pt idx="186">
                  <c:v>44563</c:v>
                </c:pt>
                <c:pt idx="187">
                  <c:v>44564</c:v>
                </c:pt>
                <c:pt idx="188">
                  <c:v>44565</c:v>
                </c:pt>
                <c:pt idx="189">
                  <c:v>44566</c:v>
                </c:pt>
                <c:pt idx="190">
                  <c:v>44567</c:v>
                </c:pt>
                <c:pt idx="191">
                  <c:v>44568</c:v>
                </c:pt>
                <c:pt idx="192">
                  <c:v>44569</c:v>
                </c:pt>
                <c:pt idx="193">
                  <c:v>44570</c:v>
                </c:pt>
                <c:pt idx="194">
                  <c:v>44571</c:v>
                </c:pt>
                <c:pt idx="195">
                  <c:v>44572</c:v>
                </c:pt>
                <c:pt idx="196">
                  <c:v>44573</c:v>
                </c:pt>
                <c:pt idx="197">
                  <c:v>44574</c:v>
                </c:pt>
                <c:pt idx="198">
                  <c:v>44575</c:v>
                </c:pt>
                <c:pt idx="199">
                  <c:v>44576</c:v>
                </c:pt>
                <c:pt idx="200">
                  <c:v>44577</c:v>
                </c:pt>
                <c:pt idx="201">
                  <c:v>44578</c:v>
                </c:pt>
                <c:pt idx="202">
                  <c:v>44579</c:v>
                </c:pt>
                <c:pt idx="203">
                  <c:v>44580</c:v>
                </c:pt>
                <c:pt idx="204">
                  <c:v>44581</c:v>
                </c:pt>
                <c:pt idx="205">
                  <c:v>44582</c:v>
                </c:pt>
                <c:pt idx="206">
                  <c:v>44583</c:v>
                </c:pt>
                <c:pt idx="207">
                  <c:v>44584</c:v>
                </c:pt>
                <c:pt idx="208">
                  <c:v>44585</c:v>
                </c:pt>
                <c:pt idx="209">
                  <c:v>44586</c:v>
                </c:pt>
                <c:pt idx="210">
                  <c:v>44587</c:v>
                </c:pt>
                <c:pt idx="211">
                  <c:v>44588</c:v>
                </c:pt>
                <c:pt idx="212">
                  <c:v>44589</c:v>
                </c:pt>
                <c:pt idx="213">
                  <c:v>44590</c:v>
                </c:pt>
                <c:pt idx="214">
                  <c:v>44591</c:v>
                </c:pt>
                <c:pt idx="215">
                  <c:v>44592</c:v>
                </c:pt>
                <c:pt idx="216">
                  <c:v>44593</c:v>
                </c:pt>
                <c:pt idx="217">
                  <c:v>44594</c:v>
                </c:pt>
                <c:pt idx="218">
                  <c:v>44595</c:v>
                </c:pt>
                <c:pt idx="219">
                  <c:v>44596</c:v>
                </c:pt>
                <c:pt idx="220">
                  <c:v>44597</c:v>
                </c:pt>
                <c:pt idx="221">
                  <c:v>44598</c:v>
                </c:pt>
                <c:pt idx="222">
                  <c:v>44599</c:v>
                </c:pt>
                <c:pt idx="223">
                  <c:v>44600</c:v>
                </c:pt>
                <c:pt idx="224">
                  <c:v>44601</c:v>
                </c:pt>
                <c:pt idx="225">
                  <c:v>44602</c:v>
                </c:pt>
                <c:pt idx="226">
                  <c:v>44603</c:v>
                </c:pt>
                <c:pt idx="227">
                  <c:v>44604</c:v>
                </c:pt>
                <c:pt idx="228">
                  <c:v>44605</c:v>
                </c:pt>
                <c:pt idx="229">
                  <c:v>44606</c:v>
                </c:pt>
                <c:pt idx="230">
                  <c:v>44607</c:v>
                </c:pt>
                <c:pt idx="231">
                  <c:v>44608</c:v>
                </c:pt>
                <c:pt idx="232">
                  <c:v>44609</c:v>
                </c:pt>
                <c:pt idx="233">
                  <c:v>44610</c:v>
                </c:pt>
                <c:pt idx="234">
                  <c:v>44611</c:v>
                </c:pt>
                <c:pt idx="235">
                  <c:v>44612</c:v>
                </c:pt>
                <c:pt idx="236">
                  <c:v>44613</c:v>
                </c:pt>
                <c:pt idx="237">
                  <c:v>44614</c:v>
                </c:pt>
                <c:pt idx="238">
                  <c:v>44615</c:v>
                </c:pt>
                <c:pt idx="239">
                  <c:v>44616</c:v>
                </c:pt>
                <c:pt idx="240">
                  <c:v>44617</c:v>
                </c:pt>
                <c:pt idx="241">
                  <c:v>44618</c:v>
                </c:pt>
                <c:pt idx="242">
                  <c:v>44619</c:v>
                </c:pt>
                <c:pt idx="243">
                  <c:v>44620</c:v>
                </c:pt>
                <c:pt idx="244">
                  <c:v>44621</c:v>
                </c:pt>
                <c:pt idx="245">
                  <c:v>44622</c:v>
                </c:pt>
                <c:pt idx="246">
                  <c:v>44623</c:v>
                </c:pt>
                <c:pt idx="247">
                  <c:v>44624</c:v>
                </c:pt>
                <c:pt idx="248">
                  <c:v>44625</c:v>
                </c:pt>
                <c:pt idx="249">
                  <c:v>44626</c:v>
                </c:pt>
                <c:pt idx="250">
                  <c:v>44627</c:v>
                </c:pt>
                <c:pt idx="251">
                  <c:v>44628</c:v>
                </c:pt>
                <c:pt idx="252">
                  <c:v>44629</c:v>
                </c:pt>
                <c:pt idx="253">
                  <c:v>44630</c:v>
                </c:pt>
                <c:pt idx="254">
                  <c:v>44631</c:v>
                </c:pt>
                <c:pt idx="255">
                  <c:v>44632</c:v>
                </c:pt>
                <c:pt idx="256">
                  <c:v>44633</c:v>
                </c:pt>
                <c:pt idx="257">
                  <c:v>44634</c:v>
                </c:pt>
                <c:pt idx="258">
                  <c:v>44635</c:v>
                </c:pt>
                <c:pt idx="259">
                  <c:v>44636</c:v>
                </c:pt>
                <c:pt idx="260">
                  <c:v>44637</c:v>
                </c:pt>
                <c:pt idx="261">
                  <c:v>44638</c:v>
                </c:pt>
                <c:pt idx="262">
                  <c:v>44639</c:v>
                </c:pt>
                <c:pt idx="263">
                  <c:v>44640</c:v>
                </c:pt>
                <c:pt idx="264">
                  <c:v>44641</c:v>
                </c:pt>
                <c:pt idx="265">
                  <c:v>44642</c:v>
                </c:pt>
                <c:pt idx="266">
                  <c:v>44643</c:v>
                </c:pt>
                <c:pt idx="267">
                  <c:v>44644</c:v>
                </c:pt>
                <c:pt idx="268">
                  <c:v>44645</c:v>
                </c:pt>
                <c:pt idx="269">
                  <c:v>44646</c:v>
                </c:pt>
                <c:pt idx="270">
                  <c:v>44647</c:v>
                </c:pt>
                <c:pt idx="271">
                  <c:v>44648</c:v>
                </c:pt>
                <c:pt idx="272">
                  <c:v>44649</c:v>
                </c:pt>
                <c:pt idx="273">
                  <c:v>44650</c:v>
                </c:pt>
                <c:pt idx="274">
                  <c:v>44651</c:v>
                </c:pt>
                <c:pt idx="275">
                  <c:v>44652</c:v>
                </c:pt>
                <c:pt idx="276">
                  <c:v>44653</c:v>
                </c:pt>
                <c:pt idx="277">
                  <c:v>44654</c:v>
                </c:pt>
                <c:pt idx="278">
                  <c:v>44655</c:v>
                </c:pt>
                <c:pt idx="279">
                  <c:v>44656</c:v>
                </c:pt>
                <c:pt idx="280">
                  <c:v>44657</c:v>
                </c:pt>
                <c:pt idx="281">
                  <c:v>44658</c:v>
                </c:pt>
                <c:pt idx="282">
                  <c:v>44659</c:v>
                </c:pt>
                <c:pt idx="283">
                  <c:v>44660</c:v>
                </c:pt>
                <c:pt idx="284">
                  <c:v>44661</c:v>
                </c:pt>
                <c:pt idx="285">
                  <c:v>44662</c:v>
                </c:pt>
                <c:pt idx="286">
                  <c:v>44663</c:v>
                </c:pt>
                <c:pt idx="287">
                  <c:v>44664</c:v>
                </c:pt>
                <c:pt idx="288">
                  <c:v>44665</c:v>
                </c:pt>
                <c:pt idx="289">
                  <c:v>44666</c:v>
                </c:pt>
                <c:pt idx="290">
                  <c:v>44667</c:v>
                </c:pt>
                <c:pt idx="291">
                  <c:v>44668</c:v>
                </c:pt>
                <c:pt idx="292">
                  <c:v>44669</c:v>
                </c:pt>
                <c:pt idx="293">
                  <c:v>44670</c:v>
                </c:pt>
                <c:pt idx="294">
                  <c:v>44671</c:v>
                </c:pt>
                <c:pt idx="295">
                  <c:v>44672</c:v>
                </c:pt>
                <c:pt idx="296">
                  <c:v>44673</c:v>
                </c:pt>
                <c:pt idx="297">
                  <c:v>44674</c:v>
                </c:pt>
                <c:pt idx="298">
                  <c:v>44675</c:v>
                </c:pt>
                <c:pt idx="299">
                  <c:v>44676</c:v>
                </c:pt>
                <c:pt idx="300">
                  <c:v>44677</c:v>
                </c:pt>
                <c:pt idx="301">
                  <c:v>44678</c:v>
                </c:pt>
                <c:pt idx="302">
                  <c:v>44679</c:v>
                </c:pt>
                <c:pt idx="303">
                  <c:v>44680</c:v>
                </c:pt>
                <c:pt idx="304">
                  <c:v>44681</c:v>
                </c:pt>
                <c:pt idx="305">
                  <c:v>44682</c:v>
                </c:pt>
                <c:pt idx="306">
                  <c:v>44683</c:v>
                </c:pt>
                <c:pt idx="307">
                  <c:v>44684</c:v>
                </c:pt>
                <c:pt idx="308">
                  <c:v>44685</c:v>
                </c:pt>
                <c:pt idx="309">
                  <c:v>44686</c:v>
                </c:pt>
                <c:pt idx="310">
                  <c:v>44687</c:v>
                </c:pt>
                <c:pt idx="311">
                  <c:v>44688</c:v>
                </c:pt>
                <c:pt idx="312">
                  <c:v>44689</c:v>
                </c:pt>
                <c:pt idx="313">
                  <c:v>44690</c:v>
                </c:pt>
                <c:pt idx="314">
                  <c:v>44691</c:v>
                </c:pt>
                <c:pt idx="315">
                  <c:v>44692</c:v>
                </c:pt>
                <c:pt idx="316">
                  <c:v>44693</c:v>
                </c:pt>
                <c:pt idx="317">
                  <c:v>44694</c:v>
                </c:pt>
                <c:pt idx="318">
                  <c:v>44695</c:v>
                </c:pt>
                <c:pt idx="319">
                  <c:v>44696</c:v>
                </c:pt>
                <c:pt idx="320">
                  <c:v>44697</c:v>
                </c:pt>
                <c:pt idx="321">
                  <c:v>44698</c:v>
                </c:pt>
                <c:pt idx="322">
                  <c:v>44699</c:v>
                </c:pt>
                <c:pt idx="323">
                  <c:v>44700</c:v>
                </c:pt>
                <c:pt idx="324">
                  <c:v>44701</c:v>
                </c:pt>
                <c:pt idx="325">
                  <c:v>44702</c:v>
                </c:pt>
                <c:pt idx="326">
                  <c:v>44703</c:v>
                </c:pt>
                <c:pt idx="327">
                  <c:v>44704</c:v>
                </c:pt>
                <c:pt idx="328">
                  <c:v>44705</c:v>
                </c:pt>
                <c:pt idx="329">
                  <c:v>44706</c:v>
                </c:pt>
                <c:pt idx="330">
                  <c:v>44707</c:v>
                </c:pt>
                <c:pt idx="331">
                  <c:v>44708</c:v>
                </c:pt>
                <c:pt idx="332">
                  <c:v>44709</c:v>
                </c:pt>
                <c:pt idx="333">
                  <c:v>44710</c:v>
                </c:pt>
                <c:pt idx="334">
                  <c:v>44711</c:v>
                </c:pt>
                <c:pt idx="335">
                  <c:v>44712</c:v>
                </c:pt>
                <c:pt idx="336">
                  <c:v>44713</c:v>
                </c:pt>
                <c:pt idx="337">
                  <c:v>44714</c:v>
                </c:pt>
                <c:pt idx="338">
                  <c:v>44715</c:v>
                </c:pt>
                <c:pt idx="339">
                  <c:v>44716</c:v>
                </c:pt>
                <c:pt idx="340">
                  <c:v>44717</c:v>
                </c:pt>
                <c:pt idx="341">
                  <c:v>44718</c:v>
                </c:pt>
                <c:pt idx="342">
                  <c:v>44719</c:v>
                </c:pt>
                <c:pt idx="343">
                  <c:v>44720</c:v>
                </c:pt>
                <c:pt idx="344">
                  <c:v>44721</c:v>
                </c:pt>
                <c:pt idx="345">
                  <c:v>44722</c:v>
                </c:pt>
                <c:pt idx="346">
                  <c:v>44723</c:v>
                </c:pt>
                <c:pt idx="347">
                  <c:v>44724</c:v>
                </c:pt>
                <c:pt idx="348">
                  <c:v>44725</c:v>
                </c:pt>
                <c:pt idx="349">
                  <c:v>44726</c:v>
                </c:pt>
                <c:pt idx="350">
                  <c:v>44727</c:v>
                </c:pt>
                <c:pt idx="351">
                  <c:v>44728</c:v>
                </c:pt>
                <c:pt idx="352">
                  <c:v>44729</c:v>
                </c:pt>
                <c:pt idx="353">
                  <c:v>44730</c:v>
                </c:pt>
                <c:pt idx="354">
                  <c:v>44731</c:v>
                </c:pt>
                <c:pt idx="355">
                  <c:v>44732</c:v>
                </c:pt>
                <c:pt idx="356">
                  <c:v>44733</c:v>
                </c:pt>
                <c:pt idx="357">
                  <c:v>44734</c:v>
                </c:pt>
                <c:pt idx="358">
                  <c:v>44735</c:v>
                </c:pt>
                <c:pt idx="359">
                  <c:v>44736</c:v>
                </c:pt>
                <c:pt idx="360">
                  <c:v>44737</c:v>
                </c:pt>
                <c:pt idx="361">
                  <c:v>44738</c:v>
                </c:pt>
                <c:pt idx="362">
                  <c:v>44739</c:v>
                </c:pt>
                <c:pt idx="363">
                  <c:v>44740</c:v>
                </c:pt>
                <c:pt idx="364">
                  <c:v>44741</c:v>
                </c:pt>
                <c:pt idx="365">
                  <c:v>44742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נתונים'!$L$4:$L$4000</c:f>
              <c:numCache>
                <c:formatCode>0.00</c:formatCode>
                <c:ptCount val="3997"/>
                <c:pt idx="0">
                  <c:v>100</c:v>
                </c:pt>
                <c:pt idx="1">
                  <c:v>100.35897940604777</c:v>
                </c:pt>
                <c:pt idx="2">
                  <c:v>100.49233570356517</c:v>
                </c:pt>
                <c:pt idx="3">
                  <c:v>100.49233570356517</c:v>
                </c:pt>
                <c:pt idx="4">
                  <c:v>100.49233570356517</c:v>
                </c:pt>
                <c:pt idx="5">
                  <c:v>100.56762542135175</c:v>
                </c:pt>
                <c:pt idx="6">
                  <c:v>99.713849863445105</c:v>
                </c:pt>
                <c:pt idx="7">
                  <c:v>100.35012179219052</c:v>
                </c:pt>
                <c:pt idx="8">
                  <c:v>98.212730359471465</c:v>
                </c:pt>
                <c:pt idx="9">
                  <c:v>100.09325099033042</c:v>
                </c:pt>
                <c:pt idx="10">
                  <c:v>100.09325099033042</c:v>
                </c:pt>
                <c:pt idx="11">
                  <c:v>100.09325099033042</c:v>
                </c:pt>
                <c:pt idx="12">
                  <c:v>100.71549836380187</c:v>
                </c:pt>
                <c:pt idx="13">
                  <c:v>100.74453165366728</c:v>
                </c:pt>
                <c:pt idx="14">
                  <c:v>100.86607779937503</c:v>
                </c:pt>
                <c:pt idx="15">
                  <c:v>99.805378539969965</c:v>
                </c:pt>
                <c:pt idx="16">
                  <c:v>99.298034101813343</c:v>
                </c:pt>
                <c:pt idx="17">
                  <c:v>99.298034101813343</c:v>
                </c:pt>
                <c:pt idx="18">
                  <c:v>99.298034101813343</c:v>
                </c:pt>
                <c:pt idx="19">
                  <c:v>96.659449351671867</c:v>
                </c:pt>
                <c:pt idx="20">
                  <c:v>97.343700022144034</c:v>
                </c:pt>
                <c:pt idx="21">
                  <c:v>99.074379351917912</c:v>
                </c:pt>
                <c:pt idx="22">
                  <c:v>99.870826464581853</c:v>
                </c:pt>
                <c:pt idx="23">
                  <c:v>101.10228083556824</c:v>
                </c:pt>
                <c:pt idx="24">
                  <c:v>101.10228083556824</c:v>
                </c:pt>
                <c:pt idx="25">
                  <c:v>101.10228083556824</c:v>
                </c:pt>
                <c:pt idx="26">
                  <c:v>100.94210565164971</c:v>
                </c:pt>
                <c:pt idx="27">
                  <c:v>100.01304037595646</c:v>
                </c:pt>
                <c:pt idx="28">
                  <c:v>100.95293162414187</c:v>
                </c:pt>
                <c:pt idx="29">
                  <c:v>101.29099721969339</c:v>
                </c:pt>
                <c:pt idx="30">
                  <c:v>100.61511207341974</c:v>
                </c:pt>
                <c:pt idx="31">
                  <c:v>100.61511207341974</c:v>
                </c:pt>
                <c:pt idx="32">
                  <c:v>100.61511207341974</c:v>
                </c:pt>
                <c:pt idx="33">
                  <c:v>101.28730654725287</c:v>
                </c:pt>
                <c:pt idx="34">
                  <c:v>101.3200305095588</c:v>
                </c:pt>
                <c:pt idx="35">
                  <c:v>101.98312132470532</c:v>
                </c:pt>
                <c:pt idx="36">
                  <c:v>102.3812218586226</c:v>
                </c:pt>
                <c:pt idx="37">
                  <c:v>102.71239819895182</c:v>
                </c:pt>
                <c:pt idx="38">
                  <c:v>102.71239819895182</c:v>
                </c:pt>
                <c:pt idx="39">
                  <c:v>102.71239819895182</c:v>
                </c:pt>
                <c:pt idx="40">
                  <c:v>102.77661589941683</c:v>
                </c:pt>
                <c:pt idx="41">
                  <c:v>103.0391457323524</c:v>
                </c:pt>
                <c:pt idx="42">
                  <c:v>103.4945747115124</c:v>
                </c:pt>
                <c:pt idx="43">
                  <c:v>103.98666437024822</c:v>
                </c:pt>
                <c:pt idx="44">
                  <c:v>104.0695814777452</c:v>
                </c:pt>
                <c:pt idx="45">
                  <c:v>104.0695814777452</c:v>
                </c:pt>
                <c:pt idx="46">
                  <c:v>104.0695814777452</c:v>
                </c:pt>
                <c:pt idx="47">
                  <c:v>103.39886327288828</c:v>
                </c:pt>
                <c:pt idx="48">
                  <c:v>103.25025219595005</c:v>
                </c:pt>
                <c:pt idx="49">
                  <c:v>103.07851290505126</c:v>
                </c:pt>
                <c:pt idx="50">
                  <c:v>101.4863568142115</c:v>
                </c:pt>
                <c:pt idx="51">
                  <c:v>102.04709298034096</c:v>
                </c:pt>
                <c:pt idx="52">
                  <c:v>102.04709298034096</c:v>
                </c:pt>
                <c:pt idx="53">
                  <c:v>102.04709298034096</c:v>
                </c:pt>
                <c:pt idx="54">
                  <c:v>102.75865462687297</c:v>
                </c:pt>
                <c:pt idx="55">
                  <c:v>102.79949806854805</c:v>
                </c:pt>
                <c:pt idx="56">
                  <c:v>102.87429569667589</c:v>
                </c:pt>
                <c:pt idx="57">
                  <c:v>102.59749526363699</c:v>
                </c:pt>
                <c:pt idx="58">
                  <c:v>103.11689589843263</c:v>
                </c:pt>
                <c:pt idx="59">
                  <c:v>103.11689589843263</c:v>
                </c:pt>
                <c:pt idx="60">
                  <c:v>103.11689589843263</c:v>
                </c:pt>
                <c:pt idx="61">
                  <c:v>103.30930295499834</c:v>
                </c:pt>
                <c:pt idx="62">
                  <c:v>103.25049824077941</c:v>
                </c:pt>
                <c:pt idx="63">
                  <c:v>104.00979258420878</c:v>
                </c:pt>
                <c:pt idx="64">
                  <c:v>104.12863223679348</c:v>
                </c:pt>
                <c:pt idx="65">
                  <c:v>103.38754521073731</c:v>
                </c:pt>
                <c:pt idx="66">
                  <c:v>103.38754521073731</c:v>
                </c:pt>
                <c:pt idx="67">
                  <c:v>103.38754521073731</c:v>
                </c:pt>
                <c:pt idx="68">
                  <c:v>104.47383313239666</c:v>
                </c:pt>
                <c:pt idx="69">
                  <c:v>103.95418645277164</c:v>
                </c:pt>
                <c:pt idx="70">
                  <c:v>102.7766158994168</c:v>
                </c:pt>
                <c:pt idx="71">
                  <c:v>102.77563172009933</c:v>
                </c:pt>
                <c:pt idx="72">
                  <c:v>102.60930541544664</c:v>
                </c:pt>
                <c:pt idx="73">
                  <c:v>102.60930541544664</c:v>
                </c:pt>
                <c:pt idx="74">
                  <c:v>102.60930541544664</c:v>
                </c:pt>
                <c:pt idx="75">
                  <c:v>103.08121939817427</c:v>
                </c:pt>
                <c:pt idx="76">
                  <c:v>103.133872991659</c:v>
                </c:pt>
                <c:pt idx="77">
                  <c:v>102.00870998695954</c:v>
                </c:pt>
                <c:pt idx="78">
                  <c:v>102.59749526363697</c:v>
                </c:pt>
                <c:pt idx="79">
                  <c:v>101.63718229461402</c:v>
                </c:pt>
                <c:pt idx="80">
                  <c:v>101.63718229461402</c:v>
                </c:pt>
                <c:pt idx="81">
                  <c:v>101.63718229461402</c:v>
                </c:pt>
                <c:pt idx="82">
                  <c:v>99.491425337696469</c:v>
                </c:pt>
                <c:pt idx="83">
                  <c:v>100.81711487833078</c:v>
                </c:pt>
                <c:pt idx="84">
                  <c:v>102.11327903944093</c:v>
                </c:pt>
                <c:pt idx="85">
                  <c:v>103.2138375612036</c:v>
                </c:pt>
                <c:pt idx="86">
                  <c:v>102.31798833747504</c:v>
                </c:pt>
                <c:pt idx="87">
                  <c:v>102.31798833747504</c:v>
                </c:pt>
                <c:pt idx="88">
                  <c:v>102.31798833747504</c:v>
                </c:pt>
                <c:pt idx="89">
                  <c:v>102.48948158354446</c:v>
                </c:pt>
                <c:pt idx="90">
                  <c:v>99.865167433506329</c:v>
                </c:pt>
                <c:pt idx="91">
                  <c:v>100.39170336835365</c:v>
                </c:pt>
                <c:pt idx="92">
                  <c:v>99.600915286765186</c:v>
                </c:pt>
                <c:pt idx="93">
                  <c:v>99.286469994833013</c:v>
                </c:pt>
                <c:pt idx="94">
                  <c:v>99.286469994833013</c:v>
                </c:pt>
                <c:pt idx="95">
                  <c:v>99.286469994833013</c:v>
                </c:pt>
                <c:pt idx="96">
                  <c:v>98.329601653421193</c:v>
                </c:pt>
                <c:pt idx="97">
                  <c:v>100.02780306571852</c:v>
                </c:pt>
                <c:pt idx="98">
                  <c:v>98.729178456314685</c:v>
                </c:pt>
                <c:pt idx="99">
                  <c:v>100.83753659916832</c:v>
                </c:pt>
                <c:pt idx="100">
                  <c:v>100.2211943016017</c:v>
                </c:pt>
                <c:pt idx="101">
                  <c:v>100.2211943016017</c:v>
                </c:pt>
                <c:pt idx="102">
                  <c:v>100.2211943016017</c:v>
                </c:pt>
                <c:pt idx="103">
                  <c:v>100.20224884974037</c:v>
                </c:pt>
                <c:pt idx="104">
                  <c:v>99.773392712152102</c:v>
                </c:pt>
                <c:pt idx="105">
                  <c:v>100.46699308614025</c:v>
                </c:pt>
                <c:pt idx="106">
                  <c:v>102.08547597372235</c:v>
                </c:pt>
                <c:pt idx="107">
                  <c:v>102.9183377211327</c:v>
                </c:pt>
                <c:pt idx="108">
                  <c:v>102.9183377211327</c:v>
                </c:pt>
                <c:pt idx="109">
                  <c:v>102.9183377211327</c:v>
                </c:pt>
                <c:pt idx="110">
                  <c:v>102.14305046379441</c:v>
                </c:pt>
                <c:pt idx="111">
                  <c:v>102.52269763550909</c:v>
                </c:pt>
                <c:pt idx="112">
                  <c:v>102.65408557439154</c:v>
                </c:pt>
                <c:pt idx="113">
                  <c:v>102.24958787491069</c:v>
                </c:pt>
                <c:pt idx="114">
                  <c:v>103.06350417045975</c:v>
                </c:pt>
                <c:pt idx="115">
                  <c:v>103.06350417045975</c:v>
                </c:pt>
                <c:pt idx="116">
                  <c:v>103.06350417045975</c:v>
                </c:pt>
                <c:pt idx="117">
                  <c:v>103.05120192899135</c:v>
                </c:pt>
                <c:pt idx="118">
                  <c:v>103.9285977905173</c:v>
                </c:pt>
                <c:pt idx="119">
                  <c:v>103.85256993824262</c:v>
                </c:pt>
                <c:pt idx="120">
                  <c:v>104.17218217159154</c:v>
                </c:pt>
                <c:pt idx="121">
                  <c:v>104.5828309918066</c:v>
                </c:pt>
                <c:pt idx="122">
                  <c:v>104.5828309918066</c:v>
                </c:pt>
                <c:pt idx="123">
                  <c:v>104.5828309918066</c:v>
                </c:pt>
                <c:pt idx="124">
                  <c:v>105.31875107644603</c:v>
                </c:pt>
                <c:pt idx="125">
                  <c:v>105.70627168270049</c:v>
                </c:pt>
                <c:pt idx="126">
                  <c:v>106.03572570922411</c:v>
                </c:pt>
                <c:pt idx="127">
                  <c:v>106.61959008931417</c:v>
                </c:pt>
                <c:pt idx="128">
                  <c:v>107.35034323253686</c:v>
                </c:pt>
                <c:pt idx="129">
                  <c:v>107.35034323253686</c:v>
                </c:pt>
                <c:pt idx="130">
                  <c:v>107.35034323253686</c:v>
                </c:pt>
                <c:pt idx="131">
                  <c:v>107.09175011687118</c:v>
                </c:pt>
                <c:pt idx="132">
                  <c:v>106.89737470167054</c:v>
                </c:pt>
                <c:pt idx="133">
                  <c:v>107.00046748517569</c:v>
                </c:pt>
                <c:pt idx="134">
                  <c:v>107.22633663853544</c:v>
                </c:pt>
                <c:pt idx="135">
                  <c:v>107.52970991314608</c:v>
                </c:pt>
                <c:pt idx="136">
                  <c:v>107.52970991314608</c:v>
                </c:pt>
                <c:pt idx="137">
                  <c:v>107.52970991314608</c:v>
                </c:pt>
                <c:pt idx="138">
                  <c:v>107.91993701252359</c:v>
                </c:pt>
                <c:pt idx="139">
                  <c:v>108.29638560145649</c:v>
                </c:pt>
                <c:pt idx="140">
                  <c:v>108.27965455305949</c:v>
                </c:pt>
                <c:pt idx="141">
                  <c:v>107.85867185001098</c:v>
                </c:pt>
                <c:pt idx="142">
                  <c:v>107.18869177964217</c:v>
                </c:pt>
                <c:pt idx="143">
                  <c:v>107.18869177964217</c:v>
                </c:pt>
                <c:pt idx="144">
                  <c:v>107.18869177964217</c:v>
                </c:pt>
                <c:pt idx="145">
                  <c:v>106.75122407302601</c:v>
                </c:pt>
                <c:pt idx="146">
                  <c:v>105.40117609428428</c:v>
                </c:pt>
                <c:pt idx="147">
                  <c:v>105.21492015845278</c:v>
                </c:pt>
                <c:pt idx="148">
                  <c:v>105.63295032354885</c:v>
                </c:pt>
                <c:pt idx="149">
                  <c:v>100.62200132864199</c:v>
                </c:pt>
                <c:pt idx="150">
                  <c:v>100.62200132864199</c:v>
                </c:pt>
                <c:pt idx="151">
                  <c:v>100.62200132864199</c:v>
                </c:pt>
                <c:pt idx="152">
                  <c:v>101.11236867357223</c:v>
                </c:pt>
                <c:pt idx="153">
                  <c:v>99.969490441158285</c:v>
                </c:pt>
                <c:pt idx="154">
                  <c:v>102.82582486529036</c:v>
                </c:pt>
                <c:pt idx="155">
                  <c:v>101.07570799399643</c:v>
                </c:pt>
                <c:pt idx="156">
                  <c:v>100.38998105454806</c:v>
                </c:pt>
                <c:pt idx="157">
                  <c:v>100.38998105454806</c:v>
                </c:pt>
                <c:pt idx="158">
                  <c:v>100.38998105454806</c:v>
                </c:pt>
                <c:pt idx="159">
                  <c:v>101.79145240262766</c:v>
                </c:pt>
                <c:pt idx="160">
                  <c:v>105.21368993430592</c:v>
                </c:pt>
                <c:pt idx="161">
                  <c:v>104.15299067490086</c:v>
                </c:pt>
                <c:pt idx="162">
                  <c:v>103.54304554289781</c:v>
                </c:pt>
                <c:pt idx="163">
                  <c:v>103.31816056885553</c:v>
                </c:pt>
                <c:pt idx="164">
                  <c:v>103.31816056885553</c:v>
                </c:pt>
                <c:pt idx="165">
                  <c:v>103.31816056885553</c:v>
                </c:pt>
                <c:pt idx="166">
                  <c:v>102.92153630391446</c:v>
                </c:pt>
                <c:pt idx="167">
                  <c:v>101.97352557635992</c:v>
                </c:pt>
                <c:pt idx="168">
                  <c:v>102.34677558251104</c:v>
                </c:pt>
                <c:pt idx="169">
                  <c:v>103.38483871761424</c:v>
                </c:pt>
                <c:pt idx="170">
                  <c:v>102.38786506901548</c:v>
                </c:pt>
                <c:pt idx="171">
                  <c:v>102.38786506901548</c:v>
                </c:pt>
                <c:pt idx="172">
                  <c:v>102.38786506901548</c:v>
                </c:pt>
                <c:pt idx="173">
                  <c:v>101.05381000418265</c:v>
                </c:pt>
                <c:pt idx="174">
                  <c:v>102.72347021627327</c:v>
                </c:pt>
                <c:pt idx="175">
                  <c:v>103.75858081342408</c:v>
                </c:pt>
                <c:pt idx="176">
                  <c:v>104.95927958073946</c:v>
                </c:pt>
                <c:pt idx="177">
                  <c:v>104.69232094087529</c:v>
                </c:pt>
                <c:pt idx="178">
                  <c:v>104.69232094087529</c:v>
                </c:pt>
                <c:pt idx="179">
                  <c:v>104.69232094087529</c:v>
                </c:pt>
                <c:pt idx="180">
                  <c:v>105.50353074330127</c:v>
                </c:pt>
                <c:pt idx="181">
                  <c:v>106.09280810963743</c:v>
                </c:pt>
                <c:pt idx="182">
                  <c:v>105.42602662205039</c:v>
                </c:pt>
                <c:pt idx="183">
                  <c:v>105.94862583962782</c:v>
                </c:pt>
                <c:pt idx="184">
                  <c:v>105.760155500332</c:v>
                </c:pt>
                <c:pt idx="185">
                  <c:v>105.760155500332</c:v>
                </c:pt>
                <c:pt idx="186">
                  <c:v>105.760155500332</c:v>
                </c:pt>
                <c:pt idx="187">
                  <c:v>106.58219127525018</c:v>
                </c:pt>
                <c:pt idx="188">
                  <c:v>107.46303176438731</c:v>
                </c:pt>
                <c:pt idx="189">
                  <c:v>108.06657973082677</c:v>
                </c:pt>
                <c:pt idx="190">
                  <c:v>106.40971384986328</c:v>
                </c:pt>
                <c:pt idx="191">
                  <c:v>105.94272076372297</c:v>
                </c:pt>
                <c:pt idx="192">
                  <c:v>105.94272076372297</c:v>
                </c:pt>
                <c:pt idx="193">
                  <c:v>105.94272076372297</c:v>
                </c:pt>
                <c:pt idx="194">
                  <c:v>104.31119750018438</c:v>
                </c:pt>
                <c:pt idx="195">
                  <c:v>105.34507787318833</c:v>
                </c:pt>
                <c:pt idx="196">
                  <c:v>106.2025441035355</c:v>
                </c:pt>
                <c:pt idx="197">
                  <c:v>106.19048790689646</c:v>
                </c:pt>
                <c:pt idx="198">
                  <c:v>105.11502595772933</c:v>
                </c:pt>
                <c:pt idx="199">
                  <c:v>105.11502595772933</c:v>
                </c:pt>
                <c:pt idx="200">
                  <c:v>105.11502595772933</c:v>
                </c:pt>
                <c:pt idx="201">
                  <c:v>105.85193022168623</c:v>
                </c:pt>
                <c:pt idx="202">
                  <c:v>104.76145953792764</c:v>
                </c:pt>
                <c:pt idx="203">
                  <c:v>105.01882242944646</c:v>
                </c:pt>
                <c:pt idx="204">
                  <c:v>105.78968087985611</c:v>
                </c:pt>
                <c:pt idx="205">
                  <c:v>104.06613685013392</c:v>
                </c:pt>
                <c:pt idx="206">
                  <c:v>104.06613685013392</c:v>
                </c:pt>
                <c:pt idx="207">
                  <c:v>104.06613685013392</c:v>
                </c:pt>
                <c:pt idx="208">
                  <c:v>99.755431439608117</c:v>
                </c:pt>
                <c:pt idx="209">
                  <c:v>100.34347858179741</c:v>
                </c:pt>
                <c:pt idx="210">
                  <c:v>102.46782963855996</c:v>
                </c:pt>
                <c:pt idx="211">
                  <c:v>102.96902295598238</c:v>
                </c:pt>
                <c:pt idx="212">
                  <c:v>101.78653150604019</c:v>
                </c:pt>
                <c:pt idx="213">
                  <c:v>101.78653150604019</c:v>
                </c:pt>
                <c:pt idx="214">
                  <c:v>101.78653150604019</c:v>
                </c:pt>
                <c:pt idx="215">
                  <c:v>102.71387446792787</c:v>
                </c:pt>
                <c:pt idx="216">
                  <c:v>103.9404079423269</c:v>
                </c:pt>
                <c:pt idx="217">
                  <c:v>103.88135718327861</c:v>
                </c:pt>
                <c:pt idx="218">
                  <c:v>101.88765593091044</c:v>
                </c:pt>
                <c:pt idx="219">
                  <c:v>100.54818787983153</c:v>
                </c:pt>
                <c:pt idx="220">
                  <c:v>100.54818787983153</c:v>
                </c:pt>
                <c:pt idx="221">
                  <c:v>100.54818787983153</c:v>
                </c:pt>
                <c:pt idx="222">
                  <c:v>101.3842482100237</c:v>
                </c:pt>
                <c:pt idx="223">
                  <c:v>101.5980611667444</c:v>
                </c:pt>
                <c:pt idx="224">
                  <c:v>103.43946066973385</c:v>
                </c:pt>
                <c:pt idx="225">
                  <c:v>103.26673719951756</c:v>
                </c:pt>
                <c:pt idx="226">
                  <c:v>102.23728563344223</c:v>
                </c:pt>
                <c:pt idx="227">
                  <c:v>102.23728563344223</c:v>
                </c:pt>
                <c:pt idx="228">
                  <c:v>102.23728563344223</c:v>
                </c:pt>
                <c:pt idx="229">
                  <c:v>100.00369067244034</c:v>
                </c:pt>
                <c:pt idx="230">
                  <c:v>101.95384199001042</c:v>
                </c:pt>
                <c:pt idx="231">
                  <c:v>101.79415889575066</c:v>
                </c:pt>
                <c:pt idx="232">
                  <c:v>101.20291317077955</c:v>
                </c:pt>
                <c:pt idx="233">
                  <c:v>100.24555273970903</c:v>
                </c:pt>
                <c:pt idx="234">
                  <c:v>100.24555273970903</c:v>
                </c:pt>
                <c:pt idx="235">
                  <c:v>100.24555273970903</c:v>
                </c:pt>
                <c:pt idx="236">
                  <c:v>98.066333685997435</c:v>
                </c:pt>
                <c:pt idx="237">
                  <c:v>98.0604286100926</c:v>
                </c:pt>
                <c:pt idx="238">
                  <c:v>97.763698545874902</c:v>
                </c:pt>
                <c:pt idx="239">
                  <c:v>94.217700465024578</c:v>
                </c:pt>
                <c:pt idx="240">
                  <c:v>97.696774352286823</c:v>
                </c:pt>
                <c:pt idx="241">
                  <c:v>97.696774352286823</c:v>
                </c:pt>
                <c:pt idx="242">
                  <c:v>97.696774352286823</c:v>
                </c:pt>
                <c:pt idx="243">
                  <c:v>96.553650075043507</c:v>
                </c:pt>
                <c:pt idx="244">
                  <c:v>92.65679206751453</c:v>
                </c:pt>
                <c:pt idx="245">
                  <c:v>94.00364146347448</c:v>
                </c:pt>
                <c:pt idx="246">
                  <c:v>92.064562163225986</c:v>
                </c:pt>
                <c:pt idx="247">
                  <c:v>87.493787368058321</c:v>
                </c:pt>
                <c:pt idx="248">
                  <c:v>87.493787368058321</c:v>
                </c:pt>
                <c:pt idx="249">
                  <c:v>87.493787368058321</c:v>
                </c:pt>
                <c:pt idx="250">
                  <c:v>86.416357060256232</c:v>
                </c:pt>
                <c:pt idx="251">
                  <c:v>86.245847993504285</c:v>
                </c:pt>
                <c:pt idx="252">
                  <c:v>92.660974829613821</c:v>
                </c:pt>
                <c:pt idx="253">
                  <c:v>89.840562950569463</c:v>
                </c:pt>
                <c:pt idx="254">
                  <c:v>90.711315601702509</c:v>
                </c:pt>
                <c:pt idx="255">
                  <c:v>90.711315601702509</c:v>
                </c:pt>
                <c:pt idx="256">
                  <c:v>90.711315601702509</c:v>
                </c:pt>
                <c:pt idx="257">
                  <c:v>92.047831114828981</c:v>
                </c:pt>
                <c:pt idx="258">
                  <c:v>91.974263710847978</c:v>
                </c:pt>
                <c:pt idx="259">
                  <c:v>95.703811234406757</c:v>
                </c:pt>
                <c:pt idx="260">
                  <c:v>95.59628964397298</c:v>
                </c:pt>
                <c:pt idx="261">
                  <c:v>96.017518391850828</c:v>
                </c:pt>
                <c:pt idx="262">
                  <c:v>96.017518391850828</c:v>
                </c:pt>
                <c:pt idx="263">
                  <c:v>96.017518391850828</c:v>
                </c:pt>
                <c:pt idx="264">
                  <c:v>95.509681864035457</c:v>
                </c:pt>
                <c:pt idx="265">
                  <c:v>96.600152547794025</c:v>
                </c:pt>
                <c:pt idx="266">
                  <c:v>95.200157468690605</c:v>
                </c:pt>
                <c:pt idx="267">
                  <c:v>95.056713333169114</c:v>
                </c:pt>
                <c:pt idx="268">
                  <c:v>95.163496789114802</c:v>
                </c:pt>
                <c:pt idx="269">
                  <c:v>95.163496789114802</c:v>
                </c:pt>
                <c:pt idx="270">
                  <c:v>95.163496789114802</c:v>
                </c:pt>
                <c:pt idx="271">
                  <c:v>95.640085623600442</c:v>
                </c:pt>
                <c:pt idx="272">
                  <c:v>98.471569519966351</c:v>
                </c:pt>
                <c:pt idx="273">
                  <c:v>97.412592574366869</c:v>
                </c:pt>
                <c:pt idx="274">
                  <c:v>96.019486750485754</c:v>
                </c:pt>
                <c:pt idx="275">
                  <c:v>96.417095194744292</c:v>
                </c:pt>
                <c:pt idx="276">
                  <c:v>96.417095194744292</c:v>
                </c:pt>
                <c:pt idx="277">
                  <c:v>96.417095194744292</c:v>
                </c:pt>
                <c:pt idx="278">
                  <c:v>97.215264621213791</c:v>
                </c:pt>
                <c:pt idx="279">
                  <c:v>96.396673473906759</c:v>
                </c:pt>
                <c:pt idx="280">
                  <c:v>94.104519843515305</c:v>
                </c:pt>
                <c:pt idx="281">
                  <c:v>93.546490170508889</c:v>
                </c:pt>
                <c:pt idx="282">
                  <c:v>94.93319882882642</c:v>
                </c:pt>
                <c:pt idx="283">
                  <c:v>94.93319882882642</c:v>
                </c:pt>
                <c:pt idx="284">
                  <c:v>94.93319882882642</c:v>
                </c:pt>
                <c:pt idx="285">
                  <c:v>94.471864773761581</c:v>
                </c:pt>
                <c:pt idx="286">
                  <c:v>94.27133823782674</c:v>
                </c:pt>
                <c:pt idx="287">
                  <c:v>94.184976502718612</c:v>
                </c:pt>
                <c:pt idx="288">
                  <c:v>94.694781389168924</c:v>
                </c:pt>
                <c:pt idx="289">
                  <c:v>94.694781389168924</c:v>
                </c:pt>
                <c:pt idx="290">
                  <c:v>94.694781389168924</c:v>
                </c:pt>
                <c:pt idx="291">
                  <c:v>94.694781389168924</c:v>
                </c:pt>
                <c:pt idx="292">
                  <c:v>94.694781389168924</c:v>
                </c:pt>
                <c:pt idx="293">
                  <c:v>94.253869054941632</c:v>
                </c:pt>
                <c:pt idx="294">
                  <c:v>95.878995152916687</c:v>
                </c:pt>
                <c:pt idx="295">
                  <c:v>96.647147110203306</c:v>
                </c:pt>
                <c:pt idx="296">
                  <c:v>94.481460522106957</c:v>
                </c:pt>
                <c:pt idx="297">
                  <c:v>94.481460522106957</c:v>
                </c:pt>
                <c:pt idx="298">
                  <c:v>94.481460522106957</c:v>
                </c:pt>
                <c:pt idx="299">
                  <c:v>92.453559038456632</c:v>
                </c:pt>
                <c:pt idx="300">
                  <c:v>91.5621386216567</c:v>
                </c:pt>
                <c:pt idx="301">
                  <c:v>91.888886155057278</c:v>
                </c:pt>
                <c:pt idx="302">
                  <c:v>92.931624141918491</c:v>
                </c:pt>
                <c:pt idx="303">
                  <c:v>93.567403981005171</c:v>
                </c:pt>
                <c:pt idx="304">
                  <c:v>93.567403981005171</c:v>
                </c:pt>
                <c:pt idx="305">
                  <c:v>93.567403981005171</c:v>
                </c:pt>
                <c:pt idx="306">
                  <c:v>91.834756292596339</c:v>
                </c:pt>
                <c:pt idx="307">
                  <c:v>92.542135177029081</c:v>
                </c:pt>
                <c:pt idx="308">
                  <c:v>91.651452894717238</c:v>
                </c:pt>
                <c:pt idx="309">
                  <c:v>90.953669758629843</c:v>
                </c:pt>
                <c:pt idx="310">
                  <c:v>89.293851339713925</c:v>
                </c:pt>
                <c:pt idx="311">
                  <c:v>89.293851339713925</c:v>
                </c:pt>
                <c:pt idx="312">
                  <c:v>89.293851339713925</c:v>
                </c:pt>
                <c:pt idx="313">
                  <c:v>86.776566690450835</c:v>
                </c:pt>
                <c:pt idx="314">
                  <c:v>87.464015943704766</c:v>
                </c:pt>
                <c:pt idx="315">
                  <c:v>89.753955170631897</c:v>
                </c:pt>
                <c:pt idx="316">
                  <c:v>88.906576778288809</c:v>
                </c:pt>
                <c:pt idx="317">
                  <c:v>91.120734197770645</c:v>
                </c:pt>
                <c:pt idx="318">
                  <c:v>91.120734197770645</c:v>
                </c:pt>
                <c:pt idx="319">
                  <c:v>91.120734197770645</c:v>
                </c:pt>
                <c:pt idx="320">
                  <c:v>90.675885146273458</c:v>
                </c:pt>
                <c:pt idx="321">
                  <c:v>92.05791895283302</c:v>
                </c:pt>
                <c:pt idx="322">
                  <c:v>90.808749354132132</c:v>
                </c:pt>
                <c:pt idx="323">
                  <c:v>89.573850355534603</c:v>
                </c:pt>
                <c:pt idx="324">
                  <c:v>89.979332234332915</c:v>
                </c:pt>
                <c:pt idx="325">
                  <c:v>89.979332234332915</c:v>
                </c:pt>
                <c:pt idx="326">
                  <c:v>89.979332234332915</c:v>
                </c:pt>
                <c:pt idx="327">
                  <c:v>91.243018477966487</c:v>
                </c:pt>
                <c:pt idx="328">
                  <c:v>89.74632778092149</c:v>
                </c:pt>
                <c:pt idx="329">
                  <c:v>90.473144206874309</c:v>
                </c:pt>
                <c:pt idx="330">
                  <c:v>92.028393573308875</c:v>
                </c:pt>
                <c:pt idx="331">
                  <c:v>93.715030878625896</c:v>
                </c:pt>
                <c:pt idx="332">
                  <c:v>93.715030878625896</c:v>
                </c:pt>
                <c:pt idx="333">
                  <c:v>93.715030878625896</c:v>
                </c:pt>
                <c:pt idx="334">
                  <c:v>94.52107373963517</c:v>
                </c:pt>
                <c:pt idx="335">
                  <c:v>93.231552788917952</c:v>
                </c:pt>
                <c:pt idx="336">
                  <c:v>92.501537780183369</c:v>
                </c:pt>
                <c:pt idx="337">
                  <c:v>93.377211327903751</c:v>
                </c:pt>
                <c:pt idx="338">
                  <c:v>93.094997908618751</c:v>
                </c:pt>
                <c:pt idx="339">
                  <c:v>93.094997908618751</c:v>
                </c:pt>
                <c:pt idx="340">
                  <c:v>93.094997908618751</c:v>
                </c:pt>
                <c:pt idx="341">
                  <c:v>94.442339394237436</c:v>
                </c:pt>
                <c:pt idx="342">
                  <c:v>93.662869374799897</c:v>
                </c:pt>
                <c:pt idx="343">
                  <c:v>93.224663533695647</c:v>
                </c:pt>
                <c:pt idx="344">
                  <c:v>91.638166473931363</c:v>
                </c:pt>
                <c:pt idx="345">
                  <c:v>88.556454986098288</c:v>
                </c:pt>
                <c:pt idx="346">
                  <c:v>88.556454986098288</c:v>
                </c:pt>
                <c:pt idx="347">
                  <c:v>88.556454986098288</c:v>
                </c:pt>
                <c:pt idx="348">
                  <c:v>86.177201486110604</c:v>
                </c:pt>
                <c:pt idx="349">
                  <c:v>85.505007012277474</c:v>
                </c:pt>
                <c:pt idx="350">
                  <c:v>86.910907167285728</c:v>
                </c:pt>
                <c:pt idx="351">
                  <c:v>84.341953103855374</c:v>
                </c:pt>
                <c:pt idx="352">
                  <c:v>84.601530398838534</c:v>
                </c:pt>
                <c:pt idx="353">
                  <c:v>84.601530398838534</c:v>
                </c:pt>
                <c:pt idx="354">
                  <c:v>84.601530398838534</c:v>
                </c:pt>
                <c:pt idx="355">
                  <c:v>85.373373028565652</c:v>
                </c:pt>
                <c:pt idx="356">
                  <c:v>85.9680633811479</c:v>
                </c:pt>
                <c:pt idx="357">
                  <c:v>85.24567576212371</c:v>
                </c:pt>
                <c:pt idx="358">
                  <c:v>84.548138670865683</c:v>
                </c:pt>
                <c:pt idx="359">
                  <c:v>86.93182097778201</c:v>
                </c:pt>
                <c:pt idx="360">
                  <c:v>86.93182097778201</c:v>
                </c:pt>
                <c:pt idx="361">
                  <c:v>86.93182097778201</c:v>
                </c:pt>
                <c:pt idx="362">
                  <c:v>87.072312575351091</c:v>
                </c:pt>
                <c:pt idx="363">
                  <c:v>87.328445242723078</c:v>
                </c:pt>
                <c:pt idx="364">
                  <c:v>86.468026474423496</c:v>
                </c:pt>
                <c:pt idx="365">
                  <c:v>85.005043919001906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E78-4F82-88CE-F44F100B47BD}"/>
            </c:ext>
          </c:extLst>
        </c:ser>
        <c:ser>
          <c:idx val="2"/>
          <c:order val="4"/>
          <c:spPr>
            <a:ln cmpd="sng">
              <a:solidFill>
                <a:schemeClr val="tx1"/>
              </a:solidFill>
              <a:prstDash val="sysDash"/>
            </a:ln>
          </c:spPr>
          <c:marker>
            <c:symbol val="none"/>
          </c:marker>
          <c:dPt>
            <c:idx val="3951"/>
            <c:bubble3D val="0"/>
            <c:extLst>
              <c:ext xmlns:c16="http://schemas.microsoft.com/office/drawing/2014/chart" uri="{C3380CC4-5D6E-409C-BE32-E72D297353CC}">
                <c16:uniqueId val="{00000004-3E78-4F82-88CE-F44F100B47BD}"/>
              </c:ext>
            </c:extLst>
          </c:dPt>
          <c:val>
            <c:numRef>
              <c:f>'איור 22 נתונים'!$N$4:$N$10001</c:f>
              <c:numCache>
                <c:formatCode>0.000%</c:formatCode>
                <c:ptCount val="999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200</c:v>
                </c:pt>
                <c:pt idx="328">
                  <c:v>-100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E78-4F82-88CE-F44F100B47BD}"/>
            </c:ext>
          </c:extLst>
        </c:ser>
        <c:ser>
          <c:idx val="5"/>
          <c:order val="5"/>
          <c:tx>
            <c:strRef>
              <c:f>'איור 22 נתונים'!$M$3</c:f>
              <c:strCache>
                <c:ptCount val="1"/>
                <c:pt idx="0">
                  <c:v>ישראל - ת"א 35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val>
            <c:numRef>
              <c:f>'איור 22 נתונים'!$M$4:$M$4000</c:f>
              <c:numCache>
                <c:formatCode>0.00</c:formatCode>
                <c:ptCount val="3997"/>
                <c:pt idx="0">
                  <c:v>100</c:v>
                </c:pt>
                <c:pt idx="1">
                  <c:v>100.29115714166875</c:v>
                </c:pt>
                <c:pt idx="2">
                  <c:v>100.29115714166875</c:v>
                </c:pt>
                <c:pt idx="3">
                  <c:v>100.29115714166875</c:v>
                </c:pt>
                <c:pt idx="4">
                  <c:v>100.36186673321689</c:v>
                </c:pt>
                <c:pt idx="5">
                  <c:v>100.28283836619252</c:v>
                </c:pt>
                <c:pt idx="6">
                  <c:v>99.940580175169671</c:v>
                </c:pt>
                <c:pt idx="7">
                  <c:v>100.47892378813269</c:v>
                </c:pt>
                <c:pt idx="8">
                  <c:v>98.523417352965652</c:v>
                </c:pt>
                <c:pt idx="9">
                  <c:v>98.523417352965652</c:v>
                </c:pt>
                <c:pt idx="10">
                  <c:v>98.523417352965652</c:v>
                </c:pt>
                <c:pt idx="11">
                  <c:v>99.996434810510195</c:v>
                </c:pt>
                <c:pt idx="12">
                  <c:v>99.836595481716543</c:v>
                </c:pt>
                <c:pt idx="13">
                  <c:v>99.566829476986726</c:v>
                </c:pt>
                <c:pt idx="14">
                  <c:v>99.361236883073687</c:v>
                </c:pt>
                <c:pt idx="15">
                  <c:v>98.513315982744501</c:v>
                </c:pt>
                <c:pt idx="16">
                  <c:v>98.513315982744501</c:v>
                </c:pt>
                <c:pt idx="17">
                  <c:v>98.513315982744501</c:v>
                </c:pt>
                <c:pt idx="18">
                  <c:v>98.513315982744501</c:v>
                </c:pt>
                <c:pt idx="19">
                  <c:v>95.861409200565689</c:v>
                </c:pt>
                <c:pt idx="20">
                  <c:v>97.30174575445352</c:v>
                </c:pt>
                <c:pt idx="21">
                  <c:v>98.795560150688686</c:v>
                </c:pt>
                <c:pt idx="22">
                  <c:v>98.681474087014394</c:v>
                </c:pt>
                <c:pt idx="23">
                  <c:v>98.681474087014394</c:v>
                </c:pt>
                <c:pt idx="24">
                  <c:v>98.681474087014394</c:v>
                </c:pt>
                <c:pt idx="25">
                  <c:v>99.491960497700461</c:v>
                </c:pt>
                <c:pt idx="26">
                  <c:v>99.267947758090017</c:v>
                </c:pt>
                <c:pt idx="27">
                  <c:v>98.825864261352166</c:v>
                </c:pt>
                <c:pt idx="28">
                  <c:v>100.25847623801207</c:v>
                </c:pt>
                <c:pt idx="29">
                  <c:v>100.52230026025885</c:v>
                </c:pt>
                <c:pt idx="30">
                  <c:v>100.52230026025885</c:v>
                </c:pt>
                <c:pt idx="31">
                  <c:v>100.52230026025885</c:v>
                </c:pt>
                <c:pt idx="32">
                  <c:v>100.49972072682331</c:v>
                </c:pt>
                <c:pt idx="33">
                  <c:v>101.82656541528517</c:v>
                </c:pt>
                <c:pt idx="34">
                  <c:v>100.74868979286251</c:v>
                </c:pt>
                <c:pt idx="35">
                  <c:v>100.64648769415429</c:v>
                </c:pt>
                <c:pt idx="36">
                  <c:v>100.41177938607439</c:v>
                </c:pt>
                <c:pt idx="37">
                  <c:v>100.41177938607439</c:v>
                </c:pt>
                <c:pt idx="38">
                  <c:v>100.41177938607439</c:v>
                </c:pt>
                <c:pt idx="39">
                  <c:v>100.45277906520732</c:v>
                </c:pt>
                <c:pt idx="40">
                  <c:v>100.05585463534055</c:v>
                </c:pt>
                <c:pt idx="41">
                  <c:v>101.12778827528018</c:v>
                </c:pt>
                <c:pt idx="42">
                  <c:v>100.94952880078911</c:v>
                </c:pt>
                <c:pt idx="43">
                  <c:v>101.64771174254579</c:v>
                </c:pt>
                <c:pt idx="44">
                  <c:v>101.64771174254579</c:v>
                </c:pt>
                <c:pt idx="45">
                  <c:v>101.64771174254579</c:v>
                </c:pt>
                <c:pt idx="46">
                  <c:v>101.88836203310872</c:v>
                </c:pt>
                <c:pt idx="47">
                  <c:v>101.19196168609695</c:v>
                </c:pt>
                <c:pt idx="48">
                  <c:v>101.05470189073883</c:v>
                </c:pt>
                <c:pt idx="49">
                  <c:v>102.30786599641104</c:v>
                </c:pt>
                <c:pt idx="50">
                  <c:v>102.50989340083424</c:v>
                </c:pt>
                <c:pt idx="51">
                  <c:v>102.50989340083424</c:v>
                </c:pt>
                <c:pt idx="52">
                  <c:v>102.50989340083424</c:v>
                </c:pt>
                <c:pt idx="53">
                  <c:v>102.94781750983397</c:v>
                </c:pt>
                <c:pt idx="54">
                  <c:v>103.67749295875073</c:v>
                </c:pt>
                <c:pt idx="55">
                  <c:v>104.13324301519957</c:v>
                </c:pt>
                <c:pt idx="56">
                  <c:v>105.01503321568205</c:v>
                </c:pt>
                <c:pt idx="57">
                  <c:v>104.61692038931868</c:v>
                </c:pt>
                <c:pt idx="58">
                  <c:v>104.61692038931868</c:v>
                </c:pt>
                <c:pt idx="59">
                  <c:v>104.61692038931868</c:v>
                </c:pt>
                <c:pt idx="60">
                  <c:v>105.0197868016685</c:v>
                </c:pt>
                <c:pt idx="61">
                  <c:v>105.0334533613795</c:v>
                </c:pt>
                <c:pt idx="62">
                  <c:v>104.44282030256575</c:v>
                </c:pt>
                <c:pt idx="63">
                  <c:v>105.0673226615328</c:v>
                </c:pt>
                <c:pt idx="64">
                  <c:v>104.98472910501859</c:v>
                </c:pt>
                <c:pt idx="65">
                  <c:v>104.98472910501859</c:v>
                </c:pt>
                <c:pt idx="66">
                  <c:v>104.98472910501859</c:v>
                </c:pt>
                <c:pt idx="67">
                  <c:v>105.33530607151769</c:v>
                </c:pt>
                <c:pt idx="68">
                  <c:v>105.33530607151769</c:v>
                </c:pt>
                <c:pt idx="69">
                  <c:v>105.33530607151769</c:v>
                </c:pt>
                <c:pt idx="70">
                  <c:v>105.33530607151769</c:v>
                </c:pt>
                <c:pt idx="71">
                  <c:v>106.98064102107026</c:v>
                </c:pt>
                <c:pt idx="72">
                  <c:v>106.98064102107026</c:v>
                </c:pt>
                <c:pt idx="73">
                  <c:v>106.98064102107026</c:v>
                </c:pt>
                <c:pt idx="74">
                  <c:v>106.61164390887375</c:v>
                </c:pt>
                <c:pt idx="75">
                  <c:v>107.15414690957489</c:v>
                </c:pt>
                <c:pt idx="76">
                  <c:v>107.66991098910241</c:v>
                </c:pt>
                <c:pt idx="77">
                  <c:v>107.66991098910241</c:v>
                </c:pt>
                <c:pt idx="78">
                  <c:v>107.66991098910241</c:v>
                </c:pt>
                <c:pt idx="79">
                  <c:v>107.66991098910241</c:v>
                </c:pt>
                <c:pt idx="80">
                  <c:v>107.66991098910241</c:v>
                </c:pt>
                <c:pt idx="81">
                  <c:v>107.34844973677018</c:v>
                </c:pt>
                <c:pt idx="82">
                  <c:v>107.34844973677018</c:v>
                </c:pt>
                <c:pt idx="83">
                  <c:v>107.34844973677018</c:v>
                </c:pt>
                <c:pt idx="84">
                  <c:v>106.51300699965537</c:v>
                </c:pt>
                <c:pt idx="85">
                  <c:v>107.22842169061288</c:v>
                </c:pt>
                <c:pt idx="86">
                  <c:v>107.22842169061288</c:v>
                </c:pt>
                <c:pt idx="87">
                  <c:v>107.22842169061288</c:v>
                </c:pt>
                <c:pt idx="88">
                  <c:v>106.85407679418164</c:v>
                </c:pt>
                <c:pt idx="89">
                  <c:v>106.85407679418164</c:v>
                </c:pt>
                <c:pt idx="90">
                  <c:v>106.85407679418164</c:v>
                </c:pt>
                <c:pt idx="91">
                  <c:v>106.5985715474111</c:v>
                </c:pt>
                <c:pt idx="92">
                  <c:v>107.08997349875816</c:v>
                </c:pt>
                <c:pt idx="93">
                  <c:v>107.08997349875816</c:v>
                </c:pt>
                <c:pt idx="94">
                  <c:v>107.08997349875816</c:v>
                </c:pt>
                <c:pt idx="95">
                  <c:v>107.35320332275664</c:v>
                </c:pt>
                <c:pt idx="96">
                  <c:v>106.44051481336236</c:v>
                </c:pt>
                <c:pt idx="97">
                  <c:v>106.94320653142718</c:v>
                </c:pt>
                <c:pt idx="98">
                  <c:v>106.01447466932872</c:v>
                </c:pt>
                <c:pt idx="99">
                  <c:v>107.15414690957495</c:v>
                </c:pt>
                <c:pt idx="100">
                  <c:v>107.15414690957495</c:v>
                </c:pt>
                <c:pt idx="101">
                  <c:v>107.15414690957495</c:v>
                </c:pt>
                <c:pt idx="102">
                  <c:v>107.0454086301354</c:v>
                </c:pt>
                <c:pt idx="103">
                  <c:v>107.811924370447</c:v>
                </c:pt>
                <c:pt idx="104">
                  <c:v>108.39661544677772</c:v>
                </c:pt>
                <c:pt idx="105">
                  <c:v>108.80661223810718</c:v>
                </c:pt>
                <c:pt idx="106">
                  <c:v>109.81199567423681</c:v>
                </c:pt>
                <c:pt idx="107">
                  <c:v>109.81199567423681</c:v>
                </c:pt>
                <c:pt idx="108">
                  <c:v>109.81199567423681</c:v>
                </c:pt>
                <c:pt idx="109">
                  <c:v>109.76386561612422</c:v>
                </c:pt>
                <c:pt idx="110">
                  <c:v>109.46201290598601</c:v>
                </c:pt>
                <c:pt idx="111">
                  <c:v>109.54638905724512</c:v>
                </c:pt>
                <c:pt idx="112">
                  <c:v>110.03125482786083</c:v>
                </c:pt>
                <c:pt idx="113">
                  <c:v>110.56900424257555</c:v>
                </c:pt>
                <c:pt idx="114">
                  <c:v>110.56900424257555</c:v>
                </c:pt>
                <c:pt idx="115">
                  <c:v>110.56900424257555</c:v>
                </c:pt>
                <c:pt idx="116">
                  <c:v>110.52800456344261</c:v>
                </c:pt>
                <c:pt idx="117">
                  <c:v>111.05387001319129</c:v>
                </c:pt>
                <c:pt idx="118">
                  <c:v>111.21430354023326</c:v>
                </c:pt>
                <c:pt idx="119">
                  <c:v>110.65991657456603</c:v>
                </c:pt>
                <c:pt idx="120">
                  <c:v>109.89696602374426</c:v>
                </c:pt>
                <c:pt idx="121">
                  <c:v>109.89696602374426</c:v>
                </c:pt>
                <c:pt idx="122">
                  <c:v>109.89696602374426</c:v>
                </c:pt>
                <c:pt idx="123">
                  <c:v>109.93321211689076</c:v>
                </c:pt>
                <c:pt idx="124">
                  <c:v>110.59871415499076</c:v>
                </c:pt>
                <c:pt idx="125">
                  <c:v>111.4038527814421</c:v>
                </c:pt>
                <c:pt idx="126">
                  <c:v>111.76393691991407</c:v>
                </c:pt>
                <c:pt idx="127">
                  <c:v>112.13947021284193</c:v>
                </c:pt>
                <c:pt idx="128">
                  <c:v>112.13947021284193</c:v>
                </c:pt>
                <c:pt idx="129">
                  <c:v>112.13947021284193</c:v>
                </c:pt>
                <c:pt idx="130">
                  <c:v>112.40685942457854</c:v>
                </c:pt>
                <c:pt idx="131">
                  <c:v>112.42765636326916</c:v>
                </c:pt>
                <c:pt idx="132">
                  <c:v>112.24464330279167</c:v>
                </c:pt>
                <c:pt idx="133">
                  <c:v>111.43415689210561</c:v>
                </c:pt>
                <c:pt idx="134">
                  <c:v>112.26662863797891</c:v>
                </c:pt>
                <c:pt idx="135">
                  <c:v>112.26662863797891</c:v>
                </c:pt>
                <c:pt idx="136">
                  <c:v>112.26662863797891</c:v>
                </c:pt>
                <c:pt idx="137">
                  <c:v>113.09494099611408</c:v>
                </c:pt>
                <c:pt idx="138">
                  <c:v>113.06404268720229</c:v>
                </c:pt>
                <c:pt idx="139">
                  <c:v>112.82398659488766</c:v>
                </c:pt>
                <c:pt idx="140">
                  <c:v>112.61007522549838</c:v>
                </c:pt>
                <c:pt idx="141">
                  <c:v>112.97610134645338</c:v>
                </c:pt>
                <c:pt idx="142">
                  <c:v>112.97610134645338</c:v>
                </c:pt>
                <c:pt idx="143">
                  <c:v>112.97610134645338</c:v>
                </c:pt>
                <c:pt idx="144">
                  <c:v>112.47578642138178</c:v>
                </c:pt>
                <c:pt idx="145">
                  <c:v>113.29043221980595</c:v>
                </c:pt>
                <c:pt idx="146">
                  <c:v>112.42825056151747</c:v>
                </c:pt>
                <c:pt idx="147">
                  <c:v>112.02776094216087</c:v>
                </c:pt>
                <c:pt idx="148">
                  <c:v>112.69385717850916</c:v>
                </c:pt>
                <c:pt idx="149">
                  <c:v>112.69385717850916</c:v>
                </c:pt>
                <c:pt idx="150">
                  <c:v>112.69385717850916</c:v>
                </c:pt>
                <c:pt idx="151">
                  <c:v>111.02059491128634</c:v>
                </c:pt>
                <c:pt idx="152">
                  <c:v>111.59518461739587</c:v>
                </c:pt>
                <c:pt idx="153">
                  <c:v>110.7496405100599</c:v>
                </c:pt>
                <c:pt idx="154">
                  <c:v>112.27970099944159</c:v>
                </c:pt>
                <c:pt idx="155">
                  <c:v>111.10675365729035</c:v>
                </c:pt>
                <c:pt idx="156">
                  <c:v>111.10675365729035</c:v>
                </c:pt>
                <c:pt idx="157">
                  <c:v>111.10675365729035</c:v>
                </c:pt>
                <c:pt idx="158">
                  <c:v>110.88333511592822</c:v>
                </c:pt>
                <c:pt idx="159">
                  <c:v>111.95645715236448</c:v>
                </c:pt>
                <c:pt idx="160">
                  <c:v>113.6944870286524</c:v>
                </c:pt>
                <c:pt idx="161">
                  <c:v>113.38609813778285</c:v>
                </c:pt>
                <c:pt idx="162">
                  <c:v>113.26666428987383</c:v>
                </c:pt>
                <c:pt idx="163">
                  <c:v>113.26666428987383</c:v>
                </c:pt>
                <c:pt idx="164">
                  <c:v>113.26666428987383</c:v>
                </c:pt>
                <c:pt idx="165">
                  <c:v>113.04146315376678</c:v>
                </c:pt>
                <c:pt idx="166">
                  <c:v>112.23810712206037</c:v>
                </c:pt>
                <c:pt idx="167">
                  <c:v>112.07470260377688</c:v>
                </c:pt>
                <c:pt idx="168">
                  <c:v>112.15373097080125</c:v>
                </c:pt>
                <c:pt idx="169">
                  <c:v>113.5596040262875</c:v>
                </c:pt>
                <c:pt idx="170">
                  <c:v>113.5596040262875</c:v>
                </c:pt>
                <c:pt idx="171">
                  <c:v>113.5596040262875</c:v>
                </c:pt>
                <c:pt idx="172">
                  <c:v>112.88518901446295</c:v>
                </c:pt>
                <c:pt idx="173">
                  <c:v>111.2755059598086</c:v>
                </c:pt>
                <c:pt idx="174">
                  <c:v>112.73129166815232</c:v>
                </c:pt>
                <c:pt idx="175">
                  <c:v>114.20668591869007</c:v>
                </c:pt>
                <c:pt idx="176">
                  <c:v>115.8294413348071</c:v>
                </c:pt>
                <c:pt idx="177">
                  <c:v>115.8294413348071</c:v>
                </c:pt>
                <c:pt idx="178">
                  <c:v>115.8294413348071</c:v>
                </c:pt>
                <c:pt idx="179">
                  <c:v>116.48068261494781</c:v>
                </c:pt>
                <c:pt idx="180">
                  <c:v>116.74926022318103</c:v>
                </c:pt>
                <c:pt idx="181">
                  <c:v>118.02975744827522</c:v>
                </c:pt>
                <c:pt idx="182">
                  <c:v>117.37911036638283</c:v>
                </c:pt>
                <c:pt idx="183">
                  <c:v>117.53597870393496</c:v>
                </c:pt>
                <c:pt idx="184">
                  <c:v>117.53597870393496</c:v>
                </c:pt>
                <c:pt idx="185">
                  <c:v>117.53597870393496</c:v>
                </c:pt>
                <c:pt idx="186">
                  <c:v>118.11829298727247</c:v>
                </c:pt>
                <c:pt idx="187">
                  <c:v>118.50749283991131</c:v>
                </c:pt>
                <c:pt idx="188">
                  <c:v>118.98403983505077</c:v>
                </c:pt>
                <c:pt idx="189">
                  <c:v>119.80403341770969</c:v>
                </c:pt>
                <c:pt idx="190">
                  <c:v>119.04880744411585</c:v>
                </c:pt>
                <c:pt idx="191">
                  <c:v>119.04880744411585</c:v>
                </c:pt>
                <c:pt idx="192">
                  <c:v>119.04880744411585</c:v>
                </c:pt>
                <c:pt idx="193">
                  <c:v>118.16523464888846</c:v>
                </c:pt>
                <c:pt idx="194">
                  <c:v>117.91507718635265</c:v>
                </c:pt>
                <c:pt idx="195">
                  <c:v>120.15639297895369</c:v>
                </c:pt>
                <c:pt idx="196">
                  <c:v>122.14042093003931</c:v>
                </c:pt>
                <c:pt idx="197">
                  <c:v>123.06439920615135</c:v>
                </c:pt>
                <c:pt idx="198">
                  <c:v>123.06439920615135</c:v>
                </c:pt>
                <c:pt idx="199">
                  <c:v>123.06439920615135</c:v>
                </c:pt>
                <c:pt idx="200">
                  <c:v>122.16121786872993</c:v>
                </c:pt>
                <c:pt idx="201">
                  <c:v>122.11427620711396</c:v>
                </c:pt>
                <c:pt idx="202">
                  <c:v>120.51410032443245</c:v>
                </c:pt>
                <c:pt idx="203">
                  <c:v>119.73154123141664</c:v>
                </c:pt>
                <c:pt idx="204">
                  <c:v>119.99180006417362</c:v>
                </c:pt>
                <c:pt idx="205">
                  <c:v>119.99180006417362</c:v>
                </c:pt>
                <c:pt idx="206">
                  <c:v>119.99180006417362</c:v>
                </c:pt>
                <c:pt idx="207">
                  <c:v>116.34698800907954</c:v>
                </c:pt>
                <c:pt idx="208">
                  <c:v>112.22800575183923</c:v>
                </c:pt>
                <c:pt idx="209">
                  <c:v>112.59522026929085</c:v>
                </c:pt>
                <c:pt idx="210">
                  <c:v>115.10392527362852</c:v>
                </c:pt>
                <c:pt idx="211">
                  <c:v>113.92087656125612</c:v>
                </c:pt>
                <c:pt idx="212">
                  <c:v>113.92087656125612</c:v>
                </c:pt>
                <c:pt idx="213">
                  <c:v>113.92087656125612</c:v>
                </c:pt>
                <c:pt idx="214">
                  <c:v>114.00644110901185</c:v>
                </c:pt>
                <c:pt idx="215">
                  <c:v>113.91849976826292</c:v>
                </c:pt>
                <c:pt idx="216">
                  <c:v>113.83590621174871</c:v>
                </c:pt>
                <c:pt idx="217">
                  <c:v>115.02786789784565</c:v>
                </c:pt>
                <c:pt idx="218">
                  <c:v>114.71175442974817</c:v>
                </c:pt>
                <c:pt idx="219">
                  <c:v>114.71175442974817</c:v>
                </c:pt>
                <c:pt idx="220">
                  <c:v>114.71175442974817</c:v>
                </c:pt>
                <c:pt idx="221">
                  <c:v>114.55191510095452</c:v>
                </c:pt>
                <c:pt idx="222">
                  <c:v>114.80623195122843</c:v>
                </c:pt>
                <c:pt idx="223">
                  <c:v>115.23821407774514</c:v>
                </c:pt>
                <c:pt idx="224">
                  <c:v>118.04758339572439</c:v>
                </c:pt>
                <c:pt idx="225">
                  <c:v>118.04698919747609</c:v>
                </c:pt>
                <c:pt idx="226">
                  <c:v>118.04698919747609</c:v>
                </c:pt>
                <c:pt idx="227">
                  <c:v>118.04698919747609</c:v>
                </c:pt>
                <c:pt idx="228">
                  <c:v>114.47110413918524</c:v>
                </c:pt>
                <c:pt idx="229">
                  <c:v>115.92688984752898</c:v>
                </c:pt>
                <c:pt idx="230">
                  <c:v>117.49200803356057</c:v>
                </c:pt>
                <c:pt idx="231">
                  <c:v>118.34230572688298</c:v>
                </c:pt>
                <c:pt idx="232">
                  <c:v>117.64174599213307</c:v>
                </c:pt>
                <c:pt idx="233">
                  <c:v>117.64174599213307</c:v>
                </c:pt>
                <c:pt idx="234">
                  <c:v>117.64174599213307</c:v>
                </c:pt>
                <c:pt idx="235">
                  <c:v>116.62507278928567</c:v>
                </c:pt>
                <c:pt idx="236">
                  <c:v>117.22877820956209</c:v>
                </c:pt>
                <c:pt idx="237">
                  <c:v>117.57460159007476</c:v>
                </c:pt>
                <c:pt idx="238">
                  <c:v>117.95845365847887</c:v>
                </c:pt>
                <c:pt idx="239">
                  <c:v>114.52636457627749</c:v>
                </c:pt>
                <c:pt idx="240">
                  <c:v>114.52636457627749</c:v>
                </c:pt>
                <c:pt idx="241">
                  <c:v>114.52636457627749</c:v>
                </c:pt>
                <c:pt idx="242">
                  <c:v>116.53356625904694</c:v>
                </c:pt>
                <c:pt idx="243">
                  <c:v>117.23650278679004</c:v>
                </c:pt>
                <c:pt idx="244">
                  <c:v>116.06355544463881</c:v>
                </c:pt>
                <c:pt idx="245">
                  <c:v>116.36124876703889</c:v>
                </c:pt>
                <c:pt idx="246">
                  <c:v>115.48302375604621</c:v>
                </c:pt>
                <c:pt idx="247">
                  <c:v>115.48302375604621</c:v>
                </c:pt>
                <c:pt idx="248">
                  <c:v>115.48302375604621</c:v>
                </c:pt>
                <c:pt idx="249">
                  <c:v>115.56383471781548</c:v>
                </c:pt>
                <c:pt idx="250">
                  <c:v>115.03380988032872</c:v>
                </c:pt>
                <c:pt idx="251">
                  <c:v>113.82699323802419</c:v>
                </c:pt>
                <c:pt idx="252">
                  <c:v>115.80389081013014</c:v>
                </c:pt>
                <c:pt idx="253">
                  <c:v>114.70402985252025</c:v>
                </c:pt>
                <c:pt idx="254">
                  <c:v>114.70402985252025</c:v>
                </c:pt>
                <c:pt idx="255">
                  <c:v>114.70402985252025</c:v>
                </c:pt>
                <c:pt idx="256">
                  <c:v>112.97253615696366</c:v>
                </c:pt>
                <c:pt idx="257">
                  <c:v>113.65705253900937</c:v>
                </c:pt>
                <c:pt idx="258">
                  <c:v>114.68026192258812</c:v>
                </c:pt>
                <c:pt idx="259">
                  <c:v>116.52643588006728</c:v>
                </c:pt>
                <c:pt idx="260">
                  <c:v>116.52643588006728</c:v>
                </c:pt>
                <c:pt idx="261">
                  <c:v>116.52643588006728</c:v>
                </c:pt>
                <c:pt idx="262">
                  <c:v>116.52643588006728</c:v>
                </c:pt>
                <c:pt idx="263">
                  <c:v>119.26925499423653</c:v>
                </c:pt>
                <c:pt idx="264">
                  <c:v>119.19082082546046</c:v>
                </c:pt>
                <c:pt idx="265">
                  <c:v>120.18550869312062</c:v>
                </c:pt>
                <c:pt idx="266">
                  <c:v>120.47785423128596</c:v>
                </c:pt>
                <c:pt idx="267">
                  <c:v>121.00787906877274</c:v>
                </c:pt>
                <c:pt idx="268">
                  <c:v>121.00787906877274</c:v>
                </c:pt>
                <c:pt idx="269">
                  <c:v>121.00787906877274</c:v>
                </c:pt>
                <c:pt idx="270">
                  <c:v>120.92944489999667</c:v>
                </c:pt>
                <c:pt idx="271">
                  <c:v>120.62699799161015</c:v>
                </c:pt>
                <c:pt idx="272">
                  <c:v>120.99361831081345</c:v>
                </c:pt>
                <c:pt idx="273">
                  <c:v>121.36142702651337</c:v>
                </c:pt>
                <c:pt idx="274">
                  <c:v>120.10410353310301</c:v>
                </c:pt>
                <c:pt idx="275">
                  <c:v>120.10410353310301</c:v>
                </c:pt>
                <c:pt idx="276">
                  <c:v>120.10410353310301</c:v>
                </c:pt>
                <c:pt idx="277">
                  <c:v>120.64363554256266</c:v>
                </c:pt>
                <c:pt idx="278">
                  <c:v>121.43332501455811</c:v>
                </c:pt>
                <c:pt idx="279">
                  <c:v>122.35195550643542</c:v>
                </c:pt>
                <c:pt idx="280">
                  <c:v>120.52004230691551</c:v>
                </c:pt>
                <c:pt idx="281">
                  <c:v>120.89022781560863</c:v>
                </c:pt>
                <c:pt idx="282">
                  <c:v>120.89022781560863</c:v>
                </c:pt>
                <c:pt idx="283">
                  <c:v>120.89022781560863</c:v>
                </c:pt>
                <c:pt idx="284">
                  <c:v>120.84625714523416</c:v>
                </c:pt>
                <c:pt idx="285">
                  <c:v>120.24195752670944</c:v>
                </c:pt>
                <c:pt idx="286">
                  <c:v>120.250870500434</c:v>
                </c:pt>
                <c:pt idx="287">
                  <c:v>120.40417364849631</c:v>
                </c:pt>
                <c:pt idx="288">
                  <c:v>121.19802250822987</c:v>
                </c:pt>
                <c:pt idx="289">
                  <c:v>121.19802250822987</c:v>
                </c:pt>
                <c:pt idx="290">
                  <c:v>121.19802250822987</c:v>
                </c:pt>
                <c:pt idx="291">
                  <c:v>121.43986119528942</c:v>
                </c:pt>
                <c:pt idx="292">
                  <c:v>121.62525104876013</c:v>
                </c:pt>
                <c:pt idx="293">
                  <c:v>121.89858224297977</c:v>
                </c:pt>
                <c:pt idx="294">
                  <c:v>122.14695711077066</c:v>
                </c:pt>
                <c:pt idx="295">
                  <c:v>122.14695711077066</c:v>
                </c:pt>
                <c:pt idx="296">
                  <c:v>122.14695711077066</c:v>
                </c:pt>
                <c:pt idx="297">
                  <c:v>122.14695711077066</c:v>
                </c:pt>
                <c:pt idx="298">
                  <c:v>120.1355960402631</c:v>
                </c:pt>
                <c:pt idx="299">
                  <c:v>119.22469012561373</c:v>
                </c:pt>
                <c:pt idx="300">
                  <c:v>119.1337777936233</c:v>
                </c:pt>
                <c:pt idx="301">
                  <c:v>118.48491330647579</c:v>
                </c:pt>
                <c:pt idx="302">
                  <c:v>119.84206210560113</c:v>
                </c:pt>
                <c:pt idx="303">
                  <c:v>119.84206210560113</c:v>
                </c:pt>
                <c:pt idx="304">
                  <c:v>119.84206210560113</c:v>
                </c:pt>
                <c:pt idx="305">
                  <c:v>117.99054036388722</c:v>
                </c:pt>
                <c:pt idx="306">
                  <c:v>115.37606807135153</c:v>
                </c:pt>
                <c:pt idx="307">
                  <c:v>115.07005597347518</c:v>
                </c:pt>
                <c:pt idx="308">
                  <c:v>115.07005597347518</c:v>
                </c:pt>
                <c:pt idx="309">
                  <c:v>115.07005597347518</c:v>
                </c:pt>
                <c:pt idx="310">
                  <c:v>115.07005597347518</c:v>
                </c:pt>
                <c:pt idx="311">
                  <c:v>115.07005597347518</c:v>
                </c:pt>
                <c:pt idx="312">
                  <c:v>111.77998027261835</c:v>
                </c:pt>
                <c:pt idx="313">
                  <c:v>110.35865806267621</c:v>
                </c:pt>
                <c:pt idx="314">
                  <c:v>111.36582409355076</c:v>
                </c:pt>
                <c:pt idx="315">
                  <c:v>112.61423461323655</c:v>
                </c:pt>
                <c:pt idx="316">
                  <c:v>111.36760668829567</c:v>
                </c:pt>
                <c:pt idx="317">
                  <c:v>111.36760668829567</c:v>
                </c:pt>
                <c:pt idx="318">
                  <c:v>111.36760668829567</c:v>
                </c:pt>
                <c:pt idx="319">
                  <c:v>112.42646796677262</c:v>
                </c:pt>
                <c:pt idx="320">
                  <c:v>113.16089700167585</c:v>
                </c:pt>
                <c:pt idx="321">
                  <c:v>114.53468335175369</c:v>
                </c:pt>
                <c:pt idx="322">
                  <c:v>114.04328140040664</c:v>
                </c:pt>
                <c:pt idx="323">
                  <c:v>111.46446100276917</c:v>
                </c:pt>
                <c:pt idx="324">
                  <c:v>111.46446100276917</c:v>
                </c:pt>
                <c:pt idx="325">
                  <c:v>111.46446100276917</c:v>
                </c:pt>
                <c:pt idx="326">
                  <c:v>112.26425184498575</c:v>
                </c:pt>
                <c:pt idx="327">
                  <c:v>113.07949184165824</c:v>
                </c:pt>
                <c:pt idx="328">
                  <c:v>110.55474348461638</c:v>
                </c:pt>
                <c:pt idx="329">
                  <c:v>109.11321853423193</c:v>
                </c:pt>
                <c:pt idx="330">
                  <c:v>111.72590823202272</c:v>
                </c:pt>
                <c:pt idx="331">
                  <c:v>111.72590823202272</c:v>
                </c:pt>
                <c:pt idx="332">
                  <c:v>111.72590823202272</c:v>
                </c:pt>
                <c:pt idx="333">
                  <c:v>114.22094667664939</c:v>
                </c:pt>
                <c:pt idx="334">
                  <c:v>113.31895373572458</c:v>
                </c:pt>
                <c:pt idx="335">
                  <c:v>113.01413003434486</c:v>
                </c:pt>
                <c:pt idx="336">
                  <c:v>114.05754215836591</c:v>
                </c:pt>
                <c:pt idx="337">
                  <c:v>113.04681093800154</c:v>
                </c:pt>
                <c:pt idx="338">
                  <c:v>113.04681093800154</c:v>
                </c:pt>
                <c:pt idx="339">
                  <c:v>113.04681093800154</c:v>
                </c:pt>
                <c:pt idx="340">
                  <c:v>113.04681093800154</c:v>
                </c:pt>
                <c:pt idx="341">
                  <c:v>114.01773087572957</c:v>
                </c:pt>
                <c:pt idx="342">
                  <c:v>112.95292761476959</c:v>
                </c:pt>
                <c:pt idx="343">
                  <c:v>113.34747525164315</c:v>
                </c:pt>
                <c:pt idx="344">
                  <c:v>112.11807907590308</c:v>
                </c:pt>
                <c:pt idx="345">
                  <c:v>112.11807907590308</c:v>
                </c:pt>
                <c:pt idx="346">
                  <c:v>112.11807907590308</c:v>
                </c:pt>
                <c:pt idx="347">
                  <c:v>108.17676209490553</c:v>
                </c:pt>
                <c:pt idx="348">
                  <c:v>105.91227257062064</c:v>
                </c:pt>
                <c:pt idx="349">
                  <c:v>106.79525116759974</c:v>
                </c:pt>
                <c:pt idx="350">
                  <c:v>108.28906556383491</c:v>
                </c:pt>
                <c:pt idx="351">
                  <c:v>105.52307271798182</c:v>
                </c:pt>
                <c:pt idx="352">
                  <c:v>105.52307271798182</c:v>
                </c:pt>
                <c:pt idx="353">
                  <c:v>105.52307271798182</c:v>
                </c:pt>
                <c:pt idx="354">
                  <c:v>106.90696043828081</c:v>
                </c:pt>
                <c:pt idx="355">
                  <c:v>107.48155014439033</c:v>
                </c:pt>
                <c:pt idx="356">
                  <c:v>109.1607543940962</c:v>
                </c:pt>
                <c:pt idx="357">
                  <c:v>108.978335531867</c:v>
                </c:pt>
                <c:pt idx="358">
                  <c:v>108.19102285286478</c:v>
                </c:pt>
                <c:pt idx="359">
                  <c:v>108.19102285286478</c:v>
                </c:pt>
                <c:pt idx="360">
                  <c:v>108.19102285286478</c:v>
                </c:pt>
                <c:pt idx="361">
                  <c:v>110.13167433182423</c:v>
                </c:pt>
                <c:pt idx="362">
                  <c:v>109.58679453812987</c:v>
                </c:pt>
                <c:pt idx="363">
                  <c:v>110.86134978074102</c:v>
                </c:pt>
                <c:pt idx="364">
                  <c:v>110.79836476642085</c:v>
                </c:pt>
                <c:pt idx="365">
                  <c:v>108.66281626201783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E78-4F82-88CE-F44F100B47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819968"/>
        <c:axId val="234821504"/>
      </c:lineChart>
      <c:dateAx>
        <c:axId val="233108608"/>
        <c:scaling>
          <c:orientation val="minMax"/>
          <c:max val="44742"/>
          <c:min val="44377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he-IL"/>
          </a:p>
        </c:txPr>
        <c:crossAx val="233110144"/>
        <c:crosses val="autoZero"/>
        <c:auto val="0"/>
        <c:lblOffset val="100"/>
        <c:baseTimeUnit val="days"/>
      </c:dateAx>
      <c:valAx>
        <c:axId val="233110144"/>
        <c:scaling>
          <c:orientation val="minMax"/>
          <c:max val="130"/>
          <c:min val="65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e-IL"/>
          </a:p>
        </c:txPr>
        <c:crossAx val="233108608"/>
        <c:crosses val="autoZero"/>
        <c:crossBetween val="between"/>
        <c:majorUnit val="10"/>
      </c:valAx>
      <c:dateAx>
        <c:axId val="23481996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34821504"/>
        <c:crosses val="autoZero"/>
        <c:auto val="1"/>
        <c:lblOffset val="100"/>
        <c:baseTimeUnit val="days"/>
      </c:dateAx>
      <c:valAx>
        <c:axId val="234821504"/>
        <c:scaling>
          <c:orientation val="minMax"/>
          <c:max val="42"/>
          <c:min val="32"/>
        </c:scaling>
        <c:delete val="1"/>
        <c:axPos val="r"/>
        <c:numFmt formatCode="0.00" sourceLinked="1"/>
        <c:majorTickMark val="out"/>
        <c:minorTickMark val="none"/>
        <c:tickLblPos val="nextTo"/>
        <c:crossAx val="234819968"/>
        <c:crosses val="max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5.9560929496815997E-2"/>
          <c:y val="0.92514018438507029"/>
          <c:w val="0.89999994571516206"/>
          <c:h val="6.542523141512227E-2"/>
        </c:manualLayout>
      </c:layout>
      <c:overlay val="0"/>
      <c:spPr>
        <a:noFill/>
        <a:ln w="12700">
          <a:noFill/>
        </a:ln>
      </c:sp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Arial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>
                <a:effectLst/>
              </a:rPr>
              <a:t>מדד הסחירים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>
                <a:effectLst/>
              </a:rPr>
              <a:t>(38%)</a:t>
            </a:r>
            <a:endParaRPr lang="he-IL" sz="1600"/>
          </a:p>
        </c:rich>
      </c:tx>
      <c:layout>
        <c:manualLayout>
          <c:xMode val="edge"/>
          <c:yMode val="edge"/>
          <c:x val="0.40806566503148112"/>
          <c:y val="1.771233222181746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9.3311025851939428E-2"/>
          <c:y val="1.9422578472692683E-2"/>
          <c:w val="0.87021910355537413"/>
          <c:h val="0.844359543935347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'איור 3 נתונים'!$B$3</c:f>
              <c:strCache>
                <c:ptCount val="1"/>
                <c:pt idx="0">
                  <c:v>אנרגיה ללא חשמל וגז ביתי (7%)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</c:spPr>
          <c:invertIfNegative val="0"/>
          <c:cat>
            <c:numRef>
              <c:f>'איור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</c:numCache>
            </c:numRef>
          </c:cat>
          <c:val>
            <c:numRef>
              <c:f>'איור 3 נתונים'!$B$4:$B$237</c:f>
              <c:numCache>
                <c:formatCode>0.00</c:formatCode>
                <c:ptCount val="234"/>
                <c:pt idx="0" formatCode="0.0">
                  <c:v>0.36020841935783904</c:v>
                </c:pt>
                <c:pt idx="1">
                  <c:v>0.48165858666137851</c:v>
                </c:pt>
                <c:pt idx="2">
                  <c:v>0.20490816498261114</c:v>
                </c:pt>
                <c:pt idx="3">
                  <c:v>-0.42150110474811975</c:v>
                </c:pt>
                <c:pt idx="4">
                  <c:v>-0.70196614277360225</c:v>
                </c:pt>
                <c:pt idx="5">
                  <c:v>5.1159200757019838E-2</c:v>
                </c:pt>
                <c:pt idx="6">
                  <c:v>0.18781175950255866</c:v>
                </c:pt>
                <c:pt idx="7">
                  <c:v>-0.22948974140903719</c:v>
                </c:pt>
                <c:pt idx="8">
                  <c:v>-0.60895321542078784</c:v>
                </c:pt>
                <c:pt idx="9">
                  <c:v>-0.80615352449342548</c:v>
                </c:pt>
                <c:pt idx="10">
                  <c:v>-0.46836985319562424</c:v>
                </c:pt>
                <c:pt idx="11">
                  <c:v>-0.24085168641008803</c:v>
                </c:pt>
                <c:pt idx="12">
                  <c:v>-0.13582313887823344</c:v>
                </c:pt>
                <c:pt idx="13">
                  <c:v>-0.71364617738067715</c:v>
                </c:pt>
                <c:pt idx="14">
                  <c:v>-0.62532360973370016</c:v>
                </c:pt>
                <c:pt idx="15">
                  <c:v>-0.12506623909196787</c:v>
                </c:pt>
                <c:pt idx="16">
                  <c:v>0.47384786639354753</c:v>
                </c:pt>
                <c:pt idx="17">
                  <c:v>-1.6717241116123223E-2</c:v>
                </c:pt>
                <c:pt idx="18">
                  <c:v>0.26681480337422581</c:v>
                </c:pt>
                <c:pt idx="19">
                  <c:v>-0.31444238680920666</c:v>
                </c:pt>
                <c:pt idx="20">
                  <c:v>-0.68904996786996298</c:v>
                </c:pt>
                <c:pt idx="21">
                  <c:v>-0.17091124620803086</c:v>
                </c:pt>
                <c:pt idx="22">
                  <c:v>-0.43934512966138878</c:v>
                </c:pt>
                <c:pt idx="23">
                  <c:v>-0.83071014396938003</c:v>
                </c:pt>
                <c:pt idx="24">
                  <c:v>-1.7741594265919687</c:v>
                </c:pt>
                <c:pt idx="25">
                  <c:v>-1.9648974279630409</c:v>
                </c:pt>
                <c:pt idx="26">
                  <c:v>-1.594998471229131</c:v>
                </c:pt>
                <c:pt idx="27">
                  <c:v>-1.4780610134666137</c:v>
                </c:pt>
                <c:pt idx="28">
                  <c:v>-1.4025049799445164</c:v>
                </c:pt>
                <c:pt idx="29">
                  <c:v>-1.3214407231743359</c:v>
                </c:pt>
                <c:pt idx="30">
                  <c:v>-1.4428212606530921</c:v>
                </c:pt>
                <c:pt idx="31">
                  <c:v>-1.5756607520697372</c:v>
                </c:pt>
                <c:pt idx="32">
                  <c:v>-1.9877678863665398</c:v>
                </c:pt>
                <c:pt idx="33">
                  <c:v>-1.932155267616158</c:v>
                </c:pt>
                <c:pt idx="34">
                  <c:v>-1.7614538272571718</c:v>
                </c:pt>
                <c:pt idx="35">
                  <c:v>-1.5113067311800263</c:v>
                </c:pt>
                <c:pt idx="36">
                  <c:v>-0.97195315779565516</c:v>
                </c:pt>
                <c:pt idx="37">
                  <c:v>-0.72789652369706692</c:v>
                </c:pt>
                <c:pt idx="38">
                  <c:v>-1.6548729519311365</c:v>
                </c:pt>
                <c:pt idx="39">
                  <c:v>-1.219562037616617</c:v>
                </c:pt>
                <c:pt idx="40">
                  <c:v>-1.3401909669707965</c:v>
                </c:pt>
                <c:pt idx="41">
                  <c:v>-1.0784846171721765</c:v>
                </c:pt>
                <c:pt idx="42">
                  <c:v>-1.166451554124643</c:v>
                </c:pt>
                <c:pt idx="43">
                  <c:v>-1.1995774201920728</c:v>
                </c:pt>
                <c:pt idx="44">
                  <c:v>-0.26321649193279073</c:v>
                </c:pt>
                <c:pt idx="45">
                  <c:v>-0.36122092117808069</c:v>
                </c:pt>
                <c:pt idx="46">
                  <c:v>0.11172988287503874</c:v>
                </c:pt>
                <c:pt idx="47">
                  <c:v>-6.7447006493090239E-2</c:v>
                </c:pt>
                <c:pt idx="48">
                  <c:v>0.60537537738959879</c:v>
                </c:pt>
                <c:pt idx="49">
                  <c:v>0.69329653713119554</c:v>
                </c:pt>
                <c:pt idx="50">
                  <c:v>0.90178091034700103</c:v>
                </c:pt>
                <c:pt idx="51">
                  <c:v>0.20694710314610482</c:v>
                </c:pt>
                <c:pt idx="52">
                  <c:v>0.26965416857250923</c:v>
                </c:pt>
                <c:pt idx="53">
                  <c:v>-2.1857157932051771E-2</c:v>
                </c:pt>
                <c:pt idx="54">
                  <c:v>-0.2854788477238453</c:v>
                </c:pt>
                <c:pt idx="55">
                  <c:v>0.38375386778344039</c:v>
                </c:pt>
                <c:pt idx="56">
                  <c:v>7.0991393150153598E-2</c:v>
                </c:pt>
                <c:pt idx="57">
                  <c:v>0.28665295311471428</c:v>
                </c:pt>
                <c:pt idx="58">
                  <c:v>7.3704011731203972E-2</c:v>
                </c:pt>
                <c:pt idx="59">
                  <c:v>0.30539044884880906</c:v>
                </c:pt>
                <c:pt idx="60">
                  <c:v>8.4727478172843221E-2</c:v>
                </c:pt>
                <c:pt idx="61">
                  <c:v>0.22945970337645663</c:v>
                </c:pt>
                <c:pt idx="62">
                  <c:v>0.15471542242294825</c:v>
                </c:pt>
                <c:pt idx="63">
                  <c:v>0.61167998288928849</c:v>
                </c:pt>
                <c:pt idx="64">
                  <c:v>0.70209326939459116</c:v>
                </c:pt>
                <c:pt idx="65">
                  <c:v>0.95419972673257669</c:v>
                </c:pt>
                <c:pt idx="66">
                  <c:v>1.1719182553028085</c:v>
                </c:pt>
                <c:pt idx="67">
                  <c:v>0.98602949767792325</c:v>
                </c:pt>
                <c:pt idx="68">
                  <c:v>0.92711386040545452</c:v>
                </c:pt>
                <c:pt idx="69">
                  <c:v>0.81325457424613767</c:v>
                </c:pt>
                <c:pt idx="70">
                  <c:v>0.6803014885670291</c:v>
                </c:pt>
                <c:pt idx="71">
                  <c:v>-0.11946728633161208</c:v>
                </c:pt>
                <c:pt idx="72">
                  <c:v>-0.47956241625464879</c:v>
                </c:pt>
                <c:pt idx="73">
                  <c:v>-0.4853223587199752</c:v>
                </c:pt>
                <c:pt idx="74">
                  <c:v>-3.5096120037965937E-2</c:v>
                </c:pt>
                <c:pt idx="75">
                  <c:v>-1.241267060329836E-2</c:v>
                </c:pt>
                <c:pt idx="76">
                  <c:v>6.6900927848106209E-2</c:v>
                </c:pt>
                <c:pt idx="77">
                  <c:v>-0.30649457154462517</c:v>
                </c:pt>
                <c:pt idx="78">
                  <c:v>-0.3168936201787545</c:v>
                </c:pt>
                <c:pt idx="79">
                  <c:v>-0.41848632145672254</c:v>
                </c:pt>
                <c:pt idx="80">
                  <c:v>-0.69814141549864439</c:v>
                </c:pt>
                <c:pt idx="81">
                  <c:v>-0.55479542745183652</c:v>
                </c:pt>
                <c:pt idx="82">
                  <c:v>-0.51496300538991091</c:v>
                </c:pt>
                <c:pt idx="83">
                  <c:v>0.190139201723696</c:v>
                </c:pt>
                <c:pt idx="84">
                  <c:v>0.48145055297502204</c:v>
                </c:pt>
                <c:pt idx="85">
                  <c:v>6.5770790025757642E-2</c:v>
                </c:pt>
                <c:pt idx="86">
                  <c:v>-0.32911531186487375</c:v>
                </c:pt>
                <c:pt idx="87">
                  <c:v>-1.9960548223068559</c:v>
                </c:pt>
                <c:pt idx="88">
                  <c:v>-2.3683523801518911</c:v>
                </c:pt>
                <c:pt idx="89">
                  <c:v>-1.6444487969044432</c:v>
                </c:pt>
                <c:pt idx="90">
                  <c:v>-1.1803743380706959</c:v>
                </c:pt>
                <c:pt idx="91">
                  <c:v>-1.1595806266513129</c:v>
                </c:pt>
                <c:pt idx="92">
                  <c:v>-0.86755644776697882</c:v>
                </c:pt>
                <c:pt idx="93">
                  <c:v>-1.0799783147310857</c:v>
                </c:pt>
                <c:pt idx="94">
                  <c:v>-1.1765042097754543</c:v>
                </c:pt>
                <c:pt idx="95">
                  <c:v>-1.0762153036558619</c:v>
                </c:pt>
                <c:pt idx="96">
                  <c:v>-0.72801387113346272</c:v>
                </c:pt>
                <c:pt idx="97">
                  <c:v>-0.31915651882404061</c:v>
                </c:pt>
                <c:pt idx="98">
                  <c:v>6.8211064685881048E-2</c:v>
                </c:pt>
                <c:pt idx="99">
                  <c:v>1.5051895779390996</c:v>
                </c:pt>
                <c:pt idx="100">
                  <c:v>1.7469865533806013</c:v>
                </c:pt>
                <c:pt idx="101">
                  <c:v>1.1642969485575265</c:v>
                </c:pt>
                <c:pt idx="102">
                  <c:v>1.0632359545996826</c:v>
                </c:pt>
                <c:pt idx="103">
                  <c:v>1.0916558631398938</c:v>
                </c:pt>
                <c:pt idx="104">
                  <c:v>0.97407094801949867</c:v>
                </c:pt>
                <c:pt idx="105">
                  <c:v>1.1518245548475996</c:v>
                </c:pt>
                <c:pt idx="106">
                  <c:v>1.6290111701501848</c:v>
                </c:pt>
                <c:pt idx="107">
                  <c:v>1.2024546923498791</c:v>
                </c:pt>
                <c:pt idx="108">
                  <c:v>1.0778503848980601</c:v>
                </c:pt>
                <c:pt idx="109">
                  <c:v>1.2275677040036304</c:v>
                </c:pt>
                <c:pt idx="110">
                  <c:v>1.2559519946779043</c:v>
                </c:pt>
                <c:pt idx="111">
                  <c:v>1.3842175815670468</c:v>
                </c:pt>
                <c:pt idx="112">
                  <c:v>1.2259444842824476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79-4F3C-B03E-A5943941A005}"/>
            </c:ext>
          </c:extLst>
        </c:ser>
        <c:ser>
          <c:idx val="1"/>
          <c:order val="1"/>
          <c:tx>
            <c:strRef>
              <c:f>'איור 3 נתונים'!$C$3</c:f>
              <c:strCache>
                <c:ptCount val="1"/>
                <c:pt idx="0">
                  <c:v>שאר הסחירים (93%)</c:v>
                </c:pt>
              </c:strCache>
            </c:strRef>
          </c:tx>
          <c:spPr>
            <a:solidFill>
              <a:srgbClr val="C55A11"/>
            </a:solidFill>
            <a:ln>
              <a:noFill/>
            </a:ln>
          </c:spPr>
          <c:invertIfNegative val="0"/>
          <c:cat>
            <c:numRef>
              <c:f>'איור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</c:numCache>
            </c:numRef>
          </c:cat>
          <c:val>
            <c:numRef>
              <c:f>'איור 3 נתונים'!$C$4:$C$237</c:f>
              <c:numCache>
                <c:formatCode>0.0</c:formatCode>
                <c:ptCount val="2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-5.0471446588151447E-2</c:v>
                </c:pt>
                <c:pt idx="13">
                  <c:v>-0.23017638531387241</c:v>
                </c:pt>
                <c:pt idx="14">
                  <c:v>-0.36291192350375712</c:v>
                </c:pt>
                <c:pt idx="15">
                  <c:v>-0.72152201488294665</c:v>
                </c:pt>
                <c:pt idx="16">
                  <c:v>-1.1922404769434742</c:v>
                </c:pt>
                <c:pt idx="17">
                  <c:v>-1.185180380038662</c:v>
                </c:pt>
                <c:pt idx="18">
                  <c:v>-1.5664925329808543</c:v>
                </c:pt>
                <c:pt idx="19">
                  <c:v>-1.7005481813518042</c:v>
                </c:pt>
                <c:pt idx="20">
                  <c:v>-1.809877386942659</c:v>
                </c:pt>
                <c:pt idx="21">
                  <c:v>-1.6158657732927015</c:v>
                </c:pt>
                <c:pt idx="22">
                  <c:v>-1.3147734320833011</c:v>
                </c:pt>
                <c:pt idx="23">
                  <c:v>-1.1167168904086717</c:v>
                </c:pt>
                <c:pt idx="24">
                  <c:v>-0.53739405164899812</c:v>
                </c:pt>
                <c:pt idx="25">
                  <c:v>-0.71604773004171984</c:v>
                </c:pt>
                <c:pt idx="26">
                  <c:v>-0.78817094138378407</c:v>
                </c:pt>
                <c:pt idx="27">
                  <c:v>-0.14471001123736582</c:v>
                </c:pt>
                <c:pt idx="28">
                  <c:v>-0.34993964495630148</c:v>
                </c:pt>
                <c:pt idx="29">
                  <c:v>-0.49491057134318117</c:v>
                </c:pt>
                <c:pt idx="30">
                  <c:v>-0.10544348124449088</c:v>
                </c:pt>
                <c:pt idx="31">
                  <c:v>-7.4525428998683196E-2</c:v>
                </c:pt>
                <c:pt idx="32">
                  <c:v>-0.4542608745434944</c:v>
                </c:pt>
                <c:pt idx="33">
                  <c:v>-1.1464317875901409</c:v>
                </c:pt>
                <c:pt idx="34">
                  <c:v>-1.3615739742565001</c:v>
                </c:pt>
                <c:pt idx="35">
                  <c:v>-1.8236313181363799</c:v>
                </c:pt>
                <c:pt idx="36">
                  <c:v>-1.8741230922806387</c:v>
                </c:pt>
                <c:pt idx="37">
                  <c:v>-1.7736694095304721</c:v>
                </c:pt>
                <c:pt idx="38">
                  <c:v>-1.774062099033219</c:v>
                </c:pt>
                <c:pt idx="39">
                  <c:v>-2.3626015346947842</c:v>
                </c:pt>
                <c:pt idx="40">
                  <c:v>-1.8158294359375287</c:v>
                </c:pt>
                <c:pt idx="41">
                  <c:v>-1.7327736988678626</c:v>
                </c:pt>
                <c:pt idx="42">
                  <c:v>-2.0286597205945953</c:v>
                </c:pt>
                <c:pt idx="43">
                  <c:v>-2.2222229547926684</c:v>
                </c:pt>
                <c:pt idx="44">
                  <c:v>-1.9283893144179172</c:v>
                </c:pt>
                <c:pt idx="45">
                  <c:v>-1.4689050067470291</c:v>
                </c:pt>
                <c:pt idx="46">
                  <c:v>-1.764174960771157</c:v>
                </c:pt>
                <c:pt idx="47">
                  <c:v>-1.6164854170985234</c:v>
                </c:pt>
                <c:pt idx="48">
                  <c:v>-1.9568261782852896</c:v>
                </c:pt>
                <c:pt idx="49">
                  <c:v>-1.9641553017796332</c:v>
                </c:pt>
                <c:pt idx="50">
                  <c:v>-1.5301840375404518</c:v>
                </c:pt>
                <c:pt idx="51">
                  <c:v>-1.3354076296124744</c:v>
                </c:pt>
                <c:pt idx="52">
                  <c:v>-0.74664781877049202</c:v>
                </c:pt>
                <c:pt idx="53">
                  <c:v>-2.4076782310144815</c:v>
                </c:pt>
                <c:pt idx="54">
                  <c:v>-2.3875396077815259</c:v>
                </c:pt>
                <c:pt idx="55">
                  <c:v>-1.9064300972603692</c:v>
                </c:pt>
                <c:pt idx="56">
                  <c:v>-1.784230347694221</c:v>
                </c:pt>
                <c:pt idx="57">
                  <c:v>-1.7521698779728077</c:v>
                </c:pt>
                <c:pt idx="58">
                  <c:v>-1.4185856655169096</c:v>
                </c:pt>
                <c:pt idx="59">
                  <c:v>-1.3969092085762871</c:v>
                </c:pt>
                <c:pt idx="60">
                  <c:v>-1.1499529601598428</c:v>
                </c:pt>
                <c:pt idx="61">
                  <c:v>-0.7137579325939859</c:v>
                </c:pt>
                <c:pt idx="62">
                  <c:v>-0.45847663644081627</c:v>
                </c:pt>
                <c:pt idx="63">
                  <c:v>-0.68230651741086823</c:v>
                </c:pt>
                <c:pt idx="64">
                  <c:v>-1.1177059669959095</c:v>
                </c:pt>
                <c:pt idx="65">
                  <c:v>-0.76198191479047617</c:v>
                </c:pt>
                <c:pt idx="66">
                  <c:v>-0.14043818137397546</c:v>
                </c:pt>
                <c:pt idx="67">
                  <c:v>-0.19808577686035733</c:v>
                </c:pt>
                <c:pt idx="68">
                  <c:v>-0.21992632702685344</c:v>
                </c:pt>
                <c:pt idx="69">
                  <c:v>-0.27079896063300901</c:v>
                </c:pt>
                <c:pt idx="70">
                  <c:v>-0.41945549957815276</c:v>
                </c:pt>
                <c:pt idx="71">
                  <c:v>-0.41866561962847093</c:v>
                </c:pt>
                <c:pt idx="72">
                  <c:v>7.6406165539393056E-2</c:v>
                </c:pt>
                <c:pt idx="73">
                  <c:v>-0.20515399921688393</c:v>
                </c:pt>
                <c:pt idx="74">
                  <c:v>-0.2147039510822962</c:v>
                </c:pt>
                <c:pt idx="75">
                  <c:v>-2.512818987081129E-2</c:v>
                </c:pt>
                <c:pt idx="76">
                  <c:v>0.33889759677004261</c:v>
                </c:pt>
                <c:pt idx="77">
                  <c:v>0.32551354756245793</c:v>
                </c:pt>
                <c:pt idx="78">
                  <c:v>-0.41945477040046913</c:v>
                </c:pt>
                <c:pt idx="79">
                  <c:v>-0.46622124861926623</c:v>
                </c:pt>
                <c:pt idx="80">
                  <c:v>-0.51857451639375063</c:v>
                </c:pt>
                <c:pt idx="81">
                  <c:v>-0.25182004438806826</c:v>
                </c:pt>
                <c:pt idx="82">
                  <c:v>-0.57336321035410764</c:v>
                </c:pt>
                <c:pt idx="83">
                  <c:v>-0.95131203278219822</c:v>
                </c:pt>
                <c:pt idx="84">
                  <c:v>-1.4733924818385473</c:v>
                </c:pt>
                <c:pt idx="85">
                  <c:v>-1.2981300801487434</c:v>
                </c:pt>
                <c:pt idx="86">
                  <c:v>-1.0770997598132879</c:v>
                </c:pt>
                <c:pt idx="87">
                  <c:v>-1.184219425816313</c:v>
                </c:pt>
                <c:pt idx="88">
                  <c:v>-2.3715448709772593</c:v>
                </c:pt>
                <c:pt idx="89">
                  <c:v>-1.9847199519511476</c:v>
                </c:pt>
                <c:pt idx="90">
                  <c:v>-1.6144102078277416</c:v>
                </c:pt>
                <c:pt idx="91">
                  <c:v>-1.4605069969448785</c:v>
                </c:pt>
                <c:pt idx="92">
                  <c:v>-1.3163009931815075</c:v>
                </c:pt>
                <c:pt idx="93">
                  <c:v>-1.6107462965512629</c:v>
                </c:pt>
                <c:pt idx="94">
                  <c:v>-0.64191488907861061</c:v>
                </c:pt>
                <c:pt idx="95">
                  <c:v>-0.70857783484816639</c:v>
                </c:pt>
                <c:pt idx="96">
                  <c:v>-0.66252589422450847</c:v>
                </c:pt>
                <c:pt idx="97">
                  <c:v>-0.15937785183674125</c:v>
                </c:pt>
                <c:pt idx="98">
                  <c:v>-0.2226839223995804</c:v>
                </c:pt>
                <c:pt idx="99">
                  <c:v>5.5261432927200538E-4</c:v>
                </c:pt>
                <c:pt idx="100">
                  <c:v>0.6143072393440081</c:v>
                </c:pt>
                <c:pt idx="101">
                  <c:v>0.81315521037039096</c:v>
                </c:pt>
                <c:pt idx="102">
                  <c:v>1.2450287777611573</c:v>
                </c:pt>
                <c:pt idx="103">
                  <c:v>1.2997983566782214</c:v>
                </c:pt>
                <c:pt idx="104">
                  <c:v>1.8203621688933431</c:v>
                </c:pt>
                <c:pt idx="105">
                  <c:v>1.2918643146287188</c:v>
                </c:pt>
                <c:pt idx="106">
                  <c:v>0.85709808659419995</c:v>
                </c:pt>
                <c:pt idx="107">
                  <c:v>1.5490099129815418</c:v>
                </c:pt>
                <c:pt idx="108">
                  <c:v>2.3061489627887077</c:v>
                </c:pt>
                <c:pt idx="109">
                  <c:v>2.4354808017794509</c:v>
                </c:pt>
                <c:pt idx="110">
                  <c:v>2.6017357170377942</c:v>
                </c:pt>
                <c:pt idx="111">
                  <c:v>3.1940094615848089</c:v>
                </c:pt>
                <c:pt idx="112">
                  <c:v>3.7243361820688707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79-4F3C-B03E-A5943941A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100"/>
        <c:axId val="215268352"/>
        <c:axId val="215278336"/>
      </c:barChart>
      <c:lineChart>
        <c:grouping val="standard"/>
        <c:varyColors val="0"/>
        <c:ser>
          <c:idx val="3"/>
          <c:order val="2"/>
          <c:tx>
            <c:strRef>
              <c:f>'איור 3 נתונים'!$D$3</c:f>
              <c:strCache>
                <c:ptCount val="1"/>
                <c:pt idx="0">
                  <c:v>מדד הסחירים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</c:numCache>
            </c:numRef>
          </c:cat>
          <c:val>
            <c:numRef>
              <c:f>'איור 3 נתונים'!$D$4:$D$237</c:f>
              <c:numCache>
                <c:formatCode>General</c:formatCode>
                <c:ptCount val="234"/>
                <c:pt idx="0" formatCode="0.0">
                  <c:v>0</c:v>
                </c:pt>
                <c:pt idx="12" formatCode="0.0">
                  <c:v>-0.18629458546638489</c:v>
                </c:pt>
                <c:pt idx="13" formatCode="0.0">
                  <c:v>-0.94382256269454956</c:v>
                </c:pt>
                <c:pt idx="14" formatCode="0.0">
                  <c:v>-0.98823553323745728</c:v>
                </c:pt>
                <c:pt idx="15" formatCode="0.0">
                  <c:v>-0.84658825397491455</c:v>
                </c:pt>
                <c:pt idx="16" formatCode="0.0">
                  <c:v>-0.71839261054992676</c:v>
                </c:pt>
                <c:pt idx="17" formatCode="0.0">
                  <c:v>-1.2018976211547852</c:v>
                </c:pt>
                <c:pt idx="18" formatCode="0.0">
                  <c:v>-1.2996777296066284</c:v>
                </c:pt>
                <c:pt idx="19" formatCode="0.0">
                  <c:v>-2.0149905681610107</c:v>
                </c:pt>
                <c:pt idx="20" formatCode="0.0">
                  <c:v>-2.4989273548126221</c:v>
                </c:pt>
                <c:pt idx="21" formatCode="0.0">
                  <c:v>-1.7867770195007324</c:v>
                </c:pt>
                <c:pt idx="22" formatCode="0.0">
                  <c:v>-1.7541185617446899</c:v>
                </c:pt>
                <c:pt idx="23" formatCode="0.0">
                  <c:v>-1.9474270343780518</c:v>
                </c:pt>
                <c:pt idx="24" formatCode="0.0">
                  <c:v>-2.3115534782409668</c:v>
                </c:pt>
                <c:pt idx="25" formatCode="0.0">
                  <c:v>-2.6809451580047607</c:v>
                </c:pt>
                <c:pt idx="26" formatCode="0.0">
                  <c:v>-2.383169412612915</c:v>
                </c:pt>
                <c:pt idx="27" formatCode="0.0">
                  <c:v>-1.6227710247039795</c:v>
                </c:pt>
                <c:pt idx="28" formatCode="0.0">
                  <c:v>-1.7524446249008179</c:v>
                </c:pt>
                <c:pt idx="29" formatCode="0.0">
                  <c:v>-1.8163512945175171</c:v>
                </c:pt>
                <c:pt idx="30" formatCode="0.0">
                  <c:v>-1.548264741897583</c:v>
                </c:pt>
                <c:pt idx="31" formatCode="0.0">
                  <c:v>-1.6501861810684204</c:v>
                </c:pt>
                <c:pt idx="32" formatCode="0.0">
                  <c:v>-2.4420287609100342</c:v>
                </c:pt>
                <c:pt idx="33" formatCode="0.0">
                  <c:v>-3.0785870552062988</c:v>
                </c:pt>
                <c:pt idx="34" formatCode="0.0">
                  <c:v>-3.1230278015136719</c:v>
                </c:pt>
                <c:pt idx="35" formatCode="0.0">
                  <c:v>-3.3349380493164063</c:v>
                </c:pt>
                <c:pt idx="36" formatCode="0.0">
                  <c:v>-2.8460762500762939</c:v>
                </c:pt>
                <c:pt idx="37" formatCode="0.0">
                  <c:v>-2.5015659332275391</c:v>
                </c:pt>
                <c:pt idx="38" formatCode="0.0">
                  <c:v>-3.4289350509643555</c:v>
                </c:pt>
                <c:pt idx="39" formatCode="0.0">
                  <c:v>-3.5821635723114014</c:v>
                </c:pt>
                <c:pt idx="40" formatCode="0.0">
                  <c:v>-3.1560204029083252</c:v>
                </c:pt>
                <c:pt idx="41" formatCode="0.0">
                  <c:v>-2.8112583160400391</c:v>
                </c:pt>
                <c:pt idx="42" formatCode="0.0">
                  <c:v>-3.1951112747192383</c:v>
                </c:pt>
                <c:pt idx="43" formatCode="0.0">
                  <c:v>-3.4218003749847412</c:v>
                </c:pt>
                <c:pt idx="44" formatCode="0.0">
                  <c:v>-2.191605806350708</c:v>
                </c:pt>
                <c:pt idx="45" formatCode="0.0">
                  <c:v>-1.8301259279251099</c:v>
                </c:pt>
                <c:pt idx="46" formatCode="0.0">
                  <c:v>-1.6524450778961182</c:v>
                </c:pt>
                <c:pt idx="47" formatCode="0.0">
                  <c:v>-1.6839324235916138</c:v>
                </c:pt>
                <c:pt idx="48" formatCode="0.0">
                  <c:v>-1.3514508008956909</c:v>
                </c:pt>
                <c:pt idx="49" formatCode="0.0">
                  <c:v>-1.2708587646484375</c:v>
                </c:pt>
                <c:pt idx="50" formatCode="0.0">
                  <c:v>-0.62840312719345093</c:v>
                </c:pt>
                <c:pt idx="51" formatCode="0.0">
                  <c:v>-1.1284605264663696</c:v>
                </c:pt>
                <c:pt idx="52" formatCode="0.0">
                  <c:v>-0.47699365019798279</c:v>
                </c:pt>
                <c:pt idx="53" formatCode="0.0">
                  <c:v>-2.4295353889465332</c:v>
                </c:pt>
                <c:pt idx="54" formatCode="0.0">
                  <c:v>-2.6730184555053711</c:v>
                </c:pt>
                <c:pt idx="55" formatCode="0.0">
                  <c:v>-1.5226762294769287</c:v>
                </c:pt>
                <c:pt idx="56" formatCode="0.0">
                  <c:v>-1.7132389545440674</c:v>
                </c:pt>
                <c:pt idx="57" formatCode="0.0">
                  <c:v>-1.4655169248580933</c:v>
                </c:pt>
                <c:pt idx="58" formatCode="0.0">
                  <c:v>-1.3448816537857056</c:v>
                </c:pt>
                <c:pt idx="59" formatCode="0.0">
                  <c:v>-1.091518759727478</c:v>
                </c:pt>
                <c:pt idx="60" formatCode="0.0">
                  <c:v>-1.0652254819869995</c:v>
                </c:pt>
                <c:pt idx="61" formatCode="0.0">
                  <c:v>-0.4842982292175293</c:v>
                </c:pt>
                <c:pt idx="62" formatCode="0.0">
                  <c:v>-0.30376121401786804</c:v>
                </c:pt>
                <c:pt idx="63" formatCode="0.0">
                  <c:v>-7.0626534521579742E-2</c:v>
                </c:pt>
                <c:pt idx="64" formatCode="0.0">
                  <c:v>-0.41561269760131836</c:v>
                </c:pt>
                <c:pt idx="65" formatCode="0.0">
                  <c:v>0.19221781194210052</c:v>
                </c:pt>
                <c:pt idx="66" formatCode="0.0">
                  <c:v>1.031480073928833</c:v>
                </c:pt>
                <c:pt idx="67" formatCode="0.0">
                  <c:v>0.78794372081756592</c:v>
                </c:pt>
                <c:pt idx="68" formatCode="0.0">
                  <c:v>0.70718753337860107</c:v>
                </c:pt>
                <c:pt idx="69" formatCode="0.0">
                  <c:v>0.54245561361312866</c:v>
                </c:pt>
                <c:pt idx="70" formatCode="0.0">
                  <c:v>0.26084598898887634</c:v>
                </c:pt>
                <c:pt idx="71" formatCode="0.0">
                  <c:v>-0.53813290596008301</c:v>
                </c:pt>
                <c:pt idx="72" formatCode="0.0">
                  <c:v>-0.40315625071525574</c:v>
                </c:pt>
                <c:pt idx="73" formatCode="0.0">
                  <c:v>-0.69047635793685913</c:v>
                </c:pt>
                <c:pt idx="74" formatCode="0.0">
                  <c:v>-0.24980007112026215</c:v>
                </c:pt>
                <c:pt idx="75" formatCode="0.0">
                  <c:v>-3.754086047410965E-2</c:v>
                </c:pt>
                <c:pt idx="76" formatCode="0.0">
                  <c:v>0.4057985246181488</c:v>
                </c:pt>
                <c:pt idx="77" formatCode="0.0">
                  <c:v>1.9018976017832756E-2</c:v>
                </c:pt>
                <c:pt idx="78" formatCode="0.0">
                  <c:v>-0.73634839057922363</c:v>
                </c:pt>
                <c:pt idx="79" formatCode="0.0">
                  <c:v>-0.88470757007598877</c:v>
                </c:pt>
                <c:pt idx="80" formatCode="0.0">
                  <c:v>-1.216715931892395</c:v>
                </c:pt>
                <c:pt idx="81" formatCode="0.0">
                  <c:v>-0.80661547183990479</c:v>
                </c:pt>
                <c:pt idx="82" formatCode="0.0">
                  <c:v>-1.0883262157440186</c:v>
                </c:pt>
                <c:pt idx="83" formatCode="0.0">
                  <c:v>-0.7611728310585022</c:v>
                </c:pt>
                <c:pt idx="84" formatCode="0.0">
                  <c:v>-0.99194192886352539</c:v>
                </c:pt>
                <c:pt idx="85" formatCode="0.0">
                  <c:v>-1.2323592901229858</c:v>
                </c:pt>
                <c:pt idx="86" formatCode="0.0">
                  <c:v>-1.4062150716781616</c:v>
                </c:pt>
                <c:pt idx="87" formatCode="0.0">
                  <c:v>-3.1802742481231689</c:v>
                </c:pt>
                <c:pt idx="88" formatCode="0.0">
                  <c:v>-4.7398972511291504</c:v>
                </c:pt>
                <c:pt idx="89" formatCode="0.0">
                  <c:v>-3.6291687488555908</c:v>
                </c:pt>
                <c:pt idx="90" formatCode="0.0">
                  <c:v>-2.7947845458984375</c:v>
                </c:pt>
                <c:pt idx="91" formatCode="0.0">
                  <c:v>-2.6200876235961914</c:v>
                </c:pt>
                <c:pt idx="92" formatCode="0.0">
                  <c:v>-2.1838574409484863</c:v>
                </c:pt>
                <c:pt idx="93" formatCode="0.0">
                  <c:v>-2.6907246112823486</c:v>
                </c:pt>
                <c:pt idx="94" formatCode="0.0">
                  <c:v>-1.8184190988540649</c:v>
                </c:pt>
                <c:pt idx="95" formatCode="0.0">
                  <c:v>-1.7847931385040283</c:v>
                </c:pt>
                <c:pt idx="96" formatCode="0.0">
                  <c:v>-1.3905397653579712</c:v>
                </c:pt>
                <c:pt idx="97" formatCode="0.0">
                  <c:v>-0.47853437066078186</c:v>
                </c:pt>
                <c:pt idx="98" formatCode="0.0">
                  <c:v>-0.15447285771369934</c:v>
                </c:pt>
                <c:pt idx="99" formatCode="0.0">
                  <c:v>1.5057421922683716</c:v>
                </c:pt>
                <c:pt idx="100" formatCode="0.0">
                  <c:v>2.3612937927246094</c:v>
                </c:pt>
                <c:pt idx="101" formatCode="0.0">
                  <c:v>1.9774521589279175</c:v>
                </c:pt>
                <c:pt idx="102" formatCode="0.0">
                  <c:v>2.3082647323608398</c:v>
                </c:pt>
                <c:pt idx="103" formatCode="0.0">
                  <c:v>2.3914542198181152</c:v>
                </c:pt>
                <c:pt idx="104" formatCode="0.0">
                  <c:v>2.7944331169128418</c:v>
                </c:pt>
                <c:pt idx="105" formatCode="0.0">
                  <c:v>2.4436888694763184</c:v>
                </c:pt>
                <c:pt idx="106" formatCode="0.0">
                  <c:v>2.4861092567443848</c:v>
                </c:pt>
                <c:pt idx="107" formatCode="0.0">
                  <c:v>2.7514646053314209</c:v>
                </c:pt>
                <c:pt idx="108" formatCode="0.0">
                  <c:v>3.3839993476867676</c:v>
                </c:pt>
                <c:pt idx="109" formatCode="0.0">
                  <c:v>3.6630485057830811</c:v>
                </c:pt>
                <c:pt idx="110" formatCode="0.0">
                  <c:v>3.8576877117156982</c:v>
                </c:pt>
                <c:pt idx="111" formatCode="0.0">
                  <c:v>4.5782270431518555</c:v>
                </c:pt>
                <c:pt idx="112" formatCode="0.0">
                  <c:v>4.9502806663513184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979-4F3C-B03E-A5943941A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268352"/>
        <c:axId val="215278336"/>
      </c:lineChart>
      <c:dateAx>
        <c:axId val="215268352"/>
        <c:scaling>
          <c:orientation val="minMax"/>
          <c:max val="44713"/>
          <c:min val="43040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ysClr val="windowText" lastClr="000000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15278336"/>
        <c:crosses val="autoZero"/>
        <c:auto val="0"/>
        <c:lblOffset val="100"/>
        <c:baseTimeUnit val="months"/>
      </c:dateAx>
      <c:valAx>
        <c:axId val="215278336"/>
        <c:scaling>
          <c:orientation val="minMax"/>
          <c:max val="5"/>
          <c:min val="-5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215268352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0.11017494582479623"/>
          <c:y val="0.12218187647896459"/>
          <c:w val="0.53439799092633034"/>
          <c:h val="0.10755804806722379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200" b="1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 rtl="1">
              <a:defRPr/>
            </a:pPr>
            <a:r>
              <a:rPr lang="he-IL" sz="1800" b="1" i="0" baseline="0">
                <a:effectLst/>
              </a:rPr>
              <a:t>מדד הבלתי סחירים</a:t>
            </a:r>
          </a:p>
          <a:p>
            <a:pPr rtl="1">
              <a:defRPr/>
            </a:pPr>
            <a:r>
              <a:rPr lang="en-US" sz="1800" b="1" i="0" baseline="0">
                <a:effectLst/>
              </a:rPr>
              <a:t>(62%)</a:t>
            </a:r>
            <a:endParaRPr lang="he-IL">
              <a:effectLst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5293590283542894E-2"/>
          <c:y val="0.11466939344753373"/>
          <c:w val="0.93760470927180017"/>
          <c:h val="0.772976755948729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'איור 3 נתונים'!$G$3</c:f>
              <c:strCache>
                <c:ptCount val="1"/>
                <c:pt idx="0">
                  <c:v>דיור (39.5%)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</c:numCache>
            </c:numRef>
          </c:cat>
          <c:val>
            <c:numRef>
              <c:f>'איור 3 נתונים'!$G$4:$G$237</c:f>
              <c:numCache>
                <c:formatCode>0.00</c:formatCode>
                <c:ptCount val="234"/>
                <c:pt idx="0" formatCode="0.0">
                  <c:v>1.1285474709691143</c:v>
                </c:pt>
                <c:pt idx="1">
                  <c:v>0.96804709258234956</c:v>
                </c:pt>
                <c:pt idx="2">
                  <c:v>1.1386437019869595</c:v>
                </c:pt>
                <c:pt idx="3">
                  <c:v>1.1610892908071671</c:v>
                </c:pt>
                <c:pt idx="4">
                  <c:v>1.1684890106957753</c:v>
                </c:pt>
                <c:pt idx="5">
                  <c:v>1.2499497224453777</c:v>
                </c:pt>
                <c:pt idx="6">
                  <c:v>1.2367944456231694</c:v>
                </c:pt>
                <c:pt idx="7">
                  <c:v>1.0715030213544479</c:v>
                </c:pt>
                <c:pt idx="8">
                  <c:v>1.0690070080191847</c:v>
                </c:pt>
                <c:pt idx="9">
                  <c:v>1.4367168966792305</c:v>
                </c:pt>
                <c:pt idx="10">
                  <c:v>1.3932278460960914</c:v>
                </c:pt>
                <c:pt idx="11">
                  <c:v>1.1293434602216712</c:v>
                </c:pt>
                <c:pt idx="12">
                  <c:v>0.93615872294384861</c:v>
                </c:pt>
                <c:pt idx="13">
                  <c:v>1.2140177734229118</c:v>
                </c:pt>
                <c:pt idx="14">
                  <c:v>1.2432828581116613</c:v>
                </c:pt>
                <c:pt idx="15">
                  <c:v>0.92425063742696567</c:v>
                </c:pt>
                <c:pt idx="16">
                  <c:v>0.92154551361006354</c:v>
                </c:pt>
                <c:pt idx="17">
                  <c:v>0.91885617845365342</c:v>
                </c:pt>
                <c:pt idx="18">
                  <c:v>0.87208716615904047</c:v>
                </c:pt>
                <c:pt idx="19">
                  <c:v>0.79091974403720422</c:v>
                </c:pt>
                <c:pt idx="20">
                  <c:v>0.82937625047508534</c:v>
                </c:pt>
                <c:pt idx="21">
                  <c:v>0.86624543394561959</c:v>
                </c:pt>
                <c:pt idx="22">
                  <c:v>1.0575958189623436</c:v>
                </c:pt>
                <c:pt idx="23">
                  <c:v>1.2121708712868131</c:v>
                </c:pt>
                <c:pt idx="24">
                  <c:v>1.0600042682648259</c:v>
                </c:pt>
                <c:pt idx="25">
                  <c:v>0.94501064278485991</c:v>
                </c:pt>
                <c:pt idx="26">
                  <c:v>0.87713822052492119</c:v>
                </c:pt>
                <c:pt idx="27">
                  <c:v>0.80036460324000669</c:v>
                </c:pt>
                <c:pt idx="28">
                  <c:v>0.80415520017412356</c:v>
                </c:pt>
                <c:pt idx="29">
                  <c:v>0.84668552538489883</c:v>
                </c:pt>
                <c:pt idx="30">
                  <c:v>0.89596833215318505</c:v>
                </c:pt>
                <c:pt idx="31">
                  <c:v>0.97824139386600006</c:v>
                </c:pt>
                <c:pt idx="32">
                  <c:v>1.0164936806658971</c:v>
                </c:pt>
                <c:pt idx="33">
                  <c:v>0.78948713222230327</c:v>
                </c:pt>
                <c:pt idx="34">
                  <c:v>0.71576635677728728</c:v>
                </c:pt>
                <c:pt idx="35">
                  <c:v>0.83130403822200227</c:v>
                </c:pt>
                <c:pt idx="36">
                  <c:v>0.99893570676053745</c:v>
                </c:pt>
                <c:pt idx="37">
                  <c:v>1.0373563108667103</c:v>
                </c:pt>
                <c:pt idx="38">
                  <c:v>0.91572267081883729</c:v>
                </c:pt>
                <c:pt idx="39">
                  <c:v>1.0312059770078168</c:v>
                </c:pt>
                <c:pt idx="40">
                  <c:v>0.91391829117189971</c:v>
                </c:pt>
                <c:pt idx="41">
                  <c:v>0.79653943311780806</c:v>
                </c:pt>
                <c:pt idx="42">
                  <c:v>0.86392219417751293</c:v>
                </c:pt>
                <c:pt idx="43">
                  <c:v>0.74616076700408285</c:v>
                </c:pt>
                <c:pt idx="44">
                  <c:v>0.74544122913811772</c:v>
                </c:pt>
                <c:pt idx="45">
                  <c:v>0.78574412618300948</c:v>
                </c:pt>
                <c:pt idx="46">
                  <c:v>0.74832773922190854</c:v>
                </c:pt>
                <c:pt idx="47">
                  <c:v>0.55908092185358826</c:v>
                </c:pt>
                <c:pt idx="48">
                  <c:v>0.57563797928591565</c:v>
                </c:pt>
                <c:pt idx="49">
                  <c:v>0.65644592497668086</c:v>
                </c:pt>
                <c:pt idx="50">
                  <c:v>0.81943320230576588</c:v>
                </c:pt>
                <c:pt idx="51">
                  <c:v>0.70248054322387876</c:v>
                </c:pt>
                <c:pt idx="52">
                  <c:v>0.58369512944530755</c:v>
                </c:pt>
                <c:pt idx="53">
                  <c:v>0.62439436256366976</c:v>
                </c:pt>
                <c:pt idx="54">
                  <c:v>0.52016224653712184</c:v>
                </c:pt>
                <c:pt idx="55">
                  <c:v>0.60281778128466224</c:v>
                </c:pt>
                <c:pt idx="56">
                  <c:v>0.72068606548701275</c:v>
                </c:pt>
                <c:pt idx="57">
                  <c:v>0.83478991303038141</c:v>
                </c:pt>
                <c:pt idx="58">
                  <c:v>0.83390030300741314</c:v>
                </c:pt>
                <c:pt idx="59">
                  <c:v>0.95032653490066177</c:v>
                </c:pt>
                <c:pt idx="60">
                  <c:v>0.90365207372844603</c:v>
                </c:pt>
                <c:pt idx="61">
                  <c:v>0.66592296880338764</c:v>
                </c:pt>
                <c:pt idx="62">
                  <c:v>0.69952653769544804</c:v>
                </c:pt>
                <c:pt idx="63">
                  <c:v>0.85582171821919173</c:v>
                </c:pt>
                <c:pt idx="64">
                  <c:v>0.97541622988311671</c:v>
                </c:pt>
                <c:pt idx="65">
                  <c:v>1.0903050178697524</c:v>
                </c:pt>
                <c:pt idx="66">
                  <c:v>0.73332174678781137</c:v>
                </c:pt>
                <c:pt idx="67">
                  <c:v>0.65229296651793967</c:v>
                </c:pt>
                <c:pt idx="68">
                  <c:v>0.72620211817822145</c:v>
                </c:pt>
                <c:pt idx="69">
                  <c:v>0.87908677463679308</c:v>
                </c:pt>
                <c:pt idx="70">
                  <c:v>0.84168277826803839</c:v>
                </c:pt>
                <c:pt idx="71">
                  <c:v>0.76368184360975178</c:v>
                </c:pt>
                <c:pt idx="72">
                  <c:v>0.80907994079067458</c:v>
                </c:pt>
                <c:pt idx="73">
                  <c:v>1.0447864698063869</c:v>
                </c:pt>
                <c:pt idx="74">
                  <c:v>1.0096516241509068</c:v>
                </c:pt>
                <c:pt idx="75">
                  <c:v>0.85444356354871365</c:v>
                </c:pt>
                <c:pt idx="76">
                  <c:v>0.85444356354871365</c:v>
                </c:pt>
                <c:pt idx="77">
                  <c:v>0.70171243097302893</c:v>
                </c:pt>
                <c:pt idx="78">
                  <c:v>0.85764824048501165</c:v>
                </c:pt>
                <c:pt idx="79">
                  <c:v>0.86018985962375394</c:v>
                </c:pt>
                <c:pt idx="80">
                  <c:v>0.70951665404203301</c:v>
                </c:pt>
                <c:pt idx="81">
                  <c:v>0.52026860323842128</c:v>
                </c:pt>
                <c:pt idx="82">
                  <c:v>0.59544314118907049</c:v>
                </c:pt>
                <c:pt idx="83">
                  <c:v>0.82667621361953147</c:v>
                </c:pt>
                <c:pt idx="84">
                  <c:v>0.85168512807958618</c:v>
                </c:pt>
                <c:pt idx="85">
                  <c:v>0.73336145614521664</c:v>
                </c:pt>
                <c:pt idx="86">
                  <c:v>0.76589294871954039</c:v>
                </c:pt>
                <c:pt idx="87">
                  <c:v>0.72831373717469849</c:v>
                </c:pt>
                <c:pt idx="88">
                  <c:v>0.61331683130500336</c:v>
                </c:pt>
                <c:pt idx="89">
                  <c:v>0.53612506410368088</c:v>
                </c:pt>
                <c:pt idx="90">
                  <c:v>0.45773719479246583</c:v>
                </c:pt>
                <c:pt idx="91">
                  <c:v>0.2659723758565023</c:v>
                </c:pt>
                <c:pt idx="92">
                  <c:v>0.30337705128268094</c:v>
                </c:pt>
                <c:pt idx="93">
                  <c:v>0.30367245250107322</c:v>
                </c:pt>
                <c:pt idx="94">
                  <c:v>0.15183622625053228</c:v>
                </c:pt>
                <c:pt idx="95">
                  <c:v>-7.5477156030640827E-2</c:v>
                </c:pt>
                <c:pt idx="96">
                  <c:v>0.19340956095119829</c:v>
                </c:pt>
                <c:pt idx="97">
                  <c:v>0.2728025186901028</c:v>
                </c:pt>
                <c:pt idx="98">
                  <c:v>0.16369456665297857</c:v>
                </c:pt>
                <c:pt idx="99">
                  <c:v>0.20091970560217576</c:v>
                </c:pt>
                <c:pt idx="100">
                  <c:v>0.27679906641752744</c:v>
                </c:pt>
                <c:pt idx="101">
                  <c:v>0.39454608033914879</c:v>
                </c:pt>
                <c:pt idx="102">
                  <c:v>0.47531598681037157</c:v>
                </c:pt>
                <c:pt idx="103">
                  <c:v>0.71176948686604746</c:v>
                </c:pt>
                <c:pt idx="104">
                  <c:v>0.71348707803138245</c:v>
                </c:pt>
                <c:pt idx="105">
                  <c:v>0.75238200833611268</c:v>
                </c:pt>
                <c:pt idx="106">
                  <c:v>1.0275746576599114</c:v>
                </c:pt>
                <c:pt idx="107">
                  <c:v>1.344530442386711</c:v>
                </c:pt>
                <c:pt idx="108">
                  <c:v>1.2641044007950495</c:v>
                </c:pt>
                <c:pt idx="109">
                  <c:v>1.2615837539340384</c:v>
                </c:pt>
                <c:pt idx="110">
                  <c:v>1.2932718245621504</c:v>
                </c:pt>
                <c:pt idx="111">
                  <c:v>1.3337837666374877</c:v>
                </c:pt>
                <c:pt idx="112">
                  <c:v>1.4529119504793377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36-49EE-BA0D-95944E91A85D}"/>
            </c:ext>
          </c:extLst>
        </c:ser>
        <c:ser>
          <c:idx val="1"/>
          <c:order val="1"/>
          <c:tx>
            <c:strRef>
              <c:f>'איור 3 נתונים'!$H$3</c:f>
              <c:strCache>
                <c:ptCount val="1"/>
                <c:pt idx="0">
                  <c:v>תקשורת (2.9%)</c:v>
                </c:pt>
              </c:strCache>
            </c:strRef>
          </c:tx>
          <c:spPr>
            <a:solidFill>
              <a:srgbClr val="548235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</c:numCache>
            </c:numRef>
          </c:cat>
          <c:val>
            <c:numRef>
              <c:f>'איור 3 נתונים'!$H$4:$H$237</c:f>
              <c:numCache>
                <c:formatCode>0.0</c:formatCode>
                <c:ptCount val="234"/>
                <c:pt idx="0">
                  <c:v>-0.52187803851283421</c:v>
                </c:pt>
                <c:pt idx="1">
                  <c:v>-0.60816312621189517</c:v>
                </c:pt>
                <c:pt idx="2">
                  <c:v>-0.7213048105737605</c:v>
                </c:pt>
                <c:pt idx="3">
                  <c:v>-0.71079383902042415</c:v>
                </c:pt>
                <c:pt idx="4">
                  <c:v>-0.77199553289883338</c:v>
                </c:pt>
                <c:pt idx="5">
                  <c:v>-0.69038015225706584</c:v>
                </c:pt>
                <c:pt idx="6">
                  <c:v>-0.64721935015734</c:v>
                </c:pt>
                <c:pt idx="7">
                  <c:v>-0.61166717769815893</c:v>
                </c:pt>
                <c:pt idx="8">
                  <c:v>-0.63919478425966081</c:v>
                </c:pt>
                <c:pt idx="9">
                  <c:v>-0.64539391455618844</c:v>
                </c:pt>
                <c:pt idx="10">
                  <c:v>-0.55642700217936014</c:v>
                </c:pt>
                <c:pt idx="11">
                  <c:v>-0.39361385328185144</c:v>
                </c:pt>
                <c:pt idx="12">
                  <c:v>-0.3091555251764721</c:v>
                </c:pt>
                <c:pt idx="13">
                  <c:v>-0.35507815440875573</c:v>
                </c:pt>
                <c:pt idx="14">
                  <c:v>-0.2457358249094404</c:v>
                </c:pt>
                <c:pt idx="15">
                  <c:v>-0.2457358249094404</c:v>
                </c:pt>
                <c:pt idx="16">
                  <c:v>-0.17275903420989874</c:v>
                </c:pt>
                <c:pt idx="17">
                  <c:v>-0.19972724178980761</c:v>
                </c:pt>
                <c:pt idx="18">
                  <c:v>-0.19972724178980761</c:v>
                </c:pt>
                <c:pt idx="19">
                  <c:v>-0.33898859311107687</c:v>
                </c:pt>
                <c:pt idx="20">
                  <c:v>-0.34590672766436326</c:v>
                </c:pt>
                <c:pt idx="21">
                  <c:v>-0.33937033702223685</c:v>
                </c:pt>
                <c:pt idx="22">
                  <c:v>-0.33937033702223685</c:v>
                </c:pt>
                <c:pt idx="23">
                  <c:v>-0.33244441177688611</c:v>
                </c:pt>
                <c:pt idx="24">
                  <c:v>-0.25982261605677331</c:v>
                </c:pt>
                <c:pt idx="25">
                  <c:v>-0.25384380343856872</c:v>
                </c:pt>
                <c:pt idx="26">
                  <c:v>-0.28528568096373946</c:v>
                </c:pt>
                <c:pt idx="27">
                  <c:v>-0.29426907454235979</c:v>
                </c:pt>
                <c:pt idx="28">
                  <c:v>-0.29876077133166945</c:v>
                </c:pt>
                <c:pt idx="29">
                  <c:v>-0.29385317669149918</c:v>
                </c:pt>
                <c:pt idx="30">
                  <c:v>-0.29385317669149918</c:v>
                </c:pt>
                <c:pt idx="31">
                  <c:v>-0.26507304541184418</c:v>
                </c:pt>
                <c:pt idx="32">
                  <c:v>-0.26460995629113637</c:v>
                </c:pt>
                <c:pt idx="33">
                  <c:v>-0.29702619474080594</c:v>
                </c:pt>
                <c:pt idx="34">
                  <c:v>-0.30165708594790092</c:v>
                </c:pt>
                <c:pt idx="35">
                  <c:v>-0.3067014495842007</c:v>
                </c:pt>
                <c:pt idx="36">
                  <c:v>-0.30630765610334088</c:v>
                </c:pt>
                <c:pt idx="37">
                  <c:v>-0.23313124159494802</c:v>
                </c:pt>
                <c:pt idx="38">
                  <c:v>-0.20130385079038818</c:v>
                </c:pt>
                <c:pt idx="39">
                  <c:v>-0.20172989068624078</c:v>
                </c:pt>
                <c:pt idx="40">
                  <c:v>-0.20194358760434078</c:v>
                </c:pt>
                <c:pt idx="41">
                  <c:v>-0.20194358760434078</c:v>
                </c:pt>
                <c:pt idx="42">
                  <c:v>-0.19232722628984791</c:v>
                </c:pt>
                <c:pt idx="43">
                  <c:v>-0.13754310728607397</c:v>
                </c:pt>
                <c:pt idx="44">
                  <c:v>-0.14260970062055406</c:v>
                </c:pt>
                <c:pt idx="45">
                  <c:v>-0.12883404590769681</c:v>
                </c:pt>
                <c:pt idx="46">
                  <c:v>-0.1289748481436617</c:v>
                </c:pt>
                <c:pt idx="47">
                  <c:v>-0.1289748481436617</c:v>
                </c:pt>
                <c:pt idx="48">
                  <c:v>-0.1135568135507555</c:v>
                </c:pt>
                <c:pt idx="49">
                  <c:v>-0.14633958280845488</c:v>
                </c:pt>
                <c:pt idx="50">
                  <c:v>-0.15799264980716446</c:v>
                </c:pt>
                <c:pt idx="51">
                  <c:v>-0.15357489424877585</c:v>
                </c:pt>
                <c:pt idx="52">
                  <c:v>-0.17279368132030715</c:v>
                </c:pt>
                <c:pt idx="53">
                  <c:v>-0.17669095612955774</c:v>
                </c:pt>
                <c:pt idx="54">
                  <c:v>-0.19272841441541244</c:v>
                </c:pt>
                <c:pt idx="55">
                  <c:v>-0.24977355807713278</c:v>
                </c:pt>
                <c:pt idx="56">
                  <c:v>-0.2455166548862103</c:v>
                </c:pt>
                <c:pt idx="57">
                  <c:v>-0.23299562972207871</c:v>
                </c:pt>
                <c:pt idx="58">
                  <c:v>-0.24072199759627763</c:v>
                </c:pt>
                <c:pt idx="59">
                  <c:v>-0.24863052825531959</c:v>
                </c:pt>
                <c:pt idx="60">
                  <c:v>-0.24612931355358117</c:v>
                </c:pt>
                <c:pt idx="61">
                  <c:v>-0.23405186063644109</c:v>
                </c:pt>
                <c:pt idx="62">
                  <c:v>-0.23073082063490624</c:v>
                </c:pt>
                <c:pt idx="63">
                  <c:v>-0.23096991993090102</c:v>
                </c:pt>
                <c:pt idx="64">
                  <c:v>-0.20795025171321208</c:v>
                </c:pt>
                <c:pt idx="65">
                  <c:v>-0.22449416731371322</c:v>
                </c:pt>
                <c:pt idx="66">
                  <c:v>-0.21678331782401009</c:v>
                </c:pt>
                <c:pt idx="67">
                  <c:v>-0.17183439352524568</c:v>
                </c:pt>
                <c:pt idx="68">
                  <c:v>-0.17201876519211876</c:v>
                </c:pt>
                <c:pt idx="69">
                  <c:v>-0.17220353293131496</c:v>
                </c:pt>
                <c:pt idx="70">
                  <c:v>-0.16433289731925707</c:v>
                </c:pt>
                <c:pt idx="71">
                  <c:v>-0.16046506316293674</c:v>
                </c:pt>
                <c:pt idx="72">
                  <c:v>-0.14348470929793652</c:v>
                </c:pt>
                <c:pt idx="73">
                  <c:v>-0.13451340211356427</c:v>
                </c:pt>
                <c:pt idx="74">
                  <c:v>-0.13408853312637117</c:v>
                </c:pt>
                <c:pt idx="75">
                  <c:v>-0.14372663201278454</c:v>
                </c:pt>
                <c:pt idx="76">
                  <c:v>-0.15357786726887532</c:v>
                </c:pt>
                <c:pt idx="77">
                  <c:v>-0.13280263396579339</c:v>
                </c:pt>
                <c:pt idx="78">
                  <c:v>-0.13280263396579339</c:v>
                </c:pt>
                <c:pt idx="79">
                  <c:v>-0.11702963721563574</c:v>
                </c:pt>
                <c:pt idx="80">
                  <c:v>-0.11679328848434774</c:v>
                </c:pt>
                <c:pt idx="81">
                  <c:v>-0.12995704026157393</c:v>
                </c:pt>
                <c:pt idx="82">
                  <c:v>-0.13644255405065084</c:v>
                </c:pt>
                <c:pt idx="83">
                  <c:v>-0.14630037816077188</c:v>
                </c:pt>
                <c:pt idx="84">
                  <c:v>-0.13507170997156215</c:v>
                </c:pt>
                <c:pt idx="85">
                  <c:v>-0.13646420182693914</c:v>
                </c:pt>
                <c:pt idx="86">
                  <c:v>-0.12649019120787305</c:v>
                </c:pt>
                <c:pt idx="87">
                  <c:v>-0.11671652946712799</c:v>
                </c:pt>
                <c:pt idx="88">
                  <c:v>-0.10675022239687981</c:v>
                </c:pt>
                <c:pt idx="89">
                  <c:v>-0.10319927944812735</c:v>
                </c:pt>
                <c:pt idx="90">
                  <c:v>-0.11007923141133601</c:v>
                </c:pt>
                <c:pt idx="91">
                  <c:v>-0.11781647581812757</c:v>
                </c:pt>
                <c:pt idx="92">
                  <c:v>-0.11100232769151464</c:v>
                </c:pt>
                <c:pt idx="93">
                  <c:v>-9.7638770327178478E-2</c:v>
                </c:pt>
                <c:pt idx="94">
                  <c:v>-0.10844287920021287</c:v>
                </c:pt>
                <c:pt idx="95">
                  <c:v>-0.11592938164756701</c:v>
                </c:pt>
                <c:pt idx="96">
                  <c:v>-0.10481656831525328</c:v>
                </c:pt>
                <c:pt idx="97">
                  <c:v>-9.7954396325760779E-2</c:v>
                </c:pt>
                <c:pt idx="98">
                  <c:v>-0.1066303608545517</c:v>
                </c:pt>
                <c:pt idx="99">
                  <c:v>-0.13791288454776107</c:v>
                </c:pt>
                <c:pt idx="100">
                  <c:v>-0.14076706227790375</c:v>
                </c:pt>
                <c:pt idx="101">
                  <c:v>-0.1523123949416795</c:v>
                </c:pt>
                <c:pt idx="102">
                  <c:v>-0.14076706227790375</c:v>
                </c:pt>
                <c:pt idx="103">
                  <c:v>-0.13718771887039513</c:v>
                </c:pt>
                <c:pt idx="104">
                  <c:v>-0.14590582044714145</c:v>
                </c:pt>
                <c:pt idx="105">
                  <c:v>-0.14295185630586305</c:v>
                </c:pt>
                <c:pt idx="106">
                  <c:v>-0.12219151213254795</c:v>
                </c:pt>
                <c:pt idx="107">
                  <c:v>-0.10407721983926861</c:v>
                </c:pt>
                <c:pt idx="108">
                  <c:v>-9.6722621902478101E-2</c:v>
                </c:pt>
                <c:pt idx="109">
                  <c:v>-8.5699687672542393E-2</c:v>
                </c:pt>
                <c:pt idx="110">
                  <c:v>-9.1799287842453087E-2</c:v>
                </c:pt>
                <c:pt idx="111">
                  <c:v>-8.9953142088839394E-2</c:v>
                </c:pt>
                <c:pt idx="112">
                  <c:v>-8.1042600474594204E-2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36-49EE-BA0D-95944E91A85D}"/>
            </c:ext>
          </c:extLst>
        </c:ser>
        <c:ser>
          <c:idx val="4"/>
          <c:order val="2"/>
          <c:tx>
            <c:strRef>
              <c:f>'איור 3 נתונים'!$I$3</c:f>
              <c:strCache>
                <c:ptCount val="1"/>
                <c:pt idx="0">
                  <c:v>ירקות ופירות (4.7%)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</c:numCache>
            </c:numRef>
          </c:cat>
          <c:val>
            <c:numRef>
              <c:f>'איור 3 נתונים'!$I$4:$I$237</c:f>
              <c:numCache>
                <c:formatCode>0.0</c:formatCode>
                <c:ptCount val="234"/>
                <c:pt idx="0">
                  <c:v>0.33824637526204321</c:v>
                </c:pt>
                <c:pt idx="1">
                  <c:v>0.2202634873733964</c:v>
                </c:pt>
                <c:pt idx="2">
                  <c:v>0.14681380361728166</c:v>
                </c:pt>
                <c:pt idx="3">
                  <c:v>0.25828061247387973</c:v>
                </c:pt>
                <c:pt idx="4">
                  <c:v>7.3688042744178908E-2</c:v>
                </c:pt>
                <c:pt idx="5">
                  <c:v>0.35488126146405968</c:v>
                </c:pt>
                <c:pt idx="6">
                  <c:v>0.44406924075555132</c:v>
                </c:pt>
                <c:pt idx="7">
                  <c:v>-4.4257240078538748E-2</c:v>
                </c:pt>
                <c:pt idx="8">
                  <c:v>-0.17771969338779289</c:v>
                </c:pt>
                <c:pt idx="9">
                  <c:v>0.20288354390120897</c:v>
                </c:pt>
                <c:pt idx="10">
                  <c:v>0.38711138843122156</c:v>
                </c:pt>
                <c:pt idx="11">
                  <c:v>0.55433168415811696</c:v>
                </c:pt>
                <c:pt idx="12">
                  <c:v>0.25375213329179708</c:v>
                </c:pt>
                <c:pt idx="13">
                  <c:v>7.4380211635522317E-2</c:v>
                </c:pt>
                <c:pt idx="14">
                  <c:v>0.17191912215272373</c:v>
                </c:pt>
                <c:pt idx="15">
                  <c:v>-1.8591225359985548E-2</c:v>
                </c:pt>
                <c:pt idx="16">
                  <c:v>-9.5697919915011514E-3</c:v>
                </c:pt>
                <c:pt idx="17">
                  <c:v>-0.10913686620378825</c:v>
                </c:pt>
                <c:pt idx="18">
                  <c:v>-0.16722610944745478</c:v>
                </c:pt>
                <c:pt idx="19">
                  <c:v>0.12728135969896656</c:v>
                </c:pt>
                <c:pt idx="20">
                  <c:v>-1.983481508500691E-2</c:v>
                </c:pt>
                <c:pt idx="21">
                  <c:v>-0.22323717455137398</c:v>
                </c:pt>
                <c:pt idx="22">
                  <c:v>-0.1544062972834887</c:v>
                </c:pt>
                <c:pt idx="23">
                  <c:v>-0.42831517315164153</c:v>
                </c:pt>
                <c:pt idx="24">
                  <c:v>-0.4975742179652059</c:v>
                </c:pt>
                <c:pt idx="25">
                  <c:v>-0.34249955107256846</c:v>
                </c:pt>
                <c:pt idx="26">
                  <c:v>-0.38346934713736625</c:v>
                </c:pt>
                <c:pt idx="27">
                  <c:v>-1.6736772300975811E-2</c:v>
                </c:pt>
                <c:pt idx="28">
                  <c:v>0.1548149437264697</c:v>
                </c:pt>
                <c:pt idx="29">
                  <c:v>7.4600817075760384E-2</c:v>
                </c:pt>
                <c:pt idx="30">
                  <c:v>5.4921403712121335E-2</c:v>
                </c:pt>
                <c:pt idx="31">
                  <c:v>-0.17653261649617025</c:v>
                </c:pt>
                <c:pt idx="32">
                  <c:v>0.28707415816619025</c:v>
                </c:pt>
                <c:pt idx="33">
                  <c:v>0.46723313434424135</c:v>
                </c:pt>
                <c:pt idx="34">
                  <c:v>0.47414065212788853</c:v>
                </c:pt>
                <c:pt idx="35">
                  <c:v>0.44848246415442711</c:v>
                </c:pt>
                <c:pt idx="36">
                  <c:v>0.50898477209359139</c:v>
                </c:pt>
                <c:pt idx="37">
                  <c:v>0.37824696466771429</c:v>
                </c:pt>
                <c:pt idx="38">
                  <c:v>0.27562689530243362</c:v>
                </c:pt>
                <c:pt idx="39">
                  <c:v>-5.570370285781856E-2</c:v>
                </c:pt>
                <c:pt idx="40">
                  <c:v>-4.7848664668931125E-2</c:v>
                </c:pt>
                <c:pt idx="41">
                  <c:v>-3.1732679496408095E-2</c:v>
                </c:pt>
                <c:pt idx="42">
                  <c:v>0.15639420203086454</c:v>
                </c:pt>
                <c:pt idx="43">
                  <c:v>0.25954157316501969</c:v>
                </c:pt>
                <c:pt idx="44">
                  <c:v>-0.15089112095867785</c:v>
                </c:pt>
                <c:pt idx="45">
                  <c:v>-0.26193510792689978</c:v>
                </c:pt>
                <c:pt idx="46">
                  <c:v>-0.37083444729379778</c:v>
                </c:pt>
                <c:pt idx="47">
                  <c:v>-0.10612738450749976</c:v>
                </c:pt>
                <c:pt idx="48">
                  <c:v>-0.12958301510271264</c:v>
                </c:pt>
                <c:pt idx="49">
                  <c:v>0.13493038430469484</c:v>
                </c:pt>
                <c:pt idx="50">
                  <c:v>0.30797763841737141</c:v>
                </c:pt>
                <c:pt idx="51">
                  <c:v>0.39054271464556389</c:v>
                </c:pt>
                <c:pt idx="52">
                  <c:v>0.27453395255587992</c:v>
                </c:pt>
                <c:pt idx="53">
                  <c:v>0.10063788346500853</c:v>
                </c:pt>
                <c:pt idx="54">
                  <c:v>-0.14699754956357861</c:v>
                </c:pt>
                <c:pt idx="55">
                  <c:v>-0.11356609101271611</c:v>
                </c:pt>
                <c:pt idx="56">
                  <c:v>0.10327902948217038</c:v>
                </c:pt>
                <c:pt idx="57">
                  <c:v>7.5172735882516287E-2</c:v>
                </c:pt>
                <c:pt idx="58">
                  <c:v>2.2795802045819071E-2</c:v>
                </c:pt>
                <c:pt idx="59">
                  <c:v>-0.18051864724430497</c:v>
                </c:pt>
                <c:pt idx="60">
                  <c:v>-0.17670945712963887</c:v>
                </c:pt>
                <c:pt idx="61">
                  <c:v>-0.25545263427344611</c:v>
                </c:pt>
                <c:pt idx="62">
                  <c:v>-0.36416898896918426</c:v>
                </c:pt>
                <c:pt idx="63">
                  <c:v>-0.29515769780518658</c:v>
                </c:pt>
                <c:pt idx="64">
                  <c:v>-5.2869453866146041E-2</c:v>
                </c:pt>
                <c:pt idx="65">
                  <c:v>0.38267124802285984</c:v>
                </c:pt>
                <c:pt idx="66">
                  <c:v>0.47841592066043442</c:v>
                </c:pt>
                <c:pt idx="67">
                  <c:v>0.29971872396434057</c:v>
                </c:pt>
                <c:pt idx="68">
                  <c:v>0.24008903519426253</c:v>
                </c:pt>
                <c:pt idx="69">
                  <c:v>0.19942646499156694</c:v>
                </c:pt>
                <c:pt idx="70">
                  <c:v>0.41314593876266331</c:v>
                </c:pt>
                <c:pt idx="71">
                  <c:v>0.56712933224417827</c:v>
                </c:pt>
                <c:pt idx="72">
                  <c:v>0.79480788254926094</c:v>
                </c:pt>
                <c:pt idx="73">
                  <c:v>0.81350932077411087</c:v>
                </c:pt>
                <c:pt idx="74">
                  <c:v>0.97024389600005856</c:v>
                </c:pt>
                <c:pt idx="75">
                  <c:v>0.78260575126146914</c:v>
                </c:pt>
                <c:pt idx="76">
                  <c:v>0.59064260595784712</c:v>
                </c:pt>
                <c:pt idx="77">
                  <c:v>-1.8103391752835568E-2</c:v>
                </c:pt>
                <c:pt idx="78">
                  <c:v>-0.28290187055669425</c:v>
                </c:pt>
                <c:pt idx="79">
                  <c:v>-3.3430971937240962E-2</c:v>
                </c:pt>
                <c:pt idx="80">
                  <c:v>1.1503998789183827E-2</c:v>
                </c:pt>
                <c:pt idx="81">
                  <c:v>8.2599177388151424E-2</c:v>
                </c:pt>
                <c:pt idx="82">
                  <c:v>-8.5792217874235584E-3</c:v>
                </c:pt>
                <c:pt idx="83">
                  <c:v>-0.13628310507680244</c:v>
                </c:pt>
                <c:pt idx="84">
                  <c:v>-0.15321509199612937</c:v>
                </c:pt>
                <c:pt idx="85">
                  <c:v>-0.19229602787731473</c:v>
                </c:pt>
                <c:pt idx="86">
                  <c:v>-0.20055690191707284</c:v>
                </c:pt>
                <c:pt idx="87">
                  <c:v>2.6211674204941676E-2</c:v>
                </c:pt>
                <c:pt idx="88">
                  <c:v>-0.11060699298502773</c:v>
                </c:pt>
                <c:pt idx="89">
                  <c:v>4.3523287818302989E-2</c:v>
                </c:pt>
                <c:pt idx="90">
                  <c:v>0.26029005615394829</c:v>
                </c:pt>
                <c:pt idx="91">
                  <c:v>9.7803168306730304E-2</c:v>
                </c:pt>
                <c:pt idx="92">
                  <c:v>0.10781212816562868</c:v>
                </c:pt>
                <c:pt idx="93">
                  <c:v>0.14243377393853657</c:v>
                </c:pt>
                <c:pt idx="94">
                  <c:v>0.18221170129663283</c:v>
                </c:pt>
                <c:pt idx="95">
                  <c:v>0.22629215445153697</c:v>
                </c:pt>
                <c:pt idx="96">
                  <c:v>-2.8664631063286393E-2</c:v>
                </c:pt>
                <c:pt idx="97">
                  <c:v>-5.2715716482697461E-2</c:v>
                </c:pt>
                <c:pt idx="98">
                  <c:v>-0.11233580826467091</c:v>
                </c:pt>
                <c:pt idx="99">
                  <c:v>-0.20237404157717398</c:v>
                </c:pt>
                <c:pt idx="100">
                  <c:v>-6.4168233809872133E-2</c:v>
                </c:pt>
                <c:pt idx="101">
                  <c:v>0.13867693625382302</c:v>
                </c:pt>
                <c:pt idx="102">
                  <c:v>8.4087307288877255E-2</c:v>
                </c:pt>
                <c:pt idx="103">
                  <c:v>0.17437725484159414</c:v>
                </c:pt>
                <c:pt idx="104">
                  <c:v>0.22822033774905348</c:v>
                </c:pt>
                <c:pt idx="105">
                  <c:v>4.7687134245988361E-4</c:v>
                </c:pt>
                <c:pt idx="106">
                  <c:v>-0.11980007208496746</c:v>
                </c:pt>
                <c:pt idx="107">
                  <c:v>-0.10890532181734081</c:v>
                </c:pt>
                <c:pt idx="108">
                  <c:v>9.9460776270026585E-2</c:v>
                </c:pt>
                <c:pt idx="109">
                  <c:v>0.27172604046109772</c:v>
                </c:pt>
                <c:pt idx="110">
                  <c:v>0.24030950266466919</c:v>
                </c:pt>
                <c:pt idx="111">
                  <c:v>0.23955318091112332</c:v>
                </c:pt>
                <c:pt idx="112">
                  <c:v>0.27103267852031426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36-49EE-BA0D-95944E91A85D}"/>
            </c:ext>
          </c:extLst>
        </c:ser>
        <c:ser>
          <c:idx val="3"/>
          <c:order val="3"/>
          <c:tx>
            <c:strRef>
              <c:f>'איור 3 נתונים'!$J$3</c:f>
              <c:strCache>
                <c:ptCount val="1"/>
                <c:pt idx="0">
                  <c:v>שאר הבלתי סחירים (52.9%)</c:v>
                </c:pt>
              </c:strCache>
            </c:strRef>
          </c:tx>
          <c:spPr>
            <a:solidFill>
              <a:srgbClr val="C55A11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</c:numCache>
            </c:numRef>
          </c:cat>
          <c:val>
            <c:numRef>
              <c:f>'איור 3 נתונים'!$J$4:$J$237</c:f>
              <c:numCache>
                <c:formatCode>0.0</c:formatCode>
                <c:ptCount val="2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1.4447368125718079</c:v>
                </c:pt>
                <c:pt idx="13">
                  <c:v>1.4224292995993451</c:v>
                </c:pt>
                <c:pt idx="14">
                  <c:v>1.3269754473519646</c:v>
                </c:pt>
                <c:pt idx="15">
                  <c:v>1.3979079386450726</c:v>
                </c:pt>
                <c:pt idx="16">
                  <c:v>1.2581953981244787</c:v>
                </c:pt>
                <c:pt idx="17">
                  <c:v>0.82245834324386091</c:v>
                </c:pt>
                <c:pt idx="18">
                  <c:v>0.59421866405923995</c:v>
                </c:pt>
                <c:pt idx="19">
                  <c:v>0.58071175809744024</c:v>
                </c:pt>
                <c:pt idx="20">
                  <c:v>0.38408674975566909</c:v>
                </c:pt>
                <c:pt idx="21">
                  <c:v>0.32305836621365408</c:v>
                </c:pt>
                <c:pt idx="22">
                  <c:v>0.33404271328878604</c:v>
                </c:pt>
                <c:pt idx="23">
                  <c:v>0.25165518188054509</c:v>
                </c:pt>
                <c:pt idx="24">
                  <c:v>0.14609785154473576</c:v>
                </c:pt>
                <c:pt idx="25">
                  <c:v>-0.36477255269900044</c:v>
                </c:pt>
                <c:pt idx="26">
                  <c:v>-0.32787866622590522</c:v>
                </c:pt>
                <c:pt idx="27">
                  <c:v>-0.27174739882697657</c:v>
                </c:pt>
                <c:pt idx="28">
                  <c:v>-0.24787215881426988</c:v>
                </c:pt>
                <c:pt idx="29">
                  <c:v>-0.13539351509052538</c:v>
                </c:pt>
                <c:pt idx="30">
                  <c:v>-0.15050704915259749</c:v>
                </c:pt>
                <c:pt idx="31">
                  <c:v>-0.1712653391586082</c:v>
                </c:pt>
                <c:pt idx="32">
                  <c:v>-0.29335110248876589</c:v>
                </c:pt>
                <c:pt idx="33">
                  <c:v>-0.34258751493334366</c:v>
                </c:pt>
                <c:pt idx="34">
                  <c:v>-0.4466217946670985</c:v>
                </c:pt>
                <c:pt idx="35">
                  <c:v>-0.46730054122606657</c:v>
                </c:pt>
                <c:pt idx="36">
                  <c:v>-0.50112348053811095</c:v>
                </c:pt>
                <c:pt idx="37">
                  <c:v>-8.2758708438988304E-2</c:v>
                </c:pt>
                <c:pt idx="38">
                  <c:v>-0.20380507802848405</c:v>
                </c:pt>
                <c:pt idx="39">
                  <c:v>-0.14370873047150892</c:v>
                </c:pt>
                <c:pt idx="40">
                  <c:v>-0.19233876501480823</c:v>
                </c:pt>
                <c:pt idx="41">
                  <c:v>-0.22751920906973253</c:v>
                </c:pt>
                <c:pt idx="42">
                  <c:v>-7.5762956967277972E-3</c:v>
                </c:pt>
                <c:pt idx="43">
                  <c:v>-4.6366034297518316E-2</c:v>
                </c:pt>
                <c:pt idx="44">
                  <c:v>9.1640482142957447E-2</c:v>
                </c:pt>
                <c:pt idx="45">
                  <c:v>0.10165146436194478</c:v>
                </c:pt>
                <c:pt idx="46">
                  <c:v>0.19075223139789346</c:v>
                </c:pt>
                <c:pt idx="47">
                  <c:v>0.26516178559386838</c:v>
                </c:pt>
                <c:pt idx="48">
                  <c:v>0.50600085897677494</c:v>
                </c:pt>
                <c:pt idx="49">
                  <c:v>0.6711494631785685</c:v>
                </c:pt>
                <c:pt idx="50">
                  <c:v>0.85830745796403196</c:v>
                </c:pt>
                <c:pt idx="51">
                  <c:v>0.79467498556909144</c:v>
                </c:pt>
                <c:pt idx="52">
                  <c:v>0.7187646763760045</c:v>
                </c:pt>
                <c:pt idx="53">
                  <c:v>0.47907183990739804</c:v>
                </c:pt>
                <c:pt idx="54">
                  <c:v>0.33801624258072416</c:v>
                </c:pt>
                <c:pt idx="55">
                  <c:v>0.48183647685593733</c:v>
                </c:pt>
                <c:pt idx="56">
                  <c:v>0.49057123517184897</c:v>
                </c:pt>
                <c:pt idx="57">
                  <c:v>0.50220895374771857</c:v>
                </c:pt>
                <c:pt idx="58">
                  <c:v>0.58449479036256446</c:v>
                </c:pt>
                <c:pt idx="59">
                  <c:v>0.58412509364003951</c:v>
                </c:pt>
                <c:pt idx="60">
                  <c:v>0.40667863840680041</c:v>
                </c:pt>
                <c:pt idx="61">
                  <c:v>0.37514794809212582</c:v>
                </c:pt>
                <c:pt idx="62">
                  <c:v>0.3927423824929015</c:v>
                </c:pt>
                <c:pt idx="63">
                  <c:v>0.23629825486357556</c:v>
                </c:pt>
                <c:pt idx="64">
                  <c:v>0.39252243989149288</c:v>
                </c:pt>
                <c:pt idx="65">
                  <c:v>0.610531697273762</c:v>
                </c:pt>
                <c:pt idx="66">
                  <c:v>0.55986821450082536</c:v>
                </c:pt>
                <c:pt idx="67">
                  <c:v>0.54716414038274808</c:v>
                </c:pt>
                <c:pt idx="68">
                  <c:v>0.64457646493090193</c:v>
                </c:pt>
                <c:pt idx="69">
                  <c:v>0.73376240061801845</c:v>
                </c:pt>
                <c:pt idx="70">
                  <c:v>0.60411417994523275</c:v>
                </c:pt>
                <c:pt idx="71">
                  <c:v>0.50849309400456344</c:v>
                </c:pt>
                <c:pt idx="72">
                  <c:v>0.65883407048253717</c:v>
                </c:pt>
                <c:pt idx="73">
                  <c:v>0.72788968871202164</c:v>
                </c:pt>
                <c:pt idx="74">
                  <c:v>0.60868057515497132</c:v>
                </c:pt>
                <c:pt idx="75">
                  <c:v>0.73137586075118566</c:v>
                </c:pt>
                <c:pt idx="76">
                  <c:v>0.85455025718003896</c:v>
                </c:pt>
                <c:pt idx="77">
                  <c:v>0.83227109699627144</c:v>
                </c:pt>
                <c:pt idx="78">
                  <c:v>0.88235500347076457</c:v>
                </c:pt>
                <c:pt idx="79">
                  <c:v>0.92431468149018237</c:v>
                </c:pt>
                <c:pt idx="80">
                  <c:v>0.80063241691838971</c:v>
                </c:pt>
                <c:pt idx="81">
                  <c:v>0.6577739930258093</c:v>
                </c:pt>
                <c:pt idx="82">
                  <c:v>0.80683526173182862</c:v>
                </c:pt>
                <c:pt idx="83">
                  <c:v>0.8462739430875863</c:v>
                </c:pt>
                <c:pt idx="84">
                  <c:v>0.46683589153184313</c:v>
                </c:pt>
                <c:pt idx="85">
                  <c:v>0.43384056270927529</c:v>
                </c:pt>
                <c:pt idx="86">
                  <c:v>0.39277817547230004</c:v>
                </c:pt>
                <c:pt idx="87">
                  <c:v>0.30722931751223143</c:v>
                </c:pt>
                <c:pt idx="88">
                  <c:v>2.8319954656432986E-2</c:v>
                </c:pt>
                <c:pt idx="89">
                  <c:v>-4.2689472549769E-2</c:v>
                </c:pt>
                <c:pt idx="90">
                  <c:v>-3.7814620210080419E-4</c:v>
                </c:pt>
                <c:pt idx="91">
                  <c:v>-7.1228111790692189E-2</c:v>
                </c:pt>
                <c:pt idx="92">
                  <c:v>-6.9522628324254099E-2</c:v>
                </c:pt>
                <c:pt idx="93">
                  <c:v>-4.3396817455815098E-2</c:v>
                </c:pt>
                <c:pt idx="94">
                  <c:v>-8.139296631856327E-2</c:v>
                </c:pt>
                <c:pt idx="95">
                  <c:v>-1.6311161020360343E-2</c:v>
                </c:pt>
                <c:pt idx="96">
                  <c:v>0.10966658195074835</c:v>
                </c:pt>
                <c:pt idx="97">
                  <c:v>0.11403617238545291</c:v>
                </c:pt>
                <c:pt idx="98">
                  <c:v>0.28233965416206774</c:v>
                </c:pt>
                <c:pt idx="99">
                  <c:v>0.38444494974791799</c:v>
                </c:pt>
                <c:pt idx="100">
                  <c:v>0.72349864259978336</c:v>
                </c:pt>
                <c:pt idx="101">
                  <c:v>1.0303677453912494</c:v>
                </c:pt>
                <c:pt idx="102">
                  <c:v>1.2389152952019704</c:v>
                </c:pt>
                <c:pt idx="103">
                  <c:v>1.229811829251682</c:v>
                </c:pt>
                <c:pt idx="104">
                  <c:v>1.3520236457555728</c:v>
                </c:pt>
                <c:pt idx="105">
                  <c:v>1.5825458841895466</c:v>
                </c:pt>
                <c:pt idx="106">
                  <c:v>1.4561056548901234</c:v>
                </c:pt>
                <c:pt idx="107">
                  <c:v>1.5703921589317635</c:v>
                </c:pt>
                <c:pt idx="108">
                  <c:v>1.5993218907144773</c:v>
                </c:pt>
                <c:pt idx="109">
                  <c:v>1.8510284755070203</c:v>
                </c:pt>
                <c:pt idx="110">
                  <c:v>1.8808650553421959</c:v>
                </c:pt>
                <c:pt idx="111">
                  <c:v>2.0791405132352967</c:v>
                </c:pt>
                <c:pt idx="112">
                  <c:v>2.0775834203122225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36-49EE-BA0D-95944E91A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215405312"/>
        <c:axId val="215406848"/>
      </c:barChart>
      <c:lineChart>
        <c:grouping val="standard"/>
        <c:varyColors val="0"/>
        <c:ser>
          <c:idx val="2"/>
          <c:order val="4"/>
          <c:tx>
            <c:strRef>
              <c:f>'איור 3 נתונים'!$K$3</c:f>
              <c:strCache>
                <c:ptCount val="1"/>
                <c:pt idx="0">
                  <c:v>מדד הבלתי סחירים</c:v>
                </c:pt>
              </c:strCache>
            </c:strRef>
          </c:tx>
          <c:spPr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</c:numCache>
            </c:numRef>
          </c:cat>
          <c:val>
            <c:numRef>
              <c:f>'איור 3 נתונים'!$K$4:$K$237</c:f>
              <c:numCache>
                <c:formatCode>General</c:formatCode>
                <c:ptCount val="234"/>
                <c:pt idx="0" formatCode="0.0">
                  <c:v>0</c:v>
                </c:pt>
                <c:pt idx="12" formatCode="0.0">
                  <c:v>2.3254921436309814</c:v>
                </c:pt>
                <c:pt idx="13" formatCode="0.0">
                  <c:v>2.3557491302490234</c:v>
                </c:pt>
                <c:pt idx="14" formatCode="0.0">
                  <c:v>2.4964416027069092</c:v>
                </c:pt>
                <c:pt idx="15" formatCode="0.0">
                  <c:v>2.0578315258026123</c:v>
                </c:pt>
                <c:pt idx="16" formatCode="0.0">
                  <c:v>1.9974120855331421</c:v>
                </c:pt>
                <c:pt idx="17" formatCode="0.0">
                  <c:v>1.4324504137039185</c:v>
                </c:pt>
                <c:pt idx="18" formatCode="0.0">
                  <c:v>1.0993524789810181</c:v>
                </c:pt>
                <c:pt idx="19" formatCode="0.0">
                  <c:v>1.1599242687225342</c:v>
                </c:pt>
                <c:pt idx="20" formatCode="0.0">
                  <c:v>0.84772145748138428</c:v>
                </c:pt>
                <c:pt idx="21" formatCode="0.0">
                  <c:v>0.62669628858566284</c:v>
                </c:pt>
                <c:pt idx="22" formatCode="0.0">
                  <c:v>0.89786189794540405</c:v>
                </c:pt>
                <c:pt idx="23" formatCode="0.0">
                  <c:v>0.70306646823883057</c:v>
                </c:pt>
                <c:pt idx="24" formatCode="0.0">
                  <c:v>0.4487052857875824</c:v>
                </c:pt>
                <c:pt idx="25" formatCode="0.0">
                  <c:v>-1.610526442527771E-2</c:v>
                </c:pt>
                <c:pt idx="26" formatCode="0.0">
                  <c:v>-0.11949547380208969</c:v>
                </c:pt>
                <c:pt idx="27" formatCode="0.0">
                  <c:v>0.21761135756969452</c:v>
                </c:pt>
                <c:pt idx="28" formatCode="0.0">
                  <c:v>0.41233721375465393</c:v>
                </c:pt>
                <c:pt idx="29" formatCode="0.0">
                  <c:v>0.49203965067863464</c:v>
                </c:pt>
                <c:pt idx="30" formatCode="0.0">
                  <c:v>0.50652951002120972</c:v>
                </c:pt>
                <c:pt idx="31" formatCode="0.0">
                  <c:v>0.36537039279937744</c:v>
                </c:pt>
                <c:pt idx="32" formatCode="0.0">
                  <c:v>0.74560678005218506</c:v>
                </c:pt>
                <c:pt idx="33" formatCode="0.0">
                  <c:v>0.61710655689239502</c:v>
                </c:pt>
                <c:pt idx="34" formatCode="0.0">
                  <c:v>0.44162812829017639</c:v>
                </c:pt>
                <c:pt idx="35" formatCode="0.0">
                  <c:v>0.50578451156616211</c:v>
                </c:pt>
                <c:pt idx="36" formatCode="0.0">
                  <c:v>0.700489342212677</c:v>
                </c:pt>
                <c:pt idx="37" formatCode="0.0">
                  <c:v>1.0997133255004883</c:v>
                </c:pt>
                <c:pt idx="38" formatCode="0.0">
                  <c:v>0.78624063730239868</c:v>
                </c:pt>
                <c:pt idx="39" formatCode="0.0">
                  <c:v>0.63006365299224854</c:v>
                </c:pt>
                <c:pt idx="40" formatCode="0.0">
                  <c:v>0.47178727388381958</c:v>
                </c:pt>
                <c:pt idx="41" formatCode="0.0">
                  <c:v>0.33534395694732666</c:v>
                </c:pt>
                <c:pt idx="42" formatCode="0.0">
                  <c:v>0.82041287422180176</c:v>
                </c:pt>
                <c:pt idx="43" formatCode="0.0">
                  <c:v>0.82179319858551025</c:v>
                </c:pt>
                <c:pt idx="44" formatCode="0.0">
                  <c:v>0.54358088970184326</c:v>
                </c:pt>
                <c:pt idx="45" formatCode="0.0">
                  <c:v>0.49662643671035767</c:v>
                </c:pt>
                <c:pt idx="46" formatCode="0.0">
                  <c:v>0.43927067518234253</c:v>
                </c:pt>
                <c:pt idx="47" formatCode="0.0">
                  <c:v>0.58914047479629517</c:v>
                </c:pt>
                <c:pt idx="48" formatCode="0.0">
                  <c:v>0.83849900960922241</c:v>
                </c:pt>
                <c:pt idx="49" formatCode="0.0">
                  <c:v>1.3161861896514893</c:v>
                </c:pt>
                <c:pt idx="50" formatCode="0.0">
                  <c:v>1.8277256488800049</c:v>
                </c:pt>
                <c:pt idx="51" formatCode="0.0">
                  <c:v>1.7341233491897583</c:v>
                </c:pt>
                <c:pt idx="52" formatCode="0.0">
                  <c:v>1.4042000770568848</c:v>
                </c:pt>
                <c:pt idx="53" formatCode="0.0">
                  <c:v>1.0274131298065186</c:v>
                </c:pt>
                <c:pt idx="54" formatCode="0.0">
                  <c:v>0.51845252513885498</c:v>
                </c:pt>
                <c:pt idx="55" formatCode="0.0">
                  <c:v>0.72131460905075073</c:v>
                </c:pt>
                <c:pt idx="56" formatCode="0.0">
                  <c:v>1.0690196752548218</c:v>
                </c:pt>
                <c:pt idx="57" formatCode="0.0">
                  <c:v>1.1791759729385376</c:v>
                </c:pt>
                <c:pt idx="58" formatCode="0.0">
                  <c:v>1.200468897819519</c:v>
                </c:pt>
                <c:pt idx="59" formatCode="0.0">
                  <c:v>1.1053024530410767</c:v>
                </c:pt>
                <c:pt idx="60" formatCode="0.0">
                  <c:v>0.88749194145202637</c:v>
                </c:pt>
                <c:pt idx="61" formatCode="0.0">
                  <c:v>0.55156642198562622</c:v>
                </c:pt>
                <c:pt idx="62" formatCode="0.0">
                  <c:v>0.49736911058425903</c:v>
                </c:pt>
                <c:pt idx="63" formatCode="0.0">
                  <c:v>0.56599235534667969</c:v>
                </c:pt>
                <c:pt idx="64" formatCode="0.0">
                  <c:v>1.1071189641952515</c:v>
                </c:pt>
                <c:pt idx="65" formatCode="0.0">
                  <c:v>1.8590137958526611</c:v>
                </c:pt>
                <c:pt idx="66" formatCode="0.0">
                  <c:v>1.554822564125061</c:v>
                </c:pt>
                <c:pt idx="67" formatCode="0.0">
                  <c:v>1.3273414373397827</c:v>
                </c:pt>
                <c:pt idx="68" formatCode="0.0">
                  <c:v>1.4388488531112671</c:v>
                </c:pt>
                <c:pt idx="69" formatCode="0.0">
                  <c:v>1.6400721073150635</c:v>
                </c:pt>
                <c:pt idx="70" formatCode="0.0">
                  <c:v>1.6946099996566772</c:v>
                </c:pt>
                <c:pt idx="71" formatCode="0.0">
                  <c:v>1.6788392066955566</c:v>
                </c:pt>
                <c:pt idx="72" formatCode="0.0">
                  <c:v>2.1192371845245361</c:v>
                </c:pt>
                <c:pt idx="73" formatCode="0.0">
                  <c:v>2.4516720771789551</c:v>
                </c:pt>
                <c:pt idx="74" formatCode="0.0">
                  <c:v>2.4544875621795654</c:v>
                </c:pt>
                <c:pt idx="75" formatCode="0.0">
                  <c:v>2.224698543548584</c:v>
                </c:pt>
                <c:pt idx="76" formatCode="0.0">
                  <c:v>2.1460585594177246</c:v>
                </c:pt>
                <c:pt idx="77" formatCode="0.0">
                  <c:v>1.3830775022506714</c:v>
                </c:pt>
                <c:pt idx="78" formatCode="0.0">
                  <c:v>1.3242987394332886</c:v>
                </c:pt>
                <c:pt idx="79" formatCode="0.0">
                  <c:v>1.6340439319610596</c:v>
                </c:pt>
                <c:pt idx="80" formatCode="0.0">
                  <c:v>1.4048597812652588</c:v>
                </c:pt>
                <c:pt idx="81" formatCode="0.0">
                  <c:v>1.1306847333908081</c:v>
                </c:pt>
                <c:pt idx="82" formatCode="0.0">
                  <c:v>1.2572566270828247</c:v>
                </c:pt>
                <c:pt idx="83" formatCode="0.0">
                  <c:v>1.3903666734695435</c:v>
                </c:pt>
                <c:pt idx="84" formatCode="0.0">
                  <c:v>1.0302342176437378</c:v>
                </c:pt>
                <c:pt idx="85" formatCode="0.0">
                  <c:v>0.83844178915023804</c:v>
                </c:pt>
                <c:pt idx="86" formatCode="0.0">
                  <c:v>0.83162403106689453</c:v>
                </c:pt>
                <c:pt idx="87" formatCode="0.0">
                  <c:v>0.94503819942474365</c:v>
                </c:pt>
                <c:pt idx="88" formatCode="0.0">
                  <c:v>0.42427957057952881</c:v>
                </c:pt>
                <c:pt idx="89" formatCode="0.0">
                  <c:v>0.43375959992408752</c:v>
                </c:pt>
                <c:pt idx="90" formatCode="0.0">
                  <c:v>0.60756987333297729</c:v>
                </c:pt>
                <c:pt idx="91" formatCode="0.0">
                  <c:v>0.17473095655441284</c:v>
                </c:pt>
                <c:pt idx="92" formatCode="0.0">
                  <c:v>0.23066422343254089</c:v>
                </c:pt>
                <c:pt idx="93" formatCode="0.0">
                  <c:v>0.30507063865661621</c:v>
                </c:pt>
                <c:pt idx="94" formatCode="0.0">
                  <c:v>0.14421208202838898</c:v>
                </c:pt>
                <c:pt idx="95" formatCode="0.0">
                  <c:v>1.8574455752968788E-2</c:v>
                </c:pt>
                <c:pt idx="96" formatCode="0.0">
                  <c:v>0.16959494352340698</c:v>
                </c:pt>
                <c:pt idx="97" formatCode="0.0">
                  <c:v>0.23616857826709747</c:v>
                </c:pt>
                <c:pt idx="98" formatCode="0.0">
                  <c:v>0.22706805169582367</c:v>
                </c:pt>
                <c:pt idx="99" formatCode="0.0">
                  <c:v>0.24507772922515869</c:v>
                </c:pt>
                <c:pt idx="100" formatCode="0.0">
                  <c:v>0.79536241292953491</c:v>
                </c:pt>
                <c:pt idx="101" formatCode="0.0">
                  <c:v>1.4112783670425415</c:v>
                </c:pt>
                <c:pt idx="102" formatCode="0.0">
                  <c:v>1.6575515270233154</c:v>
                </c:pt>
                <c:pt idx="103" formatCode="0.0">
                  <c:v>1.9787708520889282</c:v>
                </c:pt>
                <c:pt idx="104" formatCode="0.0">
                  <c:v>2.1478252410888672</c:v>
                </c:pt>
                <c:pt idx="105" formatCode="0.0">
                  <c:v>2.1924529075622559</c:v>
                </c:pt>
                <c:pt idx="106" formatCode="0.0">
                  <c:v>2.2416887283325195</c:v>
                </c:pt>
                <c:pt idx="107" formatCode="0.0">
                  <c:v>2.7019400596618652</c:v>
                </c:pt>
                <c:pt idx="108" formatCode="0.0">
                  <c:v>2.8661644458770752</c:v>
                </c:pt>
                <c:pt idx="109" formatCode="0.0">
                  <c:v>3.2986385822296143</c:v>
                </c:pt>
                <c:pt idx="110" formatCode="0.0">
                  <c:v>3.3226470947265625</c:v>
                </c:pt>
                <c:pt idx="111" formatCode="0.0">
                  <c:v>3.5625243186950684</c:v>
                </c:pt>
                <c:pt idx="112" formatCode="0.0">
                  <c:v>3.7204854488372803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A36-49EE-BA0D-95944E91A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405312"/>
        <c:axId val="215406848"/>
      </c:lineChart>
      <c:dateAx>
        <c:axId val="215405312"/>
        <c:scaling>
          <c:orientation val="minMax"/>
          <c:max val="44713"/>
          <c:min val="43040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chemeClr val="tx1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15406848"/>
        <c:crosses val="autoZero"/>
        <c:auto val="0"/>
        <c:lblOffset val="100"/>
        <c:baseTimeUnit val="months"/>
      </c:dateAx>
      <c:valAx>
        <c:axId val="215406848"/>
        <c:scaling>
          <c:orientation val="minMax"/>
          <c:max val="5"/>
          <c:min val="-5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215405312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8.4998154621814231E-2"/>
          <c:y val="0.71238986299861506"/>
          <c:w val="0.8976747561106031"/>
          <c:h val="0.10093403447630971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200" b="1"/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sz="2000" b="1" dirty="0">
                <a:effectLst/>
              </a:rPr>
              <a:t>איור 4: הציפיות לאינפלציה לשנה מהמקורות השונים
</a:t>
            </a:r>
            <a:r>
              <a:rPr lang="he-IL" sz="2000" b="0" dirty="0">
                <a:effectLst/>
              </a:rPr>
              <a:t>נתונים יומיים, </a:t>
            </a:r>
            <a:r>
              <a:rPr lang="he-IL" sz="2000" b="0" dirty="0" smtClean="0">
                <a:effectLst/>
              </a:rPr>
              <a:t>יולי 2021 </a:t>
            </a:r>
            <a:r>
              <a:rPr lang="he-IL" sz="2000" b="0" dirty="0">
                <a:effectLst/>
              </a:rPr>
              <a:t>עד </a:t>
            </a:r>
            <a:r>
              <a:rPr lang="he-IL" sz="2000" b="0" dirty="0" smtClean="0">
                <a:effectLst/>
              </a:rPr>
              <a:t>יולי 2022</a:t>
            </a:r>
            <a:endParaRPr lang="he-IL" sz="1600" b="0" dirty="0"/>
          </a:p>
        </c:rich>
      </c:tx>
      <c:layout>
        <c:manualLayout>
          <c:xMode val="edge"/>
          <c:yMode val="edge"/>
          <c:x val="0.21037809871081553"/>
          <c:y val="1.16741012754571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3705219949255891E-2"/>
          <c:y val="0.11757868819523766"/>
          <c:w val="0.88202937720033314"/>
          <c:h val="0.65802682736406826"/>
        </c:manualLayout>
      </c:layout>
      <c:lineChart>
        <c:grouping val="standard"/>
        <c:varyColors val="0"/>
        <c:ser>
          <c:idx val="2"/>
          <c:order val="0"/>
          <c:tx>
            <c:strRef>
              <c:f>'איור 4 נתונים'!$H$3</c:f>
              <c:strCache>
                <c:ptCount val="1"/>
                <c:pt idx="0">
                  <c:v>הממוצע לפי הריביות הפנימיות של הבנקים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</c:numCache>
            </c:numRef>
          </c:cat>
          <c:val>
            <c:numRef>
              <c:f>'איור 4 נתונים'!$H$4:$H$4000</c:f>
              <c:numCache>
                <c:formatCode>0.000</c:formatCode>
                <c:ptCount val="3997"/>
                <c:pt idx="0">
                  <c:v>0.13850279021428571</c:v>
                </c:pt>
                <c:pt idx="1">
                  <c:v>0.12617944357142857</c:v>
                </c:pt>
                <c:pt idx="2">
                  <c:v>0.11030949257142859</c:v>
                </c:pt>
                <c:pt idx="3">
                  <c:v>9.4439541571428573E-2</c:v>
                </c:pt>
                <c:pt idx="4">
                  <c:v>7.9635602214285714E-2</c:v>
                </c:pt>
                <c:pt idx="5">
                  <c:v>6.4840464714285714E-2</c:v>
                </c:pt>
                <c:pt idx="6">
                  <c:v>5.0045327214285722E-2</c:v>
                </c:pt>
                <c:pt idx="7">
                  <c:v>3.5250189714285736E-2</c:v>
                </c:pt>
                <c:pt idx="8">
                  <c:v>2.0455052214285729E-2</c:v>
                </c:pt>
                <c:pt idx="9">
                  <c:v>5.6599147142857081E-3</c:v>
                </c:pt>
                <c:pt idx="10">
                  <c:v>-1.2012793357142856E-2</c:v>
                </c:pt>
                <c:pt idx="11">
                  <c:v>-3.5085233071428572E-2</c:v>
                </c:pt>
                <c:pt idx="12">
                  <c:v>-5.4576729214285712E-2</c:v>
                </c:pt>
                <c:pt idx="13">
                  <c:v>-7.6137986357142862E-2</c:v>
                </c:pt>
                <c:pt idx="14">
                  <c:v>-9.7699243500000019E-2</c:v>
                </c:pt>
                <c:pt idx="15">
                  <c:v>-0.11926050064285716</c:v>
                </c:pt>
                <c:pt idx="16">
                  <c:v>-0.13586981600000003</c:v>
                </c:pt>
                <c:pt idx="17">
                  <c:v>-0.15629957185714288</c:v>
                </c:pt>
                <c:pt idx="18">
                  <c:v>-0.17928219842857146</c:v>
                </c:pt>
                <c:pt idx="19">
                  <c:v>-0.20441433800000003</c:v>
                </c:pt>
                <c:pt idx="20">
                  <c:v>-0.23024398628571432</c:v>
                </c:pt>
                <c:pt idx="21">
                  <c:v>-0.25607363457142862</c:v>
                </c:pt>
                <c:pt idx="22">
                  <c:v>-0.28190328285714289</c:v>
                </c:pt>
                <c:pt idx="23">
                  <c:v>-0.30703061000000004</c:v>
                </c:pt>
                <c:pt idx="24">
                  <c:v>-0.32849401628571434</c:v>
                </c:pt>
                <c:pt idx="25">
                  <c:v>-0.3404464702857144</c:v>
                </c:pt>
                <c:pt idx="26">
                  <c:v>-0.3506983839285715</c:v>
                </c:pt>
                <c:pt idx="27">
                  <c:v>-0.35532605585714283</c:v>
                </c:pt>
                <c:pt idx="28">
                  <c:v>-0.35995372778571433</c:v>
                </c:pt>
                <c:pt idx="29">
                  <c:v>-0.36458139971428566</c:v>
                </c:pt>
                <c:pt idx="30">
                  <c:v>-0.36991139271428575</c:v>
                </c:pt>
                <c:pt idx="31">
                  <c:v>-0.37212404164285717</c:v>
                </c:pt>
                <c:pt idx="32">
                  <c:v>-0.37354086185714286</c:v>
                </c:pt>
                <c:pt idx="33">
                  <c:v>-0.37281697092857147</c:v>
                </c:pt>
                <c:pt idx="34">
                  <c:v>-0.37139557128571432</c:v>
                </c:pt>
                <c:pt idx="35">
                  <c:v>-0.36997417164285717</c:v>
                </c:pt>
                <c:pt idx="36">
                  <c:v>-0.36855277200000003</c:v>
                </c:pt>
                <c:pt idx="37">
                  <c:v>-0.36783369350000006</c:v>
                </c:pt>
                <c:pt idx="38">
                  <c:v>-0.36654578071428573</c:v>
                </c:pt>
                <c:pt idx="39">
                  <c:v>-0.36864926485714294</c:v>
                </c:pt>
                <c:pt idx="40">
                  <c:v>-0.3721496981428572</c:v>
                </c:pt>
                <c:pt idx="41">
                  <c:v>-0.37664544514285719</c:v>
                </c:pt>
                <c:pt idx="42">
                  <c:v>-0.38553603221428584</c:v>
                </c:pt>
                <c:pt idx="43">
                  <c:v>-0.39442661928571437</c:v>
                </c:pt>
                <c:pt idx="44">
                  <c:v>-0.40259850992857149</c:v>
                </c:pt>
                <c:pt idx="45">
                  <c:v>-0.40866889292857145</c:v>
                </c:pt>
                <c:pt idx="46">
                  <c:v>-0.41333680571428572</c:v>
                </c:pt>
                <c:pt idx="47">
                  <c:v>-0.40700268721428573</c:v>
                </c:pt>
                <c:pt idx="48">
                  <c:v>-0.39925344771428578</c:v>
                </c:pt>
                <c:pt idx="49">
                  <c:v>-0.39065017642857142</c:v>
                </c:pt>
                <c:pt idx="50">
                  <c:v>-0.38204690514285711</c:v>
                </c:pt>
                <c:pt idx="51">
                  <c:v>-0.3734436338571428</c:v>
                </c:pt>
                <c:pt idx="52">
                  <c:v>-0.36273647821428562</c:v>
                </c:pt>
                <c:pt idx="53">
                  <c:v>-0.35274802721428566</c:v>
                </c:pt>
                <c:pt idx="54">
                  <c:v>-0.34022771400000001</c:v>
                </c:pt>
                <c:pt idx="55">
                  <c:v>-0.3275653290714286</c:v>
                </c:pt>
                <c:pt idx="56">
                  <c:v>-0.31050810407142854</c:v>
                </c:pt>
                <c:pt idx="57">
                  <c:v>-0.29345087907142858</c:v>
                </c:pt>
                <c:pt idx="58">
                  <c:v>-0.27739053542857145</c:v>
                </c:pt>
                <c:pt idx="59">
                  <c:v>-0.26131203492857152</c:v>
                </c:pt>
                <c:pt idx="60">
                  <c:v>-0.24523353442857146</c:v>
                </c:pt>
                <c:pt idx="61">
                  <c:v>-0.23902004007142857</c:v>
                </c:pt>
                <c:pt idx="62">
                  <c:v>-0.23351340399999998</c:v>
                </c:pt>
                <c:pt idx="63">
                  <c:v>-0.22886116164285711</c:v>
                </c:pt>
                <c:pt idx="64">
                  <c:v>-0.22420891928571426</c:v>
                </c:pt>
                <c:pt idx="65">
                  <c:v>-0.21955667692857142</c:v>
                </c:pt>
                <c:pt idx="66">
                  <c:v>-0.21587211535714285</c:v>
                </c:pt>
                <c:pt idx="67">
                  <c:v>-0.21076791528571429</c:v>
                </c:pt>
                <c:pt idx="68">
                  <c:v>-0.20820986785714285</c:v>
                </c:pt>
                <c:pt idx="69">
                  <c:v>-0.20337782085714284</c:v>
                </c:pt>
                <c:pt idx="70">
                  <c:v>-0.19854577385714287</c:v>
                </c:pt>
                <c:pt idx="71">
                  <c:v>-0.19371372685714291</c:v>
                </c:pt>
                <c:pt idx="72">
                  <c:v>-0.18903104857142861</c:v>
                </c:pt>
                <c:pt idx="73">
                  <c:v>-0.18675113321428571</c:v>
                </c:pt>
                <c:pt idx="74">
                  <c:v>-0.18476526392857143</c:v>
                </c:pt>
                <c:pt idx="75">
                  <c:v>-0.1789164297142857</c:v>
                </c:pt>
                <c:pt idx="76">
                  <c:v>-0.16204679157142854</c:v>
                </c:pt>
                <c:pt idx="77">
                  <c:v>-0.14490688628571427</c:v>
                </c:pt>
                <c:pt idx="78">
                  <c:v>-0.127766981</c:v>
                </c:pt>
                <c:pt idx="79">
                  <c:v>-0.10641091478571429</c:v>
                </c:pt>
                <c:pt idx="80">
                  <c:v>-8.6262719500000015E-2</c:v>
                </c:pt>
                <c:pt idx="81">
                  <c:v>-6.7547328214285732E-2</c:v>
                </c:pt>
                <c:pt idx="82">
                  <c:v>-4.5415495142857178E-2</c:v>
                </c:pt>
                <c:pt idx="83">
                  <c:v>-5.2307737357142857E-2</c:v>
                </c:pt>
                <c:pt idx="84">
                  <c:v>-3.1596661857142848E-2</c:v>
                </c:pt>
                <c:pt idx="85">
                  <c:v>-1.0885586357142856E-2</c:v>
                </c:pt>
                <c:pt idx="86">
                  <c:v>9.5500264285714193E-3</c:v>
                </c:pt>
                <c:pt idx="87">
                  <c:v>3.0971834071428568E-2</c:v>
                </c:pt>
                <c:pt idx="88">
                  <c:v>5.2329458071428567E-2</c:v>
                </c:pt>
                <c:pt idx="89">
                  <c:v>6.7400207000000004E-2</c:v>
                </c:pt>
                <c:pt idx="90">
                  <c:v>7.0456369214285705E-2</c:v>
                </c:pt>
                <c:pt idx="91">
                  <c:v>7.3242626214285705E-2</c:v>
                </c:pt>
                <c:pt idx="92">
                  <c:v>7.6028883214285706E-2</c:v>
                </c:pt>
                <c:pt idx="93">
                  <c:v>7.531433057142857E-2</c:v>
                </c:pt>
                <c:pt idx="94">
                  <c:v>7.3956094E-2</c:v>
                </c:pt>
                <c:pt idx="95">
                  <c:v>7.3316023785714293E-2</c:v>
                </c:pt>
                <c:pt idx="96">
                  <c:v>6.9541166071428573E-2</c:v>
                </c:pt>
                <c:pt idx="97">
                  <c:v>9.4076314928571422E-2</c:v>
                </c:pt>
                <c:pt idx="98">
                  <c:v>9.1008146071428583E-2</c:v>
                </c:pt>
                <c:pt idx="99">
                  <c:v>8.7939977214285717E-2</c:v>
                </c:pt>
                <c:pt idx="100">
                  <c:v>8.487180835714285E-2</c:v>
                </c:pt>
                <c:pt idx="101">
                  <c:v>8.2517564642857158E-2</c:v>
                </c:pt>
                <c:pt idx="102">
                  <c:v>8.2657004285714306E-2</c:v>
                </c:pt>
                <c:pt idx="103">
                  <c:v>8.2654097785714295E-2</c:v>
                </c:pt>
                <c:pt idx="104">
                  <c:v>8.3364886999999999E-2</c:v>
                </c:pt>
                <c:pt idx="105">
                  <c:v>8.4781839499999984E-2</c:v>
                </c:pt>
                <c:pt idx="106">
                  <c:v>8.6198791999999996E-2</c:v>
                </c:pt>
                <c:pt idx="107">
                  <c:v>8.6900393214285707E-2</c:v>
                </c:pt>
                <c:pt idx="108">
                  <c:v>8.9467810357142866E-2</c:v>
                </c:pt>
                <c:pt idx="109">
                  <c:v>0.10274284492857143</c:v>
                </c:pt>
                <c:pt idx="110">
                  <c:v>0.11335315021428571</c:v>
                </c:pt>
                <c:pt idx="111">
                  <c:v>0.12325676664285716</c:v>
                </c:pt>
                <c:pt idx="112">
                  <c:v>0.13330345507142857</c:v>
                </c:pt>
                <c:pt idx="113">
                  <c:v>0.14335014350000003</c:v>
                </c:pt>
                <c:pt idx="114">
                  <c:v>0.15339683192857145</c:v>
                </c:pt>
                <c:pt idx="115">
                  <c:v>0.16272959521428576</c:v>
                </c:pt>
                <c:pt idx="116">
                  <c:v>0.17057087171428573</c:v>
                </c:pt>
                <c:pt idx="117">
                  <c:v>0.17984137935714287</c:v>
                </c:pt>
                <c:pt idx="118">
                  <c:v>0.18868371135714285</c:v>
                </c:pt>
                <c:pt idx="119">
                  <c:v>0.19681988007142853</c:v>
                </c:pt>
                <c:pt idx="120">
                  <c:v>0.20495604878571427</c:v>
                </c:pt>
                <c:pt idx="121">
                  <c:v>0.21309221749999999</c:v>
                </c:pt>
                <c:pt idx="122">
                  <c:v>0.2222016249285714</c:v>
                </c:pt>
                <c:pt idx="123">
                  <c:v>0.22131176764285712</c:v>
                </c:pt>
                <c:pt idx="124">
                  <c:v>0.22421622492857138</c:v>
                </c:pt>
                <c:pt idx="125">
                  <c:v>0.22783496349999996</c:v>
                </c:pt>
                <c:pt idx="126">
                  <c:v>0.23159688549999996</c:v>
                </c:pt>
                <c:pt idx="127">
                  <c:v>0.23535880749999996</c:v>
                </c:pt>
                <c:pt idx="128">
                  <c:v>0.23699470307142853</c:v>
                </c:pt>
                <c:pt idx="129">
                  <c:v>0.24075662507142856</c:v>
                </c:pt>
                <c:pt idx="130">
                  <c:v>0.24380364907142857</c:v>
                </c:pt>
                <c:pt idx="131">
                  <c:v>0.24685067307142858</c:v>
                </c:pt>
                <c:pt idx="132">
                  <c:v>0.24989769707142856</c:v>
                </c:pt>
                <c:pt idx="133">
                  <c:v>0.25251520921428572</c:v>
                </c:pt>
                <c:pt idx="134">
                  <c:v>0.25513272135714288</c:v>
                </c:pt>
                <c:pt idx="135">
                  <c:v>0.25775023350000004</c:v>
                </c:pt>
                <c:pt idx="136">
                  <c:v>0.2578862767857143</c:v>
                </c:pt>
                <c:pt idx="137">
                  <c:v>0.25801435085714286</c:v>
                </c:pt>
                <c:pt idx="138">
                  <c:v>0.25957455957142861</c:v>
                </c:pt>
                <c:pt idx="139">
                  <c:v>0.25970666157142863</c:v>
                </c:pt>
                <c:pt idx="140">
                  <c:v>0.25955250814285719</c:v>
                </c:pt>
                <c:pt idx="141">
                  <c:v>0.25939835471428579</c:v>
                </c:pt>
                <c:pt idx="142">
                  <c:v>0.26137022771428575</c:v>
                </c:pt>
                <c:pt idx="143">
                  <c:v>0.25992792750000004</c:v>
                </c:pt>
                <c:pt idx="144">
                  <c:v>0.25854938871428573</c:v>
                </c:pt>
                <c:pt idx="145">
                  <c:v>0.25702774078571433</c:v>
                </c:pt>
                <c:pt idx="146">
                  <c:v>0.25650769100000004</c:v>
                </c:pt>
                <c:pt idx="147">
                  <c:v>0.25641715307142859</c:v>
                </c:pt>
                <c:pt idx="148">
                  <c:v>0.25632661514285715</c:v>
                </c:pt>
                <c:pt idx="149">
                  <c:v>0.25623607721428571</c:v>
                </c:pt>
                <c:pt idx="150">
                  <c:v>0.25578795349999994</c:v>
                </c:pt>
                <c:pt idx="151">
                  <c:v>0.25677803314285713</c:v>
                </c:pt>
                <c:pt idx="152">
                  <c:v>0.25633985599999998</c:v>
                </c:pt>
                <c:pt idx="153">
                  <c:v>0.25661550428571422</c:v>
                </c:pt>
                <c:pt idx="154">
                  <c:v>0.25688829971428567</c:v>
                </c:pt>
                <c:pt idx="155">
                  <c:v>0.25716109514285712</c:v>
                </c:pt>
                <c:pt idx="156">
                  <c:v>0.25600922885714283</c:v>
                </c:pt>
                <c:pt idx="157">
                  <c:v>0.25685553335714284</c:v>
                </c:pt>
                <c:pt idx="158">
                  <c:v>0.25770900757142856</c:v>
                </c:pt>
                <c:pt idx="159">
                  <c:v>0.25927765207142855</c:v>
                </c:pt>
                <c:pt idx="160">
                  <c:v>0.26084579042857142</c:v>
                </c:pt>
                <c:pt idx="161">
                  <c:v>0.26312856649999999</c:v>
                </c:pt>
                <c:pt idx="162">
                  <c:v>0.26541134257142857</c:v>
                </c:pt>
                <c:pt idx="163">
                  <c:v>0.26769411864285714</c:v>
                </c:pt>
                <c:pt idx="164">
                  <c:v>0.27140816892857139</c:v>
                </c:pt>
                <c:pt idx="165">
                  <c:v>0.27341181499999995</c:v>
                </c:pt>
                <c:pt idx="166">
                  <c:v>0.27498108842857139</c:v>
                </c:pt>
                <c:pt idx="167">
                  <c:v>0.27741027085714282</c:v>
                </c:pt>
                <c:pt idx="168">
                  <c:v>0.28056509592857137</c:v>
                </c:pt>
                <c:pt idx="169">
                  <c:v>0.28371992099999999</c:v>
                </c:pt>
                <c:pt idx="170">
                  <c:v>0.28686941878571431</c:v>
                </c:pt>
                <c:pt idx="171">
                  <c:v>0.29002353028571431</c:v>
                </c:pt>
                <c:pt idx="172">
                  <c:v>0.29174733135714287</c:v>
                </c:pt>
                <c:pt idx="173">
                  <c:v>0.29289907128571435</c:v>
                </c:pt>
                <c:pt idx="174">
                  <c:v>0.29276406364285718</c:v>
                </c:pt>
                <c:pt idx="175">
                  <c:v>0.29191441828571429</c:v>
                </c:pt>
                <c:pt idx="176">
                  <c:v>0.29106477292857141</c:v>
                </c:pt>
                <c:pt idx="177">
                  <c:v>0.29021512757142853</c:v>
                </c:pt>
                <c:pt idx="178">
                  <c:v>0.28779327607142857</c:v>
                </c:pt>
                <c:pt idx="179">
                  <c:v>0.28537267935714289</c:v>
                </c:pt>
                <c:pt idx="180">
                  <c:v>0.28366777764285717</c:v>
                </c:pt>
                <c:pt idx="181">
                  <c:v>0.28081776671428577</c:v>
                </c:pt>
                <c:pt idx="182">
                  <c:v>0.27724599292857144</c:v>
                </c:pt>
                <c:pt idx="183">
                  <c:v>0.27367421914285717</c:v>
                </c:pt>
                <c:pt idx="184">
                  <c:v>0.27153243435714292</c:v>
                </c:pt>
                <c:pt idx="185">
                  <c:v>0.26938922557142858</c:v>
                </c:pt>
                <c:pt idx="186">
                  <c:v>0.26867632721428575</c:v>
                </c:pt>
                <c:pt idx="187">
                  <c:v>0.26867775321428572</c:v>
                </c:pt>
                <c:pt idx="188">
                  <c:v>0.26896483478571431</c:v>
                </c:pt>
                <c:pt idx="189">
                  <c:v>0.26925191635714285</c:v>
                </c:pt>
                <c:pt idx="190">
                  <c:v>0.2695389979285715</c:v>
                </c:pt>
                <c:pt idx="191">
                  <c:v>0.26982607950000009</c:v>
                </c:pt>
                <c:pt idx="192">
                  <c:v>0.2709694442857144</c:v>
                </c:pt>
                <c:pt idx="193">
                  <c:v>0.27239800928571439</c:v>
                </c:pt>
                <c:pt idx="194">
                  <c:v>0.2735413740714287</c:v>
                </c:pt>
                <c:pt idx="195">
                  <c:v>0.27496993907142869</c:v>
                </c:pt>
                <c:pt idx="196">
                  <c:v>0.27783319178571436</c:v>
                </c:pt>
                <c:pt idx="197">
                  <c:v>0.28069644450000009</c:v>
                </c:pt>
                <c:pt idx="198">
                  <c:v>0.28427362242857146</c:v>
                </c:pt>
                <c:pt idx="199">
                  <c:v>0.28556873364285718</c:v>
                </c:pt>
                <c:pt idx="200">
                  <c:v>0.28686384485714289</c:v>
                </c:pt>
                <c:pt idx="201">
                  <c:v>0.28744463171428569</c:v>
                </c:pt>
                <c:pt idx="202">
                  <c:v>0.28845958407142858</c:v>
                </c:pt>
                <c:pt idx="203">
                  <c:v>0.28961786307142862</c:v>
                </c:pt>
                <c:pt idx="204">
                  <c:v>0.29077614207142854</c:v>
                </c:pt>
                <c:pt idx="205">
                  <c:v>0.29122333521428573</c:v>
                </c:pt>
                <c:pt idx="206">
                  <c:v>0.29053426157142859</c:v>
                </c:pt>
                <c:pt idx="207">
                  <c:v>0.28985305285714286</c:v>
                </c:pt>
                <c:pt idx="208">
                  <c:v>0.28917184414285713</c:v>
                </c:pt>
                <c:pt idx="209">
                  <c:v>0.28820685107142857</c:v>
                </c:pt>
                <c:pt idx="210">
                  <c:v>0.28580614335714294</c:v>
                </c:pt>
                <c:pt idx="211">
                  <c:v>0.2834054356428572</c:v>
                </c:pt>
                <c:pt idx="212">
                  <c:v>0.2802908027142858</c:v>
                </c:pt>
                <c:pt idx="213">
                  <c:v>0.27874502278571434</c:v>
                </c:pt>
                <c:pt idx="214">
                  <c:v>0.2767692299285715</c:v>
                </c:pt>
                <c:pt idx="215">
                  <c:v>0.27365024407142863</c:v>
                </c:pt>
                <c:pt idx="216">
                  <c:v>0.27364899114285712</c:v>
                </c:pt>
                <c:pt idx="217">
                  <c:v>0.27350441157142857</c:v>
                </c:pt>
                <c:pt idx="218">
                  <c:v>0.27335983199999997</c:v>
                </c:pt>
                <c:pt idx="219">
                  <c:v>0.27250345835714279</c:v>
                </c:pt>
                <c:pt idx="220">
                  <c:v>0.27206728564285704</c:v>
                </c:pt>
                <c:pt idx="221">
                  <c:v>0.27162324799999993</c:v>
                </c:pt>
                <c:pt idx="222">
                  <c:v>0.27117921035714276</c:v>
                </c:pt>
                <c:pt idx="223">
                  <c:v>0.27101895707142853</c:v>
                </c:pt>
                <c:pt idx="224">
                  <c:v>0.27085870378571425</c:v>
                </c:pt>
                <c:pt idx="225">
                  <c:v>0.27069845049999991</c:v>
                </c:pt>
                <c:pt idx="226">
                  <c:v>0.27053819721428563</c:v>
                </c:pt>
                <c:pt idx="227">
                  <c:v>0.27038043771428566</c:v>
                </c:pt>
                <c:pt idx="228">
                  <c:v>0.27350128814285712</c:v>
                </c:pt>
                <c:pt idx="229">
                  <c:v>0.27835451092857139</c:v>
                </c:pt>
                <c:pt idx="230">
                  <c:v>0.27994247842857145</c:v>
                </c:pt>
                <c:pt idx="231">
                  <c:v>0.2815304459285714</c:v>
                </c:pt>
                <c:pt idx="232">
                  <c:v>0.28311841342857141</c:v>
                </c:pt>
                <c:pt idx="233">
                  <c:v>0.28612926085714285</c:v>
                </c:pt>
                <c:pt idx="234">
                  <c:v>0.28985617414285708</c:v>
                </c:pt>
                <c:pt idx="235">
                  <c:v>0.29286487114285709</c:v>
                </c:pt>
                <c:pt idx="236">
                  <c:v>0.29587356814285704</c:v>
                </c:pt>
                <c:pt idx="237">
                  <c:v>0.29888226514285704</c:v>
                </c:pt>
                <c:pt idx="238">
                  <c:v>0.30189096214285704</c:v>
                </c:pt>
                <c:pt idx="239">
                  <c:v>0.30489965914285705</c:v>
                </c:pt>
                <c:pt idx="240">
                  <c:v>0.30791121185714276</c:v>
                </c:pt>
                <c:pt idx="241">
                  <c:v>0.31092027078571421</c:v>
                </c:pt>
                <c:pt idx="242">
                  <c:v>0.31108073271428571</c:v>
                </c:pt>
                <c:pt idx="243">
                  <c:v>0.31136451871428567</c:v>
                </c:pt>
                <c:pt idx="244">
                  <c:v>0.30965633628571432</c:v>
                </c:pt>
                <c:pt idx="245">
                  <c:v>0.30794815385714286</c:v>
                </c:pt>
                <c:pt idx="246">
                  <c:v>0.30623997142857151</c:v>
                </c:pt>
                <c:pt idx="247">
                  <c:v>0.30453178900000005</c:v>
                </c:pt>
                <c:pt idx="248">
                  <c:v>0.30282360657142865</c:v>
                </c:pt>
                <c:pt idx="249">
                  <c:v>0.30183364042857147</c:v>
                </c:pt>
                <c:pt idx="250">
                  <c:v>0.30084224342857147</c:v>
                </c:pt>
                <c:pt idx="251">
                  <c:v>0.29949548035714291</c:v>
                </c:pt>
                <c:pt idx="252">
                  <c:v>0.29814871728571429</c:v>
                </c:pt>
                <c:pt idx="253">
                  <c:v>0.29680195421428573</c:v>
                </c:pt>
                <c:pt idx="254">
                  <c:v>0.29587879592857147</c:v>
                </c:pt>
                <c:pt idx="255">
                  <c:v>0.29381897521428568</c:v>
                </c:pt>
                <c:pt idx="256">
                  <c:v>0.29361331849999994</c:v>
                </c:pt>
                <c:pt idx="257">
                  <c:v>0.29269521557142852</c:v>
                </c:pt>
                <c:pt idx="258">
                  <c:v>0.29206414914285717</c:v>
                </c:pt>
                <c:pt idx="259">
                  <c:v>0.29215129892857145</c:v>
                </c:pt>
                <c:pt idx="260">
                  <c:v>0.29223844871428578</c:v>
                </c:pt>
                <c:pt idx="261">
                  <c:v>0.29331742692857149</c:v>
                </c:pt>
                <c:pt idx="262">
                  <c:v>0.29124814214285716</c:v>
                </c:pt>
                <c:pt idx="263">
                  <c:v>0.28933077300000004</c:v>
                </c:pt>
                <c:pt idx="264">
                  <c:v>0.28741483471428575</c:v>
                </c:pt>
                <c:pt idx="265">
                  <c:v>0.28513676407142857</c:v>
                </c:pt>
                <c:pt idx="266">
                  <c:v>0.28285869342857145</c:v>
                </c:pt>
                <c:pt idx="267">
                  <c:v>0.28058062278571427</c:v>
                </c:pt>
                <c:pt idx="268">
                  <c:v>0.28000528942857145</c:v>
                </c:pt>
                <c:pt idx="269">
                  <c:v>0.27872169942857139</c:v>
                </c:pt>
                <c:pt idx="270">
                  <c:v>0.27529949521428571</c:v>
                </c:pt>
                <c:pt idx="271">
                  <c:v>0.2711670318571428</c:v>
                </c:pt>
                <c:pt idx="272">
                  <c:v>0.26774371285714282</c:v>
                </c:pt>
                <c:pt idx="273">
                  <c:v>0.26360217764285715</c:v>
                </c:pt>
                <c:pt idx="274">
                  <c:v>0.25946064242857142</c:v>
                </c:pt>
                <c:pt idx="275">
                  <c:v>0.25475331521428574</c:v>
                </c:pt>
                <c:pt idx="276">
                  <c:v>0.25319425099999998</c:v>
                </c:pt>
                <c:pt idx="277">
                  <c:v>0.25148327114285712</c:v>
                </c:pt>
                <c:pt idx="278">
                  <c:v>0.24977229128571429</c:v>
                </c:pt>
                <c:pt idx="279">
                  <c:v>0.2462263992857143</c:v>
                </c:pt>
                <c:pt idx="280">
                  <c:v>0.24268528064285713</c:v>
                </c:pt>
                <c:pt idx="281">
                  <c:v>0.23914416199999997</c:v>
                </c:pt>
                <c:pt idx="282">
                  <c:v>0.23347384557142853</c:v>
                </c:pt>
                <c:pt idx="283">
                  <c:v>0.22964844821428568</c:v>
                </c:pt>
                <c:pt idx="284">
                  <c:v>0.22965427914285708</c:v>
                </c:pt>
                <c:pt idx="285">
                  <c:v>0.23037031199999994</c:v>
                </c:pt>
                <c:pt idx="286">
                  <c:v>0.23179548928571422</c:v>
                </c:pt>
                <c:pt idx="287">
                  <c:v>0.23322066657142851</c:v>
                </c:pt>
                <c:pt idx="288">
                  <c:v>0.23464584385714282</c:v>
                </c:pt>
                <c:pt idx="289">
                  <c:v>0.23564498471428566</c:v>
                </c:pt>
                <c:pt idx="290">
                  <c:v>0.23664412557142853</c:v>
                </c:pt>
                <c:pt idx="291">
                  <c:v>0.23835759207142854</c:v>
                </c:pt>
                <c:pt idx="292">
                  <c:v>0.24148242464285713</c:v>
                </c:pt>
                <c:pt idx="293">
                  <c:v>0.24715966778571427</c:v>
                </c:pt>
                <c:pt idx="294">
                  <c:v>0.25283213757142858</c:v>
                </c:pt>
                <c:pt idx="295">
                  <c:v>0.25850460735714287</c:v>
                </c:pt>
                <c:pt idx="296">
                  <c:v>0.26417707714285715</c:v>
                </c:pt>
                <c:pt idx="297">
                  <c:v>0.26984954692857144</c:v>
                </c:pt>
                <c:pt idx="298">
                  <c:v>0.27197523864285711</c:v>
                </c:pt>
                <c:pt idx="299">
                  <c:v>0.27410093035714284</c:v>
                </c:pt>
                <c:pt idx="300">
                  <c:v>0.27622662207142851</c:v>
                </c:pt>
                <c:pt idx="301">
                  <c:v>0.27835215657142853</c:v>
                </c:pt>
                <c:pt idx="302">
                  <c:v>0.2804776910714285</c:v>
                </c:pt>
                <c:pt idx="303">
                  <c:v>0.28260322557142853</c:v>
                </c:pt>
                <c:pt idx="304">
                  <c:v>0.28472891728571426</c:v>
                </c:pt>
                <c:pt idx="305">
                  <c:v>0.28685119228571426</c:v>
                </c:pt>
                <c:pt idx="306">
                  <c:v>0.28756210121428566</c:v>
                </c:pt>
                <c:pt idx="307">
                  <c:v>0.28827301014285711</c:v>
                </c:pt>
                <c:pt idx="308">
                  <c:v>0.28898391907142856</c:v>
                </c:pt>
                <c:pt idx="309">
                  <c:v>0.28969482800000002</c:v>
                </c:pt>
                <c:pt idx="310">
                  <c:v>0.29040573692857141</c:v>
                </c:pt>
                <c:pt idx="311">
                  <c:v>0.29111664585714292</c:v>
                </c:pt>
                <c:pt idx="312">
                  <c:v>0.29111005314285715</c:v>
                </c:pt>
                <c:pt idx="313">
                  <c:v>0.29110458950000007</c:v>
                </c:pt>
                <c:pt idx="314">
                  <c:v>0.29109912585714293</c:v>
                </c:pt>
                <c:pt idx="315">
                  <c:v>0.29123713228571441</c:v>
                </c:pt>
                <c:pt idx="316">
                  <c:v>0.29137513871428578</c:v>
                </c:pt>
                <c:pt idx="317">
                  <c:v>0.29151314514285714</c:v>
                </c:pt>
                <c:pt idx="318">
                  <c:v>0.29165075135714291</c:v>
                </c:pt>
                <c:pt idx="319">
                  <c:v>0.29021646528571432</c:v>
                </c:pt>
                <c:pt idx="320">
                  <c:v>0.28878330821428566</c:v>
                </c:pt>
                <c:pt idx="321">
                  <c:v>0.28864764849999996</c:v>
                </c:pt>
                <c:pt idx="322">
                  <c:v>0.28922183799999995</c:v>
                </c:pt>
                <c:pt idx="323">
                  <c:v>0.2897960275</c:v>
                </c:pt>
                <c:pt idx="324">
                  <c:v>0.28994401107142853</c:v>
                </c:pt>
                <c:pt idx="325">
                  <c:v>0.29080663764285714</c:v>
                </c:pt>
                <c:pt idx="326">
                  <c:v>0.29152868535714288</c:v>
                </c:pt>
                <c:pt idx="327">
                  <c:v>0.29210762014285713</c:v>
                </c:pt>
                <c:pt idx="328">
                  <c:v>0.29340262328571426</c:v>
                </c:pt>
                <c:pt idx="329">
                  <c:v>0.29455431357142858</c:v>
                </c:pt>
                <c:pt idx="330">
                  <c:v>0.2957060038571428</c:v>
                </c:pt>
                <c:pt idx="331">
                  <c:v>0.29685769414285712</c:v>
                </c:pt>
                <c:pt idx="332">
                  <c:v>0.29758384521428571</c:v>
                </c:pt>
                <c:pt idx="333">
                  <c:v>0.2991708362142857</c:v>
                </c:pt>
                <c:pt idx="334">
                  <c:v>0.30331503657142855</c:v>
                </c:pt>
                <c:pt idx="335">
                  <c:v>0.30644658485714288</c:v>
                </c:pt>
                <c:pt idx="336">
                  <c:v>0.30886828392857141</c:v>
                </c:pt>
                <c:pt idx="337">
                  <c:v>0.31128998300000005</c:v>
                </c:pt>
                <c:pt idx="338">
                  <c:v>0.31456536885714287</c:v>
                </c:pt>
                <c:pt idx="339">
                  <c:v>0.31783914807142855</c:v>
                </c:pt>
                <c:pt idx="340">
                  <c:v>0.32270270864285716</c:v>
                </c:pt>
                <c:pt idx="341">
                  <c:v>0.32770825307142853</c:v>
                </c:pt>
                <c:pt idx="342">
                  <c:v>0.33199772914285713</c:v>
                </c:pt>
                <c:pt idx="343">
                  <c:v>0.33671751121428573</c:v>
                </c:pt>
                <c:pt idx="344">
                  <c:v>0.34143729328571426</c:v>
                </c:pt>
                <c:pt idx="345">
                  <c:v>0.34615707535714285</c:v>
                </c:pt>
                <c:pt idx="346">
                  <c:v>0.35130263964285718</c:v>
                </c:pt>
                <c:pt idx="347">
                  <c:v>0.35759251592857144</c:v>
                </c:pt>
                <c:pt idx="348">
                  <c:v>0.36089571985714297</c:v>
                </c:pt>
                <c:pt idx="349">
                  <c:v>0.3636286648571429</c:v>
                </c:pt>
                <c:pt idx="350">
                  <c:v>0.36708162314285719</c:v>
                </c:pt>
                <c:pt idx="351">
                  <c:v>0.37053458142857149</c:v>
                </c:pt>
                <c:pt idx="352">
                  <c:v>0.37284702250000007</c:v>
                </c:pt>
                <c:pt idx="353">
                  <c:v>0.37300214528571429</c:v>
                </c:pt>
                <c:pt idx="354">
                  <c:v>0.37385732700000002</c:v>
                </c:pt>
                <c:pt idx="355">
                  <c:v>0.37542929314285711</c:v>
                </c:pt>
                <c:pt idx="356">
                  <c:v>0.37557447535714283</c:v>
                </c:pt>
                <c:pt idx="357">
                  <c:v>0.37342947050000008</c:v>
                </c:pt>
                <c:pt idx="358">
                  <c:v>0.37128446564285722</c:v>
                </c:pt>
                <c:pt idx="359">
                  <c:v>0.36913946078571441</c:v>
                </c:pt>
                <c:pt idx="360">
                  <c:v>0.36699445592857149</c:v>
                </c:pt>
                <c:pt idx="361">
                  <c:v>0.36299295635714296</c:v>
                </c:pt>
                <c:pt idx="362">
                  <c:v>0.35941402550000007</c:v>
                </c:pt>
                <c:pt idx="363">
                  <c:v>0.35583376192857136</c:v>
                </c:pt>
                <c:pt idx="364">
                  <c:v>0.35224581121428561</c:v>
                </c:pt>
                <c:pt idx="365">
                  <c:v>0.34865786049999997</c:v>
                </c:pt>
                <c:pt idx="366">
                  <c:v>0.34578294614285709</c:v>
                </c:pt>
                <c:pt idx="367">
                  <c:v>0.34320996857142855</c:v>
                </c:pt>
                <c:pt idx="368">
                  <c:v>0.33920523121428559</c:v>
                </c:pt>
                <c:pt idx="369">
                  <c:v>0.33477618864285702</c:v>
                </c:pt>
                <c:pt idx="370">
                  <c:v>0.3324862561428571</c:v>
                </c:pt>
                <c:pt idx="371">
                  <c:v>0.3326297020714285</c:v>
                </c:pt>
                <c:pt idx="372">
                  <c:v>0.33277314799999991</c:v>
                </c:pt>
                <c:pt idx="373">
                  <c:v>0.33291659392857137</c:v>
                </c:pt>
                <c:pt idx="374">
                  <c:v>0.331917562</c:v>
                </c:pt>
                <c:pt idx="375">
                  <c:v>0.3316263979285714</c:v>
                </c:pt>
                <c:pt idx="376">
                  <c:v>0.33133894149999993</c:v>
                </c:pt>
                <c:pt idx="377">
                  <c:v>0.33133823142857144</c:v>
                </c:pt>
                <c:pt idx="378">
                  <c:v>0.33062519521428568</c:v>
                </c:pt>
                <c:pt idx="379">
                  <c:v>0.32991215899999998</c:v>
                </c:pt>
                <c:pt idx="380">
                  <c:v>0.32919912278571434</c:v>
                </c:pt>
                <c:pt idx="381">
                  <c:v>0.33070860885714293</c:v>
                </c:pt>
                <c:pt idx="382">
                  <c:v>0.33257489014285718</c:v>
                </c:pt>
                <c:pt idx="383">
                  <c:v>0.33414869221428573</c:v>
                </c:pt>
                <c:pt idx="384">
                  <c:v>0.33501016814285711</c:v>
                </c:pt>
                <c:pt idx="385">
                  <c:v>0.33321636807142857</c:v>
                </c:pt>
                <c:pt idx="386">
                  <c:v>0.33142256800000008</c:v>
                </c:pt>
                <c:pt idx="387">
                  <c:v>0.32962876792857149</c:v>
                </c:pt>
                <c:pt idx="388">
                  <c:v>0.32826511950000004</c:v>
                </c:pt>
                <c:pt idx="389">
                  <c:v>0.32647597907142867</c:v>
                </c:pt>
                <c:pt idx="390">
                  <c:v>0.32468889628571435</c:v>
                </c:pt>
                <c:pt idx="391">
                  <c:v>0.32225607257142863</c:v>
                </c:pt>
                <c:pt idx="392">
                  <c:v>0.31982324885714286</c:v>
                </c:pt>
                <c:pt idx="393">
                  <c:v>0.31739042514285715</c:v>
                </c:pt>
                <c:pt idx="394">
                  <c:v>0.31495760142857143</c:v>
                </c:pt>
                <c:pt idx="395">
                  <c:v>0.31144460057142853</c:v>
                </c:pt>
                <c:pt idx="396">
                  <c:v>0.30757480450000002</c:v>
                </c:pt>
                <c:pt idx="397">
                  <c:v>0.30370862135714283</c:v>
                </c:pt>
                <c:pt idx="398">
                  <c:v>0.29984243821428569</c:v>
                </c:pt>
                <c:pt idx="399">
                  <c:v>0.29805803371428569</c:v>
                </c:pt>
                <c:pt idx="400">
                  <c:v>0.29627362921428574</c:v>
                </c:pt>
                <c:pt idx="401">
                  <c:v>0.29448922471428574</c:v>
                </c:pt>
                <c:pt idx="402">
                  <c:v>0.29306126107142855</c:v>
                </c:pt>
                <c:pt idx="403">
                  <c:v>0.29206324771428571</c:v>
                </c:pt>
                <c:pt idx="404">
                  <c:v>0.29063549378571424</c:v>
                </c:pt>
                <c:pt idx="405">
                  <c:v>0.28971024292857145</c:v>
                </c:pt>
                <c:pt idx="406">
                  <c:v>0.2887849920714286</c:v>
                </c:pt>
                <c:pt idx="407">
                  <c:v>0.2878597412142857</c:v>
                </c:pt>
                <c:pt idx="408">
                  <c:v>0.28736154564285715</c:v>
                </c:pt>
                <c:pt idx="409">
                  <c:v>0.28672094185714281</c:v>
                </c:pt>
                <c:pt idx="410">
                  <c:v>0.28608213785714282</c:v>
                </c:pt>
                <c:pt idx="411">
                  <c:v>0.28536739007142853</c:v>
                </c:pt>
                <c:pt idx="412">
                  <c:v>0.28608147235714287</c:v>
                </c:pt>
                <c:pt idx="413">
                  <c:v>0.28421568228571431</c:v>
                </c:pt>
                <c:pt idx="414">
                  <c:v>0.28234989221428569</c:v>
                </c:pt>
                <c:pt idx="415">
                  <c:v>0.28048017664285713</c:v>
                </c:pt>
                <c:pt idx="416">
                  <c:v>0.27796357764285712</c:v>
                </c:pt>
                <c:pt idx="417">
                  <c:v>0.27587520599999993</c:v>
                </c:pt>
                <c:pt idx="418">
                  <c:v>0.27207379392857139</c:v>
                </c:pt>
                <c:pt idx="419">
                  <c:v>0.26613711121428568</c:v>
                </c:pt>
                <c:pt idx="420">
                  <c:v>0.26020042849999997</c:v>
                </c:pt>
                <c:pt idx="421">
                  <c:v>0.25426374578571426</c:v>
                </c:pt>
                <c:pt idx="422">
                  <c:v>0.24861251149999997</c:v>
                </c:pt>
                <c:pt idx="423">
                  <c:v>0.24281891092857139</c:v>
                </c:pt>
                <c:pt idx="424">
                  <c:v>0.23631099192857138</c:v>
                </c:pt>
                <c:pt idx="425">
                  <c:v>0.22987540378571425</c:v>
                </c:pt>
                <c:pt idx="426">
                  <c:v>0.22044048307142858</c:v>
                </c:pt>
                <c:pt idx="427">
                  <c:v>0.21329933328571429</c:v>
                </c:pt>
                <c:pt idx="428">
                  <c:v>0.20615818350000001</c:v>
                </c:pt>
                <c:pt idx="429">
                  <c:v>0.19887867121428573</c:v>
                </c:pt>
                <c:pt idx="430">
                  <c:v>0.19160661985714286</c:v>
                </c:pt>
                <c:pt idx="431">
                  <c:v>0.18376254257142857</c:v>
                </c:pt>
                <c:pt idx="432">
                  <c:v>0.17670898328571427</c:v>
                </c:pt>
                <c:pt idx="433">
                  <c:v>0.16993955385714285</c:v>
                </c:pt>
                <c:pt idx="434">
                  <c:v>0.16317012442857143</c:v>
                </c:pt>
                <c:pt idx="435">
                  <c:v>0.15640069500000001</c:v>
                </c:pt>
                <c:pt idx="436">
                  <c:v>0.14891876185714287</c:v>
                </c:pt>
                <c:pt idx="437">
                  <c:v>0.14228886164285717</c:v>
                </c:pt>
                <c:pt idx="438">
                  <c:v>0.13459740892857144</c:v>
                </c:pt>
                <c:pt idx="439">
                  <c:v>0.12420815250000003</c:v>
                </c:pt>
                <c:pt idx="440">
                  <c:v>0.1160191960714286</c:v>
                </c:pt>
                <c:pt idx="441">
                  <c:v>0.10847250385714288</c:v>
                </c:pt>
                <c:pt idx="442">
                  <c:v>0.10092581164285712</c:v>
                </c:pt>
                <c:pt idx="443">
                  <c:v>9.7501118285714283E-2</c:v>
                </c:pt>
                <c:pt idx="444">
                  <c:v>9.5929345785714298E-2</c:v>
                </c:pt>
                <c:pt idx="445">
                  <c:v>9.5358339214285714E-2</c:v>
                </c:pt>
                <c:pt idx="446">
                  <c:v>9.5711965857142839E-2</c:v>
                </c:pt>
                <c:pt idx="447">
                  <c:v>9.7914656285714274E-2</c:v>
                </c:pt>
                <c:pt idx="448">
                  <c:v>0.10011734671428571</c:v>
                </c:pt>
                <c:pt idx="449">
                  <c:v>0.10232003714285713</c:v>
                </c:pt>
                <c:pt idx="450">
                  <c:v>0.1040950972857143</c:v>
                </c:pt>
                <c:pt idx="451">
                  <c:v>0.10665793857142858</c:v>
                </c:pt>
                <c:pt idx="452">
                  <c:v>0.11013491978571428</c:v>
                </c:pt>
                <c:pt idx="453">
                  <c:v>0.11616728907142858</c:v>
                </c:pt>
                <c:pt idx="454">
                  <c:v>0.1217124752857143</c:v>
                </c:pt>
                <c:pt idx="455">
                  <c:v>0.12690149871428572</c:v>
                </c:pt>
                <c:pt idx="456">
                  <c:v>0.13209052214285716</c:v>
                </c:pt>
                <c:pt idx="457">
                  <c:v>0.13372784871428572</c:v>
                </c:pt>
                <c:pt idx="458">
                  <c:v>0.13507913299999999</c:v>
                </c:pt>
                <c:pt idx="459">
                  <c:v>0.13528817799999998</c:v>
                </c:pt>
                <c:pt idx="460">
                  <c:v>0.13621000114285714</c:v>
                </c:pt>
                <c:pt idx="461">
                  <c:v>0.13856222092857143</c:v>
                </c:pt>
                <c:pt idx="462">
                  <c:v>0.14091444071428574</c:v>
                </c:pt>
                <c:pt idx="463">
                  <c:v>0.1432666605</c:v>
                </c:pt>
                <c:pt idx="464">
                  <c:v>0.14604688064285717</c:v>
                </c:pt>
                <c:pt idx="465">
                  <c:v>0.14747206121428574</c:v>
                </c:pt>
                <c:pt idx="466">
                  <c:v>0.14975717300000002</c:v>
                </c:pt>
                <c:pt idx="467">
                  <c:v>0.15218162871428573</c:v>
                </c:pt>
                <c:pt idx="468">
                  <c:v>0.15446347000000002</c:v>
                </c:pt>
                <c:pt idx="469">
                  <c:v>0.15731742192857143</c:v>
                </c:pt>
                <c:pt idx="470">
                  <c:v>0.16017137385714289</c:v>
                </c:pt>
                <c:pt idx="471">
                  <c:v>0.16316987964285715</c:v>
                </c:pt>
                <c:pt idx="472">
                  <c:v>0.16559681471428569</c:v>
                </c:pt>
                <c:pt idx="473">
                  <c:v>0.16830902171428572</c:v>
                </c:pt>
                <c:pt idx="474">
                  <c:v>0.17237481771428573</c:v>
                </c:pt>
                <c:pt idx="475">
                  <c:v>0.17758801928571427</c:v>
                </c:pt>
                <c:pt idx="476">
                  <c:v>0.18280014785714288</c:v>
                </c:pt>
                <c:pt idx="477">
                  <c:v>0.18801227642857143</c:v>
                </c:pt>
                <c:pt idx="478">
                  <c:v>0.19322403492857146</c:v>
                </c:pt>
                <c:pt idx="479">
                  <c:v>0.20013908642857145</c:v>
                </c:pt>
                <c:pt idx="480">
                  <c:v>0.2088433201428572</c:v>
                </c:pt>
                <c:pt idx="481">
                  <c:v>0.21941153128571428</c:v>
                </c:pt>
                <c:pt idx="482">
                  <c:v>0.22955969642857149</c:v>
                </c:pt>
                <c:pt idx="483">
                  <c:v>0.23913575092857145</c:v>
                </c:pt>
                <c:pt idx="484">
                  <c:v>0.24871180542857149</c:v>
                </c:pt>
                <c:pt idx="485">
                  <c:v>0.25771580535714289</c:v>
                </c:pt>
                <c:pt idx="486">
                  <c:v>0.26756790007142861</c:v>
                </c:pt>
                <c:pt idx="487">
                  <c:v>0.27741999478571433</c:v>
                </c:pt>
                <c:pt idx="488">
                  <c:v>0.28563335214285723</c:v>
                </c:pt>
                <c:pt idx="489">
                  <c:v>0.29069913857142865</c:v>
                </c:pt>
                <c:pt idx="490">
                  <c:v>0.29576599800000009</c:v>
                </c:pt>
                <c:pt idx="491">
                  <c:v>0.30083285742857147</c:v>
                </c:pt>
                <c:pt idx="492">
                  <c:v>0.30433423121428571</c:v>
                </c:pt>
                <c:pt idx="493">
                  <c:v>0.30741068742857142</c:v>
                </c:pt>
                <c:pt idx="494">
                  <c:v>0.30983778221428571</c:v>
                </c:pt>
                <c:pt idx="495">
                  <c:v>0.31047617385714288</c:v>
                </c:pt>
                <c:pt idx="496">
                  <c:v>0.3115346115</c:v>
                </c:pt>
                <c:pt idx="497">
                  <c:v>0.31330911364285713</c:v>
                </c:pt>
                <c:pt idx="498">
                  <c:v>0.31508361578571425</c:v>
                </c:pt>
                <c:pt idx="499">
                  <c:v>0.31685760464285717</c:v>
                </c:pt>
                <c:pt idx="500">
                  <c:v>0.31778349871428574</c:v>
                </c:pt>
                <c:pt idx="501">
                  <c:v>0.32128859657142861</c:v>
                </c:pt>
                <c:pt idx="502">
                  <c:v>0.32486012850000007</c:v>
                </c:pt>
                <c:pt idx="503">
                  <c:v>0.32986424564285721</c:v>
                </c:pt>
                <c:pt idx="504">
                  <c:v>0.33486836278571441</c:v>
                </c:pt>
                <c:pt idx="505">
                  <c:v>0.33987247992857156</c:v>
                </c:pt>
                <c:pt idx="506">
                  <c:v>0.34644208271428578</c:v>
                </c:pt>
                <c:pt idx="507">
                  <c:v>0.35173331007142866</c:v>
                </c:pt>
                <c:pt idx="508">
                  <c:v>0.3571791919285715</c:v>
                </c:pt>
                <c:pt idx="509">
                  <c:v>0.36241009257142859</c:v>
                </c:pt>
                <c:pt idx="510">
                  <c:v>0.36778377185714289</c:v>
                </c:pt>
                <c:pt idx="511">
                  <c:v>0.3724413866428572</c:v>
                </c:pt>
                <c:pt idx="512">
                  <c:v>0.3770990014285715</c:v>
                </c:pt>
                <c:pt idx="513">
                  <c:v>0.38175661621428575</c:v>
                </c:pt>
                <c:pt idx="514">
                  <c:v>0.38627145235714283</c:v>
                </c:pt>
                <c:pt idx="515">
                  <c:v>0.38820784378571427</c:v>
                </c:pt>
                <c:pt idx="516">
                  <c:v>0.39007780114285712</c:v>
                </c:pt>
                <c:pt idx="517">
                  <c:v>0.3912302568571428</c:v>
                </c:pt>
                <c:pt idx="518">
                  <c:v>0.39238271257142854</c:v>
                </c:pt>
                <c:pt idx="519">
                  <c:v>0.39353516828571428</c:v>
                </c:pt>
                <c:pt idx="520">
                  <c:v>0.39468762399999996</c:v>
                </c:pt>
                <c:pt idx="521">
                  <c:v>0.39598285835714286</c:v>
                </c:pt>
                <c:pt idx="522">
                  <c:v>0.3958435313571429</c:v>
                </c:pt>
                <c:pt idx="523">
                  <c:v>0.3958469830000001</c:v>
                </c:pt>
                <c:pt idx="524">
                  <c:v>0.39599321321428577</c:v>
                </c:pt>
                <c:pt idx="525">
                  <c:v>0.39613944342857149</c:v>
                </c:pt>
                <c:pt idx="526">
                  <c:v>0.39628567364285722</c:v>
                </c:pt>
                <c:pt idx="527">
                  <c:v>0.39643190385714283</c:v>
                </c:pt>
                <c:pt idx="528">
                  <c:v>0.39686369135714289</c:v>
                </c:pt>
                <c:pt idx="529">
                  <c:v>0.39715194114285712</c:v>
                </c:pt>
                <c:pt idx="530">
                  <c:v>0.39500115085714288</c:v>
                </c:pt>
                <c:pt idx="531">
                  <c:v>0.39213322235714287</c:v>
                </c:pt>
                <c:pt idx="532">
                  <c:v>0.38883548885714286</c:v>
                </c:pt>
                <c:pt idx="533">
                  <c:v>0.38553775535714285</c:v>
                </c:pt>
                <c:pt idx="534">
                  <c:v>0.38209724321428562</c:v>
                </c:pt>
                <c:pt idx="535">
                  <c:v>0.37287473164285717</c:v>
                </c:pt>
                <c:pt idx="536">
                  <c:v>0.36507163821428573</c:v>
                </c:pt>
                <c:pt idx="537">
                  <c:v>0.35497635178571435</c:v>
                </c:pt>
                <c:pt idx="538">
                  <c:v>0.34488122057142861</c:v>
                </c:pt>
                <c:pt idx="539">
                  <c:v>0.33478608935714282</c:v>
                </c:pt>
                <c:pt idx="540">
                  <c:v>0.32469095814285709</c:v>
                </c:pt>
                <c:pt idx="541">
                  <c:v>0.31459582692857141</c:v>
                </c:pt>
                <c:pt idx="542">
                  <c:v>0.30435791707142856</c:v>
                </c:pt>
                <c:pt idx="543">
                  <c:v>0.29368994757142852</c:v>
                </c:pt>
                <c:pt idx="544">
                  <c:v>0.28560353328571425</c:v>
                </c:pt>
                <c:pt idx="545">
                  <c:v>0.27737553857142855</c:v>
                </c:pt>
                <c:pt idx="546">
                  <c:v>0.26800397614285715</c:v>
                </c:pt>
                <c:pt idx="547">
                  <c:v>0.25863241371428569</c:v>
                </c:pt>
                <c:pt idx="548">
                  <c:v>0.24940362992857143</c:v>
                </c:pt>
                <c:pt idx="549">
                  <c:v>0.24581406692857147</c:v>
                </c:pt>
                <c:pt idx="550">
                  <c:v>0.2408026567857143</c:v>
                </c:pt>
                <c:pt idx="551">
                  <c:v>0.23822625385714291</c:v>
                </c:pt>
                <c:pt idx="552">
                  <c:v>0.23536413850000004</c:v>
                </c:pt>
                <c:pt idx="553">
                  <c:v>0.23264505771428576</c:v>
                </c:pt>
                <c:pt idx="554">
                  <c:v>0.22992597692857139</c:v>
                </c:pt>
                <c:pt idx="555">
                  <c:v>0.22720689614285711</c:v>
                </c:pt>
                <c:pt idx="556">
                  <c:v>0.22448781535714282</c:v>
                </c:pt>
                <c:pt idx="557">
                  <c:v>0.22219939971428571</c:v>
                </c:pt>
                <c:pt idx="558">
                  <c:v>0.21976846892857144</c:v>
                </c:pt>
                <c:pt idx="559">
                  <c:v>0.21819511692857144</c:v>
                </c:pt>
                <c:pt idx="560">
                  <c:v>0.2181951376428572</c:v>
                </c:pt>
                <c:pt idx="561">
                  <c:v>0.21819515835714287</c:v>
                </c:pt>
                <c:pt idx="562">
                  <c:v>0.21819517907142857</c:v>
                </c:pt>
                <c:pt idx="563">
                  <c:v>0.21777287357142858</c:v>
                </c:pt>
                <c:pt idx="564">
                  <c:v>0.22063928621428572</c:v>
                </c:pt>
                <c:pt idx="565">
                  <c:v>0.22250481685714288</c:v>
                </c:pt>
                <c:pt idx="566">
                  <c:v>0.22436635328571433</c:v>
                </c:pt>
                <c:pt idx="567">
                  <c:v>0.22608485107142859</c:v>
                </c:pt>
                <c:pt idx="568">
                  <c:v>0.22780334885714287</c:v>
                </c:pt>
                <c:pt idx="569">
                  <c:v>0.22952184664285716</c:v>
                </c:pt>
                <c:pt idx="570">
                  <c:v>0.23138298764285711</c:v>
                </c:pt>
                <c:pt idx="571">
                  <c:v>0.2335289449285714</c:v>
                </c:pt>
                <c:pt idx="572">
                  <c:v>0.23496032457142851</c:v>
                </c:pt>
                <c:pt idx="573">
                  <c:v>0.23639146192857141</c:v>
                </c:pt>
                <c:pt idx="574">
                  <c:v>0.23782259928571431</c:v>
                </c:pt>
                <c:pt idx="575">
                  <c:v>0.23925373664285718</c:v>
                </c:pt>
                <c:pt idx="576">
                  <c:v>0.24082751714285719</c:v>
                </c:pt>
                <c:pt idx="577">
                  <c:v>0.24353791357142859</c:v>
                </c:pt>
                <c:pt idx="578">
                  <c:v>0.24310210692857143</c:v>
                </c:pt>
                <c:pt idx="579">
                  <c:v>0.24309519271428567</c:v>
                </c:pt>
                <c:pt idx="580">
                  <c:v>0.24380240935714284</c:v>
                </c:pt>
                <c:pt idx="581">
                  <c:v>0.2442235774285714</c:v>
                </c:pt>
                <c:pt idx="582">
                  <c:v>0.24464474550000001</c:v>
                </c:pt>
                <c:pt idx="583">
                  <c:v>0.24435120292857143</c:v>
                </c:pt>
                <c:pt idx="584">
                  <c:v>0.24405821535714289</c:v>
                </c:pt>
                <c:pt idx="585">
                  <c:v>0.24419473314285717</c:v>
                </c:pt>
                <c:pt idx="586">
                  <c:v>0.2454746978571429</c:v>
                </c:pt>
                <c:pt idx="587">
                  <c:v>0.24675604471428575</c:v>
                </c:pt>
                <c:pt idx="588">
                  <c:v>0.24803739157142862</c:v>
                </c:pt>
                <c:pt idx="589">
                  <c:v>0.24931873842857141</c:v>
                </c:pt>
                <c:pt idx="590">
                  <c:v>0.25045744214285709</c:v>
                </c:pt>
                <c:pt idx="591">
                  <c:v>0.25073921292857138</c:v>
                </c:pt>
                <c:pt idx="592">
                  <c:v>0.25116362692857142</c:v>
                </c:pt>
                <c:pt idx="593">
                  <c:v>0.25337699899999999</c:v>
                </c:pt>
                <c:pt idx="594">
                  <c:v>0.25315429078571428</c:v>
                </c:pt>
                <c:pt idx="595">
                  <c:v>0.2532176352142857</c:v>
                </c:pt>
                <c:pt idx="596">
                  <c:v>0.25328097964285717</c:v>
                </c:pt>
                <c:pt idx="597">
                  <c:v>0.25420159964285716</c:v>
                </c:pt>
                <c:pt idx="598">
                  <c:v>0.25490751764285713</c:v>
                </c:pt>
                <c:pt idx="599">
                  <c:v>0.25462174742857147</c:v>
                </c:pt>
                <c:pt idx="600">
                  <c:v>0.25390710792857146</c:v>
                </c:pt>
                <c:pt idx="601">
                  <c:v>0.25361236464285719</c:v>
                </c:pt>
                <c:pt idx="602">
                  <c:v>0.25310277021428573</c:v>
                </c:pt>
                <c:pt idx="603">
                  <c:v>0.25259317578571433</c:v>
                </c:pt>
                <c:pt idx="604">
                  <c:v>0.2518687947142858</c:v>
                </c:pt>
                <c:pt idx="605">
                  <c:v>0.25157220085714294</c:v>
                </c:pt>
                <c:pt idx="606">
                  <c:v>0.25041686935714291</c:v>
                </c:pt>
                <c:pt idx="607">
                  <c:v>0.24733146714285717</c:v>
                </c:pt>
                <c:pt idx="608">
                  <c:v>0.24625715257142852</c:v>
                </c:pt>
                <c:pt idx="609">
                  <c:v>0.24518263849999994</c:v>
                </c:pt>
                <c:pt idx="610">
                  <c:v>0.24410812442857138</c:v>
                </c:pt>
                <c:pt idx="611">
                  <c:v>0.24317678714285712</c:v>
                </c:pt>
                <c:pt idx="612">
                  <c:v>0.241174159</c:v>
                </c:pt>
                <c:pt idx="613">
                  <c:v>0.24001976899999997</c:v>
                </c:pt>
                <c:pt idx="614">
                  <c:v>0.23986467907142855</c:v>
                </c:pt>
                <c:pt idx="615">
                  <c:v>0.23814490364285715</c:v>
                </c:pt>
                <c:pt idx="616">
                  <c:v>0.23663998007142859</c:v>
                </c:pt>
                <c:pt idx="617">
                  <c:v>0.23513505650000002</c:v>
                </c:pt>
                <c:pt idx="618">
                  <c:v>0.23384491957142858</c:v>
                </c:pt>
                <c:pt idx="619">
                  <c:v>0.23212696699999999</c:v>
                </c:pt>
                <c:pt idx="620">
                  <c:v>0.23112220114285711</c:v>
                </c:pt>
                <c:pt idx="621">
                  <c:v>0.23083039499999997</c:v>
                </c:pt>
                <c:pt idx="622">
                  <c:v>0.23068265707142852</c:v>
                </c:pt>
                <c:pt idx="623">
                  <c:v>0.23196493778571428</c:v>
                </c:pt>
                <c:pt idx="624">
                  <c:v>0.23324721849999999</c:v>
                </c:pt>
                <c:pt idx="625">
                  <c:v>0.23424375750000001</c:v>
                </c:pt>
                <c:pt idx="626">
                  <c:v>0.23359616221428572</c:v>
                </c:pt>
                <c:pt idx="627">
                  <c:v>0.23253119692857144</c:v>
                </c:pt>
                <c:pt idx="628">
                  <c:v>0.22903715378571426</c:v>
                </c:pt>
                <c:pt idx="629">
                  <c:v>0.22668789992857144</c:v>
                </c:pt>
                <c:pt idx="630">
                  <c:v>0.22433864535714282</c:v>
                </c:pt>
                <c:pt idx="631">
                  <c:v>0.22198939078571428</c:v>
                </c:pt>
                <c:pt idx="632">
                  <c:v>0.21956886800000003</c:v>
                </c:pt>
                <c:pt idx="633">
                  <c:v>0.2175048215</c:v>
                </c:pt>
                <c:pt idx="634">
                  <c:v>0.21544368271428574</c:v>
                </c:pt>
                <c:pt idx="635">
                  <c:v>0.21209507092857141</c:v>
                </c:pt>
                <c:pt idx="636">
                  <c:v>0.20731931614285709</c:v>
                </c:pt>
                <c:pt idx="637">
                  <c:v>0.20111374221428566</c:v>
                </c:pt>
                <c:pt idx="638">
                  <c:v>0.19490816828571425</c:v>
                </c:pt>
                <c:pt idx="639">
                  <c:v>0.18870259435714279</c:v>
                </c:pt>
                <c:pt idx="640">
                  <c:v>0.18173505599999995</c:v>
                </c:pt>
                <c:pt idx="641">
                  <c:v>0.17461365278571425</c:v>
                </c:pt>
                <c:pt idx="642">
                  <c:v>0.16892172842857142</c:v>
                </c:pt>
                <c:pt idx="643">
                  <c:v>0.16322980407142859</c:v>
                </c:pt>
                <c:pt idx="644">
                  <c:v>0.15753787971428571</c:v>
                </c:pt>
                <c:pt idx="645">
                  <c:v>0.15184595535714288</c:v>
                </c:pt>
                <c:pt idx="646">
                  <c:v>0.14651037207142853</c:v>
                </c:pt>
                <c:pt idx="647">
                  <c:v>0.14067591128571424</c:v>
                </c:pt>
                <c:pt idx="648">
                  <c:v>0.13484145049999996</c:v>
                </c:pt>
                <c:pt idx="649">
                  <c:v>0.1302915092142857</c:v>
                </c:pt>
                <c:pt idx="650">
                  <c:v>0.12673949871428572</c:v>
                </c:pt>
                <c:pt idx="651">
                  <c:v>0.12318748821428573</c:v>
                </c:pt>
                <c:pt idx="652">
                  <c:v>0.11963547771428573</c:v>
                </c:pt>
                <c:pt idx="653">
                  <c:v>0.11608346721428574</c:v>
                </c:pt>
                <c:pt idx="654">
                  <c:v>0.1160803500714286</c:v>
                </c:pt>
                <c:pt idx="655">
                  <c:v>0.12044054950000004</c:v>
                </c:pt>
                <c:pt idx="656">
                  <c:v>0.12394483607142859</c:v>
                </c:pt>
                <c:pt idx="657">
                  <c:v>0.12744912264285715</c:v>
                </c:pt>
                <c:pt idx="658">
                  <c:v>0.13095340921428572</c:v>
                </c:pt>
                <c:pt idx="659">
                  <c:v>0.13445769578571429</c:v>
                </c:pt>
                <c:pt idx="660">
                  <c:v>0.13767690950000003</c:v>
                </c:pt>
                <c:pt idx="661">
                  <c:v>0.1417537637857143</c:v>
                </c:pt>
                <c:pt idx="662">
                  <c:v>0.14682519135714286</c:v>
                </c:pt>
                <c:pt idx="663">
                  <c:v>0.15175658714285717</c:v>
                </c:pt>
                <c:pt idx="664">
                  <c:v>0.1564022067142857</c:v>
                </c:pt>
                <c:pt idx="665">
                  <c:v>0.16104782628571429</c:v>
                </c:pt>
                <c:pt idx="666">
                  <c:v>0.16569344585714285</c:v>
                </c:pt>
                <c:pt idx="667">
                  <c:v>0.16962992107142855</c:v>
                </c:pt>
                <c:pt idx="668">
                  <c:v>0.17441860242857143</c:v>
                </c:pt>
                <c:pt idx="669">
                  <c:v>0.17613123192857144</c:v>
                </c:pt>
                <c:pt idx="670">
                  <c:v>0.1792748487142857</c:v>
                </c:pt>
                <c:pt idx="671">
                  <c:v>0.18241846549999999</c:v>
                </c:pt>
                <c:pt idx="672">
                  <c:v>0.18556208228571427</c:v>
                </c:pt>
                <c:pt idx="673">
                  <c:v>0.18870569907142856</c:v>
                </c:pt>
                <c:pt idx="674">
                  <c:v>0.19170657292857141</c:v>
                </c:pt>
                <c:pt idx="675">
                  <c:v>0.19413487907142857</c:v>
                </c:pt>
                <c:pt idx="676">
                  <c:v>0.19613943757142854</c:v>
                </c:pt>
                <c:pt idx="677">
                  <c:v>0.19878737721428569</c:v>
                </c:pt>
                <c:pt idx="678">
                  <c:v>0.20157831442857141</c:v>
                </c:pt>
                <c:pt idx="679">
                  <c:v>0.2050853200714286</c:v>
                </c:pt>
                <c:pt idx="680">
                  <c:v>0.20859232571428571</c:v>
                </c:pt>
                <c:pt idx="681">
                  <c:v>0.21280847571428571</c:v>
                </c:pt>
                <c:pt idx="682">
                  <c:v>0.21688669992857143</c:v>
                </c:pt>
                <c:pt idx="683">
                  <c:v>0.21982019585714285</c:v>
                </c:pt>
                <c:pt idx="684">
                  <c:v>0.22246514164285711</c:v>
                </c:pt>
                <c:pt idx="685">
                  <c:v>0.2268982464285714</c:v>
                </c:pt>
                <c:pt idx="686">
                  <c:v>0.23283780542857141</c:v>
                </c:pt>
                <c:pt idx="687">
                  <c:v>0.23877736442857142</c:v>
                </c:pt>
                <c:pt idx="688">
                  <c:v>0.24485966635714287</c:v>
                </c:pt>
                <c:pt idx="689">
                  <c:v>0.25108566007142857</c:v>
                </c:pt>
                <c:pt idx="690">
                  <c:v>0.2594648228571429</c:v>
                </c:pt>
                <c:pt idx="691">
                  <c:v>0.26791913785714289</c:v>
                </c:pt>
                <c:pt idx="692">
                  <c:v>0.27795120592857142</c:v>
                </c:pt>
                <c:pt idx="693">
                  <c:v>0.28640385792857143</c:v>
                </c:pt>
                <c:pt idx="694">
                  <c:v>0.29485650992857143</c:v>
                </c:pt>
                <c:pt idx="695">
                  <c:v>0.30230682021428568</c:v>
                </c:pt>
                <c:pt idx="696">
                  <c:v>0.30932840742857143</c:v>
                </c:pt>
                <c:pt idx="697">
                  <c:v>0.31649277321428565</c:v>
                </c:pt>
                <c:pt idx="698">
                  <c:v>0.32337091364285714</c:v>
                </c:pt>
                <c:pt idx="699">
                  <c:v>0.32831811649999992</c:v>
                </c:pt>
                <c:pt idx="700">
                  <c:v>0.33233253792857137</c:v>
                </c:pt>
                <c:pt idx="701">
                  <c:v>0.33634695935714282</c:v>
                </c:pt>
                <c:pt idx="702">
                  <c:v>0.34036138078571421</c:v>
                </c:pt>
                <c:pt idx="703">
                  <c:v>0.34509346264285717</c:v>
                </c:pt>
                <c:pt idx="704">
                  <c:v>0.34710154978571428</c:v>
                </c:pt>
                <c:pt idx="705">
                  <c:v>0.34824860985714295</c:v>
                </c:pt>
                <c:pt idx="706">
                  <c:v>0.34781791685714286</c:v>
                </c:pt>
                <c:pt idx="707">
                  <c:v>0.34825057149999999</c:v>
                </c:pt>
                <c:pt idx="708">
                  <c:v>0.34868322614285718</c:v>
                </c:pt>
                <c:pt idx="709">
                  <c:v>0.35011822249999996</c:v>
                </c:pt>
                <c:pt idx="710">
                  <c:v>0.35126766157142858</c:v>
                </c:pt>
                <c:pt idx="711">
                  <c:v>0.35155574849999999</c:v>
                </c:pt>
                <c:pt idx="712">
                  <c:v>0.35184224442857143</c:v>
                </c:pt>
                <c:pt idx="713">
                  <c:v>0.35198466164285713</c:v>
                </c:pt>
                <c:pt idx="714">
                  <c:v>0.35155340607142854</c:v>
                </c:pt>
                <c:pt idx="715">
                  <c:v>0.3511221504999999</c:v>
                </c:pt>
                <c:pt idx="716">
                  <c:v>0.35083367349999994</c:v>
                </c:pt>
                <c:pt idx="717">
                  <c:v>0.34954526378571421</c:v>
                </c:pt>
                <c:pt idx="718">
                  <c:v>0.34725099578571422</c:v>
                </c:pt>
                <c:pt idx="719">
                  <c:v>0.34467119921428574</c:v>
                </c:pt>
                <c:pt idx="720">
                  <c:v>0.34151695471428573</c:v>
                </c:pt>
                <c:pt idx="721">
                  <c:v>0.33729020864285714</c:v>
                </c:pt>
                <c:pt idx="722">
                  <c:v>0.33306346257142855</c:v>
                </c:pt>
                <c:pt idx="723">
                  <c:v>0.32912227378571429</c:v>
                </c:pt>
                <c:pt idx="724">
                  <c:v>0.32460997050000001</c:v>
                </c:pt>
                <c:pt idx="725">
                  <c:v>0.32124457664285716</c:v>
                </c:pt>
                <c:pt idx="726">
                  <c:v>0.31773243664285722</c:v>
                </c:pt>
                <c:pt idx="727">
                  <c:v>0.31436437528571426</c:v>
                </c:pt>
                <c:pt idx="728">
                  <c:v>0.31099631392857141</c:v>
                </c:pt>
                <c:pt idx="729">
                  <c:v>0.30762825257142856</c:v>
                </c:pt>
                <c:pt idx="730">
                  <c:v>0.30411741264285713</c:v>
                </c:pt>
                <c:pt idx="731">
                  <c:v>0.30088793185714291</c:v>
                </c:pt>
                <c:pt idx="732">
                  <c:v>0.29852153071428578</c:v>
                </c:pt>
                <c:pt idx="733">
                  <c:v>0.29701318735714288</c:v>
                </c:pt>
                <c:pt idx="734">
                  <c:v>0.29493463271428577</c:v>
                </c:pt>
                <c:pt idx="735">
                  <c:v>0.29392857964285718</c:v>
                </c:pt>
                <c:pt idx="736">
                  <c:v>0.29292252657142864</c:v>
                </c:pt>
                <c:pt idx="737">
                  <c:v>0.29163091621428577</c:v>
                </c:pt>
                <c:pt idx="738">
                  <c:v>0.29076764171428582</c:v>
                </c:pt>
                <c:pt idx="739">
                  <c:v>0.28947603135714289</c:v>
                </c:pt>
                <c:pt idx="740">
                  <c:v>0.28704587785714292</c:v>
                </c:pt>
                <c:pt idx="741">
                  <c:v>0.28389858614285718</c:v>
                </c:pt>
                <c:pt idx="742">
                  <c:v>0.28075129442857139</c:v>
                </c:pt>
                <c:pt idx="743">
                  <c:v>0.2776040027142857</c:v>
                </c:pt>
                <c:pt idx="744">
                  <c:v>0.2743139323571428</c:v>
                </c:pt>
                <c:pt idx="745">
                  <c:v>0.27088108335714284</c:v>
                </c:pt>
                <c:pt idx="746">
                  <c:v>0.26759101300000004</c:v>
                </c:pt>
                <c:pt idx="747">
                  <c:v>0.26386963685714288</c:v>
                </c:pt>
                <c:pt idx="748">
                  <c:v>0.2615784771428572</c:v>
                </c:pt>
                <c:pt idx="749">
                  <c:v>0.2595734157857143</c:v>
                </c:pt>
                <c:pt idx="750">
                  <c:v>0.25756835442857146</c:v>
                </c:pt>
                <c:pt idx="751">
                  <c:v>0.25556329307142861</c:v>
                </c:pt>
                <c:pt idx="752">
                  <c:v>0.25398731400000002</c:v>
                </c:pt>
                <c:pt idx="753">
                  <c:v>0.25241133492857143</c:v>
                </c:pt>
                <c:pt idx="754">
                  <c:v>0.25369795557142855</c:v>
                </c:pt>
                <c:pt idx="755">
                  <c:v>0.25670058128571427</c:v>
                </c:pt>
                <c:pt idx="756">
                  <c:v>0.25984591721428568</c:v>
                </c:pt>
                <c:pt idx="757">
                  <c:v>0.26299125314285715</c:v>
                </c:pt>
                <c:pt idx="758">
                  <c:v>0.26627936771428573</c:v>
                </c:pt>
                <c:pt idx="759">
                  <c:v>0.26942470364285714</c:v>
                </c:pt>
                <c:pt idx="760">
                  <c:v>0.27257003957142856</c:v>
                </c:pt>
                <c:pt idx="761">
                  <c:v>0.27571838942857141</c:v>
                </c:pt>
                <c:pt idx="762">
                  <c:v>0.28015594507142855</c:v>
                </c:pt>
                <c:pt idx="763">
                  <c:v>0.28445062271428567</c:v>
                </c:pt>
                <c:pt idx="764">
                  <c:v>0.28874530035714285</c:v>
                </c:pt>
                <c:pt idx="765">
                  <c:v>0.29303997799999998</c:v>
                </c:pt>
                <c:pt idx="766">
                  <c:v>0.29733390921428571</c:v>
                </c:pt>
                <c:pt idx="767">
                  <c:v>0.30206013857142855</c:v>
                </c:pt>
                <c:pt idx="768">
                  <c:v>0.305354458</c:v>
                </c:pt>
                <c:pt idx="769">
                  <c:v>0.30779268921428576</c:v>
                </c:pt>
                <c:pt idx="770">
                  <c:v>0.31008821021428579</c:v>
                </c:pt>
                <c:pt idx="771">
                  <c:v>0.3123837312142857</c:v>
                </c:pt>
                <c:pt idx="772">
                  <c:v>0.31467925221428572</c:v>
                </c:pt>
                <c:pt idx="773">
                  <c:v>0.31711755185714285</c:v>
                </c:pt>
                <c:pt idx="774">
                  <c:v>0.31955585149999999</c:v>
                </c:pt>
                <c:pt idx="775">
                  <c:v>0.32326962085714284</c:v>
                </c:pt>
                <c:pt idx="776">
                  <c:v>0.32555140585714282</c:v>
                </c:pt>
                <c:pt idx="777">
                  <c:v>0.32797645435714279</c:v>
                </c:pt>
                <c:pt idx="778">
                  <c:v>0.33040150285714287</c:v>
                </c:pt>
                <c:pt idx="779">
                  <c:v>0.33183483657142848</c:v>
                </c:pt>
                <c:pt idx="780">
                  <c:v>0.33555780899999993</c:v>
                </c:pt>
                <c:pt idx="781">
                  <c:v>0.34056894357142847</c:v>
                </c:pt>
                <c:pt idx="782">
                  <c:v>0.34601099164285704</c:v>
                </c:pt>
                <c:pt idx="783">
                  <c:v>0.35159581835714288</c:v>
                </c:pt>
                <c:pt idx="784">
                  <c:v>0.35917707685714284</c:v>
                </c:pt>
                <c:pt idx="785">
                  <c:v>0.36675833535714292</c:v>
                </c:pt>
                <c:pt idx="786">
                  <c:v>0.37462515114285722</c:v>
                </c:pt>
                <c:pt idx="787">
                  <c:v>0.38249196692857146</c:v>
                </c:pt>
                <c:pt idx="788">
                  <c:v>0.39193700085714289</c:v>
                </c:pt>
                <c:pt idx="789">
                  <c:v>0.39968303092857144</c:v>
                </c:pt>
                <c:pt idx="790">
                  <c:v>0.40742906100000004</c:v>
                </c:pt>
                <c:pt idx="791">
                  <c:v>0.41759655621428571</c:v>
                </c:pt>
                <c:pt idx="792">
                  <c:v>0.42776405142857143</c:v>
                </c:pt>
                <c:pt idx="793">
                  <c:v>0.43506809835714283</c:v>
                </c:pt>
                <c:pt idx="794">
                  <c:v>0.44322377664285717</c:v>
                </c:pt>
                <c:pt idx="795">
                  <c:v>0.44965899464285713</c:v>
                </c:pt>
                <c:pt idx="796">
                  <c:v>0.45609354807142849</c:v>
                </c:pt>
                <c:pt idx="797">
                  <c:v>0.46238532285714279</c:v>
                </c:pt>
                <c:pt idx="798">
                  <c:v>0.4666806658571428</c:v>
                </c:pt>
                <c:pt idx="799">
                  <c:v>0.4709760088571428</c:v>
                </c:pt>
                <c:pt idx="800">
                  <c:v>0.47498579457142848</c:v>
                </c:pt>
                <c:pt idx="801">
                  <c:v>0.47899558028571426</c:v>
                </c:pt>
                <c:pt idx="802">
                  <c:v>0.47715085649999989</c:v>
                </c:pt>
                <c:pt idx="803">
                  <c:v>0.47986350157142849</c:v>
                </c:pt>
                <c:pt idx="804">
                  <c:v>0.48257614664285697</c:v>
                </c:pt>
                <c:pt idx="805">
                  <c:v>0.48258084271428558</c:v>
                </c:pt>
                <c:pt idx="806">
                  <c:v>0.48258553878571409</c:v>
                </c:pt>
                <c:pt idx="807">
                  <c:v>0.48644539792857128</c:v>
                </c:pt>
                <c:pt idx="808">
                  <c:v>0.48687921964285696</c:v>
                </c:pt>
                <c:pt idx="809">
                  <c:v>0.4874552807857141</c:v>
                </c:pt>
                <c:pt idx="810">
                  <c:v>0.48717045121428565</c:v>
                </c:pt>
                <c:pt idx="811">
                  <c:v>0.48688562164285715</c:v>
                </c:pt>
                <c:pt idx="812">
                  <c:v>0.48660079207142853</c:v>
                </c:pt>
                <c:pt idx="813">
                  <c:v>0.48631596250000003</c:v>
                </c:pt>
                <c:pt idx="814">
                  <c:v>0.48588835435714289</c:v>
                </c:pt>
                <c:pt idx="815">
                  <c:v>0.48545250221428576</c:v>
                </c:pt>
                <c:pt idx="816">
                  <c:v>0.48929294142857144</c:v>
                </c:pt>
                <c:pt idx="817">
                  <c:v>0.48899774242857147</c:v>
                </c:pt>
                <c:pt idx="818">
                  <c:v>0.48870254342857145</c:v>
                </c:pt>
                <c:pt idx="819">
                  <c:v>0.48840734442857148</c:v>
                </c:pt>
                <c:pt idx="820">
                  <c:v>0.48811214542857145</c:v>
                </c:pt>
                <c:pt idx="821">
                  <c:v>0.48781694642857143</c:v>
                </c:pt>
                <c:pt idx="822">
                  <c:v>0.48737817892857144</c:v>
                </c:pt>
                <c:pt idx="823">
                  <c:v>0.48708272921428569</c:v>
                </c:pt>
                <c:pt idx="824">
                  <c:v>0.48692892035714286</c:v>
                </c:pt>
                <c:pt idx="825">
                  <c:v>0.48677511150000002</c:v>
                </c:pt>
                <c:pt idx="826">
                  <c:v>0.48662130264285713</c:v>
                </c:pt>
                <c:pt idx="827">
                  <c:v>0.4864674937857143</c:v>
                </c:pt>
                <c:pt idx="828">
                  <c:v>0.48631368485714288</c:v>
                </c:pt>
                <c:pt idx="829">
                  <c:v>0.48659645578571425</c:v>
                </c:pt>
                <c:pt idx="830">
                  <c:v>0.48645089085714283</c:v>
                </c:pt>
                <c:pt idx="831">
                  <c:v>0.4867350369285714</c:v>
                </c:pt>
                <c:pt idx="832">
                  <c:v>0.48730603957142854</c:v>
                </c:pt>
                <c:pt idx="833">
                  <c:v>0.48816394157142851</c:v>
                </c:pt>
                <c:pt idx="834">
                  <c:v>0.48902184357142847</c:v>
                </c:pt>
                <c:pt idx="835">
                  <c:v>0.48987974557142844</c:v>
                </c:pt>
                <c:pt idx="836">
                  <c:v>0.49073764757142851</c:v>
                </c:pt>
                <c:pt idx="837">
                  <c:v>0.49346453314285704</c:v>
                </c:pt>
                <c:pt idx="838">
                  <c:v>0.4976279432857143</c:v>
                </c:pt>
                <c:pt idx="839">
                  <c:v>0.5017913534285714</c:v>
                </c:pt>
                <c:pt idx="840">
                  <c:v>0.50595476357142866</c:v>
                </c:pt>
                <c:pt idx="841">
                  <c:v>0.51011817371428581</c:v>
                </c:pt>
                <c:pt idx="842">
                  <c:v>0.51442436250000012</c:v>
                </c:pt>
                <c:pt idx="843">
                  <c:v>0.51901827350000007</c:v>
                </c:pt>
                <c:pt idx="844">
                  <c:v>0.52590957585714293</c:v>
                </c:pt>
                <c:pt idx="845">
                  <c:v>0.53308864507142861</c:v>
                </c:pt>
                <c:pt idx="846">
                  <c:v>0.54055389814285715</c:v>
                </c:pt>
                <c:pt idx="847">
                  <c:v>0.54874088121428577</c:v>
                </c:pt>
                <c:pt idx="848">
                  <c:v>0.55692786428571428</c:v>
                </c:pt>
                <c:pt idx="849">
                  <c:v>0.56439878921428566</c:v>
                </c:pt>
                <c:pt idx="850">
                  <c:v>0.57272855092857144</c:v>
                </c:pt>
                <c:pt idx="851">
                  <c:v>0.57876099321428565</c:v>
                </c:pt>
                <c:pt idx="852">
                  <c:v>0.58421958185714284</c:v>
                </c:pt>
                <c:pt idx="853">
                  <c:v>0.58967817049999993</c:v>
                </c:pt>
                <c:pt idx="854">
                  <c:v>0.59513194021428562</c:v>
                </c:pt>
                <c:pt idx="855">
                  <c:v>0.60058570992857152</c:v>
                </c:pt>
                <c:pt idx="856">
                  <c:v>0.6060394796428572</c:v>
                </c:pt>
                <c:pt idx="857">
                  <c:v>0.61221145307142866</c:v>
                </c:pt>
                <c:pt idx="858">
                  <c:v>0.61708659307142877</c:v>
                </c:pt>
                <c:pt idx="859">
                  <c:v>0.62138661914285731</c:v>
                </c:pt>
                <c:pt idx="860">
                  <c:v>0.62511360478571443</c:v>
                </c:pt>
                <c:pt idx="861">
                  <c:v>0.62783196107142858</c:v>
                </c:pt>
                <c:pt idx="862">
                  <c:v>0.63055031735714284</c:v>
                </c:pt>
                <c:pt idx="863">
                  <c:v>0.63434324842857137</c:v>
                </c:pt>
                <c:pt idx="864">
                  <c:v>0.63706160471428563</c:v>
                </c:pt>
                <c:pt idx="865">
                  <c:v>0.64028125628571431</c:v>
                </c:pt>
                <c:pt idx="866">
                  <c:v>0.64508743235714283</c:v>
                </c:pt>
                <c:pt idx="867">
                  <c:v>0.64758903885714292</c:v>
                </c:pt>
                <c:pt idx="868">
                  <c:v>0.6500954642857143</c:v>
                </c:pt>
                <c:pt idx="869">
                  <c:v>0.65260188971428579</c:v>
                </c:pt>
                <c:pt idx="870">
                  <c:v>0.65510831514285717</c:v>
                </c:pt>
                <c:pt idx="871">
                  <c:v>0.65618047878571428</c:v>
                </c:pt>
                <c:pt idx="872">
                  <c:v>0.65783032592857127</c:v>
                </c:pt>
                <c:pt idx="873">
                  <c:v>0.65977120357142849</c:v>
                </c:pt>
                <c:pt idx="874">
                  <c:v>0.66156926692857143</c:v>
                </c:pt>
                <c:pt idx="875">
                  <c:v>0.66336733028571426</c:v>
                </c:pt>
                <c:pt idx="876">
                  <c:v>0.66516539364285709</c:v>
                </c:pt>
                <c:pt idx="877">
                  <c:v>0.66674775464285718</c:v>
                </c:pt>
                <c:pt idx="878">
                  <c:v>0.66840195550000003</c:v>
                </c:pt>
                <c:pt idx="879">
                  <c:v>0.66969763971428564</c:v>
                </c:pt>
                <c:pt idx="880">
                  <c:v>0.66782181249999994</c:v>
                </c:pt>
                <c:pt idx="881">
                  <c:v>0.6682505548571428</c:v>
                </c:pt>
                <c:pt idx="882">
                  <c:v>0.66867929721428576</c:v>
                </c:pt>
                <c:pt idx="883">
                  <c:v>0.6691080395714285</c:v>
                </c:pt>
                <c:pt idx="884">
                  <c:v>0.66953678192857136</c:v>
                </c:pt>
                <c:pt idx="885">
                  <c:v>0.66996552428571421</c:v>
                </c:pt>
                <c:pt idx="886">
                  <c:v>0.6698230093571429</c:v>
                </c:pt>
                <c:pt idx="887">
                  <c:v>0.66953156978571438</c:v>
                </c:pt>
                <c:pt idx="888">
                  <c:v>0.66938294450000002</c:v>
                </c:pt>
                <c:pt idx="889">
                  <c:v>0.66952204407142857</c:v>
                </c:pt>
                <c:pt idx="890">
                  <c:v>0.66966114364285712</c:v>
                </c:pt>
                <c:pt idx="891">
                  <c:v>0.66922898600000003</c:v>
                </c:pt>
                <c:pt idx="892">
                  <c:v>0.66908350514285708</c:v>
                </c:pt>
                <c:pt idx="893">
                  <c:v>0.66893908664285717</c:v>
                </c:pt>
                <c:pt idx="894">
                  <c:v>0.66994888071428582</c:v>
                </c:pt>
                <c:pt idx="895">
                  <c:v>0.67095867478571436</c:v>
                </c:pt>
                <c:pt idx="896">
                  <c:v>0.67254416064285727</c:v>
                </c:pt>
                <c:pt idx="897">
                  <c:v>0.67412964649999996</c:v>
                </c:pt>
                <c:pt idx="898">
                  <c:v>0.67571513235714276</c:v>
                </c:pt>
                <c:pt idx="899">
                  <c:v>0.67974137385714273</c:v>
                </c:pt>
                <c:pt idx="900">
                  <c:v>0.68448684685714267</c:v>
                </c:pt>
                <c:pt idx="901">
                  <c:v>0.69169455785714284</c:v>
                </c:pt>
                <c:pt idx="902">
                  <c:v>0.70019716392857145</c:v>
                </c:pt>
                <c:pt idx="903">
                  <c:v>0.70913327478571442</c:v>
                </c:pt>
                <c:pt idx="904">
                  <c:v>0.71806938564285727</c:v>
                </c:pt>
                <c:pt idx="905">
                  <c:v>0.7274339394285716</c:v>
                </c:pt>
                <c:pt idx="906">
                  <c:v>0.73622577585714288</c:v>
                </c:pt>
                <c:pt idx="907">
                  <c:v>0.74746239292857142</c:v>
                </c:pt>
                <c:pt idx="908">
                  <c:v>0.75841486407142844</c:v>
                </c:pt>
                <c:pt idx="909">
                  <c:v>0.76864755942857133</c:v>
                </c:pt>
                <c:pt idx="910">
                  <c:v>0.77975402171428565</c:v>
                </c:pt>
                <c:pt idx="911">
                  <c:v>0.79086048399999986</c:v>
                </c:pt>
                <c:pt idx="912">
                  <c:v>0.80225257492857149</c:v>
                </c:pt>
                <c:pt idx="913">
                  <c:v>0.81098536392857146</c:v>
                </c:pt>
                <c:pt idx="914">
                  <c:v>0.82015292057142841</c:v>
                </c:pt>
                <c:pt idx="915">
                  <c:v>0.82779018192857134</c:v>
                </c:pt>
                <c:pt idx="916">
                  <c:v>0.83398973392857145</c:v>
                </c:pt>
                <c:pt idx="917">
                  <c:v>0.84018650042857146</c:v>
                </c:pt>
                <c:pt idx="918">
                  <c:v>0.84638326692857146</c:v>
                </c:pt>
                <c:pt idx="919">
                  <c:v>0.85243721914285708</c:v>
                </c:pt>
                <c:pt idx="920">
                  <c:v>0.85920670300000002</c:v>
                </c:pt>
                <c:pt idx="921">
                  <c:v>0.8632447152142857</c:v>
                </c:pt>
                <c:pt idx="922">
                  <c:v>0.86627762071428571</c:v>
                </c:pt>
                <c:pt idx="923">
                  <c:v>0.87017311628571437</c:v>
                </c:pt>
                <c:pt idx="924">
                  <c:v>0.87233067192857139</c:v>
                </c:pt>
                <c:pt idx="925">
                  <c:v>0.87448822757142852</c:v>
                </c:pt>
                <c:pt idx="926">
                  <c:v>0.87636015457142846</c:v>
                </c:pt>
                <c:pt idx="927">
                  <c:v>0.87888613428571405</c:v>
                </c:pt>
                <c:pt idx="928">
                  <c:v>0.88052172292857134</c:v>
                </c:pt>
                <c:pt idx="929">
                  <c:v>0.88108408678571426</c:v>
                </c:pt>
                <c:pt idx="930">
                  <c:v>0.88164645064285718</c:v>
                </c:pt>
                <c:pt idx="931">
                  <c:v>0.8822165546428572</c:v>
                </c:pt>
                <c:pt idx="932">
                  <c:v>0.8827866586428571</c:v>
                </c:pt>
                <c:pt idx="933">
                  <c:v>0.88349957692857128</c:v>
                </c:pt>
                <c:pt idx="934">
                  <c:v>0.8840696809285713</c:v>
                </c:pt>
                <c:pt idx="935">
                  <c:v>0.8849254135714284</c:v>
                </c:pt>
                <c:pt idx="936">
                  <c:v>0.88722346235714256</c:v>
                </c:pt>
                <c:pt idx="937">
                  <c:v>0.88952302721428544</c:v>
                </c:pt>
                <c:pt idx="938">
                  <c:v>0.89212374849999976</c:v>
                </c:pt>
                <c:pt idx="939">
                  <c:v>0.89472446978571418</c:v>
                </c:pt>
                <c:pt idx="940">
                  <c:v>0.89746800535714277</c:v>
                </c:pt>
                <c:pt idx="941">
                  <c:v>0.8996332202142856</c:v>
                </c:pt>
                <c:pt idx="942">
                  <c:v>0.90094856142857149</c:v>
                </c:pt>
                <c:pt idx="943">
                  <c:v>0.90197827407142861</c:v>
                </c:pt>
                <c:pt idx="944">
                  <c:v>0.90286226421428573</c:v>
                </c:pt>
                <c:pt idx="945">
                  <c:v>0.9030200700714287</c:v>
                </c:pt>
                <c:pt idx="946">
                  <c:v>0.90317787592857157</c:v>
                </c:pt>
                <c:pt idx="947">
                  <c:v>0.90347849607142883</c:v>
                </c:pt>
                <c:pt idx="948">
                  <c:v>0.90335067335714303</c:v>
                </c:pt>
                <c:pt idx="949">
                  <c:v>0.90322285064285723</c:v>
                </c:pt>
                <c:pt idx="950">
                  <c:v>0.90222231421428589</c:v>
                </c:pt>
                <c:pt idx="951">
                  <c:v>0.90107744742857154</c:v>
                </c:pt>
                <c:pt idx="952">
                  <c:v>0.90035260342857171</c:v>
                </c:pt>
                <c:pt idx="953">
                  <c:v>0.89962775942857165</c:v>
                </c:pt>
                <c:pt idx="954">
                  <c:v>0.89918854400000015</c:v>
                </c:pt>
                <c:pt idx="955">
                  <c:v>0.89889214285714303</c:v>
                </c:pt>
                <c:pt idx="956">
                  <c:v>0.8991804893571429</c:v>
                </c:pt>
                <c:pt idx="957">
                  <c:v>0.90034354035714304</c:v>
                </c:pt>
                <c:pt idx="958">
                  <c:v>0.90193881007142873</c:v>
                </c:pt>
                <c:pt idx="959">
                  <c:v>0.90180473457142873</c:v>
                </c:pt>
                <c:pt idx="960">
                  <c:v>0.90167065907142874</c:v>
                </c:pt>
                <c:pt idx="961">
                  <c:v>0.90125095500000008</c:v>
                </c:pt>
                <c:pt idx="962">
                  <c:v>0.90111687942857166</c:v>
                </c:pt>
                <c:pt idx="963">
                  <c:v>0.90169970614285722</c:v>
                </c:pt>
                <c:pt idx="964">
                  <c:v>0.90214422071428579</c:v>
                </c:pt>
                <c:pt idx="965">
                  <c:v>0.9024459210000001</c:v>
                </c:pt>
                <c:pt idx="966">
                  <c:v>0.90231492328571439</c:v>
                </c:pt>
                <c:pt idx="967">
                  <c:v>0.90218392557142857</c:v>
                </c:pt>
                <c:pt idx="968">
                  <c:v>0.90162448500000014</c:v>
                </c:pt>
                <c:pt idx="969">
                  <c:v>0.90135356085714313</c:v>
                </c:pt>
                <c:pt idx="970">
                  <c:v>0.90035980421428596</c:v>
                </c:pt>
                <c:pt idx="971">
                  <c:v>0.89936181314285724</c:v>
                </c:pt>
                <c:pt idx="972">
                  <c:v>0.89850576878571442</c:v>
                </c:pt>
                <c:pt idx="973">
                  <c:v>0.90010671685714294</c:v>
                </c:pt>
                <c:pt idx="974">
                  <c:v>0.90170766492857157</c:v>
                </c:pt>
                <c:pt idx="975">
                  <c:v>0.90330861300000009</c:v>
                </c:pt>
                <c:pt idx="976">
                  <c:v>0.90519518971428581</c:v>
                </c:pt>
                <c:pt idx="977">
                  <c:v>0.90622204985714283</c:v>
                </c:pt>
                <c:pt idx="978">
                  <c:v>0.90810250028571426</c:v>
                </c:pt>
                <c:pt idx="979">
                  <c:v>0.90969732214285715</c:v>
                </c:pt>
                <c:pt idx="980">
                  <c:v>0.91129214400000003</c:v>
                </c:pt>
                <c:pt idx="981">
                  <c:v>0.91288696585714302</c:v>
                </c:pt>
                <c:pt idx="982">
                  <c:v>0.9144817877142859</c:v>
                </c:pt>
                <c:pt idx="983">
                  <c:v>0.91578809314285725</c:v>
                </c:pt>
                <c:pt idx="984">
                  <c:v>0.91724010071428597</c:v>
                </c:pt>
                <c:pt idx="985">
                  <c:v>0.91810726678571442</c:v>
                </c:pt>
                <c:pt idx="986">
                  <c:v>0.91868694628571446</c:v>
                </c:pt>
                <c:pt idx="987">
                  <c:v>0.91853897857142874</c:v>
                </c:pt>
                <c:pt idx="988">
                  <c:v>0.91839101085714281</c:v>
                </c:pt>
                <c:pt idx="989">
                  <c:v>0.91838585742857148</c:v>
                </c:pt>
                <c:pt idx="990">
                  <c:v>0.91795032964285717</c:v>
                </c:pt>
                <c:pt idx="991">
                  <c:v>0.91765761614285701</c:v>
                </c:pt>
                <c:pt idx="992">
                  <c:v>0.91708256957142853</c:v>
                </c:pt>
                <c:pt idx="993">
                  <c:v>0.91520061214285708</c:v>
                </c:pt>
                <c:pt idx="994">
                  <c:v>0.91446731849999996</c:v>
                </c:pt>
                <c:pt idx="995">
                  <c:v>0.91373402485714295</c:v>
                </c:pt>
                <c:pt idx="996">
                  <c:v>0.91300073121428582</c:v>
                </c:pt>
                <c:pt idx="997">
                  <c:v>0.9122674375714287</c:v>
                </c:pt>
                <c:pt idx="998">
                  <c:v>0.91181977250000013</c:v>
                </c:pt>
                <c:pt idx="999">
                  <c:v>0.91079401407142868</c:v>
                </c:pt>
                <c:pt idx="1000">
                  <c:v>0.9096303444285716</c:v>
                </c:pt>
                <c:pt idx="1001">
                  <c:v>0.90773975957142861</c:v>
                </c:pt>
                <c:pt idx="1002">
                  <c:v>0.90584917471428572</c:v>
                </c:pt>
                <c:pt idx="1003">
                  <c:v>0.90324451835714281</c:v>
                </c:pt>
                <c:pt idx="1004">
                  <c:v>0.9009274220714284</c:v>
                </c:pt>
                <c:pt idx="1005">
                  <c:v>0.89861032578571398</c:v>
                </c:pt>
                <c:pt idx="1006">
                  <c:v>0.8975809217142855</c:v>
                </c:pt>
                <c:pt idx="1007">
                  <c:v>0.89828850992857123</c:v>
                </c:pt>
                <c:pt idx="1008">
                  <c:v>0.89784797814285688</c:v>
                </c:pt>
                <c:pt idx="1009">
                  <c:v>0.89740744635714276</c:v>
                </c:pt>
                <c:pt idx="1010">
                  <c:v>0.8971097288571428</c:v>
                </c:pt>
                <c:pt idx="1011">
                  <c:v>0.89666919707142867</c:v>
                </c:pt>
                <c:pt idx="1012">
                  <c:v>0.89594303671428577</c:v>
                </c:pt>
                <c:pt idx="1013">
                  <c:v>0.89492943021428573</c:v>
                </c:pt>
                <c:pt idx="1014">
                  <c:v>0.89419840714285714</c:v>
                </c:pt>
                <c:pt idx="1015">
                  <c:v>0.89419429928571426</c:v>
                </c:pt>
                <c:pt idx="1016">
                  <c:v>0.89419019142857137</c:v>
                </c:pt>
                <c:pt idx="1017">
                  <c:v>0.8949001550714285</c:v>
                </c:pt>
                <c:pt idx="1018">
                  <c:v>0.89524894085714279</c:v>
                </c:pt>
                <c:pt idx="1019">
                  <c:v>0.89502123235714293</c:v>
                </c:pt>
                <c:pt idx="1020">
                  <c:v>0.89285354650000015</c:v>
                </c:pt>
                <c:pt idx="1021">
                  <c:v>0.89068422207142872</c:v>
                </c:pt>
                <c:pt idx="1022">
                  <c:v>0.88851435385714284</c:v>
                </c:pt>
                <c:pt idx="1023">
                  <c:v>0.88634448564285739</c:v>
                </c:pt>
                <c:pt idx="1024">
                  <c:v>0.88417461742857151</c:v>
                </c:pt>
                <c:pt idx="1025">
                  <c:v>0.88200474921428573</c:v>
                </c:pt>
                <c:pt idx="1026">
                  <c:v>0.87954555500000009</c:v>
                </c:pt>
                <c:pt idx="1027">
                  <c:v>0.87780894128571441</c:v>
                </c:pt>
                <c:pt idx="1028">
                  <c:v>0.8752033290000002</c:v>
                </c:pt>
                <c:pt idx="1029">
                  <c:v>0.87216569064285732</c:v>
                </c:pt>
                <c:pt idx="1030">
                  <c:v>0.86912805228571444</c:v>
                </c:pt>
                <c:pt idx="1031">
                  <c:v>0.86609041392857145</c:v>
                </c:pt>
                <c:pt idx="1032">
                  <c:v>0.86305313735714295</c:v>
                </c:pt>
                <c:pt idx="1033">
                  <c:v>0.86059235507142862</c:v>
                </c:pt>
                <c:pt idx="1034">
                  <c:v>0.85863950192857141</c:v>
                </c:pt>
                <c:pt idx="1035">
                  <c:v>0.85697581750000007</c:v>
                </c:pt>
                <c:pt idx="1036">
                  <c:v>0.8553121330714285</c:v>
                </c:pt>
                <c:pt idx="1037">
                  <c:v>0.85364844864285705</c:v>
                </c:pt>
                <c:pt idx="1038">
                  <c:v>0.85184194992857143</c:v>
                </c:pt>
                <c:pt idx="1039">
                  <c:v>0.85046389407142853</c:v>
                </c:pt>
                <c:pt idx="1040">
                  <c:v>0.84880390699999997</c:v>
                </c:pt>
                <c:pt idx="1041">
                  <c:v>0.84814782157142854</c:v>
                </c:pt>
                <c:pt idx="1042">
                  <c:v>0.84807510614285708</c:v>
                </c:pt>
                <c:pt idx="1043">
                  <c:v>0.8484344167857143</c:v>
                </c:pt>
                <c:pt idx="1044">
                  <c:v>0.8487937274285714</c:v>
                </c:pt>
                <c:pt idx="1045">
                  <c:v>0.84886740942857142</c:v>
                </c:pt>
                <c:pt idx="1046">
                  <c:v>0.84915909321428573</c:v>
                </c:pt>
                <c:pt idx="1047">
                  <c:v>0.85009325407142866</c:v>
                </c:pt>
                <c:pt idx="1048">
                  <c:v>0.85117177092857155</c:v>
                </c:pt>
                <c:pt idx="1049">
                  <c:v>0.85210393335714296</c:v>
                </c:pt>
                <c:pt idx="1050">
                  <c:v>0.85274801021428559</c:v>
                </c:pt>
                <c:pt idx="1051">
                  <c:v>0.85339208707142866</c:v>
                </c:pt>
                <c:pt idx="1052">
                  <c:v>0.85403616392857151</c:v>
                </c:pt>
                <c:pt idx="1053">
                  <c:v>0.85403062621428572</c:v>
                </c:pt>
                <c:pt idx="1054">
                  <c:v>0.85402033392857146</c:v>
                </c:pt>
                <c:pt idx="1055">
                  <c:v>0.85300628471428586</c:v>
                </c:pt>
                <c:pt idx="1056">
                  <c:v>0.85156124807142874</c:v>
                </c:pt>
                <c:pt idx="1057">
                  <c:v>0.85047381200000027</c:v>
                </c:pt>
                <c:pt idx="1058">
                  <c:v>0.84938637592857169</c:v>
                </c:pt>
                <c:pt idx="1059">
                  <c:v>0.848727382857143</c:v>
                </c:pt>
                <c:pt idx="1060">
                  <c:v>0.84878246121428569</c:v>
                </c:pt>
                <c:pt idx="1061">
                  <c:v>0.84803745864285707</c:v>
                </c:pt>
                <c:pt idx="1062">
                  <c:v>0.84726832735714286</c:v>
                </c:pt>
                <c:pt idx="1063">
                  <c:v>0.84778620450000008</c:v>
                </c:pt>
                <c:pt idx="1064">
                  <c:v>0.84743525685714283</c:v>
                </c:pt>
                <c:pt idx="1065">
                  <c:v>0.84708430921428579</c:v>
                </c:pt>
                <c:pt idx="1066">
                  <c:v>0.8463049187142857</c:v>
                </c:pt>
                <c:pt idx="1067">
                  <c:v>0.84538642971428557</c:v>
                </c:pt>
                <c:pt idx="1068">
                  <c:v>0.84446314228571429</c:v>
                </c:pt>
                <c:pt idx="1069">
                  <c:v>0.84454365135714282</c:v>
                </c:pt>
                <c:pt idx="1070">
                  <c:v>0.84620431135714291</c:v>
                </c:pt>
                <c:pt idx="1071">
                  <c:v>0.84713583871428588</c:v>
                </c:pt>
                <c:pt idx="1072">
                  <c:v>0.84806736607142852</c:v>
                </c:pt>
                <c:pt idx="1073">
                  <c:v>0.84899889335714296</c:v>
                </c:pt>
                <c:pt idx="1074">
                  <c:v>0.84935916350000007</c:v>
                </c:pt>
                <c:pt idx="1075">
                  <c:v>0.8498770375000001</c:v>
                </c:pt>
                <c:pt idx="1076">
                  <c:v>0.85056579935714294</c:v>
                </c:pt>
                <c:pt idx="1077">
                  <c:v>0.85140887585714276</c:v>
                </c:pt>
                <c:pt idx="1078">
                  <c:v>0.85809916328571423</c:v>
                </c:pt>
                <c:pt idx="1079">
                  <c:v>0.8647894507142857</c:v>
                </c:pt>
                <c:pt idx="1080">
                  <c:v>0.87190818100000012</c:v>
                </c:pt>
                <c:pt idx="1081">
                  <c:v>0.88039008292857157</c:v>
                </c:pt>
                <c:pt idx="1082">
                  <c:v>0.88930998078571444</c:v>
                </c:pt>
                <c:pt idx="1083">
                  <c:v>0.89736557721428578</c:v>
                </c:pt>
                <c:pt idx="1084">
                  <c:v>0.90340153514285704</c:v>
                </c:pt>
                <c:pt idx="1085">
                  <c:v>0.90908395435714273</c:v>
                </c:pt>
                <c:pt idx="1086">
                  <c:v>0.91476637357142843</c:v>
                </c:pt>
                <c:pt idx="1087">
                  <c:v>0.92044879278571423</c:v>
                </c:pt>
                <c:pt idx="1088">
                  <c:v>0.92655965492857129</c:v>
                </c:pt>
                <c:pt idx="1089">
                  <c:v>0.93194914307142862</c:v>
                </c:pt>
                <c:pt idx="1090">
                  <c:v>0.93717496942857159</c:v>
                </c:pt>
                <c:pt idx="1091">
                  <c:v>0.94081022664285729</c:v>
                </c:pt>
                <c:pt idx="1092">
                  <c:v>0.93974728271428576</c:v>
                </c:pt>
                <c:pt idx="1093">
                  <c:v>0.93868433878571433</c:v>
                </c:pt>
                <c:pt idx="1094">
                  <c:v>0.9376213948571428</c:v>
                </c:pt>
                <c:pt idx="1095">
                  <c:v>0.93569836378571414</c:v>
                </c:pt>
                <c:pt idx="1096">
                  <c:v>0.93379139799999977</c:v>
                </c:pt>
                <c:pt idx="1097">
                  <c:v>0.9318882753571428</c:v>
                </c:pt>
                <c:pt idx="1098">
                  <c:v>0.9312840706428569</c:v>
                </c:pt>
                <c:pt idx="1099">
                  <c:v>0.93123345521428558</c:v>
                </c:pt>
                <c:pt idx="1100">
                  <c:v>0.93118283978571426</c:v>
                </c:pt>
                <c:pt idx="1101">
                  <c:v>0.93098941007142855</c:v>
                </c:pt>
                <c:pt idx="1102">
                  <c:v>0.9300819087857144</c:v>
                </c:pt>
                <c:pt idx="1103">
                  <c:v>0.92961015292857163</c:v>
                </c:pt>
                <c:pt idx="1104">
                  <c:v>0.9272972321428572</c:v>
                </c:pt>
                <c:pt idx="1105">
                  <c:v>0.92499074314285734</c:v>
                </c:pt>
                <c:pt idx="1106">
                  <c:v>0.92269215471428567</c:v>
                </c:pt>
                <c:pt idx="1107">
                  <c:v>0.92039356628571412</c:v>
                </c:pt>
                <c:pt idx="1108">
                  <c:v>0.91809497785714267</c:v>
                </c:pt>
                <c:pt idx="1109">
                  <c:v>0.91579638942857111</c:v>
                </c:pt>
                <c:pt idx="1110">
                  <c:v>0.91334103728571414</c:v>
                </c:pt>
                <c:pt idx="1111">
                  <c:v>0.90988820364285694</c:v>
                </c:pt>
                <c:pt idx="1112">
                  <c:v>0.90515745542857129</c:v>
                </c:pt>
                <c:pt idx="1113">
                  <c:v>0.90132180600000011</c:v>
                </c:pt>
                <c:pt idx="1114">
                  <c:v>0.89748615657142861</c:v>
                </c:pt>
                <c:pt idx="1115">
                  <c:v>0.89350769285714282</c:v>
                </c:pt>
                <c:pt idx="1116">
                  <c:v>0.88995767207142851</c:v>
                </c:pt>
                <c:pt idx="1117">
                  <c:v>0.88669220442857133</c:v>
                </c:pt>
                <c:pt idx="1118">
                  <c:v>0.88586702214285695</c:v>
                </c:pt>
                <c:pt idx="1119">
                  <c:v>0.88461339699999986</c:v>
                </c:pt>
                <c:pt idx="1120">
                  <c:v>0.88264333685714269</c:v>
                </c:pt>
                <c:pt idx="1121">
                  <c:v>0.88067327671428575</c:v>
                </c:pt>
                <c:pt idx="1122">
                  <c:v>0.87884603085714286</c:v>
                </c:pt>
                <c:pt idx="1123">
                  <c:v>0.87701878499999986</c:v>
                </c:pt>
                <c:pt idx="1124">
                  <c:v>0.87547505185714269</c:v>
                </c:pt>
                <c:pt idx="1125">
                  <c:v>0.87463799199999992</c:v>
                </c:pt>
                <c:pt idx="1126">
                  <c:v>0.87479446864285715</c:v>
                </c:pt>
                <c:pt idx="1127">
                  <c:v>0.87495886857142857</c:v>
                </c:pt>
                <c:pt idx="1128">
                  <c:v>0.87512326850000022</c:v>
                </c:pt>
                <c:pt idx="1129">
                  <c:v>0.87585892557142864</c:v>
                </c:pt>
                <c:pt idx="1130">
                  <c:v>0.87630895407142873</c:v>
                </c:pt>
                <c:pt idx="1131">
                  <c:v>0.8769028722857144</c:v>
                </c:pt>
                <c:pt idx="1132">
                  <c:v>0.87691120321428584</c:v>
                </c:pt>
                <c:pt idx="1133">
                  <c:v>0.87705931757142863</c:v>
                </c:pt>
                <c:pt idx="1134">
                  <c:v>0.8776358120714286</c:v>
                </c:pt>
                <c:pt idx="1135">
                  <c:v>0.87821230657142857</c:v>
                </c:pt>
                <c:pt idx="1136">
                  <c:v>0.87836035814285729</c:v>
                </c:pt>
                <c:pt idx="1137">
                  <c:v>0.87836506578571438</c:v>
                </c:pt>
                <c:pt idx="1138">
                  <c:v>0.87822886835714287</c:v>
                </c:pt>
                <c:pt idx="1139">
                  <c:v>0.87824014092857161</c:v>
                </c:pt>
                <c:pt idx="1140">
                  <c:v>0.87767536071428587</c:v>
                </c:pt>
                <c:pt idx="1141">
                  <c:v>0.87565468885714293</c:v>
                </c:pt>
                <c:pt idx="1142">
                  <c:v>0.87363401699999987</c:v>
                </c:pt>
                <c:pt idx="1143">
                  <c:v>0.87104208799999994</c:v>
                </c:pt>
                <c:pt idx="1144">
                  <c:v>0.8683780280714285</c:v>
                </c:pt>
                <c:pt idx="1145">
                  <c:v>0.86672749357142842</c:v>
                </c:pt>
                <c:pt idx="1146">
                  <c:v>0.86493754999999994</c:v>
                </c:pt>
                <c:pt idx="1147">
                  <c:v>0.86329294407142876</c:v>
                </c:pt>
                <c:pt idx="1148">
                  <c:v>0.86193639300000002</c:v>
                </c:pt>
                <c:pt idx="1149">
                  <c:v>0.86057984192857151</c:v>
                </c:pt>
                <c:pt idx="1150">
                  <c:v>0.85965169814285713</c:v>
                </c:pt>
                <c:pt idx="1151">
                  <c:v>0.85900967685714291</c:v>
                </c:pt>
                <c:pt idx="1152">
                  <c:v>0.85865384892857155</c:v>
                </c:pt>
                <c:pt idx="1153">
                  <c:v>0.85779858450000002</c:v>
                </c:pt>
                <c:pt idx="1154">
                  <c:v>0.85766090092857128</c:v>
                </c:pt>
                <c:pt idx="1155">
                  <c:v>0.85840175985714295</c:v>
                </c:pt>
                <c:pt idx="1156">
                  <c:v>0.8591426187857143</c:v>
                </c:pt>
                <c:pt idx="1157">
                  <c:v>0.86031184921428572</c:v>
                </c:pt>
                <c:pt idx="1158">
                  <c:v>0.86169602485714292</c:v>
                </c:pt>
                <c:pt idx="1159">
                  <c:v>0.86142323607142857</c:v>
                </c:pt>
                <c:pt idx="1160">
                  <c:v>0.86157666885714279</c:v>
                </c:pt>
                <c:pt idx="1161">
                  <c:v>0.86237404742857138</c:v>
                </c:pt>
                <c:pt idx="1162">
                  <c:v>0.86317142599999996</c:v>
                </c:pt>
                <c:pt idx="1163">
                  <c:v>0.86396880457142855</c:v>
                </c:pt>
                <c:pt idx="1164">
                  <c:v>0.86433784728571417</c:v>
                </c:pt>
                <c:pt idx="1165">
                  <c:v>0.86442396914285702</c:v>
                </c:pt>
                <c:pt idx="1166">
                  <c:v>0.86465035992857142</c:v>
                </c:pt>
                <c:pt idx="1167">
                  <c:v>0.86538062164285712</c:v>
                </c:pt>
                <c:pt idx="1168">
                  <c:v>0.86655077292857119</c:v>
                </c:pt>
                <c:pt idx="1169">
                  <c:v>0.86756673278571428</c:v>
                </c:pt>
                <c:pt idx="1170">
                  <c:v>0.86858269264285715</c:v>
                </c:pt>
                <c:pt idx="1171">
                  <c:v>0.86931309528571443</c:v>
                </c:pt>
                <c:pt idx="1172">
                  <c:v>0.87004112135714295</c:v>
                </c:pt>
                <c:pt idx="1173">
                  <c:v>0.87227884428571445</c:v>
                </c:pt>
                <c:pt idx="1174">
                  <c:v>0.87582425071428582</c:v>
                </c:pt>
                <c:pt idx="1175">
                  <c:v>0.87886903314285725</c:v>
                </c:pt>
                <c:pt idx="1176">
                  <c:v>0.88307486028571436</c:v>
                </c:pt>
                <c:pt idx="1177">
                  <c:v>0.88728068742857147</c:v>
                </c:pt>
                <c:pt idx="1178">
                  <c:v>0.89177207178571416</c:v>
                </c:pt>
                <c:pt idx="1179">
                  <c:v>0.8964035984285712</c:v>
                </c:pt>
                <c:pt idx="1180">
                  <c:v>0.90089381449999983</c:v>
                </c:pt>
                <c:pt idx="1181">
                  <c:v>0.90552060249999966</c:v>
                </c:pt>
                <c:pt idx="1182">
                  <c:v>0.9112250905</c:v>
                </c:pt>
                <c:pt idx="1183">
                  <c:v>0.91765721700000003</c:v>
                </c:pt>
                <c:pt idx="1184">
                  <c:v>0.92408934349999983</c:v>
                </c:pt>
                <c:pt idx="1185">
                  <c:v>0.93052146999999985</c:v>
                </c:pt>
                <c:pt idx="1186">
                  <c:v>0.93724153035714275</c:v>
                </c:pt>
                <c:pt idx="1187">
                  <c:v>0.94294561857142845</c:v>
                </c:pt>
                <c:pt idx="1188">
                  <c:v>0.94777547785714267</c:v>
                </c:pt>
                <c:pt idx="1189">
                  <c:v>0.95332123364285704</c:v>
                </c:pt>
                <c:pt idx="1190">
                  <c:v>0.95799454899999981</c:v>
                </c:pt>
                <c:pt idx="1191">
                  <c:v>0.96266786435714291</c:v>
                </c:pt>
                <c:pt idx="1192">
                  <c:v>0.96705562242857135</c:v>
                </c:pt>
                <c:pt idx="1193">
                  <c:v>0.97130060192857137</c:v>
                </c:pt>
                <c:pt idx="1194">
                  <c:v>0.97540133478571434</c:v>
                </c:pt>
                <c:pt idx="1195">
                  <c:v>0.97978939714285718</c:v>
                </c:pt>
                <c:pt idx="1196">
                  <c:v>0.98237687128571416</c:v>
                </c:pt>
                <c:pt idx="1197">
                  <c:v>0.98452536935714274</c:v>
                </c:pt>
                <c:pt idx="1198">
                  <c:v>0.98667386742857133</c:v>
                </c:pt>
                <c:pt idx="1199">
                  <c:v>0.98867958685714274</c:v>
                </c:pt>
                <c:pt idx="1200">
                  <c:v>0.990542527642857</c:v>
                </c:pt>
                <c:pt idx="1201">
                  <c:v>0.99241236842857117</c:v>
                </c:pt>
                <c:pt idx="1202">
                  <c:v>0.99371568200000004</c:v>
                </c:pt>
                <c:pt idx="1203">
                  <c:v>0.99444587771428539</c:v>
                </c:pt>
                <c:pt idx="1204">
                  <c:v>0.99488746914285697</c:v>
                </c:pt>
                <c:pt idx="1205">
                  <c:v>0.99532906057142845</c:v>
                </c:pt>
                <c:pt idx="1206">
                  <c:v>0.9961989879285712</c:v>
                </c:pt>
                <c:pt idx="1207">
                  <c:v>0.99706891521428553</c:v>
                </c:pt>
                <c:pt idx="1208">
                  <c:v>0.99793884249999976</c:v>
                </c:pt>
                <c:pt idx="1209">
                  <c:v>0.99866260249999983</c:v>
                </c:pt>
                <c:pt idx="1210">
                  <c:v>0.99952658249999993</c:v>
                </c:pt>
                <c:pt idx="1211">
                  <c:v>1.0001019000714286</c:v>
                </c:pt>
                <c:pt idx="1212">
                  <c:v>1.0006772176428573</c:v>
                </c:pt>
                <c:pt idx="1213">
                  <c:v>1.0012525352142858</c:v>
                </c:pt>
                <c:pt idx="1214">
                  <c:v>1.0015422955000002</c:v>
                </c:pt>
                <c:pt idx="1215">
                  <c:v>1.0022609333571428</c:v>
                </c:pt>
                <c:pt idx="1216">
                  <c:v>1.0026861024285716</c:v>
                </c:pt>
                <c:pt idx="1217">
                  <c:v>1.0028257142142858</c:v>
                </c:pt>
                <c:pt idx="1218">
                  <c:v>1.002965326</c:v>
                </c:pt>
                <c:pt idx="1219">
                  <c:v>1.0031049377857142</c:v>
                </c:pt>
                <c:pt idx="1220">
                  <c:v>1.0032445495714284</c:v>
                </c:pt>
                <c:pt idx="1221">
                  <c:v>1.0035269399999998</c:v>
                </c:pt>
                <c:pt idx="1222">
                  <c:v>1.0039521089999999</c:v>
                </c:pt>
                <c:pt idx="1223">
                  <c:v>1.0048200000714285</c:v>
                </c:pt>
                <c:pt idx="1224">
                  <c:v>1.0056878911428571</c:v>
                </c:pt>
                <c:pt idx="1225">
                  <c:v>1.0065557822142854</c:v>
                </c:pt>
                <c:pt idx="1226">
                  <c:v>1.007423673285714</c:v>
                </c:pt>
                <c:pt idx="1227">
                  <c:v>1.0084343429999996</c:v>
                </c:pt>
                <c:pt idx="1228">
                  <c:v>1.0098733486428568</c:v>
                </c:pt>
                <c:pt idx="1229">
                  <c:v>1.0108834767142854</c:v>
                </c:pt>
                <c:pt idx="1230">
                  <c:v>1.0120367032142854</c:v>
                </c:pt>
                <c:pt idx="1231">
                  <c:v>1.0131899297142855</c:v>
                </c:pt>
                <c:pt idx="1232">
                  <c:v>1.0104473642142855</c:v>
                </c:pt>
                <c:pt idx="1233">
                  <c:v>1.0077047987142858</c:v>
                </c:pt>
                <c:pt idx="1234">
                  <c:v>1.0043197294285713</c:v>
                </c:pt>
                <c:pt idx="1235">
                  <c:v>1.0006491028571429</c:v>
                </c:pt>
                <c:pt idx="1236">
                  <c:v>0.9967665208571429</c:v>
                </c:pt>
                <c:pt idx="1237">
                  <c:v>0.99215904821428569</c:v>
                </c:pt>
                <c:pt idx="1238">
                  <c:v>0.9878377414285715</c:v>
                </c:pt>
                <c:pt idx="1239">
                  <c:v>0.98351643464285721</c:v>
                </c:pt>
                <c:pt idx="1240">
                  <c:v>0.9791951278571428</c:v>
                </c:pt>
                <c:pt idx="1241">
                  <c:v>0.97458822100000009</c:v>
                </c:pt>
                <c:pt idx="1242">
                  <c:v>0.96969575685714282</c:v>
                </c:pt>
                <c:pt idx="1243">
                  <c:v>0.96480329271428567</c:v>
                </c:pt>
                <c:pt idx="1244">
                  <c:v>0.95976791235714287</c:v>
                </c:pt>
                <c:pt idx="1245">
                  <c:v>0.95501811064285724</c:v>
                </c:pt>
                <c:pt idx="1246">
                  <c:v>0.95416420328571427</c:v>
                </c:pt>
                <c:pt idx="1247">
                  <c:v>0.95331029592857153</c:v>
                </c:pt>
                <c:pt idx="1248">
                  <c:v>0.95295611371428568</c:v>
                </c:pt>
                <c:pt idx="1249">
                  <c:v>0.95116449507142853</c:v>
                </c:pt>
                <c:pt idx="1250">
                  <c:v>0.95022820992857138</c:v>
                </c:pt>
                <c:pt idx="1251">
                  <c:v>0.94900632478571434</c:v>
                </c:pt>
                <c:pt idx="1252">
                  <c:v>0.94736452407142857</c:v>
                </c:pt>
                <c:pt idx="1253">
                  <c:v>0.94500682685714288</c:v>
                </c:pt>
                <c:pt idx="1254">
                  <c:v>0.94264912964285708</c:v>
                </c:pt>
                <c:pt idx="1255">
                  <c:v>0.94057703250000002</c:v>
                </c:pt>
                <c:pt idx="1256">
                  <c:v>0.93836213535714286</c:v>
                </c:pt>
                <c:pt idx="1257">
                  <c:v>0.93614535071428573</c:v>
                </c:pt>
                <c:pt idx="1258">
                  <c:v>0.93428793649999997</c:v>
                </c:pt>
                <c:pt idx="1259">
                  <c:v>0.93214492228571433</c:v>
                </c:pt>
                <c:pt idx="1260">
                  <c:v>0.93152179464285723</c:v>
                </c:pt>
                <c:pt idx="1261">
                  <c:v>0.93089866700000012</c:v>
                </c:pt>
                <c:pt idx="1262">
                  <c:v>0.93027553935714302</c:v>
                </c:pt>
                <c:pt idx="1263">
                  <c:v>0.93152957285714311</c:v>
                </c:pt>
                <c:pt idx="1264">
                  <c:v>0.9322855160000002</c:v>
                </c:pt>
                <c:pt idx="1265">
                  <c:v>0.93332705914285718</c:v>
                </c:pt>
                <c:pt idx="1266">
                  <c:v>0.93450235199999987</c:v>
                </c:pt>
                <c:pt idx="1267">
                  <c:v>0.93596065071428569</c:v>
                </c:pt>
                <c:pt idx="1268">
                  <c:v>0.93741894942857129</c:v>
                </c:pt>
                <c:pt idx="1269">
                  <c:v>0.93859164807142836</c:v>
                </c:pt>
                <c:pt idx="1270">
                  <c:v>0.94004994671428566</c:v>
                </c:pt>
                <c:pt idx="1271">
                  <c:v>0.9415108445</c:v>
                </c:pt>
                <c:pt idx="1272">
                  <c:v>0.94232251092857144</c:v>
                </c:pt>
                <c:pt idx="1273">
                  <c:v>0.94313417735714289</c:v>
                </c:pt>
                <c:pt idx="1274">
                  <c:v>0.9421373985</c:v>
                </c:pt>
                <c:pt idx="1275">
                  <c:v>0.94114061964285722</c:v>
                </c:pt>
                <c:pt idx="1276">
                  <c:v>0.94014384078571445</c:v>
                </c:pt>
                <c:pt idx="1277">
                  <c:v>0.93899289450000012</c:v>
                </c:pt>
                <c:pt idx="1278">
                  <c:v>0.93769850992857162</c:v>
                </c:pt>
                <c:pt idx="1279">
                  <c:v>0.93640271828571442</c:v>
                </c:pt>
                <c:pt idx="1280">
                  <c:v>0.93437891735714296</c:v>
                </c:pt>
                <c:pt idx="1281">
                  <c:v>0.9331473766428573</c:v>
                </c:pt>
                <c:pt idx="1282">
                  <c:v>0.93191583592857163</c:v>
                </c:pt>
                <c:pt idx="1283">
                  <c:v>0.9309698952857145</c:v>
                </c:pt>
                <c:pt idx="1284">
                  <c:v>0.92988115464285737</c:v>
                </c:pt>
                <c:pt idx="1285">
                  <c:v>0.92850196678571451</c:v>
                </c:pt>
                <c:pt idx="1286">
                  <c:v>0.92726920221428588</c:v>
                </c:pt>
                <c:pt idx="1287">
                  <c:v>0.92617923764285737</c:v>
                </c:pt>
                <c:pt idx="1288">
                  <c:v>0.92537772942857166</c:v>
                </c:pt>
                <c:pt idx="1289">
                  <c:v>0.92457622121428584</c:v>
                </c:pt>
                <c:pt idx="1290">
                  <c:v>0.92377471300000025</c:v>
                </c:pt>
                <c:pt idx="1291">
                  <c:v>0.92340160485714307</c:v>
                </c:pt>
                <c:pt idx="1292">
                  <c:v>0.92216584757142872</c:v>
                </c:pt>
                <c:pt idx="1293">
                  <c:v>0.9200751774285717</c:v>
                </c:pt>
                <c:pt idx="1294">
                  <c:v>0.91784116021428575</c:v>
                </c:pt>
                <c:pt idx="1295">
                  <c:v>0.91452122785714285</c:v>
                </c:pt>
                <c:pt idx="1296">
                  <c:v>0.91120129549999995</c:v>
                </c:pt>
                <c:pt idx="1297">
                  <c:v>0.90788136314285706</c:v>
                </c:pt>
                <c:pt idx="1298">
                  <c:v>0.90441863078571416</c:v>
                </c:pt>
                <c:pt idx="1299">
                  <c:v>0.90138841949999993</c:v>
                </c:pt>
                <c:pt idx="1300">
                  <c:v>0.89850176207142873</c:v>
                </c:pt>
                <c:pt idx="1301">
                  <c:v>0.89561510464285732</c:v>
                </c:pt>
                <c:pt idx="1302">
                  <c:v>0.89201165271428573</c:v>
                </c:pt>
                <c:pt idx="1303">
                  <c:v>0.88840820078571425</c:v>
                </c:pt>
                <c:pt idx="1304">
                  <c:v>0.88480474885714266</c:v>
                </c:pt>
                <c:pt idx="1305">
                  <c:v>0.88063009685714277</c:v>
                </c:pt>
                <c:pt idx="1306">
                  <c:v>0.87717346600000001</c:v>
                </c:pt>
                <c:pt idx="1307">
                  <c:v>0.87370380935714287</c:v>
                </c:pt>
                <c:pt idx="1308">
                  <c:v>0.87037976607142853</c:v>
                </c:pt>
                <c:pt idx="1309">
                  <c:v>0.86778194471428571</c:v>
                </c:pt>
                <c:pt idx="1310">
                  <c:v>0.86518412335714301</c:v>
                </c:pt>
                <c:pt idx="1311">
                  <c:v>0.86258630200000019</c:v>
                </c:pt>
                <c:pt idx="1312">
                  <c:v>0.86671333457142874</c:v>
                </c:pt>
                <c:pt idx="1313">
                  <c:v>0.87069758164285715</c:v>
                </c:pt>
                <c:pt idx="1314">
                  <c:v>0.87483410292857133</c:v>
                </c:pt>
                <c:pt idx="1315">
                  <c:v>0.87896680728571408</c:v>
                </c:pt>
                <c:pt idx="1316">
                  <c:v>0.883816306142857</c:v>
                </c:pt>
                <c:pt idx="1317">
                  <c:v>0.8886658049999997</c:v>
                </c:pt>
                <c:pt idx="1318">
                  <c:v>0.89351530385714273</c:v>
                </c:pt>
                <c:pt idx="1319">
                  <c:v>0.89850760271428565</c:v>
                </c:pt>
                <c:pt idx="1320">
                  <c:v>0.90349990157142845</c:v>
                </c:pt>
                <c:pt idx="1321">
                  <c:v>0.90935919457142844</c:v>
                </c:pt>
                <c:pt idx="1322">
                  <c:v>0.91594423057142849</c:v>
                </c:pt>
                <c:pt idx="1323">
                  <c:v>0.9216337758571429</c:v>
                </c:pt>
                <c:pt idx="1324">
                  <c:v>0.92732332114285732</c:v>
                </c:pt>
                <c:pt idx="1325">
                  <c:v>0.93301286642857162</c:v>
                </c:pt>
                <c:pt idx="1326">
                  <c:v>0.93212035778571445</c:v>
                </c:pt>
                <c:pt idx="1327">
                  <c:v>0.9292472186428572</c:v>
                </c:pt>
                <c:pt idx="1328">
                  <c:v>0.92528914207142876</c:v>
                </c:pt>
                <c:pt idx="1329">
                  <c:v>0.92133488242857153</c:v>
                </c:pt>
                <c:pt idx="1330">
                  <c:v>0.91738062278571442</c:v>
                </c:pt>
                <c:pt idx="1331">
                  <c:v>0.91342636314285741</c:v>
                </c:pt>
                <c:pt idx="1332">
                  <c:v>0.90947210350000041</c:v>
                </c:pt>
                <c:pt idx="1333">
                  <c:v>0.90551784385714307</c:v>
                </c:pt>
                <c:pt idx="1334">
                  <c:v>0.90156358421428606</c:v>
                </c:pt>
                <c:pt idx="1335">
                  <c:v>0.89760968864285751</c:v>
                </c:pt>
                <c:pt idx="1336">
                  <c:v>0.89365579307142895</c:v>
                </c:pt>
                <c:pt idx="1337">
                  <c:v>0.88933200207142871</c:v>
                </c:pt>
                <c:pt idx="1338">
                  <c:v>0.88500821107142869</c:v>
                </c:pt>
                <c:pt idx="1339">
                  <c:v>0.88068442007142866</c:v>
                </c:pt>
                <c:pt idx="1340">
                  <c:v>0.87369008271428583</c:v>
                </c:pt>
                <c:pt idx="1341">
                  <c:v>0.86867718857142862</c:v>
                </c:pt>
                <c:pt idx="1342">
                  <c:v>0.86473975764285727</c:v>
                </c:pt>
                <c:pt idx="1343">
                  <c:v>0.8608023267142858</c:v>
                </c:pt>
                <c:pt idx="1344">
                  <c:v>0.85686489578571456</c:v>
                </c:pt>
                <c:pt idx="1345">
                  <c:v>0.8529274648571431</c:v>
                </c:pt>
                <c:pt idx="1346">
                  <c:v>0.84899003392857164</c:v>
                </c:pt>
                <c:pt idx="1347">
                  <c:v>0.84487271928571439</c:v>
                </c:pt>
                <c:pt idx="1348">
                  <c:v>0.84076067728571435</c:v>
                </c:pt>
                <c:pt idx="1349">
                  <c:v>0.83665062278571434</c:v>
                </c:pt>
                <c:pt idx="1350">
                  <c:v>0.83253988949999991</c:v>
                </c:pt>
                <c:pt idx="1351">
                  <c:v>0.82969486599999986</c:v>
                </c:pt>
                <c:pt idx="1352">
                  <c:v>0.82684984249999971</c:v>
                </c:pt>
                <c:pt idx="1353">
                  <c:v>0.82400481899999978</c:v>
                </c:pt>
                <c:pt idx="1354">
                  <c:v>0.82383034185714266</c:v>
                </c:pt>
                <c:pt idx="1355">
                  <c:v>0.82365505199999978</c:v>
                </c:pt>
                <c:pt idx="1356">
                  <c:v>0.82365220114285709</c:v>
                </c:pt>
                <c:pt idx="1357">
                  <c:v>0.8236493502857144</c:v>
                </c:pt>
                <c:pt idx="1358">
                  <c:v>0.82364649942857149</c:v>
                </c:pt>
                <c:pt idx="1359">
                  <c:v>0.8236436485714288</c:v>
                </c:pt>
                <c:pt idx="1360">
                  <c:v>0.82364079771428589</c:v>
                </c:pt>
                <c:pt idx="1361">
                  <c:v>0.82381783057142877</c:v>
                </c:pt>
                <c:pt idx="1362">
                  <c:v>0.82398959078571443</c:v>
                </c:pt>
                <c:pt idx="1363">
                  <c:v>0.82416442285714298</c:v>
                </c:pt>
                <c:pt idx="1364">
                  <c:v>0.82433993371428571</c:v>
                </c:pt>
                <c:pt idx="1365">
                  <c:v>0.82487524571428572</c:v>
                </c:pt>
                <c:pt idx="1366">
                  <c:v>0.82541055771428573</c:v>
                </c:pt>
                <c:pt idx="1367">
                  <c:v>0.82594586971428563</c:v>
                </c:pt>
                <c:pt idx="1368">
                  <c:v>0.82648118171428586</c:v>
                </c:pt>
                <c:pt idx="1369">
                  <c:v>0.82701649371428587</c:v>
                </c:pt>
                <c:pt idx="1370">
                  <c:v>0.82737936671428591</c:v>
                </c:pt>
                <c:pt idx="1371">
                  <c:v>0.82756284528571444</c:v>
                </c:pt>
                <c:pt idx="1372">
                  <c:v>0.82774632385714297</c:v>
                </c:pt>
                <c:pt idx="1373">
                  <c:v>0.8279298024285715</c:v>
                </c:pt>
                <c:pt idx="1374">
                  <c:v>0.82811328100000003</c:v>
                </c:pt>
                <c:pt idx="1375">
                  <c:v>0.82811685878571428</c:v>
                </c:pt>
                <c:pt idx="1376">
                  <c:v>0.82812043657142864</c:v>
                </c:pt>
                <c:pt idx="1377">
                  <c:v>0.82812094250000012</c:v>
                </c:pt>
                <c:pt idx="1378">
                  <c:v>0.82811902714285723</c:v>
                </c:pt>
                <c:pt idx="1379">
                  <c:v>0.82739756364285721</c:v>
                </c:pt>
                <c:pt idx="1380">
                  <c:v>0.8266761001428572</c:v>
                </c:pt>
                <c:pt idx="1381">
                  <c:v>0.82595463664285707</c:v>
                </c:pt>
                <c:pt idx="1382">
                  <c:v>0.82523317314285705</c:v>
                </c:pt>
                <c:pt idx="1383">
                  <c:v>0.82451170964285703</c:v>
                </c:pt>
                <c:pt idx="1384">
                  <c:v>0.82379024614285701</c:v>
                </c:pt>
                <c:pt idx="1385">
                  <c:v>0.82324138564285698</c:v>
                </c:pt>
                <c:pt idx="1386">
                  <c:v>0.8239519064285713</c:v>
                </c:pt>
                <c:pt idx="1387">
                  <c:v>0.82466242721428562</c:v>
                </c:pt>
                <c:pt idx="1388">
                  <c:v>0.82537294799999994</c:v>
                </c:pt>
                <c:pt idx="1389">
                  <c:v>0.82626336957142843</c:v>
                </c:pt>
                <c:pt idx="1390">
                  <c:v>0.82715379114285703</c:v>
                </c:pt>
                <c:pt idx="1391">
                  <c:v>0.82804421271428552</c:v>
                </c:pt>
                <c:pt idx="1392">
                  <c:v>0.82893417964285709</c:v>
                </c:pt>
                <c:pt idx="1393">
                  <c:v>0.82928834985714273</c:v>
                </c:pt>
                <c:pt idx="1394">
                  <c:v>0.82964252007142847</c:v>
                </c:pt>
                <c:pt idx="1395">
                  <c:v>0.82999669028571421</c:v>
                </c:pt>
                <c:pt idx="1396">
                  <c:v>0.83035086049999995</c:v>
                </c:pt>
                <c:pt idx="1397">
                  <c:v>0.83070503071428559</c:v>
                </c:pt>
                <c:pt idx="1398">
                  <c:v>0.83069929728571423</c:v>
                </c:pt>
                <c:pt idx="1399">
                  <c:v>0.83069960935714271</c:v>
                </c:pt>
                <c:pt idx="1400">
                  <c:v>0.8285436469285713</c:v>
                </c:pt>
                <c:pt idx="1401">
                  <c:v>0.8263876845</c:v>
                </c:pt>
                <c:pt idx="1402">
                  <c:v>0.82423172207142847</c:v>
                </c:pt>
                <c:pt idx="1403">
                  <c:v>0.82207575964285706</c:v>
                </c:pt>
                <c:pt idx="1404">
                  <c:v>0.81991979721428565</c:v>
                </c:pt>
                <c:pt idx="1405">
                  <c:v>0.81776499250000001</c:v>
                </c:pt>
                <c:pt idx="1406">
                  <c:v>0.81561306371428588</c:v>
                </c:pt>
                <c:pt idx="1407">
                  <c:v>0.81435667864285732</c:v>
                </c:pt>
                <c:pt idx="1408">
                  <c:v>0.81310029357142877</c:v>
                </c:pt>
                <c:pt idx="1409">
                  <c:v>0.8118439085000001</c:v>
                </c:pt>
                <c:pt idx="1410">
                  <c:v>0.81094742521428576</c:v>
                </c:pt>
                <c:pt idx="1411">
                  <c:v>0.81004867992857144</c:v>
                </c:pt>
                <c:pt idx="1412">
                  <c:v>0.80950983828571421</c:v>
                </c:pt>
                <c:pt idx="1413">
                  <c:v>0.80897174257142834</c:v>
                </c:pt>
                <c:pt idx="1414">
                  <c:v>0.8102359965</c:v>
                </c:pt>
                <c:pt idx="1415">
                  <c:v>0.81150025042857143</c:v>
                </c:pt>
                <c:pt idx="1416">
                  <c:v>0.81276450435714298</c:v>
                </c:pt>
                <c:pt idx="1417">
                  <c:v>0.81448672692857149</c:v>
                </c:pt>
                <c:pt idx="1418">
                  <c:v>0.81620894950000011</c:v>
                </c:pt>
                <c:pt idx="1419">
                  <c:v>0.81758017278571438</c:v>
                </c:pt>
                <c:pt idx="1420">
                  <c:v>0.81894851742857155</c:v>
                </c:pt>
                <c:pt idx="1421">
                  <c:v>0.81941140557142866</c:v>
                </c:pt>
                <c:pt idx="1422">
                  <c:v>0.81987429371428588</c:v>
                </c:pt>
                <c:pt idx="1423">
                  <c:v>0.82033718185714288</c:v>
                </c:pt>
                <c:pt idx="1424">
                  <c:v>0.82044016821428578</c:v>
                </c:pt>
                <c:pt idx="1425">
                  <c:v>0.81964591585714286</c:v>
                </c:pt>
                <c:pt idx="1426">
                  <c:v>0.81668852864285724</c:v>
                </c:pt>
                <c:pt idx="1427">
                  <c:v>0.81372258935714292</c:v>
                </c:pt>
                <c:pt idx="1428">
                  <c:v>0.80985119364285718</c:v>
                </c:pt>
                <c:pt idx="1429">
                  <c:v>0.80597979792857133</c:v>
                </c:pt>
                <c:pt idx="1430">
                  <c:v>0.80210840221428559</c:v>
                </c:pt>
                <c:pt idx="1431">
                  <c:v>0.79777903785714277</c:v>
                </c:pt>
                <c:pt idx="1432">
                  <c:v>0.79344967349999984</c:v>
                </c:pt>
                <c:pt idx="1433">
                  <c:v>0.78947348849999988</c:v>
                </c:pt>
                <c:pt idx="1434">
                  <c:v>0.78550018214285711</c:v>
                </c:pt>
                <c:pt idx="1435">
                  <c:v>0.78207287285714278</c:v>
                </c:pt>
                <c:pt idx="1436">
                  <c:v>0.77864556357142856</c:v>
                </c:pt>
                <c:pt idx="1437">
                  <c:v>0.77521825428571423</c:v>
                </c:pt>
                <c:pt idx="1438">
                  <c:v>0.77179094500000001</c:v>
                </c:pt>
                <c:pt idx="1439">
                  <c:v>0.76927078342857147</c:v>
                </c:pt>
                <c:pt idx="1440">
                  <c:v>0.76891375671428563</c:v>
                </c:pt>
                <c:pt idx="1441">
                  <c:v>0.76802624021428567</c:v>
                </c:pt>
                <c:pt idx="1442">
                  <c:v>0.76713872371428571</c:v>
                </c:pt>
                <c:pt idx="1443">
                  <c:v>0.76625120721428563</c:v>
                </c:pt>
                <c:pt idx="1444">
                  <c:v>0.76536369071428556</c:v>
                </c:pt>
                <c:pt idx="1445">
                  <c:v>0.76312241899999989</c:v>
                </c:pt>
                <c:pt idx="1446">
                  <c:v>0.7592637297857141</c:v>
                </c:pt>
                <c:pt idx="1447">
                  <c:v>0.75540170278571417</c:v>
                </c:pt>
                <c:pt idx="1448">
                  <c:v>0.75153967578571412</c:v>
                </c:pt>
                <c:pt idx="1449">
                  <c:v>0.74677521400000002</c:v>
                </c:pt>
                <c:pt idx="1450">
                  <c:v>0.7420107522142857</c:v>
                </c:pt>
                <c:pt idx="1451">
                  <c:v>0.73724629042857148</c:v>
                </c:pt>
                <c:pt idx="1452">
                  <c:v>0.73248182864285716</c:v>
                </c:pt>
                <c:pt idx="1453">
                  <c:v>0.72770971985714283</c:v>
                </c:pt>
                <c:pt idx="1454">
                  <c:v>0.72293806114285719</c:v>
                </c:pt>
                <c:pt idx="1455">
                  <c:v>0.71870544428571448</c:v>
                </c:pt>
                <c:pt idx="1456">
                  <c:v>0.71447282742857154</c:v>
                </c:pt>
                <c:pt idx="1457">
                  <c:v>0.71024021057142861</c:v>
                </c:pt>
                <c:pt idx="1458">
                  <c:v>0.70600759371428568</c:v>
                </c:pt>
                <c:pt idx="1459">
                  <c:v>0.70312873207142867</c:v>
                </c:pt>
                <c:pt idx="1460">
                  <c:v>0.70186687385714297</c:v>
                </c:pt>
                <c:pt idx="1461">
                  <c:v>0.70060501564285715</c:v>
                </c:pt>
                <c:pt idx="1462">
                  <c:v>0.69934315742857145</c:v>
                </c:pt>
                <c:pt idx="1463">
                  <c:v>0.69934319342857154</c:v>
                </c:pt>
                <c:pt idx="1464">
                  <c:v>0.69934322942857141</c:v>
                </c:pt>
                <c:pt idx="1465">
                  <c:v>0.6993432654285715</c:v>
                </c:pt>
                <c:pt idx="1466">
                  <c:v>0.69988206071428571</c:v>
                </c:pt>
                <c:pt idx="1467">
                  <c:v>0.70078010614285713</c:v>
                </c:pt>
                <c:pt idx="1468">
                  <c:v>0.70203763599999991</c:v>
                </c:pt>
                <c:pt idx="1469">
                  <c:v>0.7032951658571428</c:v>
                </c:pt>
                <c:pt idx="1470">
                  <c:v>0.70437302585714268</c:v>
                </c:pt>
                <c:pt idx="1471">
                  <c:v>0.70545088585714277</c:v>
                </c:pt>
                <c:pt idx="1472">
                  <c:v>0.70652874585714276</c:v>
                </c:pt>
                <c:pt idx="1473">
                  <c:v>0.70760701164285711</c:v>
                </c:pt>
                <c:pt idx="1474">
                  <c:v>0.70868569150000016</c:v>
                </c:pt>
                <c:pt idx="1475">
                  <c:v>0.7097643713571431</c:v>
                </c:pt>
                <c:pt idx="1476">
                  <c:v>0.70994167814285736</c:v>
                </c:pt>
                <c:pt idx="1477">
                  <c:v>0.71011682264285725</c:v>
                </c:pt>
                <c:pt idx="1478">
                  <c:v>0.71029196714285725</c:v>
                </c:pt>
                <c:pt idx="1479">
                  <c:v>0.71046711164285714</c:v>
                </c:pt>
                <c:pt idx="1480">
                  <c:v>0.71010349685714291</c:v>
                </c:pt>
                <c:pt idx="1481">
                  <c:v>0.70900882728571424</c:v>
                </c:pt>
                <c:pt idx="1482">
                  <c:v>0.70755422321428563</c:v>
                </c:pt>
                <c:pt idx="1483">
                  <c:v>0.70609961914285713</c:v>
                </c:pt>
                <c:pt idx="1484">
                  <c:v>0.70482468492857131</c:v>
                </c:pt>
                <c:pt idx="1485">
                  <c:v>0.70354975071428572</c:v>
                </c:pt>
                <c:pt idx="1486">
                  <c:v>0.70227481650000001</c:v>
                </c:pt>
                <c:pt idx="1487">
                  <c:v>0.70099947649999994</c:v>
                </c:pt>
                <c:pt idx="1488">
                  <c:v>0.69936096557142846</c:v>
                </c:pt>
                <c:pt idx="1489">
                  <c:v>0.69772245464285709</c:v>
                </c:pt>
                <c:pt idx="1490">
                  <c:v>0.69698531678571407</c:v>
                </c:pt>
                <c:pt idx="1491">
                  <c:v>0.69589118635714287</c:v>
                </c:pt>
                <c:pt idx="1492">
                  <c:v>0.69479705592857144</c:v>
                </c:pt>
                <c:pt idx="1493">
                  <c:v>0.69370292550000012</c:v>
                </c:pt>
                <c:pt idx="1494">
                  <c:v>0.69260892500000004</c:v>
                </c:pt>
                <c:pt idx="1495">
                  <c:v>0.6918867291428572</c:v>
                </c:pt>
                <c:pt idx="1496">
                  <c:v>0.69080544957142875</c:v>
                </c:pt>
                <c:pt idx="1497">
                  <c:v>0.68972551907142865</c:v>
                </c:pt>
                <c:pt idx="1498">
                  <c:v>0.68900467285714295</c:v>
                </c:pt>
                <c:pt idx="1499">
                  <c:v>0.68828382664285725</c:v>
                </c:pt>
                <c:pt idx="1500">
                  <c:v>0.68756298042857134</c:v>
                </c:pt>
                <c:pt idx="1501">
                  <c:v>0.68684213421428564</c:v>
                </c:pt>
                <c:pt idx="1502">
                  <c:v>0.6863049168571429</c:v>
                </c:pt>
                <c:pt idx="1503">
                  <c:v>0.68576769950000005</c:v>
                </c:pt>
                <c:pt idx="1504">
                  <c:v>0.6852304821428572</c:v>
                </c:pt>
                <c:pt idx="1505">
                  <c:v>0.6852319617142858</c:v>
                </c:pt>
                <c:pt idx="1506">
                  <c:v>0.68523344128571428</c:v>
                </c:pt>
                <c:pt idx="1507">
                  <c:v>0.68523492085714288</c:v>
                </c:pt>
                <c:pt idx="1508">
                  <c:v>0.68542722407142864</c:v>
                </c:pt>
                <c:pt idx="1509">
                  <c:v>0.68634269828571426</c:v>
                </c:pt>
                <c:pt idx="1510">
                  <c:v>0.68761725621428571</c:v>
                </c:pt>
                <c:pt idx="1511">
                  <c:v>0.68889046507142859</c:v>
                </c:pt>
                <c:pt idx="1512">
                  <c:v>0.68962502735714293</c:v>
                </c:pt>
                <c:pt idx="1513">
                  <c:v>0.69035958964285726</c:v>
                </c:pt>
                <c:pt idx="1514">
                  <c:v>0.6910941519285716</c:v>
                </c:pt>
                <c:pt idx="1515">
                  <c:v>0.69182871421428593</c:v>
                </c:pt>
                <c:pt idx="1516">
                  <c:v>0.69193341750000015</c:v>
                </c:pt>
                <c:pt idx="1517">
                  <c:v>0.69203671792857147</c:v>
                </c:pt>
                <c:pt idx="1518">
                  <c:v>0.69124265478571456</c:v>
                </c:pt>
                <c:pt idx="1519">
                  <c:v>0.68811709221428596</c:v>
                </c:pt>
                <c:pt idx="1520">
                  <c:v>0.68499152964285714</c:v>
                </c:pt>
                <c:pt idx="1521">
                  <c:v>0.68096323378571433</c:v>
                </c:pt>
                <c:pt idx="1522">
                  <c:v>0.67674398435714278</c:v>
                </c:pt>
                <c:pt idx="1523">
                  <c:v>0.67108316907142862</c:v>
                </c:pt>
                <c:pt idx="1524">
                  <c:v>0.66577441335714294</c:v>
                </c:pt>
                <c:pt idx="1525">
                  <c:v>0.65786725557142856</c:v>
                </c:pt>
                <c:pt idx="1526">
                  <c:v>0.64861434978571431</c:v>
                </c:pt>
                <c:pt idx="1527">
                  <c:v>0.63936144400000006</c:v>
                </c:pt>
                <c:pt idx="1528">
                  <c:v>0.63010853821428581</c:v>
                </c:pt>
                <c:pt idx="1529">
                  <c:v>0.61126740507142852</c:v>
                </c:pt>
                <c:pt idx="1530">
                  <c:v>0.59323567299999991</c:v>
                </c:pt>
                <c:pt idx="1531">
                  <c:v>0.55036357999999996</c:v>
                </c:pt>
                <c:pt idx="1532">
                  <c:v>0.50774633671428571</c:v>
                </c:pt>
                <c:pt idx="1533">
                  <c:v>0.46586100071428571</c:v>
                </c:pt>
                <c:pt idx="1534">
                  <c:v>0.42397566471428577</c:v>
                </c:pt>
                <c:pt idx="1535">
                  <c:v>0.38084562428571428</c:v>
                </c:pt>
                <c:pt idx="1536">
                  <c:v>0.33757307800000008</c:v>
                </c:pt>
                <c:pt idx="1537">
                  <c:v>0.29715494978571433</c:v>
                </c:pt>
                <c:pt idx="1538">
                  <c:v>0.25566906721428573</c:v>
                </c:pt>
                <c:pt idx="1539">
                  <c:v>0.2149314182857143</c:v>
                </c:pt>
                <c:pt idx="1540">
                  <c:v>0.17714213250000002</c:v>
                </c:pt>
                <c:pt idx="1541">
                  <c:v>0.13935284671428572</c:v>
                </c:pt>
                <c:pt idx="1542">
                  <c:v>0.10142148521428571</c:v>
                </c:pt>
                <c:pt idx="1543">
                  <c:v>7.2943795142857162E-2</c:v>
                </c:pt>
                <c:pt idx="1544">
                  <c:v>4.6881563142857144E-2</c:v>
                </c:pt>
                <c:pt idx="1545">
                  <c:v>4.5234160428571431E-2</c:v>
                </c:pt>
                <c:pt idx="1546">
                  <c:v>4.1522018285714286E-2</c:v>
                </c:pt>
                <c:pt idx="1547">
                  <c:v>3.9229926214285712E-2</c:v>
                </c:pt>
                <c:pt idx="1548">
                  <c:v>3.6937834142857152E-2</c:v>
                </c:pt>
                <c:pt idx="1549">
                  <c:v>3.7930209785714285E-2</c:v>
                </c:pt>
                <c:pt idx="1550">
                  <c:v>3.9776318571428569E-2</c:v>
                </c:pt>
                <c:pt idx="1551">
                  <c:v>3.2015395000000009E-2</c:v>
                </c:pt>
                <c:pt idx="1552">
                  <c:v>2.3408209071428581E-2</c:v>
                </c:pt>
                <c:pt idx="1553">
                  <c:v>1.5512427500000007E-2</c:v>
                </c:pt>
                <c:pt idx="1554">
                  <c:v>6.1935930714285782E-3</c:v>
                </c:pt>
                <c:pt idx="1555">
                  <c:v>-3.1252413571428517E-3</c:v>
                </c:pt>
                <c:pt idx="1556">
                  <c:v>-1.3647614071428569E-2</c:v>
                </c:pt>
                <c:pt idx="1557">
                  <c:v>-2.4460811928571431E-2</c:v>
                </c:pt>
                <c:pt idx="1558">
                  <c:v>-3.6135968714285718E-2</c:v>
                </c:pt>
                <c:pt idx="1559">
                  <c:v>-4.9515417071428577E-2</c:v>
                </c:pt>
                <c:pt idx="1560">
                  <c:v>-6.0187612142857137E-2</c:v>
                </c:pt>
                <c:pt idx="1561">
                  <c:v>-7.0859807214285711E-2</c:v>
                </c:pt>
                <c:pt idx="1562">
                  <c:v>-8.1532002285714264E-2</c:v>
                </c:pt>
                <c:pt idx="1563">
                  <c:v>-9.3341227357142828E-2</c:v>
                </c:pt>
                <c:pt idx="1564">
                  <c:v>-0.10671354078571425</c:v>
                </c:pt>
                <c:pt idx="1565">
                  <c:v>-0.11289958985714284</c:v>
                </c:pt>
                <c:pt idx="1566">
                  <c:v>-0.11752368178571426</c:v>
                </c:pt>
                <c:pt idx="1567">
                  <c:v>-0.12100900964285712</c:v>
                </c:pt>
                <c:pt idx="1568">
                  <c:v>-0.1230716829285714</c:v>
                </c:pt>
                <c:pt idx="1569">
                  <c:v>-0.1251343562142857</c:v>
                </c:pt>
                <c:pt idx="1570">
                  <c:v>-0.12655981692857143</c:v>
                </c:pt>
                <c:pt idx="1571">
                  <c:v>-0.12784639285714286</c:v>
                </c:pt>
                <c:pt idx="1572">
                  <c:v>-0.13111156642857141</c:v>
                </c:pt>
                <c:pt idx="1573">
                  <c:v>-0.1319620115</c:v>
                </c:pt>
                <c:pt idx="1574">
                  <c:v>-0.13478926307142855</c:v>
                </c:pt>
                <c:pt idx="1575">
                  <c:v>-0.14116707192857142</c:v>
                </c:pt>
                <c:pt idx="1576">
                  <c:v>-0.14754488078571429</c:v>
                </c:pt>
                <c:pt idx="1577">
                  <c:v>-0.15576002571428571</c:v>
                </c:pt>
                <c:pt idx="1578">
                  <c:v>-0.16340675628571427</c:v>
                </c:pt>
                <c:pt idx="1579">
                  <c:v>-0.17217887699999998</c:v>
                </c:pt>
                <c:pt idx="1580">
                  <c:v>-0.18095099771428572</c:v>
                </c:pt>
                <c:pt idx="1581">
                  <c:v>-0.18943967171428569</c:v>
                </c:pt>
                <c:pt idx="1582">
                  <c:v>-0.20148035514285714</c:v>
                </c:pt>
                <c:pt idx="1583">
                  <c:v>-0.21352103857142854</c:v>
                </c:pt>
                <c:pt idx="1584">
                  <c:v>-0.22527849064285713</c:v>
                </c:pt>
                <c:pt idx="1585">
                  <c:v>-0.2367494464285714</c:v>
                </c:pt>
                <c:pt idx="1586">
                  <c:v>-0.24850041035714285</c:v>
                </c:pt>
                <c:pt idx="1587">
                  <c:v>-0.26053043578571428</c:v>
                </c:pt>
                <c:pt idx="1588">
                  <c:v>-0.26966506964285714</c:v>
                </c:pt>
                <c:pt idx="1589">
                  <c:v>-0.27780599685714286</c:v>
                </c:pt>
                <c:pt idx="1590">
                  <c:v>-0.28594692407142863</c:v>
                </c:pt>
                <c:pt idx="1591">
                  <c:v>-0.29225051521428569</c:v>
                </c:pt>
                <c:pt idx="1592">
                  <c:v>-0.29827065964285715</c:v>
                </c:pt>
                <c:pt idx="1593">
                  <c:v>-0.30401165185714285</c:v>
                </c:pt>
                <c:pt idx="1594">
                  <c:v>-0.30933155007142854</c:v>
                </c:pt>
                <c:pt idx="1595">
                  <c:v>-0.31620983257142854</c:v>
                </c:pt>
                <c:pt idx="1596">
                  <c:v>-0.3145301887857142</c:v>
                </c:pt>
                <c:pt idx="1597">
                  <c:v>-0.31285054499999998</c:v>
                </c:pt>
                <c:pt idx="1598">
                  <c:v>-0.30593330964285709</c:v>
                </c:pt>
                <c:pt idx="1599">
                  <c:v>-0.30116700585714284</c:v>
                </c:pt>
                <c:pt idx="1600">
                  <c:v>-0.28292755964285715</c:v>
                </c:pt>
                <c:pt idx="1601">
                  <c:v>-0.26085306507142858</c:v>
                </c:pt>
                <c:pt idx="1602">
                  <c:v>-0.2375752576428572</c:v>
                </c:pt>
                <c:pt idx="1603">
                  <c:v>-0.20560161028571433</c:v>
                </c:pt>
                <c:pt idx="1604">
                  <c:v>-0.17362796292857152</c:v>
                </c:pt>
                <c:pt idx="1605">
                  <c:v>-0.13936625800000008</c:v>
                </c:pt>
                <c:pt idx="1606">
                  <c:v>-0.10475107664285714</c:v>
                </c:pt>
                <c:pt idx="1607">
                  <c:v>-6.5015362357142809E-2</c:v>
                </c:pt>
                <c:pt idx="1608">
                  <c:v>-2.4699828142857132E-2</c:v>
                </c:pt>
                <c:pt idx="1609">
                  <c:v>1.7601012285714281E-2</c:v>
                </c:pt>
                <c:pt idx="1610">
                  <c:v>5.3473281285714276E-2</c:v>
                </c:pt>
                <c:pt idx="1611">
                  <c:v>8.9345550285714295E-2</c:v>
                </c:pt>
                <c:pt idx="1612">
                  <c:v>0.120690955</c:v>
                </c:pt>
                <c:pt idx="1613">
                  <c:v>0.15390173407142857</c:v>
                </c:pt>
                <c:pt idx="1614">
                  <c:v>0.17634640885714287</c:v>
                </c:pt>
                <c:pt idx="1615">
                  <c:v>0.19667029442857145</c:v>
                </c:pt>
                <c:pt idx="1616">
                  <c:v>0.21558761250000003</c:v>
                </c:pt>
                <c:pt idx="1617">
                  <c:v>0.23122939614285715</c:v>
                </c:pt>
                <c:pt idx="1618">
                  <c:v>0.24687117978571432</c:v>
                </c:pt>
                <c:pt idx="1619">
                  <c:v>0.26036768450000003</c:v>
                </c:pt>
                <c:pt idx="1620">
                  <c:v>0.27351071278571432</c:v>
                </c:pt>
                <c:pt idx="1621">
                  <c:v>0.28575301800000003</c:v>
                </c:pt>
                <c:pt idx="1622">
                  <c:v>0.29843257007142859</c:v>
                </c:pt>
                <c:pt idx="1623">
                  <c:v>0.31075971699999994</c:v>
                </c:pt>
                <c:pt idx="1624">
                  <c:v>0.32237033649999997</c:v>
                </c:pt>
                <c:pt idx="1625">
                  <c:v>0.333980956</c:v>
                </c:pt>
                <c:pt idx="1626">
                  <c:v>0.34587727549999997</c:v>
                </c:pt>
                <c:pt idx="1627">
                  <c:v>0.35627053742857145</c:v>
                </c:pt>
                <c:pt idx="1628">
                  <c:v>0.3650903107857143</c:v>
                </c:pt>
                <c:pt idx="1629">
                  <c:v>0.36974570257142858</c:v>
                </c:pt>
                <c:pt idx="1630">
                  <c:v>0.37138792749999999</c:v>
                </c:pt>
                <c:pt idx="1631">
                  <c:v>0.36930787107142854</c:v>
                </c:pt>
                <c:pt idx="1632">
                  <c:v>0.3672278146428572</c:v>
                </c:pt>
                <c:pt idx="1633">
                  <c:v>0.36500497957142847</c:v>
                </c:pt>
                <c:pt idx="1634">
                  <c:v>0.3617074322142857</c:v>
                </c:pt>
                <c:pt idx="1635">
                  <c:v>0.35417504578571429</c:v>
                </c:pt>
                <c:pt idx="1636">
                  <c:v>0.3460603115</c:v>
                </c:pt>
                <c:pt idx="1637">
                  <c:v>0.33888065000000001</c:v>
                </c:pt>
                <c:pt idx="1638">
                  <c:v>0.33141536671428568</c:v>
                </c:pt>
                <c:pt idx="1639">
                  <c:v>0.32395008342857146</c:v>
                </c:pt>
                <c:pt idx="1640">
                  <c:v>0.31598475028571427</c:v>
                </c:pt>
                <c:pt idx="1641">
                  <c:v>0.30551914549999998</c:v>
                </c:pt>
                <c:pt idx="1642">
                  <c:v>0.29169350499999996</c:v>
                </c:pt>
                <c:pt idx="1643">
                  <c:v>0.28174150199999998</c:v>
                </c:pt>
                <c:pt idx="1644">
                  <c:v>0.27351656328571428</c:v>
                </c:pt>
                <c:pt idx="1645">
                  <c:v>0.2661504510714286</c:v>
                </c:pt>
                <c:pt idx="1646">
                  <c:v>0.25878433885714286</c:v>
                </c:pt>
                <c:pt idx="1647">
                  <c:v>0.25198993978571432</c:v>
                </c:pt>
                <c:pt idx="1648">
                  <c:v>0.24598380735714284</c:v>
                </c:pt>
                <c:pt idx="1649">
                  <c:v>0.24055271535714287</c:v>
                </c:pt>
                <c:pt idx="1650">
                  <c:v>0.23426082099999998</c:v>
                </c:pt>
                <c:pt idx="1651">
                  <c:v>0.22524790249999996</c:v>
                </c:pt>
                <c:pt idx="1652">
                  <c:v>0.21538289157142851</c:v>
                </c:pt>
                <c:pt idx="1653">
                  <c:v>0.20551788064285709</c:v>
                </c:pt>
                <c:pt idx="1654">
                  <c:v>0.19529660371428567</c:v>
                </c:pt>
                <c:pt idx="1655">
                  <c:v>0.18893550478571428</c:v>
                </c:pt>
                <c:pt idx="1656">
                  <c:v>0.18507841778571429</c:v>
                </c:pt>
                <c:pt idx="1657">
                  <c:v>0.17850970028571431</c:v>
                </c:pt>
                <c:pt idx="1658">
                  <c:v>0.17122709550000001</c:v>
                </c:pt>
                <c:pt idx="1659">
                  <c:v>0.16637047878571429</c:v>
                </c:pt>
                <c:pt idx="1660">
                  <c:v>0.16151386207142854</c:v>
                </c:pt>
                <c:pt idx="1661">
                  <c:v>0.1565128857142857</c:v>
                </c:pt>
                <c:pt idx="1662">
                  <c:v>0.15151342428571429</c:v>
                </c:pt>
                <c:pt idx="1663">
                  <c:v>0.1465149097857143</c:v>
                </c:pt>
                <c:pt idx="1664">
                  <c:v>0.13853376100000001</c:v>
                </c:pt>
                <c:pt idx="1665">
                  <c:v>0.13183826957142858</c:v>
                </c:pt>
                <c:pt idx="1666">
                  <c:v>0.12628238028571429</c:v>
                </c:pt>
                <c:pt idx="1667">
                  <c:v>0.12072649100000001</c:v>
                </c:pt>
                <c:pt idx="1668">
                  <c:v>0.1158830565</c:v>
                </c:pt>
                <c:pt idx="1669">
                  <c:v>0.11089853992857143</c:v>
                </c:pt>
                <c:pt idx="1670">
                  <c:v>0.10634350257142855</c:v>
                </c:pt>
                <c:pt idx="1671">
                  <c:v>0.1030721255</c:v>
                </c:pt>
                <c:pt idx="1672">
                  <c:v>0.10108540785714289</c:v>
                </c:pt>
                <c:pt idx="1673">
                  <c:v>9.6672702142857156E-2</c:v>
                </c:pt>
                <c:pt idx="1674">
                  <c:v>9.2259996428571439E-2</c:v>
                </c:pt>
                <c:pt idx="1675">
                  <c:v>8.7989741857142853E-2</c:v>
                </c:pt>
                <c:pt idx="1676">
                  <c:v>8.3861952642857132E-2</c:v>
                </c:pt>
                <c:pt idx="1677">
                  <c:v>7.9734468571428546E-2</c:v>
                </c:pt>
                <c:pt idx="1678">
                  <c:v>7.8594636571428553E-2</c:v>
                </c:pt>
                <c:pt idx="1679">
                  <c:v>7.7739700928571423E-2</c:v>
                </c:pt>
                <c:pt idx="1680">
                  <c:v>7.6887964785714275E-2</c:v>
                </c:pt>
                <c:pt idx="1681">
                  <c:v>7.6036228642857154E-2</c:v>
                </c:pt>
                <c:pt idx="1682">
                  <c:v>7.4899490714285713E-2</c:v>
                </c:pt>
                <c:pt idx="1683">
                  <c:v>7.4190148928571439E-2</c:v>
                </c:pt>
                <c:pt idx="1684">
                  <c:v>7.376372592857143E-2</c:v>
                </c:pt>
                <c:pt idx="1685">
                  <c:v>7.3337317142857156E-2</c:v>
                </c:pt>
                <c:pt idx="1686">
                  <c:v>7.4905289928571414E-2</c:v>
                </c:pt>
                <c:pt idx="1687">
                  <c:v>7.7185411999999995E-2</c:v>
                </c:pt>
                <c:pt idx="1688">
                  <c:v>7.9465534071428562E-2</c:v>
                </c:pt>
                <c:pt idx="1689">
                  <c:v>8.317614671428572E-2</c:v>
                </c:pt>
                <c:pt idx="1690">
                  <c:v>8.7740652714285702E-2</c:v>
                </c:pt>
                <c:pt idx="1691">
                  <c:v>9.5013469785714275E-2</c:v>
                </c:pt>
                <c:pt idx="1692">
                  <c:v>0.10242774585714284</c:v>
                </c:pt>
                <c:pt idx="1693">
                  <c:v>0.10969945607142857</c:v>
                </c:pt>
                <c:pt idx="1694">
                  <c:v>0.11768260628571428</c:v>
                </c:pt>
                <c:pt idx="1695">
                  <c:v>0.12566575649999998</c:v>
                </c:pt>
                <c:pt idx="1696">
                  <c:v>0.13350651235714286</c:v>
                </c:pt>
                <c:pt idx="1697">
                  <c:v>0.14206174628571427</c:v>
                </c:pt>
                <c:pt idx="1698">
                  <c:v>0.15140065507142858</c:v>
                </c:pt>
                <c:pt idx="1699">
                  <c:v>0.16073882628571429</c:v>
                </c:pt>
                <c:pt idx="1700">
                  <c:v>0.16722628757142854</c:v>
                </c:pt>
                <c:pt idx="1701">
                  <c:v>0.17300159957142855</c:v>
                </c:pt>
                <c:pt idx="1702">
                  <c:v>0.17877691157142855</c:v>
                </c:pt>
                <c:pt idx="1703">
                  <c:v>0.18233727907142858</c:v>
                </c:pt>
                <c:pt idx="1704">
                  <c:v>0.18525776121428569</c:v>
                </c:pt>
                <c:pt idx="1705">
                  <c:v>0.18603965171428569</c:v>
                </c:pt>
                <c:pt idx="1706">
                  <c:v>0.18682279778571426</c:v>
                </c:pt>
                <c:pt idx="1707">
                  <c:v>0.18803277321428571</c:v>
                </c:pt>
                <c:pt idx="1708">
                  <c:v>0.18853201664285715</c:v>
                </c:pt>
                <c:pt idx="1709">
                  <c:v>0.18903126007142856</c:v>
                </c:pt>
                <c:pt idx="1710">
                  <c:v>0.18924501757142859</c:v>
                </c:pt>
                <c:pt idx="1711">
                  <c:v>0.18931264507142859</c:v>
                </c:pt>
                <c:pt idx="1712">
                  <c:v>0.18931083750000002</c:v>
                </c:pt>
                <c:pt idx="1713">
                  <c:v>0.18831071057142856</c:v>
                </c:pt>
                <c:pt idx="1714">
                  <c:v>0.18802739642857144</c:v>
                </c:pt>
                <c:pt idx="1715">
                  <c:v>0.18774408228571421</c:v>
                </c:pt>
                <c:pt idx="1716">
                  <c:v>0.18746076814285711</c:v>
                </c:pt>
                <c:pt idx="1717">
                  <c:v>0.18739210328571421</c:v>
                </c:pt>
                <c:pt idx="1718">
                  <c:v>0.18739463871428572</c:v>
                </c:pt>
                <c:pt idx="1719">
                  <c:v>0.18668182071428571</c:v>
                </c:pt>
                <c:pt idx="1720">
                  <c:v>0.18582625978571427</c:v>
                </c:pt>
                <c:pt idx="1721">
                  <c:v>0.1824031358571428</c:v>
                </c:pt>
                <c:pt idx="1722">
                  <c:v>0.17969287078571425</c:v>
                </c:pt>
                <c:pt idx="1723">
                  <c:v>0.17698260571428567</c:v>
                </c:pt>
                <c:pt idx="1724">
                  <c:v>0.17455782657142854</c:v>
                </c:pt>
                <c:pt idx="1725">
                  <c:v>0.17170709371428572</c:v>
                </c:pt>
                <c:pt idx="1726">
                  <c:v>0.16728860692857142</c:v>
                </c:pt>
                <c:pt idx="1727">
                  <c:v>0.16315844535714288</c:v>
                </c:pt>
                <c:pt idx="1728">
                  <c:v>0.15831350035714292</c:v>
                </c:pt>
                <c:pt idx="1729">
                  <c:v>0.15346855535714291</c:v>
                </c:pt>
                <c:pt idx="1730">
                  <c:v>0.14862361035714286</c:v>
                </c:pt>
                <c:pt idx="1731">
                  <c:v>0.14377866535714287</c:v>
                </c:pt>
                <c:pt idx="1732">
                  <c:v>0.13879097742857144</c:v>
                </c:pt>
                <c:pt idx="1733">
                  <c:v>0.13308914735714283</c:v>
                </c:pt>
                <c:pt idx="1734">
                  <c:v>0.12632070014285712</c:v>
                </c:pt>
                <c:pt idx="1735">
                  <c:v>0.11941154592857141</c:v>
                </c:pt>
                <c:pt idx="1736">
                  <c:v>0.11250026485714285</c:v>
                </c:pt>
                <c:pt idx="1737">
                  <c:v>0.10558898378571428</c:v>
                </c:pt>
                <c:pt idx="1738">
                  <c:v>9.8963700500000015E-2</c:v>
                </c:pt>
                <c:pt idx="1739">
                  <c:v>9.1624810142857158E-2</c:v>
                </c:pt>
                <c:pt idx="1740">
                  <c:v>8.4854616785714293E-2</c:v>
                </c:pt>
                <c:pt idx="1741">
                  <c:v>7.8652618714285721E-2</c:v>
                </c:pt>
                <c:pt idx="1742">
                  <c:v>7.3304919642857125E-2</c:v>
                </c:pt>
                <c:pt idx="1743">
                  <c:v>6.7957220571428556E-2</c:v>
                </c:pt>
                <c:pt idx="1744">
                  <c:v>6.2609521499999987E-2</c:v>
                </c:pt>
                <c:pt idx="1745">
                  <c:v>5.7261822428571411E-2</c:v>
                </c:pt>
                <c:pt idx="1746">
                  <c:v>5.219919621428571E-2</c:v>
                </c:pt>
                <c:pt idx="1747">
                  <c:v>4.8415846285714284E-2</c:v>
                </c:pt>
                <c:pt idx="1748">
                  <c:v>4.5841649928571426E-2</c:v>
                </c:pt>
                <c:pt idx="1749">
                  <c:v>4.5263821357142853E-2</c:v>
                </c:pt>
                <c:pt idx="1750">
                  <c:v>4.4685992785714279E-2</c:v>
                </c:pt>
                <c:pt idx="1751">
                  <c:v>4.4108164214285706E-2</c:v>
                </c:pt>
                <c:pt idx="1752">
                  <c:v>4.3386874285714271E-2</c:v>
                </c:pt>
                <c:pt idx="1753">
                  <c:v>4.3950190928571428E-2</c:v>
                </c:pt>
                <c:pt idx="1754">
                  <c:v>4.6070173928571427E-2</c:v>
                </c:pt>
                <c:pt idx="1755">
                  <c:v>4.904590821428572E-2</c:v>
                </c:pt>
                <c:pt idx="1756">
                  <c:v>5.1879034928571426E-2</c:v>
                </c:pt>
                <c:pt idx="1757">
                  <c:v>5.4712161642857131E-2</c:v>
                </c:pt>
                <c:pt idx="1758">
                  <c:v>5.754528835714285E-2</c:v>
                </c:pt>
                <c:pt idx="1759">
                  <c:v>6.0378415071428555E-2</c:v>
                </c:pt>
                <c:pt idx="1760">
                  <c:v>6.2926468928571413E-2</c:v>
                </c:pt>
                <c:pt idx="1761">
                  <c:v>6.5199225499999985E-2</c:v>
                </c:pt>
                <c:pt idx="1762">
                  <c:v>6.7472053214285704E-2</c:v>
                </c:pt>
                <c:pt idx="1763">
                  <c:v>6.789385349999999E-2</c:v>
                </c:pt>
                <c:pt idx="1764">
                  <c:v>6.6186806428571415E-2</c:v>
                </c:pt>
                <c:pt idx="1765">
                  <c:v>6.4479759357142855E-2</c:v>
                </c:pt>
                <c:pt idx="1766">
                  <c:v>6.2630175857142853E-2</c:v>
                </c:pt>
                <c:pt idx="1767">
                  <c:v>5.9924377714285708E-2</c:v>
                </c:pt>
                <c:pt idx="1768">
                  <c:v>5.4098892285714281E-2</c:v>
                </c:pt>
                <c:pt idx="1769">
                  <c:v>4.8130622285714277E-2</c:v>
                </c:pt>
                <c:pt idx="1770">
                  <c:v>4.2162352285714279E-2</c:v>
                </c:pt>
                <c:pt idx="1771">
                  <c:v>3.6901991499999988E-2</c:v>
                </c:pt>
                <c:pt idx="1772">
                  <c:v>3.1641630714285711E-2</c:v>
                </c:pt>
                <c:pt idx="1773">
                  <c:v>2.6238662357142849E-2</c:v>
                </c:pt>
                <c:pt idx="1774">
                  <c:v>2.0835693999999998E-2</c:v>
                </c:pt>
                <c:pt idx="1775">
                  <c:v>1.9628950071428567E-2</c:v>
                </c:pt>
                <c:pt idx="1776">
                  <c:v>2.1340772357142854E-2</c:v>
                </c:pt>
                <c:pt idx="1777">
                  <c:v>2.6044443357142861E-2</c:v>
                </c:pt>
                <c:pt idx="1778">
                  <c:v>3.287696171428571E-2</c:v>
                </c:pt>
                <c:pt idx="1779">
                  <c:v>3.9709480071428563E-2</c:v>
                </c:pt>
                <c:pt idx="1780">
                  <c:v>4.6399205499999992E-2</c:v>
                </c:pt>
                <c:pt idx="1781">
                  <c:v>5.3943502499999997E-2</c:v>
                </c:pt>
                <c:pt idx="1782">
                  <c:v>6.2927991428571417E-2</c:v>
                </c:pt>
                <c:pt idx="1783">
                  <c:v>7.205668957142855E-2</c:v>
                </c:pt>
                <c:pt idx="1784">
                  <c:v>8.1327995285714258E-2</c:v>
                </c:pt>
                <c:pt idx="1785">
                  <c:v>9.1319604785714256E-2</c:v>
                </c:pt>
                <c:pt idx="1786">
                  <c:v>0.10131121428571428</c:v>
                </c:pt>
                <c:pt idx="1787">
                  <c:v>0.1122312312142857</c:v>
                </c:pt>
                <c:pt idx="1788">
                  <c:v>0.12315124814285713</c:v>
                </c:pt>
                <c:pt idx="1789">
                  <c:v>0.13015911385714285</c:v>
                </c:pt>
                <c:pt idx="1790">
                  <c:v>0.13481937685714288</c:v>
                </c:pt>
                <c:pt idx="1791">
                  <c:v>0.13848054357142858</c:v>
                </c:pt>
                <c:pt idx="1792">
                  <c:v>0.14214171028571429</c:v>
                </c:pt>
                <c:pt idx="1793">
                  <c:v>0.145802877</c:v>
                </c:pt>
                <c:pt idx="1794">
                  <c:v>0.14989246521428573</c:v>
                </c:pt>
                <c:pt idx="1795">
                  <c:v>0.15298425414285716</c:v>
                </c:pt>
                <c:pt idx="1796">
                  <c:v>0.1561988720714286</c:v>
                </c:pt>
                <c:pt idx="1797">
                  <c:v>0.15926807114285715</c:v>
                </c:pt>
                <c:pt idx="1798">
                  <c:v>0.16233727021428573</c:v>
                </c:pt>
                <c:pt idx="1799">
                  <c:v>0.1639782562857143</c:v>
                </c:pt>
                <c:pt idx="1800">
                  <c:v>0.1656192423571429</c:v>
                </c:pt>
                <c:pt idx="1801">
                  <c:v>0.16647442857142861</c:v>
                </c:pt>
                <c:pt idx="1802">
                  <c:v>0.16747242907142862</c:v>
                </c:pt>
                <c:pt idx="1803">
                  <c:v>0.16846905864285719</c:v>
                </c:pt>
                <c:pt idx="1804">
                  <c:v>0.16903774578571434</c:v>
                </c:pt>
                <c:pt idx="1805">
                  <c:v>0.16974978078571429</c:v>
                </c:pt>
                <c:pt idx="1806">
                  <c:v>0.17046181578571432</c:v>
                </c:pt>
                <c:pt idx="1807">
                  <c:v>0.17117385078571429</c:v>
                </c:pt>
                <c:pt idx="1808">
                  <c:v>0.17174307149999998</c:v>
                </c:pt>
                <c:pt idx="1809">
                  <c:v>0.17288354935714284</c:v>
                </c:pt>
                <c:pt idx="1810">
                  <c:v>0.1740240272142857</c:v>
                </c:pt>
                <c:pt idx="1811">
                  <c:v>0.17602421242857141</c:v>
                </c:pt>
                <c:pt idx="1812">
                  <c:v>0.17788585542857144</c:v>
                </c:pt>
                <c:pt idx="1813">
                  <c:v>0.17974749842857143</c:v>
                </c:pt>
                <c:pt idx="1814">
                  <c:v>0.18160914142857143</c:v>
                </c:pt>
                <c:pt idx="1815">
                  <c:v>0.18347078442857143</c:v>
                </c:pt>
                <c:pt idx="1816">
                  <c:v>0.18490398450000003</c:v>
                </c:pt>
                <c:pt idx="1817">
                  <c:v>0.18647999885714289</c:v>
                </c:pt>
                <c:pt idx="1818">
                  <c:v>0.18762757028571428</c:v>
                </c:pt>
                <c:pt idx="1819">
                  <c:v>0.18920358464285716</c:v>
                </c:pt>
                <c:pt idx="1820">
                  <c:v>0.19220745364285713</c:v>
                </c:pt>
                <c:pt idx="1821">
                  <c:v>0.19521132264285715</c:v>
                </c:pt>
                <c:pt idx="1822">
                  <c:v>0.19807237735714286</c:v>
                </c:pt>
                <c:pt idx="1823">
                  <c:v>0.20050498914285717</c:v>
                </c:pt>
                <c:pt idx="1824">
                  <c:v>0.20308041528571424</c:v>
                </c:pt>
                <c:pt idx="1825">
                  <c:v>0.20422859935714283</c:v>
                </c:pt>
                <c:pt idx="1826">
                  <c:v>0.20494262842857139</c:v>
                </c:pt>
                <c:pt idx="1827">
                  <c:v>0.2078037501428571</c:v>
                </c:pt>
                <c:pt idx="1828">
                  <c:v>0.21066487185714283</c:v>
                </c:pt>
                <c:pt idx="1829">
                  <c:v>0.21381167928571429</c:v>
                </c:pt>
                <c:pt idx="1830">
                  <c:v>0.21695842964285708</c:v>
                </c:pt>
                <c:pt idx="1831">
                  <c:v>0.22110726214285717</c:v>
                </c:pt>
                <c:pt idx="1832">
                  <c:v>0.22761750692857147</c:v>
                </c:pt>
                <c:pt idx="1833">
                  <c:v>0.23592145350000002</c:v>
                </c:pt>
                <c:pt idx="1834">
                  <c:v>0.24480577907142859</c:v>
                </c:pt>
                <c:pt idx="1835">
                  <c:v>0.25369010464285713</c:v>
                </c:pt>
                <c:pt idx="1836">
                  <c:v>0.26257443021428573</c:v>
                </c:pt>
                <c:pt idx="1837">
                  <c:v>0.27246009621428574</c:v>
                </c:pt>
                <c:pt idx="1838">
                  <c:v>0.28406788207142858</c:v>
                </c:pt>
                <c:pt idx="1839">
                  <c:v>0.2951766002857143</c:v>
                </c:pt>
                <c:pt idx="1840">
                  <c:v>0.30793289464285717</c:v>
                </c:pt>
                <c:pt idx="1841">
                  <c:v>0.31925926307142866</c:v>
                </c:pt>
                <c:pt idx="1842">
                  <c:v>0.33058563150000009</c:v>
                </c:pt>
                <c:pt idx="1843">
                  <c:v>0.3416263142142858</c:v>
                </c:pt>
                <c:pt idx="1844">
                  <c:v>0.35351905085714291</c:v>
                </c:pt>
                <c:pt idx="1845">
                  <c:v>0.36771881428571435</c:v>
                </c:pt>
                <c:pt idx="1846">
                  <c:v>0.38099556985714289</c:v>
                </c:pt>
                <c:pt idx="1847">
                  <c:v>0.39334826257142863</c:v>
                </c:pt>
                <c:pt idx="1848">
                  <c:v>0.40354908764285718</c:v>
                </c:pt>
                <c:pt idx="1849">
                  <c:v>0.41374991271428568</c:v>
                </c:pt>
                <c:pt idx="1850">
                  <c:v>0.4242364235714286</c:v>
                </c:pt>
                <c:pt idx="1851">
                  <c:v>0.43400722264285718</c:v>
                </c:pt>
                <c:pt idx="1852">
                  <c:v>0.44191308750000002</c:v>
                </c:pt>
                <c:pt idx="1853">
                  <c:v>0.45031005900000004</c:v>
                </c:pt>
                <c:pt idx="1854">
                  <c:v>0.45691492042857146</c:v>
                </c:pt>
                <c:pt idx="1855">
                  <c:v>0.46222845500000004</c:v>
                </c:pt>
                <c:pt idx="1856">
                  <c:v>0.46754198957142856</c:v>
                </c:pt>
                <c:pt idx="1857">
                  <c:v>0.47299836700000003</c:v>
                </c:pt>
                <c:pt idx="1858">
                  <c:v>0.47774553335714282</c:v>
                </c:pt>
                <c:pt idx="1859">
                  <c:v>0.47962041499999991</c:v>
                </c:pt>
                <c:pt idx="1860">
                  <c:v>0.48077328014285708</c:v>
                </c:pt>
                <c:pt idx="1861">
                  <c:v>0.48062806342857139</c:v>
                </c:pt>
                <c:pt idx="1862">
                  <c:v>0.48048288957142848</c:v>
                </c:pt>
                <c:pt idx="1863">
                  <c:v>0.48033771571428568</c:v>
                </c:pt>
                <c:pt idx="1864">
                  <c:v>0.47990685607142852</c:v>
                </c:pt>
                <c:pt idx="1865">
                  <c:v>0.47990681278571429</c:v>
                </c:pt>
                <c:pt idx="1866">
                  <c:v>0.48012221678571426</c:v>
                </c:pt>
                <c:pt idx="1867">
                  <c:v>0.48070304114285711</c:v>
                </c:pt>
                <c:pt idx="1868">
                  <c:v>0.48286330100000002</c:v>
                </c:pt>
                <c:pt idx="1869">
                  <c:v>0.48559772099999998</c:v>
                </c:pt>
                <c:pt idx="1870">
                  <c:v>0.48833214100000005</c:v>
                </c:pt>
                <c:pt idx="1871">
                  <c:v>0.49092371814285718</c:v>
                </c:pt>
                <c:pt idx="1872">
                  <c:v>0.49351444799999999</c:v>
                </c:pt>
                <c:pt idx="1873">
                  <c:v>0.49624363135714283</c:v>
                </c:pt>
                <c:pt idx="1874">
                  <c:v>0.50432090757142856</c:v>
                </c:pt>
                <c:pt idx="1875">
                  <c:v>0.51348316721428566</c:v>
                </c:pt>
                <c:pt idx="1876">
                  <c:v>0.52278901799999999</c:v>
                </c:pt>
                <c:pt idx="1877">
                  <c:v>0.53209486878571421</c:v>
                </c:pt>
                <c:pt idx="1878">
                  <c:v>0.54140071957142843</c:v>
                </c:pt>
                <c:pt idx="1879">
                  <c:v>0.55352642564285703</c:v>
                </c:pt>
                <c:pt idx="1880">
                  <c:v>0.56616251471428569</c:v>
                </c:pt>
                <c:pt idx="1881">
                  <c:v>0.58282252407142854</c:v>
                </c:pt>
                <c:pt idx="1882">
                  <c:v>0.60006727921428571</c:v>
                </c:pt>
                <c:pt idx="1883">
                  <c:v>0.61731203435714277</c:v>
                </c:pt>
                <c:pt idx="1884">
                  <c:v>0.63455678950000005</c:v>
                </c:pt>
                <c:pt idx="1885">
                  <c:v>0.65180154464285722</c:v>
                </c:pt>
                <c:pt idx="1886">
                  <c:v>0.66918998992857148</c:v>
                </c:pt>
                <c:pt idx="1887">
                  <c:v>0.6871628316428573</c:v>
                </c:pt>
                <c:pt idx="1888">
                  <c:v>0.70022742414285732</c:v>
                </c:pt>
                <c:pt idx="1889">
                  <c:v>0.71206374635714298</c:v>
                </c:pt>
                <c:pt idx="1890">
                  <c:v>0.72462809500000003</c:v>
                </c:pt>
                <c:pt idx="1891">
                  <c:v>0.73719244364285708</c:v>
                </c:pt>
                <c:pt idx="1892">
                  <c:v>0.74975679228571424</c:v>
                </c:pt>
                <c:pt idx="1893">
                  <c:v>0.75935881828571428</c:v>
                </c:pt>
                <c:pt idx="1894">
                  <c:v>0.77141861478571427</c:v>
                </c:pt>
                <c:pt idx="1895">
                  <c:v>0.78127689364285724</c:v>
                </c:pt>
                <c:pt idx="1896">
                  <c:v>0.79401921021428579</c:v>
                </c:pt>
                <c:pt idx="1897">
                  <c:v>0.80676152678571444</c:v>
                </c:pt>
                <c:pt idx="1898">
                  <c:v>0.8195038433571431</c:v>
                </c:pt>
                <c:pt idx="1899">
                  <c:v>0.83224615992857165</c:v>
                </c:pt>
                <c:pt idx="1900">
                  <c:v>0.84498847650000031</c:v>
                </c:pt>
                <c:pt idx="1901">
                  <c:v>0.85657111892857174</c:v>
                </c:pt>
                <c:pt idx="1902">
                  <c:v>0.8704020385000002</c:v>
                </c:pt>
                <c:pt idx="1903">
                  <c:v>0.88387215549999998</c:v>
                </c:pt>
                <c:pt idx="1904">
                  <c:v>0.89995401864285718</c:v>
                </c:pt>
                <c:pt idx="1905">
                  <c:v>0.91603588178571438</c:v>
                </c:pt>
                <c:pt idx="1906">
                  <c:v>0.93226058778571441</c:v>
                </c:pt>
                <c:pt idx="1907">
                  <c:v>0.94819694478571448</c:v>
                </c:pt>
                <c:pt idx="1908">
                  <c:v>0.96094970100000021</c:v>
                </c:pt>
                <c:pt idx="1909">
                  <c:v>0.9716654376428574</c:v>
                </c:pt>
                <c:pt idx="1910">
                  <c:v>0.97835774150000021</c:v>
                </c:pt>
                <c:pt idx="1911">
                  <c:v>0.9854898407142858</c:v>
                </c:pt>
                <c:pt idx="1912">
                  <c:v>0.99262193992857151</c:v>
                </c:pt>
                <c:pt idx="1913">
                  <c:v>0.9997540391428571</c:v>
                </c:pt>
                <c:pt idx="1914">
                  <c:v>1.0068861383571428</c:v>
                </c:pt>
                <c:pt idx="1915">
                  <c:v>1.0140182375714286</c:v>
                </c:pt>
                <c:pt idx="1916">
                  <c:v>1.0178886423571429</c:v>
                </c:pt>
                <c:pt idx="1917">
                  <c:v>1.0222603444285714</c:v>
                </c:pt>
                <c:pt idx="1918">
                  <c:v>1.0232916189285715</c:v>
                </c:pt>
                <c:pt idx="1919">
                  <c:v>1.0243228934285715</c:v>
                </c:pt>
                <c:pt idx="1920">
                  <c:v>1.0252113250714285</c:v>
                </c:pt>
                <c:pt idx="1921">
                  <c:v>1.0260997567142858</c:v>
                </c:pt>
                <c:pt idx="1922">
                  <c:v>1.026988188357143</c:v>
                </c:pt>
                <c:pt idx="1923">
                  <c:v>1.0277320916428572</c:v>
                </c:pt>
                <c:pt idx="1924">
                  <c:v>1.0279530004999999</c:v>
                </c:pt>
                <c:pt idx="1925">
                  <c:v>1.027734114</c:v>
                </c:pt>
                <c:pt idx="1926">
                  <c:v>1.0275152274999999</c:v>
                </c:pt>
                <c:pt idx="1927">
                  <c:v>1.027296341</c:v>
                </c:pt>
                <c:pt idx="1928">
                  <c:v>1.0285313090714283</c:v>
                </c:pt>
                <c:pt idx="1929">
                  <c:v>1.0301274314285711</c:v>
                </c:pt>
                <c:pt idx="1930">
                  <c:v>1.0320125397142856</c:v>
                </c:pt>
                <c:pt idx="1931">
                  <c:v>1.0339004401428571</c:v>
                </c:pt>
                <c:pt idx="1932">
                  <c:v>1.0357889955714286</c:v>
                </c:pt>
                <c:pt idx="1933">
                  <c:v>1.037677551</c:v>
                </c:pt>
                <c:pt idx="1934">
                  <c:v>1.0395661064285713</c:v>
                </c:pt>
                <c:pt idx="1935">
                  <c:v>1.0414606625714287</c:v>
                </c:pt>
                <c:pt idx="1936">
                  <c:v>1.0430662304285716</c:v>
                </c:pt>
                <c:pt idx="1937">
                  <c:v>1.0446717982857143</c:v>
                </c:pt>
                <c:pt idx="1938">
                  <c:v>1.0462038740000001</c:v>
                </c:pt>
                <c:pt idx="1939">
                  <c:v>1.0477359497142857</c:v>
                </c:pt>
                <c:pt idx="1940">
                  <c:v>1.0492680254285713</c:v>
                </c:pt>
                <c:pt idx="1941">
                  <c:v>1.0508001011428572</c:v>
                </c:pt>
                <c:pt idx="1942">
                  <c:v>1.0508783222857143</c:v>
                </c:pt>
                <c:pt idx="1943">
                  <c:v>1.050595389142857</c:v>
                </c:pt>
                <c:pt idx="1944">
                  <c:v>1.0492992939285712</c:v>
                </c:pt>
                <c:pt idx="1945">
                  <c:v>1.0482921285714284</c:v>
                </c:pt>
                <c:pt idx="1946">
                  <c:v>1.0481500433571429</c:v>
                </c:pt>
                <c:pt idx="1947">
                  <c:v>1.0480079581428572</c:v>
                </c:pt>
                <c:pt idx="1948">
                  <c:v>1.0478658729285715</c:v>
                </c:pt>
                <c:pt idx="1949">
                  <c:v>1.0477177870000001</c:v>
                </c:pt>
                <c:pt idx="1950">
                  <c:v>1.0494553987857143</c:v>
                </c:pt>
                <c:pt idx="1951">
                  <c:v>1.0552699189285712</c:v>
                </c:pt>
                <c:pt idx="1952">
                  <c:v>1.0672029860000001</c:v>
                </c:pt>
                <c:pt idx="1953">
                  <c:v>1.0813231294285715</c:v>
                </c:pt>
                <c:pt idx="1954">
                  <c:v>1.095443272857143</c:v>
                </c:pt>
                <c:pt idx="1955">
                  <c:v>1.1095634162857144</c:v>
                </c:pt>
                <c:pt idx="1956">
                  <c:v>1.1244148990714289</c:v>
                </c:pt>
                <c:pt idx="1957">
                  <c:v>1.1423319889285717</c:v>
                </c:pt>
                <c:pt idx="1958">
                  <c:v>1.1618561341428573</c:v>
                </c:pt>
                <c:pt idx="1959">
                  <c:v>1.1851852550000004</c:v>
                </c:pt>
                <c:pt idx="1960">
                  <c:v>1.2094857424285714</c:v>
                </c:pt>
                <c:pt idx="1961">
                  <c:v>1.2337862298571429</c:v>
                </c:pt>
                <c:pt idx="1962">
                  <c:v>1.2580867172857144</c:v>
                </c:pt>
                <c:pt idx="1963">
                  <c:v>1.2823872047142859</c:v>
                </c:pt>
                <c:pt idx="1964">
                  <c:v>1.3050909827142856</c:v>
                </c:pt>
                <c:pt idx="1965">
                  <c:v>1.3208158099285714</c:v>
                </c:pt>
                <c:pt idx="1966">
                  <c:v>1.3297532772857139</c:v>
                </c:pt>
                <c:pt idx="1967">
                  <c:v>1.3356325806428568</c:v>
                </c:pt>
                <c:pt idx="1968">
                  <c:v>1.3415118839999998</c:v>
                </c:pt>
                <c:pt idx="1969">
                  <c:v>1.3473911873571427</c:v>
                </c:pt>
                <c:pt idx="1970">
                  <c:v>1.3569271976428572</c:v>
                </c:pt>
                <c:pt idx="1971">
                  <c:v>1.3633976008571429</c:v>
                </c:pt>
                <c:pt idx="1972">
                  <c:v>1.3688182549285715</c:v>
                </c:pt>
                <c:pt idx="1973">
                  <c:v>1.3694065953571428</c:v>
                </c:pt>
                <c:pt idx="1974">
                  <c:v>1.3672875668571429</c:v>
                </c:pt>
                <c:pt idx="1975">
                  <c:v>1.3651685383571428</c:v>
                </c:pt>
                <c:pt idx="1976">
                  <c:v>1.3630495098571431</c:v>
                </c:pt>
                <c:pt idx="1977">
                  <c:v>1.3609304813571428</c:v>
                </c:pt>
                <c:pt idx="1978">
                  <c:v>1.3588114528571431</c:v>
                </c:pt>
                <c:pt idx="1979">
                  <c:v>1.3615700027142859</c:v>
                </c:pt>
                <c:pt idx="1980">
                  <c:v>1.3668319578571428</c:v>
                </c:pt>
                <c:pt idx="1981">
                  <c:v>1.3726745727857144</c:v>
                </c:pt>
                <c:pt idx="1982">
                  <c:v>1.3785171877142857</c:v>
                </c:pt>
                <c:pt idx="1983">
                  <c:v>1.384359802642857</c:v>
                </c:pt>
                <c:pt idx="1984">
                  <c:v>1.387288584</c:v>
                </c:pt>
                <c:pt idx="1985">
                  <c:v>1.3920512536428571</c:v>
                </c:pt>
                <c:pt idx="1986">
                  <c:v>1.3969807932142859</c:v>
                </c:pt>
                <c:pt idx="1987">
                  <c:v>1.4026487409285715</c:v>
                </c:pt>
                <c:pt idx="1988">
                  <c:v>1.4095507524285718</c:v>
                </c:pt>
                <c:pt idx="1989">
                  <c:v>1.4164527639285716</c:v>
                </c:pt>
                <c:pt idx="1990">
                  <c:v>1.4233547754285714</c:v>
                </c:pt>
                <c:pt idx="1991">
                  <c:v>1.4305473565714286</c:v>
                </c:pt>
                <c:pt idx="1992">
                  <c:v>1.4378852438571432</c:v>
                </c:pt>
                <c:pt idx="1993">
                  <c:v>1.443247595214286</c:v>
                </c:pt>
                <c:pt idx="1994">
                  <c:v>1.4456208792857139</c:v>
                </c:pt>
                <c:pt idx="1995">
                  <c:v>1.4490185051428568</c:v>
                </c:pt>
                <c:pt idx="1996">
                  <c:v>1.4524161309999997</c:v>
                </c:pt>
                <c:pt idx="1997">
                  <c:v>1.4558137568571428</c:v>
                </c:pt>
                <c:pt idx="1998">
                  <c:v>1.4577371699999999</c:v>
                </c:pt>
                <c:pt idx="1999">
                  <c:v>1.4579778649285713</c:v>
                </c:pt>
                <c:pt idx="2000">
                  <c:v>1.4582185598571427</c:v>
                </c:pt>
                <c:pt idx="2001">
                  <c:v>1.4584608507142858</c:v>
                </c:pt>
                <c:pt idx="2002">
                  <c:v>1.45834</c:v>
                </c:pt>
                <c:pt idx="2003">
                  <c:v>1.4582191492857144</c:v>
                </c:pt>
                <c:pt idx="2004">
                  <c:v>1.4580982985714288</c:v>
                </c:pt>
                <c:pt idx="2005">
                  <c:v>1.457686878214286</c:v>
                </c:pt>
                <c:pt idx="2006">
                  <c:v>1.4548551470000002</c:v>
                </c:pt>
                <c:pt idx="2007">
                  <c:v>1.4518783340000001</c:v>
                </c:pt>
                <c:pt idx="2008">
                  <c:v>1.4502023679999998</c:v>
                </c:pt>
                <c:pt idx="2009">
                  <c:v>1.4475749179999997</c:v>
                </c:pt>
                <c:pt idx="2010">
                  <c:v>1.4449474679999998</c:v>
                </c:pt>
                <c:pt idx="2011">
                  <c:v>1.4423200179999998</c:v>
                </c:pt>
                <c:pt idx="2012">
                  <c:v>1.4396925679999997</c:v>
                </c:pt>
                <c:pt idx="2013">
                  <c:v>1.4369139479285715</c:v>
                </c:pt>
                <c:pt idx="2014">
                  <c:v>1.4344240782142859</c:v>
                </c:pt>
                <c:pt idx="2015">
                  <c:v>1.4330395771428572</c:v>
                </c:pt>
                <c:pt idx="2016">
                  <c:v>1.4316556672142862</c:v>
                </c:pt>
                <c:pt idx="2017">
                  <c:v>1.4302717572857147</c:v>
                </c:pt>
                <c:pt idx="2018">
                  <c:v>1.4288878473571434</c:v>
                </c:pt>
                <c:pt idx="2019">
                  <c:v>1.4261133640714287</c:v>
                </c:pt>
                <c:pt idx="2020">
                  <c:v>1.4248754773571428</c:v>
                </c:pt>
                <c:pt idx="2021">
                  <c:v>1.4242184112142857</c:v>
                </c:pt>
                <c:pt idx="2022">
                  <c:v>1.4245757517142856</c:v>
                </c:pt>
                <c:pt idx="2023">
                  <c:v>1.4258875737857142</c:v>
                </c:pt>
                <c:pt idx="2024">
                  <c:v>1.4271993958571429</c:v>
                </c:pt>
                <c:pt idx="2025">
                  <c:v>1.4285112179285715</c:v>
                </c:pt>
                <c:pt idx="2026">
                  <c:v>1.4298098084999999</c:v>
                </c:pt>
                <c:pt idx="2027">
                  <c:v>1.4300842307142858</c:v>
                </c:pt>
                <c:pt idx="2028">
                  <c:v>1.4290549993571429</c:v>
                </c:pt>
                <c:pt idx="2029">
                  <c:v>1.4264831674285714</c:v>
                </c:pt>
                <c:pt idx="2030">
                  <c:v>1.4202289251428568</c:v>
                </c:pt>
                <c:pt idx="2031">
                  <c:v>1.4139746828571427</c:v>
                </c:pt>
                <c:pt idx="2032">
                  <c:v>1.4077204405714283</c:v>
                </c:pt>
                <c:pt idx="2033">
                  <c:v>1.4028567716428573</c:v>
                </c:pt>
                <c:pt idx="2034">
                  <c:v>1.3987315108571428</c:v>
                </c:pt>
                <c:pt idx="2035">
                  <c:v>1.3941705112857143</c:v>
                </c:pt>
                <c:pt idx="2036">
                  <c:v>1.3884473179285712</c:v>
                </c:pt>
                <c:pt idx="2037">
                  <c:v>1.3819872130714288</c:v>
                </c:pt>
                <c:pt idx="2038">
                  <c:v>1.3755271082142857</c:v>
                </c:pt>
                <c:pt idx="2039">
                  <c:v>1.369067003357143</c:v>
                </c:pt>
                <c:pt idx="2040">
                  <c:v>1.3633536850714287</c:v>
                </c:pt>
                <c:pt idx="2041">
                  <c:v>1.3586645351428572</c:v>
                </c:pt>
                <c:pt idx="2042">
                  <c:v>1.3542567333571429</c:v>
                </c:pt>
                <c:pt idx="2043">
                  <c:v>1.3512431304285712</c:v>
                </c:pt>
                <c:pt idx="2044">
                  <c:v>1.3511748023571428</c:v>
                </c:pt>
                <c:pt idx="2045">
                  <c:v>1.3511064742857142</c:v>
                </c:pt>
                <c:pt idx="2046">
                  <c:v>1.3510381462142858</c:v>
                </c:pt>
                <c:pt idx="2047">
                  <c:v>1.3509698181428573</c:v>
                </c:pt>
                <c:pt idx="2048">
                  <c:v>1.3509014900714287</c:v>
                </c:pt>
                <c:pt idx="2049">
                  <c:v>1.3508331620000003</c:v>
                </c:pt>
                <c:pt idx="2050">
                  <c:v>1.3510551805000002</c:v>
                </c:pt>
                <c:pt idx="2051">
                  <c:v>1.3512771990000003</c:v>
                </c:pt>
                <c:pt idx="2052">
                  <c:v>1.3514992175000005</c:v>
                </c:pt>
                <c:pt idx="2053">
                  <c:v>1.3517212360000002</c:v>
                </c:pt>
                <c:pt idx="2054">
                  <c:v>1.3512096994285716</c:v>
                </c:pt>
                <c:pt idx="2055">
                  <c:v>1.3509950809285716</c:v>
                </c:pt>
                <c:pt idx="2056">
                  <c:v>1.3519600996428573</c:v>
                </c:pt>
                <c:pt idx="2057">
                  <c:v>1.3519665555000002</c:v>
                </c:pt>
                <c:pt idx="2058">
                  <c:v>1.3534427455000002</c:v>
                </c:pt>
                <c:pt idx="2059">
                  <c:v>1.3549189355000004</c:v>
                </c:pt>
                <c:pt idx="2060">
                  <c:v>1.3563951255000002</c:v>
                </c:pt>
                <c:pt idx="2061">
                  <c:v>1.3578713155000002</c:v>
                </c:pt>
                <c:pt idx="2062">
                  <c:v>1.3590571150000001</c:v>
                </c:pt>
                <c:pt idx="2063">
                  <c:v>1.3602429145000001</c:v>
                </c:pt>
                <c:pt idx="2064">
                  <c:v>1.361427976214286</c:v>
                </c:pt>
                <c:pt idx="2065">
                  <c:v>1.3626130379285719</c:v>
                </c:pt>
                <c:pt idx="2066">
                  <c:v>1.3637980996428578</c:v>
                </c:pt>
                <c:pt idx="2067">
                  <c:v>1.364983161357143</c:v>
                </c:pt>
                <c:pt idx="2068">
                  <c:v>1.3661682230714287</c:v>
                </c:pt>
                <c:pt idx="2069">
                  <c:v>1.3682263037857147</c:v>
                </c:pt>
                <c:pt idx="2070">
                  <c:v>1.3731266673571429</c:v>
                </c:pt>
                <c:pt idx="2071">
                  <c:v>1.378762450357143</c:v>
                </c:pt>
                <c:pt idx="2072">
                  <c:v>1.3844008355714286</c:v>
                </c:pt>
                <c:pt idx="2073">
                  <c:v>1.3900392207857146</c:v>
                </c:pt>
                <c:pt idx="2074">
                  <c:v>1.395677606</c:v>
                </c:pt>
                <c:pt idx="2075">
                  <c:v>1.4024175594285719</c:v>
                </c:pt>
                <c:pt idx="2076">
                  <c:v>1.4094479033571434</c:v>
                </c:pt>
                <c:pt idx="2077">
                  <c:v>1.4164782472857149</c:v>
                </c:pt>
                <c:pt idx="2078">
                  <c:v>1.4235093290000003</c:v>
                </c:pt>
                <c:pt idx="2079">
                  <c:v>1.4315676265000004</c:v>
                </c:pt>
                <c:pt idx="2080">
                  <c:v>1.439625924</c:v>
                </c:pt>
                <c:pt idx="2081">
                  <c:v>1.4476842214999999</c:v>
                </c:pt>
                <c:pt idx="2082">
                  <c:v>1.4558879769285713</c:v>
                </c:pt>
                <c:pt idx="2083">
                  <c:v>1.4659984579285712</c:v>
                </c:pt>
                <c:pt idx="2084">
                  <c:v>1.4728205739285711</c:v>
                </c:pt>
                <c:pt idx="2085">
                  <c:v>1.4789072705000001</c:v>
                </c:pt>
                <c:pt idx="2086">
                  <c:v>1.4863940512857143</c:v>
                </c:pt>
                <c:pt idx="2087">
                  <c:v>1.4938808320714287</c:v>
                </c:pt>
                <c:pt idx="2088">
                  <c:v>1.500262525642857</c:v>
                </c:pt>
                <c:pt idx="2089">
                  <c:v>1.5066492231428572</c:v>
                </c:pt>
                <c:pt idx="2090">
                  <c:v>1.5130359206428572</c:v>
                </c:pt>
                <c:pt idx="2091">
                  <c:v>1.5194226181428572</c:v>
                </c:pt>
                <c:pt idx="2092">
                  <c:v>1.5262529557142859</c:v>
                </c:pt>
                <c:pt idx="2093">
                  <c:v>1.5324929395714286</c:v>
                </c:pt>
                <c:pt idx="2094">
                  <c:v>1.5387329234285712</c:v>
                </c:pt>
                <c:pt idx="2095">
                  <c:v>1.5449729072857141</c:v>
                </c:pt>
                <c:pt idx="2096">
                  <c:v>1.5519415265714283</c:v>
                </c:pt>
                <c:pt idx="2097">
                  <c:v>1.5558334832142855</c:v>
                </c:pt>
                <c:pt idx="2098">
                  <c:v>1.5615709925714281</c:v>
                </c:pt>
                <c:pt idx="2099">
                  <c:v>1.5680469100714283</c:v>
                </c:pt>
                <c:pt idx="2100">
                  <c:v>1.574073581642857</c:v>
                </c:pt>
                <c:pt idx="2101">
                  <c:v>1.580100253214286</c:v>
                </c:pt>
                <c:pt idx="2102">
                  <c:v>1.5872320120000005</c:v>
                </c:pt>
                <c:pt idx="2103">
                  <c:v>1.5947996380000007</c:v>
                </c:pt>
                <c:pt idx="2104">
                  <c:v>1.6031071733571431</c:v>
                </c:pt>
                <c:pt idx="2105">
                  <c:v>1.6128903095714286</c:v>
                </c:pt>
                <c:pt idx="2106">
                  <c:v>1.6222298057142854</c:v>
                </c:pt>
                <c:pt idx="2107">
                  <c:v>1.6324465088571427</c:v>
                </c:pt>
                <c:pt idx="2108">
                  <c:v>1.642663212</c:v>
                </c:pt>
                <c:pt idx="2109">
                  <c:v>1.6528799151428575</c:v>
                </c:pt>
                <c:pt idx="2110">
                  <c:v>1.6622225249285716</c:v>
                </c:pt>
                <c:pt idx="2111">
                  <c:v>1.6752456367857145</c:v>
                </c:pt>
                <c:pt idx="2112">
                  <c:v>1.6864231959285714</c:v>
                </c:pt>
                <c:pt idx="2113">
                  <c:v>1.6991968446428571</c:v>
                </c:pt>
                <c:pt idx="2114">
                  <c:v>1.7132600265714288</c:v>
                </c:pt>
                <c:pt idx="2115">
                  <c:v>1.7273232085000001</c:v>
                </c:pt>
                <c:pt idx="2116">
                  <c:v>1.7422434476428574</c:v>
                </c:pt>
                <c:pt idx="2117">
                  <c:v>1.757249903142857</c:v>
                </c:pt>
                <c:pt idx="2118">
                  <c:v>1.7715164492857143</c:v>
                </c:pt>
                <c:pt idx="2119">
                  <c:v>1.7858715634999995</c:v>
                </c:pt>
                <c:pt idx="2120">
                  <c:v>1.8002266777142852</c:v>
                </c:pt>
                <c:pt idx="2121">
                  <c:v>1.8134151504285714</c:v>
                </c:pt>
                <c:pt idx="2122">
                  <c:v>1.8266036231428571</c:v>
                </c:pt>
                <c:pt idx="2123">
                  <c:v>1.839792095857143</c:v>
                </c:pt>
                <c:pt idx="2124">
                  <c:v>1.8544516295714286</c:v>
                </c:pt>
                <c:pt idx="2125">
                  <c:v>1.8674139745000005</c:v>
                </c:pt>
                <c:pt idx="2126">
                  <c:v>1.8815350970714293</c:v>
                </c:pt>
                <c:pt idx="2127">
                  <c:v>1.8940537072142862</c:v>
                </c:pt>
                <c:pt idx="2128">
                  <c:v>1.9028476403571433</c:v>
                </c:pt>
                <c:pt idx="2129">
                  <c:v>1.9116415735000003</c:v>
                </c:pt>
                <c:pt idx="2130">
                  <c:v>1.9195784494285719</c:v>
                </c:pt>
                <c:pt idx="2131">
                  <c:v>1.9267576325000004</c:v>
                </c:pt>
                <c:pt idx="2132">
                  <c:v>1.9324208088571433</c:v>
                </c:pt>
                <c:pt idx="2133">
                  <c:v>1.9347441402857144</c:v>
                </c:pt>
                <c:pt idx="2134">
                  <c:v>1.9367715642857142</c:v>
                </c:pt>
                <c:pt idx="2135">
                  <c:v>1.9376109420714285</c:v>
                </c:pt>
                <c:pt idx="2136">
                  <c:v>1.938450319857143</c:v>
                </c:pt>
                <c:pt idx="2137">
                  <c:v>1.9392896976428573</c:v>
                </c:pt>
                <c:pt idx="2138">
                  <c:v>1.9386564564285715</c:v>
                </c:pt>
                <c:pt idx="2139">
                  <c:v>1.9360399019285719</c:v>
                </c:pt>
                <c:pt idx="2140">
                  <c:v>1.9301940771428576</c:v>
                </c:pt>
                <c:pt idx="2141">
                  <c:v>1.9234678793571427</c:v>
                </c:pt>
                <c:pt idx="2142">
                  <c:v>1.9212328920714286</c:v>
                </c:pt>
                <c:pt idx="2143">
                  <c:v>1.918997904785714</c:v>
                </c:pt>
                <c:pt idx="2144">
                  <c:v>1.9167629174999998</c:v>
                </c:pt>
                <c:pt idx="2145">
                  <c:v>1.9144010203571429</c:v>
                </c:pt>
                <c:pt idx="2146">
                  <c:v>1.9134067724285713</c:v>
                </c:pt>
                <c:pt idx="2147">
                  <c:v>1.912444934357143</c:v>
                </c:pt>
                <c:pt idx="2148">
                  <c:v>1.9117790037142854</c:v>
                </c:pt>
                <c:pt idx="2149">
                  <c:v>1.9113400473571429</c:v>
                </c:pt>
                <c:pt idx="2150">
                  <c:v>1.9109010909999999</c:v>
                </c:pt>
                <c:pt idx="2151">
                  <c:v>1.9104621346428574</c:v>
                </c:pt>
                <c:pt idx="2152">
                  <c:v>1.9103171612857144</c:v>
                </c:pt>
                <c:pt idx="2153">
                  <c:v>1.910684658214286</c:v>
                </c:pt>
                <c:pt idx="2154">
                  <c:v>1.9113560757857144</c:v>
                </c:pt>
                <c:pt idx="2155">
                  <c:v>1.9127613272142858</c:v>
                </c:pt>
                <c:pt idx="2156">
                  <c:v>1.9107162935000002</c:v>
                </c:pt>
                <c:pt idx="2157">
                  <c:v>1.9086712597857145</c:v>
                </c:pt>
                <c:pt idx="2158">
                  <c:v>1.9066262260714291</c:v>
                </c:pt>
                <c:pt idx="2159">
                  <c:v>1.9032246216428574</c:v>
                </c:pt>
                <c:pt idx="2160">
                  <c:v>1.9001174961428575</c:v>
                </c:pt>
                <c:pt idx="2161">
                  <c:v>1.8956810774285715</c:v>
                </c:pt>
                <c:pt idx="2162">
                  <c:v>1.8916828070714289</c:v>
                </c:pt>
                <c:pt idx="2163">
                  <c:v>1.8880600327142858</c:v>
                </c:pt>
                <c:pt idx="2164">
                  <c:v>1.8844372583571427</c:v>
                </c:pt>
                <c:pt idx="2165">
                  <c:v>1.8808144839999998</c:v>
                </c:pt>
                <c:pt idx="2166">
                  <c:v>1.8768992846428569</c:v>
                </c:pt>
                <c:pt idx="2167">
                  <c:v>1.868530277785714</c:v>
                </c:pt>
                <c:pt idx="2168">
                  <c:v>1.8634001789285715</c:v>
                </c:pt>
                <c:pt idx="2169">
                  <c:v>1.8572464855714286</c:v>
                </c:pt>
                <c:pt idx="2170">
                  <c:v>1.8515387297142858</c:v>
                </c:pt>
                <c:pt idx="2171">
                  <c:v>1.8458309738571426</c:v>
                </c:pt>
                <c:pt idx="2172">
                  <c:v>1.8401215399285715</c:v>
                </c:pt>
                <c:pt idx="2173">
                  <c:v>1.8351706966428569</c:v>
                </c:pt>
                <c:pt idx="2174">
                  <c:v>1.8300737319285711</c:v>
                </c:pt>
                <c:pt idx="2175">
                  <c:v>1.8277571949285709</c:v>
                </c:pt>
                <c:pt idx="2176">
                  <c:v>1.8253979738571429</c:v>
                </c:pt>
                <c:pt idx="2177">
                  <c:v>1.8224285092857142</c:v>
                </c:pt>
                <c:pt idx="2178">
                  <c:v>1.819459044714286</c:v>
                </c:pt>
                <c:pt idx="2179">
                  <c:v>1.8164895801428576</c:v>
                </c:pt>
                <c:pt idx="2180">
                  <c:v>1.8135201155714291</c:v>
                </c:pt>
                <c:pt idx="2181">
                  <c:v>1.8106497585714292</c:v>
                </c:pt>
                <c:pt idx="2182">
                  <c:v>1.8035613127857146</c:v>
                </c:pt>
                <c:pt idx="2183">
                  <c:v>1.7969110153571433</c:v>
                </c:pt>
                <c:pt idx="2184">
                  <c:v>1.789522368571429</c:v>
                </c:pt>
                <c:pt idx="2185">
                  <c:v>1.7821337217857145</c:v>
                </c:pt>
                <c:pt idx="2186">
                  <c:v>1.7747467530714289</c:v>
                </c:pt>
                <c:pt idx="2187">
                  <c:v>1.7672137114285718</c:v>
                </c:pt>
                <c:pt idx="2188">
                  <c:v>1.7596806697857146</c:v>
                </c:pt>
                <c:pt idx="2189">
                  <c:v>1.7539184579285716</c:v>
                </c:pt>
                <c:pt idx="2190">
                  <c:v>1.7496412222142859</c:v>
                </c:pt>
                <c:pt idx="2191">
                  <c:v>1.7477391417142858</c:v>
                </c:pt>
                <c:pt idx="2192">
                  <c:v>1.7458370612142857</c:v>
                </c:pt>
                <c:pt idx="2193">
                  <c:v>1.7439349807142859</c:v>
                </c:pt>
                <c:pt idx="2194">
                  <c:v>1.742776582714286</c:v>
                </c:pt>
                <c:pt idx="2195">
                  <c:v>1.7447643332857143</c:v>
                </c:pt>
                <c:pt idx="2196">
                  <c:v>1.7494978366428573</c:v>
                </c:pt>
                <c:pt idx="2197">
                  <c:v>1.7549757805714286</c:v>
                </c:pt>
                <c:pt idx="2198">
                  <c:v>1.765264862</c:v>
                </c:pt>
                <c:pt idx="2199">
                  <c:v>1.7755539434285714</c:v>
                </c:pt>
                <c:pt idx="2200">
                  <c:v>1.7858430248571426</c:v>
                </c:pt>
                <c:pt idx="2201">
                  <c:v>1.7961321062857141</c:v>
                </c:pt>
                <c:pt idx="2202">
                  <c:v>1.8079055118571428</c:v>
                </c:pt>
                <c:pt idx="2203">
                  <c:v>1.8207163024285713</c:v>
                </c:pt>
                <c:pt idx="2204">
                  <c:v>1.8316466525714283</c:v>
                </c:pt>
                <c:pt idx="2205">
                  <c:v>1.8425814435714283</c:v>
                </c:pt>
                <c:pt idx="2206">
                  <c:v>1.8535162345714284</c:v>
                </c:pt>
                <c:pt idx="2207">
                  <c:v>1.8644510255714286</c:v>
                </c:pt>
                <c:pt idx="2208">
                  <c:v>1.8776210160714286</c:v>
                </c:pt>
                <c:pt idx="2209">
                  <c:v>1.8908720374999999</c:v>
                </c:pt>
                <c:pt idx="2210">
                  <c:v>1.9045515875000001</c:v>
                </c:pt>
                <c:pt idx="2211">
                  <c:v>1.9174866969285718</c:v>
                </c:pt>
                <c:pt idx="2212">
                  <c:v>1.9296959387857147</c:v>
                </c:pt>
                <c:pt idx="2213">
                  <c:v>1.9419051806428573</c:v>
                </c:pt>
                <c:pt idx="2214">
                  <c:v>1.9544001082142859</c:v>
                </c:pt>
                <c:pt idx="2215">
                  <c:v>1.9668933540714286</c:v>
                </c:pt>
                <c:pt idx="2216">
                  <c:v>1.9791028021428569</c:v>
                </c:pt>
                <c:pt idx="2217">
                  <c:v>1.9867200349285714</c:v>
                </c:pt>
                <c:pt idx="2218">
                  <c:v>1.9949224112142854</c:v>
                </c:pt>
                <c:pt idx="2219">
                  <c:v>2.0004317024999998</c:v>
                </c:pt>
                <c:pt idx="2220">
                  <c:v>2.0059409937857144</c:v>
                </c:pt>
                <c:pt idx="2221">
                  <c:v>2.0114502850714286</c:v>
                </c:pt>
                <c:pt idx="2222">
                  <c:v>2.0142663800714287</c:v>
                </c:pt>
                <c:pt idx="2223">
                  <c:v>2.0184260164999999</c:v>
                </c:pt>
                <c:pt idx="2224">
                  <c:v>2.022079236142857</c:v>
                </c:pt>
                <c:pt idx="2225">
                  <c:v>2.0245439204999998</c:v>
                </c:pt>
                <c:pt idx="2226">
                  <c:v>2.0219369858571428</c:v>
                </c:pt>
                <c:pt idx="2227">
                  <c:v>2.0193300512142853</c:v>
                </c:pt>
                <c:pt idx="2228">
                  <c:v>2.0167231165714283</c:v>
                </c:pt>
                <c:pt idx="2229">
                  <c:v>2.0148521124285712</c:v>
                </c:pt>
                <c:pt idx="2230">
                  <c:v>2.0105636972142853</c:v>
                </c:pt>
                <c:pt idx="2231">
                  <c:v>2.0076402680714289</c:v>
                </c:pt>
                <c:pt idx="2232">
                  <c:v>2.0045702320714289</c:v>
                </c:pt>
                <c:pt idx="2233">
                  <c:v>2.0030901535000001</c:v>
                </c:pt>
                <c:pt idx="2234">
                  <c:v>2.0016100749285717</c:v>
                </c:pt>
                <c:pt idx="2235">
                  <c:v>2.0001299963571428</c:v>
                </c:pt>
                <c:pt idx="2236">
                  <c:v>2.0009268408571428</c:v>
                </c:pt>
                <c:pt idx="2237">
                  <c:v>2.0015804781428574</c:v>
                </c:pt>
                <c:pt idx="2238">
                  <c:v>2.0023120036428574</c:v>
                </c:pt>
                <c:pt idx="2239">
                  <c:v>2.0049673425714287</c:v>
                </c:pt>
                <c:pt idx="2240">
                  <c:v>2.0106528097857144</c:v>
                </c:pt>
                <c:pt idx="2241">
                  <c:v>2.016338277</c:v>
                </c:pt>
                <c:pt idx="2242">
                  <c:v>2.0217380585</c:v>
                </c:pt>
                <c:pt idx="2243">
                  <c:v>2.0271510381428572</c:v>
                </c:pt>
                <c:pt idx="2244">
                  <c:v>2.0337809024999998</c:v>
                </c:pt>
                <c:pt idx="2245">
                  <c:v>2.0422573181428576</c:v>
                </c:pt>
                <c:pt idx="2246">
                  <c:v>2.0511662789285716</c:v>
                </c:pt>
                <c:pt idx="2247">
                  <c:v>2.0638667835</c:v>
                </c:pt>
                <c:pt idx="2248">
                  <c:v>2.0765672880714283</c:v>
                </c:pt>
                <c:pt idx="2249">
                  <c:v>2.0892677926428571</c:v>
                </c:pt>
                <c:pt idx="2250">
                  <c:v>2.1012879974285714</c:v>
                </c:pt>
                <c:pt idx="2251">
                  <c:v>2.1159445173571427</c:v>
                </c:pt>
                <c:pt idx="2252">
                  <c:v>2.1306010372857145</c:v>
                </c:pt>
                <c:pt idx="2253">
                  <c:v>2.1507032827142858</c:v>
                </c:pt>
                <c:pt idx="2254">
                  <c:v>2.1745473527142858</c:v>
                </c:pt>
                <c:pt idx="2255">
                  <c:v>2.1983914227142862</c:v>
                </c:pt>
                <c:pt idx="2256">
                  <c:v>2.2225211784285714</c:v>
                </c:pt>
                <c:pt idx="2257">
                  <c:v>2.2500795516428571</c:v>
                </c:pt>
                <c:pt idx="2258">
                  <c:v>2.2893027708571423</c:v>
                </c:pt>
                <c:pt idx="2259">
                  <c:v>2.3285945692142858</c:v>
                </c:pt>
                <c:pt idx="2260">
                  <c:v>2.3686188488571429</c:v>
                </c:pt>
                <c:pt idx="2261">
                  <c:v>2.4028714670714284</c:v>
                </c:pt>
                <c:pt idx="2262">
                  <c:v>2.4371240852857143</c:v>
                </c:pt>
                <c:pt idx="2263">
                  <c:v>2.472744108214286</c:v>
                </c:pt>
                <c:pt idx="2264">
                  <c:v>2.5095817178571429</c:v>
                </c:pt>
                <c:pt idx="2265">
                  <c:v>2.5438712164285717</c:v>
                </c:pt>
                <c:pt idx="2266">
                  <c:v>2.5809930507857142</c:v>
                </c:pt>
                <c:pt idx="2267">
                  <c:v>2.6119338815000006</c:v>
                </c:pt>
                <c:pt idx="2268">
                  <c:v>2.6375708326428575</c:v>
                </c:pt>
                <c:pt idx="2269">
                  <c:v>2.6632077837857144</c:v>
                </c:pt>
                <c:pt idx="2270">
                  <c:v>2.6922108209999998</c:v>
                </c:pt>
                <c:pt idx="2271">
                  <c:v>2.7408506725714283</c:v>
                </c:pt>
                <c:pt idx="2272">
                  <c:v>2.7791734810714286</c:v>
                </c:pt>
                <c:pt idx="2273">
                  <c:v>2.8168286987142861</c:v>
                </c:pt>
                <c:pt idx="2274">
                  <c:v>2.8519923810000001</c:v>
                </c:pt>
                <c:pt idx="2275">
                  <c:v>2.8899990715714288</c:v>
                </c:pt>
                <c:pt idx="2276">
                  <c:v>2.928005762142857</c:v>
                </c:pt>
                <c:pt idx="2277">
                  <c:v>2.9646450479999999</c:v>
                </c:pt>
                <c:pt idx="2278">
                  <c:v>3.0000221529999997</c:v>
                </c:pt>
                <c:pt idx="2279">
                  <c:v>3.0392001019285715</c:v>
                </c:pt>
                <c:pt idx="2280">
                  <c:v>3.0842339152857146</c:v>
                </c:pt>
                <c:pt idx="2281">
                  <c:v>3.1248105662142862</c:v>
                </c:pt>
                <c:pt idx="2282">
                  <c:v>3.1663603480000004</c:v>
                </c:pt>
                <c:pt idx="2283">
                  <c:v>3.2079101297857142</c:v>
                </c:pt>
                <c:pt idx="2284">
                  <c:v>3.2455025247142859</c:v>
                </c:pt>
                <c:pt idx="2285">
                  <c:v>3.2592684840000001</c:v>
                </c:pt>
                <c:pt idx="2286">
                  <c:v>3.269004014714286</c:v>
                </c:pt>
                <c:pt idx="2287">
                  <c:v>3.2707520417142857</c:v>
                </c:pt>
                <c:pt idx="2288">
                  <c:v>3.2720946047142858</c:v>
                </c:pt>
                <c:pt idx="2289">
                  <c:v>3.2743694364999998</c:v>
                </c:pt>
                <c:pt idx="2290">
                  <c:v>3.2766442682857142</c:v>
                </c:pt>
                <c:pt idx="2291">
                  <c:v>3.2789191000714277</c:v>
                </c:pt>
                <c:pt idx="2292">
                  <c:v>3.281144353142857</c:v>
                </c:pt>
                <c:pt idx="2293">
                  <c:v>3.2811915385714281</c:v>
                </c:pt>
                <c:pt idx="2294">
                  <c:v>3.2704749813571428</c:v>
                </c:pt>
                <c:pt idx="2295">
                  <c:v>3.2612374449999995</c:v>
                </c:pt>
                <c:pt idx="2296">
                  <c:v>3.2526291180000002</c:v>
                </c:pt>
                <c:pt idx="2297">
                  <c:v>3.2440207910000001</c:v>
                </c:pt>
                <c:pt idx="2298">
                  <c:v>3.2357180790714288</c:v>
                </c:pt>
                <c:pt idx="2299">
                  <c:v>3.2244266081428572</c:v>
                </c:pt>
                <c:pt idx="2300">
                  <c:v>3.210020622214286</c:v>
                </c:pt>
                <c:pt idx="2301">
                  <c:v>3.2052858120000001</c:v>
                </c:pt>
                <c:pt idx="2302">
                  <c:v>3.1952189071428565</c:v>
                </c:pt>
                <c:pt idx="2303">
                  <c:v>3.1831287662142853</c:v>
                </c:pt>
                <c:pt idx="2304">
                  <c:v>3.1710386252857141</c:v>
                </c:pt>
                <c:pt idx="2305">
                  <c:v>3.1655170538571431</c:v>
                </c:pt>
                <c:pt idx="2306">
                  <c:v>3.1581942940714285</c:v>
                </c:pt>
                <c:pt idx="2307">
                  <c:v>3.1505643700714283</c:v>
                </c:pt>
                <c:pt idx="2308">
                  <c:v>3.1463351935000001</c:v>
                </c:pt>
                <c:pt idx="2309">
                  <c:v>3.1407048322857145</c:v>
                </c:pt>
                <c:pt idx="2310">
                  <c:v>3.1410219620000004</c:v>
                </c:pt>
                <c:pt idx="2311">
                  <c:v>3.1413390917142863</c:v>
                </c:pt>
                <c:pt idx="2312">
                  <c:v>3.1416562214285713</c:v>
                </c:pt>
                <c:pt idx="2313">
                  <c:v>3.1464594271428568</c:v>
                </c:pt>
                <c:pt idx="2314">
                  <c:v>3.1585564038571432</c:v>
                </c:pt>
                <c:pt idx="2315">
                  <c:v>3.1660913545714284</c:v>
                </c:pt>
                <c:pt idx="2316">
                  <c:v>3.1802518362142855</c:v>
                </c:pt>
                <c:pt idx="2317">
                  <c:v>3.1943989620000002</c:v>
                </c:pt>
                <c:pt idx="2318">
                  <c:v>3.2085460877857144</c:v>
                </c:pt>
                <c:pt idx="2319">
                  <c:v>3.2176898634285718</c:v>
                </c:pt>
                <c:pt idx="2320">
                  <c:v>3.2297098626428569</c:v>
                </c:pt>
                <c:pt idx="2321">
                  <c:v>3.2413661394285711</c:v>
                </c:pt>
                <c:pt idx="2322">
                  <c:v>3.2540732291428571</c:v>
                </c:pt>
                <c:pt idx="2323">
                  <c:v>3.2721157989285712</c:v>
                </c:pt>
                <c:pt idx="2324">
                  <c:v>3.2810667917142853</c:v>
                </c:pt>
                <c:pt idx="2325">
                  <c:v>3.2900177845000003</c:v>
                </c:pt>
                <c:pt idx="2326">
                  <c:v>3.2989781178571431</c:v>
                </c:pt>
                <c:pt idx="2327">
                  <c:v>3.3064546952857148</c:v>
                </c:pt>
                <c:pt idx="2328">
                  <c:v>3.2963407555000002</c:v>
                </c:pt>
                <c:pt idx="2329">
                  <c:v>3.2859343770000002</c:v>
                </c:pt>
                <c:pt idx="2330">
                  <c:v>3.2747593277142855</c:v>
                </c:pt>
                <c:pt idx="2331">
                  <c:v>3.2635963474285714</c:v>
                </c:pt>
                <c:pt idx="2332">
                  <c:v>3.2524333671428574</c:v>
                </c:pt>
                <c:pt idx="2333">
                  <c:v>3.240442314714286</c:v>
                </c:pt>
                <c:pt idx="2334">
                  <c:v>3.226331573071429</c:v>
                </c:pt>
                <c:pt idx="2335">
                  <c:v>3.2098630204999998</c:v>
                </c:pt>
                <c:pt idx="2336">
                  <c:v>3.1862686953571426</c:v>
                </c:pt>
                <c:pt idx="2337">
                  <c:v>3.1618314312142854</c:v>
                </c:pt>
                <c:pt idx="2338">
                  <c:v>3.1335764052857136</c:v>
                </c:pt>
                <c:pt idx="2339">
                  <c:v>3.1053213793571426</c:v>
                </c:pt>
                <c:pt idx="2340">
                  <c:v>3.080775826428571</c:v>
                </c:pt>
                <c:pt idx="2341">
                  <c:v>3.0562302692857135</c:v>
                </c:pt>
                <c:pt idx="2342">
                  <c:v>3.0483493559285715</c:v>
                </c:pt>
                <c:pt idx="2343">
                  <c:v>3.0480147007142859</c:v>
                </c:pt>
                <c:pt idx="2344">
                  <c:v>3.052687558928572</c:v>
                </c:pt>
                <c:pt idx="2345">
                  <c:v>3.1602977590000001</c:v>
                </c:pt>
                <c:pt idx="2346">
                  <c:v>3.1602977590000001</c:v>
                </c:pt>
                <c:pt idx="2347">
                  <c:v>3.1602977590000001</c:v>
                </c:pt>
                <c:pt idx="2348">
                  <c:v>3.1602977590000001</c:v>
                </c:pt>
                <c:pt idx="2349">
                  <c:v>3.2337554320000002</c:v>
                </c:pt>
                <c:pt idx="2350">
                  <c:v>3.326289466</c:v>
                </c:pt>
                <c:pt idx="2351">
                  <c:v>3.2961662459999999</c:v>
                </c:pt>
                <c:pt idx="2352">
                  <c:v>3.3020359269999999</c:v>
                </c:pt>
                <c:pt idx="2353">
                  <c:v>3.3020359269999999</c:v>
                </c:pt>
                <c:pt idx="2354">
                  <c:v>3.3101759350000002</c:v>
                </c:pt>
                <c:pt idx="2355">
                  <c:v>3.3635869239999998</c:v>
                </c:pt>
                <c:pt idx="2356">
                  <c:v>3.410985927</c:v>
                </c:pt>
                <c:pt idx="2357">
                  <c:v>3.422275231</c:v>
                </c:pt>
                <c:pt idx="2358">
                  <c:v>3.3861722410000001</c:v>
                </c:pt>
                <c:pt idx="2359">
                  <c:v>3.202797865</c:v>
                </c:pt>
                <c:pt idx="2360">
                  <c:v>3.202797865</c:v>
                </c:pt>
                <c:pt idx="2361">
                  <c:v>3.1828698879999999</c:v>
                </c:pt>
                <c:pt idx="2362">
                  <c:v>3.2271891680000002</c:v>
                </c:pt>
                <c:pt idx="2363">
                  <c:v>3.2948849760000001</c:v>
                </c:pt>
                <c:pt idx="2364">
                  <c:v>3.3073551729999999</c:v>
                </c:pt>
                <c:pt idx="2365">
                  <c:v>3.259550672</c:v>
                </c:pt>
                <c:pt idx="2366">
                  <c:v>3.2498921009999999</c:v>
                </c:pt>
                <c:pt idx="2367">
                  <c:v>3.2498921009999999</c:v>
                </c:pt>
                <c:pt idx="2368">
                  <c:v>3.1983812330000001</c:v>
                </c:pt>
                <c:pt idx="2369">
                  <c:v>3.2171394489999998</c:v>
                </c:pt>
                <c:pt idx="2370">
                  <c:v>3.2171394489999998</c:v>
                </c:pt>
                <c:pt idx="2371">
                  <c:v>3.2171394489999998</c:v>
                </c:pt>
                <c:pt idx="2372">
                  <c:v>3.2171394489999998</c:v>
                </c:pt>
                <c:pt idx="2373">
                  <c:v>3.2171394489999998</c:v>
                </c:pt>
                <c:pt idx="2374">
                  <c:v>3.2171394489999998</c:v>
                </c:pt>
                <c:pt idx="2375">
                  <c:v>3.2171394489999998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B9-4267-99C7-D8072C990ED7}"/>
            </c:ext>
          </c:extLst>
        </c:ser>
        <c:ser>
          <c:idx val="1"/>
          <c:order val="1"/>
          <c:tx>
            <c:strRef>
              <c:f>'איור 4 נתונים'!$I$3</c:f>
              <c:strCache>
                <c:ptCount val="1"/>
                <c:pt idx="0">
                  <c:v>שוק ההון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</c:numCache>
            </c:numRef>
          </c:cat>
          <c:val>
            <c:numRef>
              <c:f>'איור 4 נתונים'!$I$4:$I$4000</c:f>
              <c:numCache>
                <c:formatCode>0.000</c:formatCode>
                <c:ptCount val="3997"/>
                <c:pt idx="0">
                  <c:v>-4.7431745886571432E-2</c:v>
                </c:pt>
                <c:pt idx="1">
                  <c:v>-6.6743125091857133E-2</c:v>
                </c:pt>
                <c:pt idx="2">
                  <c:v>-7.6666785170714277E-2</c:v>
                </c:pt>
                <c:pt idx="3">
                  <c:v>-8.3601612090714289E-2</c:v>
                </c:pt>
                <c:pt idx="4">
                  <c:v>-8.8141586458785712E-2</c:v>
                </c:pt>
                <c:pt idx="5">
                  <c:v>-9.2566068627142853E-2</c:v>
                </c:pt>
                <c:pt idx="6">
                  <c:v>-0.10832431321735715</c:v>
                </c:pt>
                <c:pt idx="7">
                  <c:v>-0.12408255780757142</c:v>
                </c:pt>
                <c:pt idx="8">
                  <c:v>-0.13984080239778571</c:v>
                </c:pt>
                <c:pt idx="9">
                  <c:v>-0.1486855396045714</c:v>
                </c:pt>
                <c:pt idx="10">
                  <c:v>-0.16062841055478569</c:v>
                </c:pt>
                <c:pt idx="11">
                  <c:v>-0.17211323984385712</c:v>
                </c:pt>
                <c:pt idx="12">
                  <c:v>-0.18195422021542854</c:v>
                </c:pt>
                <c:pt idx="13">
                  <c:v>-0.19645678312549997</c:v>
                </c:pt>
                <c:pt idx="14">
                  <c:v>-0.2109593460355714</c:v>
                </c:pt>
                <c:pt idx="15">
                  <c:v>-0.22546190894564283</c:v>
                </c:pt>
                <c:pt idx="16">
                  <c:v>-0.24667800242992852</c:v>
                </c:pt>
                <c:pt idx="17">
                  <c:v>-0.27764865650321424</c:v>
                </c:pt>
                <c:pt idx="18">
                  <c:v>-0.30550166929899997</c:v>
                </c:pt>
                <c:pt idx="19">
                  <c:v>-0.33267941816550001</c:v>
                </c:pt>
                <c:pt idx="20">
                  <c:v>-0.3434756842452858</c:v>
                </c:pt>
                <c:pt idx="21">
                  <c:v>-0.35427195032507142</c:v>
                </c:pt>
                <c:pt idx="22">
                  <c:v>-0.36506821640485715</c:v>
                </c:pt>
                <c:pt idx="23">
                  <c:v>-0.36562888611949995</c:v>
                </c:pt>
                <c:pt idx="24">
                  <c:v>-0.35585502601764279</c:v>
                </c:pt>
                <c:pt idx="25">
                  <c:v>-0.34538704799357134</c:v>
                </c:pt>
                <c:pt idx="26">
                  <c:v>-0.33619033881592869</c:v>
                </c:pt>
                <c:pt idx="27">
                  <c:v>-0.31868924649714286</c:v>
                </c:pt>
                <c:pt idx="28">
                  <c:v>-0.30118815417835709</c:v>
                </c:pt>
                <c:pt idx="29">
                  <c:v>-0.28368706185957149</c:v>
                </c:pt>
                <c:pt idx="30">
                  <c:v>-0.26875503328492861</c:v>
                </c:pt>
                <c:pt idx="31">
                  <c:v>-0.25118548162028576</c:v>
                </c:pt>
                <c:pt idx="32">
                  <c:v>-0.24064408286514288</c:v>
                </c:pt>
                <c:pt idx="33">
                  <c:v>-0.23335399323585718</c:v>
                </c:pt>
                <c:pt idx="34">
                  <c:v>-0.22830569317371432</c:v>
                </c:pt>
                <c:pt idx="35">
                  <c:v>-0.22325739311157147</c:v>
                </c:pt>
                <c:pt idx="36">
                  <c:v>-0.21820909304942862</c:v>
                </c:pt>
                <c:pt idx="37">
                  <c:v>-0.22380805916214283</c:v>
                </c:pt>
                <c:pt idx="38">
                  <c:v>-0.23388058977164286</c:v>
                </c:pt>
                <c:pt idx="39">
                  <c:v>-0.25495289139507143</c:v>
                </c:pt>
                <c:pt idx="40">
                  <c:v>-0.27992279935949999</c:v>
                </c:pt>
                <c:pt idx="41">
                  <c:v>-0.3156118405706429</c:v>
                </c:pt>
                <c:pt idx="42">
                  <c:v>-0.35130088178178581</c:v>
                </c:pt>
                <c:pt idx="43">
                  <c:v>-0.38698992299292861</c:v>
                </c:pt>
                <c:pt idx="44">
                  <c:v>-0.40730634239335722</c:v>
                </c:pt>
                <c:pt idx="45">
                  <c:v>-0.41456727798842857</c:v>
                </c:pt>
                <c:pt idx="46">
                  <c:v>-0.41471178027135708</c:v>
                </c:pt>
                <c:pt idx="47">
                  <c:v>-0.40687981420664282</c:v>
                </c:pt>
                <c:pt idx="48">
                  <c:v>-0.40143007935157138</c:v>
                </c:pt>
                <c:pt idx="49">
                  <c:v>-0.39598034449649988</c:v>
                </c:pt>
                <c:pt idx="50">
                  <c:v>-0.39053060964142844</c:v>
                </c:pt>
                <c:pt idx="51">
                  <c:v>-0.38934207773842849</c:v>
                </c:pt>
                <c:pt idx="52">
                  <c:v>-0.38837861793849993</c:v>
                </c:pt>
                <c:pt idx="53">
                  <c:v>-0.37798089424721421</c:v>
                </c:pt>
                <c:pt idx="54">
                  <c:v>-0.36718515205435714</c:v>
                </c:pt>
                <c:pt idx="55">
                  <c:v>-0.35124791282478568</c:v>
                </c:pt>
                <c:pt idx="56">
                  <c:v>-0.33531067359521433</c:v>
                </c:pt>
                <c:pt idx="57">
                  <c:v>-0.31937343436564281</c:v>
                </c:pt>
                <c:pt idx="58">
                  <c:v>-0.30624532406678567</c:v>
                </c:pt>
                <c:pt idx="59">
                  <c:v>-0.29407442599664291</c:v>
                </c:pt>
                <c:pt idx="60">
                  <c:v>-0.28222691948392858</c:v>
                </c:pt>
                <c:pt idx="61">
                  <c:v>-0.2755973944557143</c:v>
                </c:pt>
                <c:pt idx="62">
                  <c:v>-0.27141921573614286</c:v>
                </c:pt>
                <c:pt idx="63">
                  <c:v>-0.26724103701657143</c:v>
                </c:pt>
                <c:pt idx="64">
                  <c:v>-0.26306285829699999</c:v>
                </c:pt>
                <c:pt idx="65">
                  <c:v>-0.24778396392164281</c:v>
                </c:pt>
                <c:pt idx="66">
                  <c:v>-0.22847418569278571</c:v>
                </c:pt>
                <c:pt idx="67">
                  <c:v>-0.20886672041121426</c:v>
                </c:pt>
                <c:pt idx="68">
                  <c:v>-0.18866543646199999</c:v>
                </c:pt>
                <c:pt idx="69">
                  <c:v>-0.16990796165471431</c:v>
                </c:pt>
                <c:pt idx="70">
                  <c:v>-0.15115048684742857</c:v>
                </c:pt>
                <c:pt idx="71">
                  <c:v>-0.13239301204014287</c:v>
                </c:pt>
                <c:pt idx="72">
                  <c:v>-0.11901598844028573</c:v>
                </c:pt>
                <c:pt idx="73">
                  <c:v>-0.10973948049271429</c:v>
                </c:pt>
                <c:pt idx="74">
                  <c:v>-0.10384735815349998</c:v>
                </c:pt>
                <c:pt idx="75">
                  <c:v>-8.7828461526499965E-2</c:v>
                </c:pt>
                <c:pt idx="76">
                  <c:v>-6.2070740800499978E-2</c:v>
                </c:pt>
                <c:pt idx="77">
                  <c:v>-3.6313020074499984E-2</c:v>
                </c:pt>
                <c:pt idx="78">
                  <c:v>-1.0555299348499995E-2</c:v>
                </c:pt>
                <c:pt idx="79">
                  <c:v>1.0556776269000001E-2</c:v>
                </c:pt>
                <c:pt idx="80">
                  <c:v>3.2005922741714279E-2</c:v>
                </c:pt>
                <c:pt idx="81">
                  <c:v>5.002606536499999E-2</c:v>
                </c:pt>
                <c:pt idx="82">
                  <c:v>7.0294635900142857E-2</c:v>
                </c:pt>
                <c:pt idx="83">
                  <c:v>9.1125424919357143E-2</c:v>
                </c:pt>
                <c:pt idx="84">
                  <c:v>0.11195621393857143</c:v>
                </c:pt>
                <c:pt idx="85">
                  <c:v>0.13278700295778573</c:v>
                </c:pt>
                <c:pt idx="86">
                  <c:v>0.14876429972728572</c:v>
                </c:pt>
                <c:pt idx="87">
                  <c:v>0.16422246723278572</c:v>
                </c:pt>
                <c:pt idx="88">
                  <c:v>0.17200126042685718</c:v>
                </c:pt>
                <c:pt idx="89">
                  <c:v>0.17036147777792857</c:v>
                </c:pt>
                <c:pt idx="90">
                  <c:v>0.16247759757692856</c:v>
                </c:pt>
                <c:pt idx="91">
                  <c:v>0.15459371737592856</c:v>
                </c:pt>
                <c:pt idx="92">
                  <c:v>0.14670983717492855</c:v>
                </c:pt>
                <c:pt idx="93">
                  <c:v>0.1351113502727857</c:v>
                </c:pt>
                <c:pt idx="94">
                  <c:v>0.11685101040900002</c:v>
                </c:pt>
                <c:pt idx="95">
                  <c:v>9.8253760772214302E-2</c:v>
                </c:pt>
                <c:pt idx="96">
                  <c:v>8.2747995693285739E-2</c:v>
                </c:pt>
                <c:pt idx="97">
                  <c:v>6.4349189277071436E-2</c:v>
                </c:pt>
                <c:pt idx="98">
                  <c:v>4.5950382860857154E-2</c:v>
                </c:pt>
                <c:pt idx="99">
                  <c:v>2.7551576444642862E-2</c:v>
                </c:pt>
                <c:pt idx="100">
                  <c:v>1.3610709946642862E-2</c:v>
                </c:pt>
                <c:pt idx="101">
                  <c:v>5.5184209861428623E-3</c:v>
                </c:pt>
                <c:pt idx="102">
                  <c:v>6.5708683390000022E-3</c:v>
                </c:pt>
                <c:pt idx="103">
                  <c:v>4.6623533721428601E-3</c:v>
                </c:pt>
                <c:pt idx="104">
                  <c:v>2.4621376500001779E-5</c:v>
                </c:pt>
                <c:pt idx="105">
                  <c:v>-4.6131106191428578E-3</c:v>
                </c:pt>
                <c:pt idx="106">
                  <c:v>-9.2508426147857176E-3</c:v>
                </c:pt>
                <c:pt idx="107">
                  <c:v>-4.1434768414285887E-4</c:v>
                </c:pt>
                <c:pt idx="108">
                  <c:v>9.1925568437142835E-3</c:v>
                </c:pt>
                <c:pt idx="109">
                  <c:v>2.3611968534785716E-2</c:v>
                </c:pt>
                <c:pt idx="110">
                  <c:v>3.7511420521642858E-2</c:v>
                </c:pt>
                <c:pt idx="111">
                  <c:v>5.5298436339499997E-2</c:v>
                </c:pt>
                <c:pt idx="112">
                  <c:v>7.308545215735715E-2</c:v>
                </c:pt>
                <c:pt idx="113">
                  <c:v>9.0872467975214283E-2</c:v>
                </c:pt>
                <c:pt idx="114">
                  <c:v>0.11070381718871428</c:v>
                </c:pt>
                <c:pt idx="115">
                  <c:v>0.12215616083671429</c:v>
                </c:pt>
                <c:pt idx="116">
                  <c:v>0.12931111427435715</c:v>
                </c:pt>
                <c:pt idx="117">
                  <c:v>0.13878612898557144</c:v>
                </c:pt>
                <c:pt idx="118">
                  <c:v>0.14804785207700003</c:v>
                </c:pt>
                <c:pt idx="119">
                  <c:v>0.15730957516842861</c:v>
                </c:pt>
                <c:pt idx="120">
                  <c:v>0.1665712982598572</c:v>
                </c:pt>
                <c:pt idx="121">
                  <c:v>0.16661183489728573</c:v>
                </c:pt>
                <c:pt idx="122">
                  <c:v>0.16955098644607144</c:v>
                </c:pt>
                <c:pt idx="123">
                  <c:v>0.17902232251085715</c:v>
                </c:pt>
                <c:pt idx="124">
                  <c:v>0.1852500000922857</c:v>
                </c:pt>
                <c:pt idx="125">
                  <c:v>0.19131098185007139</c:v>
                </c:pt>
                <c:pt idx="126">
                  <c:v>0.19737196360785716</c:v>
                </c:pt>
                <c:pt idx="127">
                  <c:v>0.20343294536564285</c:v>
                </c:pt>
                <c:pt idx="128">
                  <c:v>0.20658456837507141</c:v>
                </c:pt>
                <c:pt idx="129">
                  <c:v>0.21319114706178571</c:v>
                </c:pt>
                <c:pt idx="130">
                  <c:v>0.2207607337212143</c:v>
                </c:pt>
                <c:pt idx="131">
                  <c:v>0.22651280210657143</c:v>
                </c:pt>
                <c:pt idx="132">
                  <c:v>0.23226487049192859</c:v>
                </c:pt>
                <c:pt idx="133">
                  <c:v>0.23801693887728573</c:v>
                </c:pt>
                <c:pt idx="134">
                  <c:v>0.24376900726264289</c:v>
                </c:pt>
                <c:pt idx="135">
                  <c:v>0.25536591325707148</c:v>
                </c:pt>
                <c:pt idx="136">
                  <c:v>0.27172489044185716</c:v>
                </c:pt>
                <c:pt idx="137">
                  <c:v>0.27740152580400007</c:v>
                </c:pt>
                <c:pt idx="138">
                  <c:v>0.28684586363971437</c:v>
                </c:pt>
                <c:pt idx="139">
                  <c:v>0.29258507319878574</c:v>
                </c:pt>
                <c:pt idx="140">
                  <c:v>0.29832428275785716</c:v>
                </c:pt>
                <c:pt idx="141">
                  <c:v>0.30406349231692864</c:v>
                </c:pt>
                <c:pt idx="142">
                  <c:v>0.30526496412442861</c:v>
                </c:pt>
                <c:pt idx="143">
                  <c:v>0.31045911723521435</c:v>
                </c:pt>
                <c:pt idx="144">
                  <c:v>0.31815797347928576</c:v>
                </c:pt>
                <c:pt idx="145">
                  <c:v>0.32976043485500001</c:v>
                </c:pt>
                <c:pt idx="146">
                  <c:v>0.33946100038957144</c:v>
                </c:pt>
                <c:pt idx="147">
                  <c:v>0.34916156592414282</c:v>
                </c:pt>
                <c:pt idx="148">
                  <c:v>0.35886213145871432</c:v>
                </c:pt>
                <c:pt idx="149">
                  <c:v>0.36454861175378578</c:v>
                </c:pt>
                <c:pt idx="150">
                  <c:v>0.36666422527764286</c:v>
                </c:pt>
                <c:pt idx="151">
                  <c:v>0.37191470126892862</c:v>
                </c:pt>
                <c:pt idx="152">
                  <c:v>0.37398641318250003</c:v>
                </c:pt>
                <c:pt idx="153">
                  <c:v>0.37558699477307139</c:v>
                </c:pt>
                <c:pt idx="154">
                  <c:v>0.37718757636364281</c:v>
                </c:pt>
                <c:pt idx="155">
                  <c:v>0.37878815795421422</c:v>
                </c:pt>
                <c:pt idx="156">
                  <c:v>0.38331411301407137</c:v>
                </c:pt>
                <c:pt idx="157">
                  <c:v>0.38366500602928572</c:v>
                </c:pt>
                <c:pt idx="158">
                  <c:v>0.38567233862992861</c:v>
                </c:pt>
                <c:pt idx="159">
                  <c:v>0.38972751589157145</c:v>
                </c:pt>
                <c:pt idx="160">
                  <c:v>0.39742314622664299</c:v>
                </c:pt>
                <c:pt idx="161">
                  <c:v>0.40511877656171436</c:v>
                </c:pt>
                <c:pt idx="162">
                  <c:v>0.41281440689678572</c:v>
                </c:pt>
                <c:pt idx="163">
                  <c:v>0.41851172347628562</c:v>
                </c:pt>
                <c:pt idx="164">
                  <c:v>0.42336092304099993</c:v>
                </c:pt>
                <c:pt idx="165">
                  <c:v>0.42314206585964281</c:v>
                </c:pt>
                <c:pt idx="166">
                  <c:v>0.42194395344121427</c:v>
                </c:pt>
                <c:pt idx="167">
                  <c:v>0.42026329822899999</c:v>
                </c:pt>
                <c:pt idx="168">
                  <c:v>0.41858264301678566</c:v>
                </c:pt>
                <c:pt idx="169">
                  <c:v>0.41690198780457133</c:v>
                </c:pt>
                <c:pt idx="170">
                  <c:v>0.42050896676599997</c:v>
                </c:pt>
                <c:pt idx="171">
                  <c:v>0.42728129127992848</c:v>
                </c:pt>
                <c:pt idx="172">
                  <c:v>0.43573153925821423</c:v>
                </c:pt>
                <c:pt idx="173">
                  <c:v>0.43773770768628573</c:v>
                </c:pt>
                <c:pt idx="174">
                  <c:v>0.43665026827842862</c:v>
                </c:pt>
                <c:pt idx="175">
                  <c:v>0.43556282887057157</c:v>
                </c:pt>
                <c:pt idx="176">
                  <c:v>0.43447538946271436</c:v>
                </c:pt>
                <c:pt idx="177">
                  <c:v>0.42672994308314294</c:v>
                </c:pt>
                <c:pt idx="178">
                  <c:v>0.41474810571778581</c:v>
                </c:pt>
                <c:pt idx="179">
                  <c:v>0.41449328071950003</c:v>
                </c:pt>
                <c:pt idx="180">
                  <c:v>0.41200599587635711</c:v>
                </c:pt>
                <c:pt idx="181">
                  <c:v>0.41658950544250001</c:v>
                </c:pt>
                <c:pt idx="182">
                  <c:v>0.42117301500864285</c:v>
                </c:pt>
                <c:pt idx="183">
                  <c:v>0.42575652457478574</c:v>
                </c:pt>
                <c:pt idx="184">
                  <c:v>0.42757545280735715</c:v>
                </c:pt>
                <c:pt idx="185">
                  <c:v>0.42575477099142861</c:v>
                </c:pt>
                <c:pt idx="186">
                  <c:v>0.42380176916450008</c:v>
                </c:pt>
                <c:pt idx="187">
                  <c:v>0.42010953032892867</c:v>
                </c:pt>
                <c:pt idx="188">
                  <c:v>0.42128274824842865</c:v>
                </c:pt>
                <c:pt idx="189">
                  <c:v>0.42245596616792869</c:v>
                </c:pt>
                <c:pt idx="190">
                  <c:v>0.42362918408742872</c:v>
                </c:pt>
                <c:pt idx="191">
                  <c:v>0.43419555759728584</c:v>
                </c:pt>
                <c:pt idx="192">
                  <c:v>0.4517534409924287</c:v>
                </c:pt>
                <c:pt idx="193">
                  <c:v>0.46176304579192856</c:v>
                </c:pt>
                <c:pt idx="194">
                  <c:v>0.47347561798842858</c:v>
                </c:pt>
                <c:pt idx="195">
                  <c:v>0.48313678225200007</c:v>
                </c:pt>
                <c:pt idx="196">
                  <c:v>0.49279794651557146</c:v>
                </c:pt>
                <c:pt idx="197">
                  <c:v>0.50245911077914296</c:v>
                </c:pt>
                <c:pt idx="198">
                  <c:v>0.51453195105107141</c:v>
                </c:pt>
                <c:pt idx="199">
                  <c:v>0.52870310280064292</c:v>
                </c:pt>
                <c:pt idx="200">
                  <c:v>0.53611077443621435</c:v>
                </c:pt>
                <c:pt idx="201">
                  <c:v>0.5430838563092858</c:v>
                </c:pt>
                <c:pt idx="202">
                  <c:v>0.54369835330178584</c:v>
                </c:pt>
                <c:pt idx="203">
                  <c:v>0.54431285029428578</c:v>
                </c:pt>
                <c:pt idx="204">
                  <c:v>0.54492734728678571</c:v>
                </c:pt>
                <c:pt idx="205">
                  <c:v>0.54107468644021428</c:v>
                </c:pt>
                <c:pt idx="206">
                  <c:v>0.53651891714635702</c:v>
                </c:pt>
                <c:pt idx="207">
                  <c:v>0.52932325238371425</c:v>
                </c:pt>
                <c:pt idx="208">
                  <c:v>0.52087432886899998</c:v>
                </c:pt>
                <c:pt idx="209">
                  <c:v>0.51372467048078574</c:v>
                </c:pt>
                <c:pt idx="210">
                  <c:v>0.50657501209257139</c:v>
                </c:pt>
                <c:pt idx="211">
                  <c:v>0.49942535370435709</c:v>
                </c:pt>
                <c:pt idx="212">
                  <c:v>0.48815607770378572</c:v>
                </c:pt>
                <c:pt idx="213">
                  <c:v>0.47448236549549999</c:v>
                </c:pt>
                <c:pt idx="214">
                  <c:v>0.45842606951285714</c:v>
                </c:pt>
                <c:pt idx="215">
                  <c:v>0.4420527683751429</c:v>
                </c:pt>
                <c:pt idx="216">
                  <c:v>0.42740222607949996</c:v>
                </c:pt>
                <c:pt idx="217">
                  <c:v>0.41275168378385718</c:v>
                </c:pt>
                <c:pt idx="218">
                  <c:v>0.39810114148821424</c:v>
                </c:pt>
                <c:pt idx="219">
                  <c:v>0.38225806303657139</c:v>
                </c:pt>
                <c:pt idx="220">
                  <c:v>0.36508680408692856</c:v>
                </c:pt>
                <c:pt idx="221">
                  <c:v>0.34915829072128579</c:v>
                </c:pt>
                <c:pt idx="222">
                  <c:v>0.33788988636492862</c:v>
                </c:pt>
                <c:pt idx="223">
                  <c:v>0.32384211415185715</c:v>
                </c:pt>
                <c:pt idx="224">
                  <c:v>0.30979434193878574</c:v>
                </c:pt>
                <c:pt idx="225">
                  <c:v>0.29574656972571434</c:v>
                </c:pt>
                <c:pt idx="226">
                  <c:v>0.2817967187938572</c:v>
                </c:pt>
                <c:pt idx="227">
                  <c:v>0.27016949499435716</c:v>
                </c:pt>
                <c:pt idx="228">
                  <c:v>0.27032089857621433</c:v>
                </c:pt>
                <c:pt idx="229">
                  <c:v>0.27914113369300009</c:v>
                </c:pt>
                <c:pt idx="230">
                  <c:v>0.28744960758971427</c:v>
                </c:pt>
                <c:pt idx="231">
                  <c:v>0.29575808148642857</c:v>
                </c:pt>
                <c:pt idx="232">
                  <c:v>0.30406655538314287</c:v>
                </c:pt>
                <c:pt idx="233">
                  <c:v>0.31815388446742859</c:v>
                </c:pt>
                <c:pt idx="234">
                  <c:v>0.33512718971457151</c:v>
                </c:pt>
                <c:pt idx="235">
                  <c:v>0.35731846090450009</c:v>
                </c:pt>
                <c:pt idx="236">
                  <c:v>0.37867010657507144</c:v>
                </c:pt>
                <c:pt idx="237">
                  <c:v>0.4014292901850714</c:v>
                </c:pt>
                <c:pt idx="238">
                  <c:v>0.42418847379507135</c:v>
                </c:pt>
                <c:pt idx="239">
                  <c:v>0.44694765740507142</c:v>
                </c:pt>
                <c:pt idx="240">
                  <c:v>0.47004872304021422</c:v>
                </c:pt>
                <c:pt idx="241">
                  <c:v>0.49671647113892853</c:v>
                </c:pt>
                <c:pt idx="242">
                  <c:v>0.52269053905499996</c:v>
                </c:pt>
                <c:pt idx="243">
                  <c:v>0.54180469276921417</c:v>
                </c:pt>
                <c:pt idx="244">
                  <c:v>0.56000270237242855</c:v>
                </c:pt>
                <c:pt idx="245">
                  <c:v>0.57820071197564282</c:v>
                </c:pt>
                <c:pt idx="246">
                  <c:v>0.59639872157885709</c:v>
                </c:pt>
                <c:pt idx="247">
                  <c:v>0.60968105925928573</c:v>
                </c:pt>
                <c:pt idx="248">
                  <c:v>0.62148493471592847</c:v>
                </c:pt>
                <c:pt idx="249">
                  <c:v>0.63010584472371423</c:v>
                </c:pt>
                <c:pt idx="250">
                  <c:v>0.63476636812035725</c:v>
                </c:pt>
                <c:pt idx="251">
                  <c:v>0.63650705872485713</c:v>
                </c:pt>
                <c:pt idx="252">
                  <c:v>0.63824774932935724</c:v>
                </c:pt>
                <c:pt idx="253">
                  <c:v>0.63998843993385723</c:v>
                </c:pt>
                <c:pt idx="254">
                  <c:v>0.63939600848842859</c:v>
                </c:pt>
                <c:pt idx="255">
                  <c:v>0.63280594862828576</c:v>
                </c:pt>
                <c:pt idx="256">
                  <c:v>0.6204078425586429</c:v>
                </c:pt>
                <c:pt idx="257">
                  <c:v>0.60960332271071427</c:v>
                </c:pt>
                <c:pt idx="258">
                  <c:v>0.60176234979035714</c:v>
                </c:pt>
                <c:pt idx="259">
                  <c:v>0.59392137687000002</c:v>
                </c:pt>
                <c:pt idx="260">
                  <c:v>0.58608040394964278</c:v>
                </c:pt>
                <c:pt idx="261">
                  <c:v>0.56539493508528571</c:v>
                </c:pt>
                <c:pt idx="262">
                  <c:v>0.54353528708642851</c:v>
                </c:pt>
                <c:pt idx="263">
                  <c:v>0.52504378001249996</c:v>
                </c:pt>
                <c:pt idx="264">
                  <c:v>0.50760087348178573</c:v>
                </c:pt>
                <c:pt idx="265">
                  <c:v>0.49485306939407137</c:v>
                </c:pt>
                <c:pt idx="266">
                  <c:v>0.48210526530635711</c:v>
                </c:pt>
                <c:pt idx="267">
                  <c:v>0.46935746121864286</c:v>
                </c:pt>
                <c:pt idx="268">
                  <c:v>0.45802663152942857</c:v>
                </c:pt>
                <c:pt idx="269">
                  <c:v>0.44716269721142859</c:v>
                </c:pt>
                <c:pt idx="270">
                  <c:v>0.42636092973399997</c:v>
                </c:pt>
                <c:pt idx="271">
                  <c:v>0.40317787534464283</c:v>
                </c:pt>
                <c:pt idx="272">
                  <c:v>0.38424953313078569</c:v>
                </c:pt>
                <c:pt idx="273">
                  <c:v>0.36532119091692861</c:v>
                </c:pt>
                <c:pt idx="274">
                  <c:v>0.34639284870307147</c:v>
                </c:pt>
                <c:pt idx="275">
                  <c:v>0.34237036454485714</c:v>
                </c:pt>
                <c:pt idx="276">
                  <c:v>0.33924296944357141</c:v>
                </c:pt>
                <c:pt idx="277">
                  <c:v>0.33214973023200001</c:v>
                </c:pt>
                <c:pt idx="278">
                  <c:v>0.32839762056957145</c:v>
                </c:pt>
                <c:pt idx="279">
                  <c:v>0.32308640593542864</c:v>
                </c:pt>
                <c:pt idx="280">
                  <c:v>0.31777519130128568</c:v>
                </c:pt>
                <c:pt idx="281">
                  <c:v>0.31246397666714282</c:v>
                </c:pt>
                <c:pt idx="282">
                  <c:v>0.30919272266349995</c:v>
                </c:pt>
                <c:pt idx="283">
                  <c:v>0.30724359881799995</c:v>
                </c:pt>
                <c:pt idx="284">
                  <c:v>0.3153610862015</c:v>
                </c:pt>
                <c:pt idx="285">
                  <c:v>0.3254408186259285</c:v>
                </c:pt>
                <c:pt idx="286">
                  <c:v>0.32879848396907135</c:v>
                </c:pt>
                <c:pt idx="287">
                  <c:v>0.33215614931221421</c:v>
                </c:pt>
                <c:pt idx="288">
                  <c:v>0.33551381465535707</c:v>
                </c:pt>
                <c:pt idx="289">
                  <c:v>0.33887147999849987</c:v>
                </c:pt>
                <c:pt idx="290">
                  <c:v>0.34222914534164278</c:v>
                </c:pt>
                <c:pt idx="291">
                  <c:v>0.35694496626885702</c:v>
                </c:pt>
                <c:pt idx="292">
                  <c:v>0.36547662345207138</c:v>
                </c:pt>
                <c:pt idx="293">
                  <c:v>0.3723968593458572</c:v>
                </c:pt>
                <c:pt idx="294">
                  <c:v>0.37931709523964285</c:v>
                </c:pt>
                <c:pt idx="295">
                  <c:v>0.38623733113342862</c:v>
                </c:pt>
                <c:pt idx="296">
                  <c:v>0.3916918720230001</c:v>
                </c:pt>
                <c:pt idx="297">
                  <c:v>0.39742049912500005</c:v>
                </c:pt>
                <c:pt idx="298">
                  <c:v>0.40510883033685718</c:v>
                </c:pt>
                <c:pt idx="299">
                  <c:v>0.41283325500971435</c:v>
                </c:pt>
                <c:pt idx="300">
                  <c:v>0.42168612880721434</c:v>
                </c:pt>
                <c:pt idx="301">
                  <c:v>0.43053900260471434</c:v>
                </c:pt>
                <c:pt idx="302">
                  <c:v>0.43939187640221433</c:v>
                </c:pt>
                <c:pt idx="303">
                  <c:v>0.44825561219514282</c:v>
                </c:pt>
                <c:pt idx="304">
                  <c:v>0.45981129613685712</c:v>
                </c:pt>
                <c:pt idx="305">
                  <c:v>0.46156877624549997</c:v>
                </c:pt>
                <c:pt idx="306">
                  <c:v>0.4648828594764286</c:v>
                </c:pt>
                <c:pt idx="307">
                  <c:v>0.46522881813164291</c:v>
                </c:pt>
                <c:pt idx="308">
                  <c:v>0.46557477678685716</c:v>
                </c:pt>
                <c:pt idx="309">
                  <c:v>0.46592073544207141</c:v>
                </c:pt>
                <c:pt idx="310">
                  <c:v>0.46541717492349999</c:v>
                </c:pt>
                <c:pt idx="311">
                  <c:v>0.4633109479265714</c:v>
                </c:pt>
                <c:pt idx="312">
                  <c:v>0.45771490591107139</c:v>
                </c:pt>
                <c:pt idx="313">
                  <c:v>0.45598778182571426</c:v>
                </c:pt>
                <c:pt idx="314">
                  <c:v>0.45353213082185712</c:v>
                </c:pt>
                <c:pt idx="315">
                  <c:v>0.45107647981800003</c:v>
                </c:pt>
                <c:pt idx="316">
                  <c:v>0.44862082881414295</c:v>
                </c:pt>
                <c:pt idx="317">
                  <c:v>0.4520998841315001</c:v>
                </c:pt>
                <c:pt idx="318">
                  <c:v>0.4520389769543573</c:v>
                </c:pt>
                <c:pt idx="319">
                  <c:v>0.44965693964092862</c:v>
                </c:pt>
                <c:pt idx="320">
                  <c:v>0.44714934735628581</c:v>
                </c:pt>
                <c:pt idx="321">
                  <c:v>0.44646957493535716</c:v>
                </c:pt>
                <c:pt idx="322">
                  <c:v>0.44578980251442862</c:v>
                </c:pt>
                <c:pt idx="323">
                  <c:v>0.44511003009350009</c:v>
                </c:pt>
                <c:pt idx="324">
                  <c:v>0.44060426522207147</c:v>
                </c:pt>
                <c:pt idx="325">
                  <c:v>0.43812441813242858</c:v>
                </c:pt>
                <c:pt idx="326">
                  <c:v>0.43611405404285719</c:v>
                </c:pt>
                <c:pt idx="327">
                  <c:v>0.42881390689257143</c:v>
                </c:pt>
                <c:pt idx="328">
                  <c:v>0.4256646643107857</c:v>
                </c:pt>
                <c:pt idx="329">
                  <c:v>0.42251542172899992</c:v>
                </c:pt>
                <c:pt idx="330">
                  <c:v>0.41936617914721419</c:v>
                </c:pt>
                <c:pt idx="331">
                  <c:v>0.40816665783614275</c:v>
                </c:pt>
                <c:pt idx="332">
                  <c:v>0.39923760377864281</c:v>
                </c:pt>
                <c:pt idx="333">
                  <c:v>0.38735390582299994</c:v>
                </c:pt>
                <c:pt idx="334">
                  <c:v>0.38709853520950005</c:v>
                </c:pt>
                <c:pt idx="335">
                  <c:v>0.39493688954021433</c:v>
                </c:pt>
                <c:pt idx="336">
                  <c:v>0.4027752438709285</c:v>
                </c:pt>
                <c:pt idx="337">
                  <c:v>0.41061359820164284</c:v>
                </c:pt>
                <c:pt idx="338">
                  <c:v>0.43062854798528566</c:v>
                </c:pt>
                <c:pt idx="339">
                  <c:v>0.44988494082907138</c:v>
                </c:pt>
                <c:pt idx="340">
                  <c:v>0.4662053470215714</c:v>
                </c:pt>
                <c:pt idx="341">
                  <c:v>0.4868371266517143</c:v>
                </c:pt>
                <c:pt idx="342">
                  <c:v>0.50335939921799999</c:v>
                </c:pt>
                <c:pt idx="343">
                  <c:v>0.51988167178428579</c:v>
                </c:pt>
                <c:pt idx="344">
                  <c:v>0.53640394435057148</c:v>
                </c:pt>
                <c:pt idx="345">
                  <c:v>0.5529053863090001</c:v>
                </c:pt>
                <c:pt idx="346">
                  <c:v>0.57408453812300009</c:v>
                </c:pt>
                <c:pt idx="347">
                  <c:v>0.59684746163392866</c:v>
                </c:pt>
                <c:pt idx="348">
                  <c:v>0.60621841025371437</c:v>
                </c:pt>
                <c:pt idx="349">
                  <c:v>0.60548430935692854</c:v>
                </c:pt>
                <c:pt idx="350">
                  <c:v>0.60475020846014282</c:v>
                </c:pt>
                <c:pt idx="351">
                  <c:v>0.60401610756335722</c:v>
                </c:pt>
                <c:pt idx="352">
                  <c:v>0.60095285203228577</c:v>
                </c:pt>
                <c:pt idx="353">
                  <c:v>0.59495123874500011</c:v>
                </c:pt>
                <c:pt idx="354">
                  <c:v>0.59050394080250002</c:v>
                </c:pt>
                <c:pt idx="355">
                  <c:v>0.58426455288750012</c:v>
                </c:pt>
                <c:pt idx="356">
                  <c:v>0.58131816761121435</c:v>
                </c:pt>
                <c:pt idx="357">
                  <c:v>0.5783717823349287</c:v>
                </c:pt>
                <c:pt idx="358">
                  <c:v>0.57542539705864293</c:v>
                </c:pt>
                <c:pt idx="359">
                  <c:v>0.56701858685814288</c:v>
                </c:pt>
                <c:pt idx="360">
                  <c:v>0.5443600108089286</c:v>
                </c:pt>
                <c:pt idx="361">
                  <c:v>0.52287598646414291</c:v>
                </c:pt>
                <c:pt idx="362">
                  <c:v>0.50520972631500005</c:v>
                </c:pt>
                <c:pt idx="363">
                  <c:v>0.48881336292021427</c:v>
                </c:pt>
                <c:pt idx="364">
                  <c:v>0.47241699952542859</c:v>
                </c:pt>
                <c:pt idx="365">
                  <c:v>0.45602063613064286</c:v>
                </c:pt>
                <c:pt idx="366">
                  <c:v>0.43359103767342855</c:v>
                </c:pt>
                <c:pt idx="367">
                  <c:v>0.41414027867842856</c:v>
                </c:pt>
                <c:pt idx="368">
                  <c:v>0.39923912179442855</c:v>
                </c:pt>
                <c:pt idx="369">
                  <c:v>0.3810348610687857</c:v>
                </c:pt>
                <c:pt idx="370">
                  <c:v>0.3600596837276428</c:v>
                </c:pt>
                <c:pt idx="371">
                  <c:v>0.33908450638649995</c:v>
                </c:pt>
                <c:pt idx="372">
                  <c:v>0.3181093290453571</c:v>
                </c:pt>
                <c:pt idx="373">
                  <c:v>0.29448003573828568</c:v>
                </c:pt>
                <c:pt idx="374">
                  <c:v>0.28334246479678565</c:v>
                </c:pt>
                <c:pt idx="375">
                  <c:v>0.26875111146935715</c:v>
                </c:pt>
                <c:pt idx="376">
                  <c:v>0.2548472972995714</c:v>
                </c:pt>
                <c:pt idx="377">
                  <c:v>0.23970366750392857</c:v>
                </c:pt>
                <c:pt idx="378">
                  <c:v>0.22456003770828573</c:v>
                </c:pt>
                <c:pt idx="379">
                  <c:v>0.20941640791264288</c:v>
                </c:pt>
                <c:pt idx="380">
                  <c:v>0.19389743605707147</c:v>
                </c:pt>
                <c:pt idx="381">
                  <c:v>0.17568227320421431</c:v>
                </c:pt>
                <c:pt idx="382">
                  <c:v>0.15742859621721431</c:v>
                </c:pt>
                <c:pt idx="383">
                  <c:v>0.13904829034578572</c:v>
                </c:pt>
                <c:pt idx="384">
                  <c:v>0.11779040575050004</c:v>
                </c:pt>
                <c:pt idx="385">
                  <c:v>9.653252115521431E-2</c:v>
                </c:pt>
                <c:pt idx="386">
                  <c:v>7.5274636559928595E-2</c:v>
                </c:pt>
                <c:pt idx="387">
                  <c:v>6.2413593858499997E-2</c:v>
                </c:pt>
                <c:pt idx="388">
                  <c:v>4.3694609483000003E-2</c:v>
                </c:pt>
                <c:pt idx="389">
                  <c:v>2.7166145868499997E-2</c:v>
                </c:pt>
                <c:pt idx="390">
                  <c:v>1.3053230289714288E-2</c:v>
                </c:pt>
                <c:pt idx="391">
                  <c:v>4.1685601155714222E-3</c:v>
                </c:pt>
                <c:pt idx="392">
                  <c:v>-4.7161100585714306E-3</c:v>
                </c:pt>
                <c:pt idx="393">
                  <c:v>-1.3600780232714283E-2</c:v>
                </c:pt>
                <c:pt idx="394">
                  <c:v>-1.5412305652428567E-2</c:v>
                </c:pt>
                <c:pt idx="395">
                  <c:v>-1.6606945397571436E-2</c:v>
                </c:pt>
                <c:pt idx="396">
                  <c:v>-2.0302476267500008E-2</c:v>
                </c:pt>
                <c:pt idx="397">
                  <c:v>-2.2279281993571431E-2</c:v>
                </c:pt>
                <c:pt idx="398">
                  <c:v>-1.8233285218642859E-2</c:v>
                </c:pt>
                <c:pt idx="399">
                  <c:v>-1.4187288443714292E-2</c:v>
                </c:pt>
                <c:pt idx="400">
                  <c:v>-1.0141291668785718E-2</c:v>
                </c:pt>
                <c:pt idx="401">
                  <c:v>-2.0897122565714304E-3</c:v>
                </c:pt>
                <c:pt idx="402">
                  <c:v>6.2814846881428564E-3</c:v>
                </c:pt>
                <c:pt idx="403">
                  <c:v>1.3975847157642857E-2</c:v>
                </c:pt>
                <c:pt idx="404">
                  <c:v>1.6768749578642855E-2</c:v>
                </c:pt>
                <c:pt idx="405">
                  <c:v>1.9364656883785719E-2</c:v>
                </c:pt>
                <c:pt idx="406">
                  <c:v>2.196056418892858E-2</c:v>
                </c:pt>
                <c:pt idx="407">
                  <c:v>2.4556471494071436E-2</c:v>
                </c:pt>
                <c:pt idx="408">
                  <c:v>2.044084747721429E-2</c:v>
                </c:pt>
                <c:pt idx="409">
                  <c:v>1.6466438808857144E-2</c:v>
                </c:pt>
                <c:pt idx="410">
                  <c:v>1.2264087266357146E-2</c:v>
                </c:pt>
                <c:pt idx="411">
                  <c:v>1.0363044140500002E-2</c:v>
                </c:pt>
                <c:pt idx="412">
                  <c:v>1.2684500070214285E-2</c:v>
                </c:pt>
                <c:pt idx="413">
                  <c:v>1.5005955999928572E-2</c:v>
                </c:pt>
                <c:pt idx="414">
                  <c:v>1.7327411929642857E-2</c:v>
                </c:pt>
                <c:pt idx="415">
                  <c:v>1.8611229414428571E-2</c:v>
                </c:pt>
                <c:pt idx="416">
                  <c:v>1.8457821220357138E-2</c:v>
                </c:pt>
                <c:pt idx="417">
                  <c:v>2.0159237059785711E-2</c:v>
                </c:pt>
                <c:pt idx="418">
                  <c:v>2.51578557255E-2</c:v>
                </c:pt>
                <c:pt idx="419">
                  <c:v>3.0601273881500003E-2</c:v>
                </c:pt>
                <c:pt idx="420">
                  <c:v>3.6044692037499999E-2</c:v>
                </c:pt>
                <c:pt idx="421">
                  <c:v>4.1488110193500002E-2</c:v>
                </c:pt>
                <c:pt idx="422">
                  <c:v>4.888333474407143E-2</c:v>
                </c:pt>
                <c:pt idx="423">
                  <c:v>5.5619031963214285E-2</c:v>
                </c:pt>
                <c:pt idx="424">
                  <c:v>6.1896982537214283E-2</c:v>
                </c:pt>
                <c:pt idx="425">
                  <c:v>6.3556815856357141E-2</c:v>
                </c:pt>
                <c:pt idx="426">
                  <c:v>5.6977288221714294E-2</c:v>
                </c:pt>
                <c:pt idx="427">
                  <c:v>5.0397760587071447E-2</c:v>
                </c:pt>
                <c:pt idx="428">
                  <c:v>4.3818232952428593E-2</c:v>
                </c:pt>
                <c:pt idx="429">
                  <c:v>3.0934698594571441E-2</c:v>
                </c:pt>
                <c:pt idx="430">
                  <c:v>1.7583548550857149E-2</c:v>
                </c:pt>
                <c:pt idx="431">
                  <c:v>2.9348549595714229E-3</c:v>
                </c:pt>
                <c:pt idx="432">
                  <c:v>-1.4581785029000011E-2</c:v>
                </c:pt>
                <c:pt idx="433">
                  <c:v>-2.9389440188857148E-2</c:v>
                </c:pt>
                <c:pt idx="434">
                  <c:v>-4.4197095348714292E-2</c:v>
                </c:pt>
                <c:pt idx="435">
                  <c:v>-5.9004750508571437E-2</c:v>
                </c:pt>
                <c:pt idx="436">
                  <c:v>-7.4889177567428591E-2</c:v>
                </c:pt>
                <c:pt idx="437">
                  <c:v>-9.5234937045714285E-2</c:v>
                </c:pt>
                <c:pt idx="438">
                  <c:v>-0.11867410382307142</c:v>
                </c:pt>
                <c:pt idx="439">
                  <c:v>-0.13856793794064284</c:v>
                </c:pt>
                <c:pt idx="440">
                  <c:v>-0.14966697833564285</c:v>
                </c:pt>
                <c:pt idx="441">
                  <c:v>-0.16076601873064286</c:v>
                </c:pt>
                <c:pt idx="442">
                  <c:v>-0.1718650591256429</c:v>
                </c:pt>
                <c:pt idx="443">
                  <c:v>-0.17160027173278572</c:v>
                </c:pt>
                <c:pt idx="444">
                  <c:v>-0.16757595476742854</c:v>
                </c:pt>
                <c:pt idx="445">
                  <c:v>-0.16278258867707138</c:v>
                </c:pt>
                <c:pt idx="446">
                  <c:v>-0.15899970433428567</c:v>
                </c:pt>
                <c:pt idx="447">
                  <c:v>-0.15829807562992856</c:v>
                </c:pt>
                <c:pt idx="448">
                  <c:v>-0.15759644692557143</c:v>
                </c:pt>
                <c:pt idx="449">
                  <c:v>-0.15689481822121426</c:v>
                </c:pt>
                <c:pt idx="450">
                  <c:v>-0.15142526123792857</c:v>
                </c:pt>
                <c:pt idx="451">
                  <c:v>-0.14232750932971425</c:v>
                </c:pt>
                <c:pt idx="452">
                  <c:v>-0.12936228532207142</c:v>
                </c:pt>
                <c:pt idx="453">
                  <c:v>-0.11643241329778568</c:v>
                </c:pt>
                <c:pt idx="454">
                  <c:v>-0.10874503319314285</c:v>
                </c:pt>
                <c:pt idx="455">
                  <c:v>-0.1010576530885</c:v>
                </c:pt>
                <c:pt idx="456">
                  <c:v>-9.3370272983857125E-2</c:v>
                </c:pt>
                <c:pt idx="457">
                  <c:v>-9.0358614849928562E-2</c:v>
                </c:pt>
                <c:pt idx="458">
                  <c:v>-8.8132847541071424E-2</c:v>
                </c:pt>
                <c:pt idx="459">
                  <c:v>-8.443699675199999E-2</c:v>
                </c:pt>
                <c:pt idx="460">
                  <c:v>-7.2300919732428567E-2</c:v>
                </c:pt>
                <c:pt idx="461">
                  <c:v>-6.0897666572071421E-2</c:v>
                </c:pt>
                <c:pt idx="462">
                  <c:v>-4.9494413411714282E-2</c:v>
                </c:pt>
                <c:pt idx="463">
                  <c:v>-3.8091160251357149E-2</c:v>
                </c:pt>
                <c:pt idx="464">
                  <c:v>-2.6994764232000003E-2</c:v>
                </c:pt>
                <c:pt idx="465">
                  <c:v>-1.2172789482071431E-2</c:v>
                </c:pt>
                <c:pt idx="466">
                  <c:v>2.9929123498571436E-3</c:v>
                </c:pt>
                <c:pt idx="467">
                  <c:v>1.8634008681571428E-2</c:v>
                </c:pt>
                <c:pt idx="468">
                  <c:v>3.5405006095428571E-2</c:v>
                </c:pt>
                <c:pt idx="469">
                  <c:v>5.2176003509285709E-2</c:v>
                </c:pt>
                <c:pt idx="470">
                  <c:v>6.8947000923142862E-2</c:v>
                </c:pt>
                <c:pt idx="471">
                  <c:v>8.4209195067500006E-2</c:v>
                </c:pt>
                <c:pt idx="472">
                  <c:v>9.9600796690428567E-2</c:v>
                </c:pt>
                <c:pt idx="473">
                  <c:v>0.12774741168957143</c:v>
                </c:pt>
                <c:pt idx="474">
                  <c:v>0.15488108937485714</c:v>
                </c:pt>
                <c:pt idx="475">
                  <c:v>0.18221006158857142</c:v>
                </c:pt>
                <c:pt idx="476">
                  <c:v>0.20953903380228575</c:v>
                </c:pt>
                <c:pt idx="477">
                  <c:v>0.23686800601600003</c:v>
                </c:pt>
                <c:pt idx="478">
                  <c:v>0.26155683487078574</c:v>
                </c:pt>
                <c:pt idx="479">
                  <c:v>0.28880091799957147</c:v>
                </c:pt>
                <c:pt idx="480">
                  <c:v>0.31370635671578573</c:v>
                </c:pt>
                <c:pt idx="481">
                  <c:v>0.33866639336907145</c:v>
                </c:pt>
                <c:pt idx="482">
                  <c:v>0.36008523339778581</c:v>
                </c:pt>
                <c:pt idx="483">
                  <c:v>0.38150407342650006</c:v>
                </c:pt>
                <c:pt idx="484">
                  <c:v>0.40292291345521436</c:v>
                </c:pt>
                <c:pt idx="485">
                  <c:v>0.4257590657754286</c:v>
                </c:pt>
                <c:pt idx="486">
                  <c:v>0.4485952180956429</c:v>
                </c:pt>
                <c:pt idx="487">
                  <c:v>0.45877753893071427</c:v>
                </c:pt>
                <c:pt idx="488">
                  <c:v>0.46014044537864285</c:v>
                </c:pt>
                <c:pt idx="489">
                  <c:v>0.45993531168242852</c:v>
                </c:pt>
                <c:pt idx="490">
                  <c:v>0.45973017798621424</c:v>
                </c:pt>
                <c:pt idx="491">
                  <c:v>0.45952504429000002</c:v>
                </c:pt>
                <c:pt idx="492">
                  <c:v>0.45614568350707158</c:v>
                </c:pt>
                <c:pt idx="493">
                  <c:v>0.45140700940114298</c:v>
                </c:pt>
                <c:pt idx="494">
                  <c:v>0.45480406658407146</c:v>
                </c:pt>
                <c:pt idx="495">
                  <c:v>0.45946996845742855</c:v>
                </c:pt>
                <c:pt idx="496">
                  <c:v>0.46514208651664285</c:v>
                </c:pt>
                <c:pt idx="497">
                  <c:v>0.47081420457585704</c:v>
                </c:pt>
                <c:pt idx="498">
                  <c:v>0.47648632263507146</c:v>
                </c:pt>
                <c:pt idx="499">
                  <c:v>0.4814417072346428</c:v>
                </c:pt>
                <c:pt idx="500">
                  <c:v>0.48450781546835714</c:v>
                </c:pt>
                <c:pt idx="501">
                  <c:v>0.4744297905805</c:v>
                </c:pt>
                <c:pt idx="502">
                  <c:v>0.47098570178421423</c:v>
                </c:pt>
                <c:pt idx="503">
                  <c:v>0.46912910191599994</c:v>
                </c:pt>
                <c:pt idx="504">
                  <c:v>0.46727250204778575</c:v>
                </c:pt>
                <c:pt idx="505">
                  <c:v>0.46541590217957152</c:v>
                </c:pt>
                <c:pt idx="506">
                  <c:v>0.47084731654057144</c:v>
                </c:pt>
                <c:pt idx="507">
                  <c:v>0.47367396385407146</c:v>
                </c:pt>
                <c:pt idx="508">
                  <c:v>0.47155589567414286</c:v>
                </c:pt>
                <c:pt idx="509">
                  <c:v>0.46498052585271427</c:v>
                </c:pt>
                <c:pt idx="510">
                  <c:v>0.45940798178421433</c:v>
                </c:pt>
                <c:pt idx="511">
                  <c:v>0.45383543771571427</c:v>
                </c:pt>
                <c:pt idx="512">
                  <c:v>0.44826289364721428</c:v>
                </c:pt>
                <c:pt idx="513">
                  <c:v>0.44154728057392856</c:v>
                </c:pt>
                <c:pt idx="514">
                  <c:v>0.43718605578985714</c:v>
                </c:pt>
                <c:pt idx="515">
                  <c:v>0.44596896412735709</c:v>
                </c:pt>
                <c:pt idx="516">
                  <c:v>0.4516974808574285</c:v>
                </c:pt>
                <c:pt idx="517">
                  <c:v>0.45739405299335711</c:v>
                </c:pt>
                <c:pt idx="518">
                  <c:v>0.46309062512928573</c:v>
                </c:pt>
                <c:pt idx="519">
                  <c:v>0.46878719726521428</c:v>
                </c:pt>
                <c:pt idx="520">
                  <c:v>0.47411778850328579</c:v>
                </c:pt>
                <c:pt idx="521">
                  <c:v>0.47872107032600003</c:v>
                </c:pt>
                <c:pt idx="522">
                  <c:v>0.48573543640900008</c:v>
                </c:pt>
                <c:pt idx="523">
                  <c:v>0.49220959338692855</c:v>
                </c:pt>
                <c:pt idx="524">
                  <c:v>0.49475992365764287</c:v>
                </c:pt>
                <c:pt idx="525">
                  <c:v>0.49731025392835715</c:v>
                </c:pt>
                <c:pt idx="526">
                  <c:v>0.49986058419907142</c:v>
                </c:pt>
                <c:pt idx="527">
                  <c:v>0.50542049059271432</c:v>
                </c:pt>
                <c:pt idx="528">
                  <c:v>0.51028421524857148</c:v>
                </c:pt>
                <c:pt idx="529">
                  <c:v>0.51326333293428572</c:v>
                </c:pt>
                <c:pt idx="530">
                  <c:v>0.51772042000957141</c:v>
                </c:pt>
                <c:pt idx="531">
                  <c:v>0.51731711547421422</c:v>
                </c:pt>
                <c:pt idx="532">
                  <c:v>0.51691381093885713</c:v>
                </c:pt>
                <c:pt idx="533">
                  <c:v>0.51651050640349994</c:v>
                </c:pt>
                <c:pt idx="534">
                  <c:v>0.52101066440021426</c:v>
                </c:pt>
                <c:pt idx="535">
                  <c:v>0.52384945514385706</c:v>
                </c:pt>
                <c:pt idx="536">
                  <c:v>0.52280477416257143</c:v>
                </c:pt>
                <c:pt idx="537">
                  <c:v>0.52434944885492851</c:v>
                </c:pt>
                <c:pt idx="538">
                  <c:v>0.52792117999942845</c:v>
                </c:pt>
                <c:pt idx="539">
                  <c:v>0.53149291114392849</c:v>
                </c:pt>
                <c:pt idx="540">
                  <c:v>0.53506464228842854</c:v>
                </c:pt>
                <c:pt idx="541">
                  <c:v>0.53833272625442852</c:v>
                </c:pt>
                <c:pt idx="542">
                  <c:v>0.53695590444300001</c:v>
                </c:pt>
                <c:pt idx="543">
                  <c:v>0.54083100576349996</c:v>
                </c:pt>
                <c:pt idx="544">
                  <c:v>0.54174830422714282</c:v>
                </c:pt>
                <c:pt idx="545">
                  <c:v>0.5444691218304285</c:v>
                </c:pt>
                <c:pt idx="546">
                  <c:v>0.54718993943371419</c:v>
                </c:pt>
                <c:pt idx="547">
                  <c:v>0.54991075703699988</c:v>
                </c:pt>
                <c:pt idx="548">
                  <c:v>0.54787607029421426</c:v>
                </c:pt>
                <c:pt idx="549">
                  <c:v>0.54677005673907131</c:v>
                </c:pt>
                <c:pt idx="550">
                  <c:v>0.55006644882928568</c:v>
                </c:pt>
                <c:pt idx="551">
                  <c:v>0.55063023338549988</c:v>
                </c:pt>
                <c:pt idx="552">
                  <c:v>0.55431869202707129</c:v>
                </c:pt>
                <c:pt idx="553">
                  <c:v>0.5580071506686427</c:v>
                </c:pt>
                <c:pt idx="554">
                  <c:v>0.56169560931021423</c:v>
                </c:pt>
                <c:pt idx="555">
                  <c:v>0.56527799231278564</c:v>
                </c:pt>
                <c:pt idx="556">
                  <c:v>0.57283508661564286</c:v>
                </c:pt>
                <c:pt idx="557">
                  <c:v>0.58216976404678566</c:v>
                </c:pt>
                <c:pt idx="558">
                  <c:v>0.59257587469314288</c:v>
                </c:pt>
                <c:pt idx="559">
                  <c:v>0.60199225833207148</c:v>
                </c:pt>
                <c:pt idx="560">
                  <c:v>0.61140864197099998</c:v>
                </c:pt>
                <c:pt idx="561">
                  <c:v>0.62082502560992858</c:v>
                </c:pt>
                <c:pt idx="562">
                  <c:v>0.63327525968249998</c:v>
                </c:pt>
                <c:pt idx="563">
                  <c:v>0.64392761472485716</c:v>
                </c:pt>
                <c:pt idx="564">
                  <c:v>0.64734564261757144</c:v>
                </c:pt>
                <c:pt idx="565">
                  <c:v>0.64999022611664292</c:v>
                </c:pt>
                <c:pt idx="566">
                  <c:v>0.64439076055157152</c:v>
                </c:pt>
                <c:pt idx="567">
                  <c:v>0.63879129498650011</c:v>
                </c:pt>
                <c:pt idx="568">
                  <c:v>0.6331918294214286</c:v>
                </c:pt>
                <c:pt idx="569">
                  <c:v>0.6184829165182858</c:v>
                </c:pt>
                <c:pt idx="570">
                  <c:v>0.60094790303257162</c:v>
                </c:pt>
                <c:pt idx="571">
                  <c:v>0.58305286293028591</c:v>
                </c:pt>
                <c:pt idx="572">
                  <c:v>0.56360371383500019</c:v>
                </c:pt>
                <c:pt idx="573">
                  <c:v>0.54413952305842861</c:v>
                </c:pt>
                <c:pt idx="574">
                  <c:v>0.52467533228185714</c:v>
                </c:pt>
                <c:pt idx="575">
                  <c:v>0.50521114150528579</c:v>
                </c:pt>
                <c:pt idx="576">
                  <c:v>0.47657769467921429</c:v>
                </c:pt>
                <c:pt idx="577">
                  <c:v>0.44610890277357146</c:v>
                </c:pt>
                <c:pt idx="578">
                  <c:v>0.41909204845400005</c:v>
                </c:pt>
                <c:pt idx="579">
                  <c:v>0.39442497239671442</c:v>
                </c:pt>
                <c:pt idx="580">
                  <c:v>0.37900449076900006</c:v>
                </c:pt>
                <c:pt idx="581">
                  <c:v>0.3635840091412858</c:v>
                </c:pt>
                <c:pt idx="582">
                  <c:v>0.34816352751357149</c:v>
                </c:pt>
                <c:pt idx="583">
                  <c:v>0.33998618769978572</c:v>
                </c:pt>
                <c:pt idx="584">
                  <c:v>0.33398598845571431</c:v>
                </c:pt>
                <c:pt idx="585">
                  <c:v>0.32479206519292864</c:v>
                </c:pt>
                <c:pt idx="586">
                  <c:v>0.31495553028535722</c:v>
                </c:pt>
                <c:pt idx="587">
                  <c:v>0.30335578320335715</c:v>
                </c:pt>
                <c:pt idx="588">
                  <c:v>0.29175603612135709</c:v>
                </c:pt>
                <c:pt idx="589">
                  <c:v>0.28015628903935708</c:v>
                </c:pt>
                <c:pt idx="590">
                  <c:v>0.26722453894292852</c:v>
                </c:pt>
                <c:pt idx="591">
                  <c:v>0.25765120561121424</c:v>
                </c:pt>
                <c:pt idx="592">
                  <c:v>0.2505134864273571</c:v>
                </c:pt>
                <c:pt idx="593">
                  <c:v>0.24461920757721425</c:v>
                </c:pt>
                <c:pt idx="594">
                  <c:v>0.23507019164299997</c:v>
                </c:pt>
                <c:pt idx="595">
                  <c:v>0.22552117570878574</c:v>
                </c:pt>
                <c:pt idx="596">
                  <c:v>0.21597215977457146</c:v>
                </c:pt>
                <c:pt idx="597">
                  <c:v>0.20397457121442858</c:v>
                </c:pt>
                <c:pt idx="598">
                  <c:v>0.19156245464971428</c:v>
                </c:pt>
                <c:pt idx="599">
                  <c:v>0.17591432877492852</c:v>
                </c:pt>
                <c:pt idx="600">
                  <c:v>0.15897303208814284</c:v>
                </c:pt>
                <c:pt idx="601">
                  <c:v>0.14243162177878574</c:v>
                </c:pt>
                <c:pt idx="602">
                  <c:v>0.12589021146942855</c:v>
                </c:pt>
                <c:pt idx="603">
                  <c:v>0.10934880116007141</c:v>
                </c:pt>
                <c:pt idx="604">
                  <c:v>9.623186089885713E-2</c:v>
                </c:pt>
                <c:pt idx="605">
                  <c:v>9.1367418957071414E-2</c:v>
                </c:pt>
                <c:pt idx="606">
                  <c:v>8.6164942483214269E-2</c:v>
                </c:pt>
                <c:pt idx="607">
                  <c:v>8.2787507146357159E-2</c:v>
                </c:pt>
                <c:pt idx="608">
                  <c:v>8.2113523686500031E-2</c:v>
                </c:pt>
                <c:pt idx="609">
                  <c:v>8.1439540226642876E-2</c:v>
                </c:pt>
                <c:pt idx="610">
                  <c:v>8.076555676678572E-2</c:v>
                </c:pt>
                <c:pt idx="611">
                  <c:v>7.8644165994785728E-2</c:v>
                </c:pt>
                <c:pt idx="612">
                  <c:v>8.2154949035785713E-2</c:v>
                </c:pt>
                <c:pt idx="613">
                  <c:v>8.9571301121285724E-2</c:v>
                </c:pt>
                <c:pt idx="614">
                  <c:v>9.868113746378572E-2</c:v>
                </c:pt>
                <c:pt idx="615">
                  <c:v>0.11098018050664285</c:v>
                </c:pt>
                <c:pt idx="616">
                  <c:v>0.12327922354950001</c:v>
                </c:pt>
                <c:pt idx="617">
                  <c:v>0.13557826659235714</c:v>
                </c:pt>
                <c:pt idx="618">
                  <c:v>0.14504292659392856</c:v>
                </c:pt>
                <c:pt idx="619">
                  <c:v>0.15121159004449999</c:v>
                </c:pt>
                <c:pt idx="620">
                  <c:v>0.15548593769249999</c:v>
                </c:pt>
                <c:pt idx="621">
                  <c:v>0.16261751146700001</c:v>
                </c:pt>
                <c:pt idx="622">
                  <c:v>0.16528735798535713</c:v>
                </c:pt>
                <c:pt idx="623">
                  <c:v>0.16795720450371429</c:v>
                </c:pt>
                <c:pt idx="624">
                  <c:v>0.1706270510220714</c:v>
                </c:pt>
                <c:pt idx="625">
                  <c:v>0.16813767047449998</c:v>
                </c:pt>
                <c:pt idx="626">
                  <c:v>0.16207370399207144</c:v>
                </c:pt>
                <c:pt idx="627">
                  <c:v>0.15765478411650005</c:v>
                </c:pt>
                <c:pt idx="628">
                  <c:v>0.15544067168578574</c:v>
                </c:pt>
                <c:pt idx="629">
                  <c:v>0.15430952348700003</c:v>
                </c:pt>
                <c:pt idx="630">
                  <c:v>0.15317837528821432</c:v>
                </c:pt>
                <c:pt idx="631">
                  <c:v>0.15204722708942861</c:v>
                </c:pt>
                <c:pt idx="632">
                  <c:v>0.14976753438357146</c:v>
                </c:pt>
                <c:pt idx="633">
                  <c:v>0.13415043957400002</c:v>
                </c:pt>
                <c:pt idx="634">
                  <c:v>0.12113515110235716</c:v>
                </c:pt>
                <c:pt idx="635">
                  <c:v>0.1049655842852143</c:v>
                </c:pt>
                <c:pt idx="636">
                  <c:v>9.426949435028574E-2</c:v>
                </c:pt>
                <c:pt idx="637">
                  <c:v>8.3573404415357169E-2</c:v>
                </c:pt>
                <c:pt idx="638">
                  <c:v>7.2877314480428584E-2</c:v>
                </c:pt>
                <c:pt idx="639">
                  <c:v>7.3588046716357144E-2</c:v>
                </c:pt>
                <c:pt idx="640">
                  <c:v>7.3676687428142845E-2</c:v>
                </c:pt>
                <c:pt idx="641">
                  <c:v>6.7826258102357137E-2</c:v>
                </c:pt>
                <c:pt idx="642">
                  <c:v>6.1975828776571429E-2</c:v>
                </c:pt>
                <c:pt idx="643">
                  <c:v>5.6125399450785714E-2</c:v>
                </c:pt>
                <c:pt idx="644">
                  <c:v>5.0274970125000006E-2</c:v>
                </c:pt>
                <c:pt idx="645">
                  <c:v>4.4424540799214297E-2</c:v>
                </c:pt>
                <c:pt idx="646">
                  <c:v>3.6313272391214284E-2</c:v>
                </c:pt>
                <c:pt idx="647">
                  <c:v>4.2566772913357143E-2</c:v>
                </c:pt>
                <c:pt idx="648">
                  <c:v>4.5089042813071425E-2</c:v>
                </c:pt>
                <c:pt idx="649">
                  <c:v>4.5988799020500001E-2</c:v>
                </c:pt>
                <c:pt idx="650">
                  <c:v>4.3412958997357136E-2</c:v>
                </c:pt>
                <c:pt idx="651">
                  <c:v>4.0837118974214277E-2</c:v>
                </c:pt>
                <c:pt idx="652">
                  <c:v>3.8261278951071412E-2</c:v>
                </c:pt>
                <c:pt idx="653">
                  <c:v>3.5931569180142842E-2</c:v>
                </c:pt>
                <c:pt idx="654">
                  <c:v>3.3974796237642844E-2</c:v>
                </c:pt>
                <c:pt idx="655">
                  <c:v>3.4276083590571424E-2</c:v>
                </c:pt>
                <c:pt idx="656">
                  <c:v>3.5118450378071424E-2</c:v>
                </c:pt>
                <c:pt idx="657">
                  <c:v>4.1272242004642856E-2</c:v>
                </c:pt>
                <c:pt idx="658">
                  <c:v>4.7426033631214289E-2</c:v>
                </c:pt>
                <c:pt idx="659">
                  <c:v>5.3579825257785707E-2</c:v>
                </c:pt>
                <c:pt idx="660">
                  <c:v>6.3075139785714288E-2</c:v>
                </c:pt>
                <c:pt idx="661">
                  <c:v>7.0451900640642856E-2</c:v>
                </c:pt>
                <c:pt idx="662">
                  <c:v>7.7619911408499997E-2</c:v>
                </c:pt>
                <c:pt idx="663">
                  <c:v>8.4911543713285714E-2</c:v>
                </c:pt>
                <c:pt idx="664">
                  <c:v>9.6965243252785702E-2</c:v>
                </c:pt>
                <c:pt idx="665">
                  <c:v>0.1090189427922857</c:v>
                </c:pt>
                <c:pt idx="666">
                  <c:v>0.1210726423317857</c:v>
                </c:pt>
                <c:pt idx="667">
                  <c:v>0.13057949450328571</c:v>
                </c:pt>
                <c:pt idx="668">
                  <c:v>0.13790387020157144</c:v>
                </c:pt>
                <c:pt idx="669">
                  <c:v>0.14645896118728571</c:v>
                </c:pt>
                <c:pt idx="670">
                  <c:v>0.1541127300607143</c:v>
                </c:pt>
                <c:pt idx="671">
                  <c:v>0.15525595917164287</c:v>
                </c:pt>
                <c:pt idx="672">
                  <c:v>0.15639918828257146</c:v>
                </c:pt>
                <c:pt idx="673">
                  <c:v>0.15754241739350003</c:v>
                </c:pt>
                <c:pt idx="674">
                  <c:v>0.16002355146835714</c:v>
                </c:pt>
                <c:pt idx="675">
                  <c:v>0.15974113608207144</c:v>
                </c:pt>
                <c:pt idx="676">
                  <c:v>0.16106614320007145</c:v>
                </c:pt>
                <c:pt idx="677">
                  <c:v>0.1629027983095</c:v>
                </c:pt>
                <c:pt idx="678">
                  <c:v>0.15737728395371428</c:v>
                </c:pt>
                <c:pt idx="679">
                  <c:v>0.15185176959792859</c:v>
                </c:pt>
                <c:pt idx="680">
                  <c:v>0.14632625524214285</c:v>
                </c:pt>
                <c:pt idx="681">
                  <c:v>0.13956254638171425</c:v>
                </c:pt>
                <c:pt idx="682">
                  <c:v>0.13602462082892858</c:v>
                </c:pt>
                <c:pt idx="683">
                  <c:v>0.13592088702750002</c:v>
                </c:pt>
                <c:pt idx="684">
                  <c:v>0.14250254701814286</c:v>
                </c:pt>
                <c:pt idx="685">
                  <c:v>0.15131025118292857</c:v>
                </c:pt>
                <c:pt idx="686">
                  <c:v>0.16011795534771428</c:v>
                </c:pt>
                <c:pt idx="687">
                  <c:v>0.16892565951249999</c:v>
                </c:pt>
                <c:pt idx="688">
                  <c:v>0.17565909769349999</c:v>
                </c:pt>
                <c:pt idx="689">
                  <c:v>0.18902582148285713</c:v>
                </c:pt>
                <c:pt idx="690">
                  <c:v>0.20458516925507145</c:v>
                </c:pt>
                <c:pt idx="691">
                  <c:v>0.22167392838814287</c:v>
                </c:pt>
                <c:pt idx="692">
                  <c:v>0.24194781085585712</c:v>
                </c:pt>
                <c:pt idx="693">
                  <c:v>0.26222169332357137</c:v>
                </c:pt>
                <c:pt idx="694">
                  <c:v>0.2824955757912857</c:v>
                </c:pt>
                <c:pt idx="695">
                  <c:v>0.30566453543728572</c:v>
                </c:pt>
                <c:pt idx="696">
                  <c:v>0.32996322064150002</c:v>
                </c:pt>
                <c:pt idx="697">
                  <c:v>0.34765001211064289</c:v>
                </c:pt>
                <c:pt idx="698">
                  <c:v>0.35665755590935716</c:v>
                </c:pt>
                <c:pt idx="699">
                  <c:v>0.36950571029314283</c:v>
                </c:pt>
                <c:pt idx="700">
                  <c:v>0.38235386467692856</c:v>
                </c:pt>
                <c:pt idx="701">
                  <c:v>0.39520201906071423</c:v>
                </c:pt>
                <c:pt idx="702">
                  <c:v>0.40968181614564286</c:v>
                </c:pt>
                <c:pt idx="703">
                  <c:v>0.41683549755914273</c:v>
                </c:pt>
                <c:pt idx="704">
                  <c:v>0.42418446791128567</c:v>
                </c:pt>
                <c:pt idx="705">
                  <c:v>0.43039729465257143</c:v>
                </c:pt>
                <c:pt idx="706">
                  <c:v>0.43238680906650007</c:v>
                </c:pt>
                <c:pt idx="707">
                  <c:v>0.43437632348042859</c:v>
                </c:pt>
                <c:pt idx="708">
                  <c:v>0.43636583789435718</c:v>
                </c:pt>
                <c:pt idx="709">
                  <c:v>0.4356785425490714</c:v>
                </c:pt>
                <c:pt idx="710">
                  <c:v>0.43190553698049999</c:v>
                </c:pt>
                <c:pt idx="711">
                  <c:v>0.43396414574442854</c:v>
                </c:pt>
                <c:pt idx="712">
                  <c:v>0.43604867150421434</c:v>
                </c:pt>
                <c:pt idx="713">
                  <c:v>0.43680688734035711</c:v>
                </c:pt>
                <c:pt idx="714">
                  <c:v>0.43756510317649999</c:v>
                </c:pt>
                <c:pt idx="715">
                  <c:v>0.43832331901264288</c:v>
                </c:pt>
                <c:pt idx="716">
                  <c:v>0.44096411834314286</c:v>
                </c:pt>
                <c:pt idx="717">
                  <c:v>0.44411339953999995</c:v>
                </c:pt>
                <c:pt idx="718">
                  <c:v>0.4502793173119285</c:v>
                </c:pt>
                <c:pt idx="719">
                  <c:v>0.45042901242707145</c:v>
                </c:pt>
                <c:pt idx="720">
                  <c:v>0.45707464558314281</c:v>
                </c:pt>
                <c:pt idx="721">
                  <c:v>0.46372027873921418</c:v>
                </c:pt>
                <c:pt idx="722">
                  <c:v>0.47036591189528565</c:v>
                </c:pt>
                <c:pt idx="723">
                  <c:v>0.47643524019135708</c:v>
                </c:pt>
                <c:pt idx="724">
                  <c:v>0.48388470730914285</c:v>
                </c:pt>
                <c:pt idx="725">
                  <c:v>0.48718532205678572</c:v>
                </c:pt>
                <c:pt idx="726">
                  <c:v>0.48999063152821426</c:v>
                </c:pt>
                <c:pt idx="727">
                  <c:v>0.48996315565478571</c:v>
                </c:pt>
                <c:pt idx="728">
                  <c:v>0.48993567978135716</c:v>
                </c:pt>
                <c:pt idx="729">
                  <c:v>0.48990820390792855</c:v>
                </c:pt>
                <c:pt idx="730">
                  <c:v>0.48832661213285711</c:v>
                </c:pt>
                <c:pt idx="731">
                  <c:v>0.4890754811928571</c:v>
                </c:pt>
                <c:pt idx="732">
                  <c:v>0.48706739950349992</c:v>
                </c:pt>
                <c:pt idx="733">
                  <c:v>0.4907689753426428</c:v>
                </c:pt>
                <c:pt idx="734">
                  <c:v>0.48714770041178568</c:v>
                </c:pt>
                <c:pt idx="735">
                  <c:v>0.4835264254809285</c:v>
                </c:pt>
                <c:pt idx="736">
                  <c:v>0.47990515055007138</c:v>
                </c:pt>
                <c:pt idx="737">
                  <c:v>0.47449893240499996</c:v>
                </c:pt>
                <c:pt idx="738">
                  <c:v>0.46950575047507143</c:v>
                </c:pt>
                <c:pt idx="739">
                  <c:v>0.46449913780671437</c:v>
                </c:pt>
                <c:pt idx="740">
                  <c:v>0.45927531217907142</c:v>
                </c:pt>
                <c:pt idx="741">
                  <c:v>0.45250471206514281</c:v>
                </c:pt>
                <c:pt idx="742">
                  <c:v>0.44573411195121421</c:v>
                </c:pt>
                <c:pt idx="743">
                  <c:v>0.4389635118372856</c:v>
                </c:pt>
                <c:pt idx="744">
                  <c:v>0.43249416705578564</c:v>
                </c:pt>
                <c:pt idx="745">
                  <c:v>0.42550276580199992</c:v>
                </c:pt>
                <c:pt idx="746">
                  <c:v>0.42402973266521421</c:v>
                </c:pt>
                <c:pt idx="747">
                  <c:v>0.42208794362078572</c:v>
                </c:pt>
                <c:pt idx="748">
                  <c:v>0.42602212126614286</c:v>
                </c:pt>
                <c:pt idx="749">
                  <c:v>0.42995629891149995</c:v>
                </c:pt>
                <c:pt idx="750">
                  <c:v>0.43389047655685709</c:v>
                </c:pt>
                <c:pt idx="751">
                  <c:v>0.44274562137807133</c:v>
                </c:pt>
                <c:pt idx="752">
                  <c:v>0.45395670727449994</c:v>
                </c:pt>
                <c:pt idx="753">
                  <c:v>0.46726004130100002</c:v>
                </c:pt>
                <c:pt idx="754">
                  <c:v>0.48342362632657138</c:v>
                </c:pt>
                <c:pt idx="755">
                  <c:v>0.50037338646685714</c:v>
                </c:pt>
                <c:pt idx="756">
                  <c:v>0.51732314660714285</c:v>
                </c:pt>
                <c:pt idx="757">
                  <c:v>0.53427290674742867</c:v>
                </c:pt>
                <c:pt idx="758">
                  <c:v>0.55328870894085713</c:v>
                </c:pt>
                <c:pt idx="759">
                  <c:v>0.56938551677435723</c:v>
                </c:pt>
                <c:pt idx="760">
                  <c:v>0.58254750193964289</c:v>
                </c:pt>
                <c:pt idx="761">
                  <c:v>0.59833640386664289</c:v>
                </c:pt>
                <c:pt idx="762">
                  <c:v>0.61673762016150013</c:v>
                </c:pt>
                <c:pt idx="763">
                  <c:v>0.63513883645635716</c:v>
                </c:pt>
                <c:pt idx="764">
                  <c:v>0.6535400527512143</c:v>
                </c:pt>
                <c:pt idx="765">
                  <c:v>0.66867711305092858</c:v>
                </c:pt>
                <c:pt idx="766">
                  <c:v>0.68240771122592858</c:v>
                </c:pt>
                <c:pt idx="767">
                  <c:v>0.69197164011214274</c:v>
                </c:pt>
                <c:pt idx="768">
                  <c:v>0.7035337349345</c:v>
                </c:pt>
                <c:pt idx="769">
                  <c:v>0.71823232319578578</c:v>
                </c:pt>
                <c:pt idx="770">
                  <c:v>0.73293091145707145</c:v>
                </c:pt>
                <c:pt idx="771">
                  <c:v>0.74762949971835724</c:v>
                </c:pt>
                <c:pt idx="772">
                  <c:v>0.75729259289385731</c:v>
                </c:pt>
                <c:pt idx="773">
                  <c:v>0.76860411843050003</c:v>
                </c:pt>
                <c:pt idx="774">
                  <c:v>0.77259775455107138</c:v>
                </c:pt>
                <c:pt idx="775">
                  <c:v>0.77503252322978555</c:v>
                </c:pt>
                <c:pt idx="776">
                  <c:v>0.78028847396542844</c:v>
                </c:pt>
                <c:pt idx="777">
                  <c:v>0.78554442470107133</c:v>
                </c:pt>
                <c:pt idx="778">
                  <c:v>0.79080037543671433</c:v>
                </c:pt>
                <c:pt idx="779">
                  <c:v>0.78528649459164301</c:v>
                </c:pt>
                <c:pt idx="780">
                  <c:v>0.78768829940871432</c:v>
                </c:pt>
                <c:pt idx="781">
                  <c:v>0.79186912080507132</c:v>
                </c:pt>
                <c:pt idx="782">
                  <c:v>0.79328227985771427</c:v>
                </c:pt>
                <c:pt idx="783">
                  <c:v>0.79371821816771415</c:v>
                </c:pt>
                <c:pt idx="784">
                  <c:v>0.79415415647771415</c:v>
                </c:pt>
                <c:pt idx="785">
                  <c:v>0.79459009478771414</c:v>
                </c:pt>
                <c:pt idx="786">
                  <c:v>0.79657374101021428</c:v>
                </c:pt>
                <c:pt idx="787">
                  <c:v>0.79729596453950002</c:v>
                </c:pt>
                <c:pt idx="788">
                  <c:v>0.79967235686871441</c:v>
                </c:pt>
                <c:pt idx="789">
                  <c:v>0.79865065483221431</c:v>
                </c:pt>
                <c:pt idx="790">
                  <c:v>0.79078469363342863</c:v>
                </c:pt>
                <c:pt idx="791">
                  <c:v>0.78291873243464283</c:v>
                </c:pt>
                <c:pt idx="792">
                  <c:v>0.77505277123585703</c:v>
                </c:pt>
                <c:pt idx="793">
                  <c:v>0.78115209907757133</c:v>
                </c:pt>
                <c:pt idx="794">
                  <c:v>0.77260888307764286</c:v>
                </c:pt>
                <c:pt idx="795">
                  <c:v>0.76752333182014287</c:v>
                </c:pt>
                <c:pt idx="796">
                  <c:v>0.76001238333092858</c:v>
                </c:pt>
                <c:pt idx="797">
                  <c:v>0.74923103651842859</c:v>
                </c:pt>
                <c:pt idx="798">
                  <c:v>0.73844968970592872</c:v>
                </c:pt>
                <c:pt idx="799">
                  <c:v>0.72766834289342863</c:v>
                </c:pt>
                <c:pt idx="800">
                  <c:v>0.71445450746507144</c:v>
                </c:pt>
                <c:pt idx="801">
                  <c:v>0.70035150648249989</c:v>
                </c:pt>
                <c:pt idx="802">
                  <c:v>0.6855961421105714</c:v>
                </c:pt>
                <c:pt idx="803">
                  <c:v>0.67348423180771433</c:v>
                </c:pt>
                <c:pt idx="804">
                  <c:v>0.66190673941578571</c:v>
                </c:pt>
                <c:pt idx="805">
                  <c:v>0.65032924702385719</c:v>
                </c:pt>
                <c:pt idx="806">
                  <c:v>0.63875175463192857</c:v>
                </c:pt>
                <c:pt idx="807">
                  <c:v>0.62473381389435712</c:v>
                </c:pt>
                <c:pt idx="808">
                  <c:v>0.6077513670792144</c:v>
                </c:pt>
                <c:pt idx="809">
                  <c:v>0.58923151691164299</c:v>
                </c:pt>
                <c:pt idx="810">
                  <c:v>0.57835224963121434</c:v>
                </c:pt>
                <c:pt idx="811">
                  <c:v>0.57113712093735725</c:v>
                </c:pt>
                <c:pt idx="812">
                  <c:v>0.56392199224350015</c:v>
                </c:pt>
                <c:pt idx="813">
                  <c:v>0.55670686354964283</c:v>
                </c:pt>
                <c:pt idx="814">
                  <c:v>0.55511056224985722</c:v>
                </c:pt>
                <c:pt idx="815">
                  <c:v>0.55562513326550012</c:v>
                </c:pt>
                <c:pt idx="816">
                  <c:v>0.55846975934457155</c:v>
                </c:pt>
                <c:pt idx="817">
                  <c:v>0.56022865893628582</c:v>
                </c:pt>
                <c:pt idx="818">
                  <c:v>0.56302985844464304</c:v>
                </c:pt>
                <c:pt idx="819">
                  <c:v>0.56583105795300015</c:v>
                </c:pt>
                <c:pt idx="820">
                  <c:v>0.56863225746135737</c:v>
                </c:pt>
                <c:pt idx="821">
                  <c:v>0.57338859653050012</c:v>
                </c:pt>
                <c:pt idx="822">
                  <c:v>0.58250985511885722</c:v>
                </c:pt>
                <c:pt idx="823">
                  <c:v>0.58451187442278574</c:v>
                </c:pt>
                <c:pt idx="824">
                  <c:v>0.58686684233835718</c:v>
                </c:pt>
                <c:pt idx="825">
                  <c:v>0.58672095209864294</c:v>
                </c:pt>
                <c:pt idx="826">
                  <c:v>0.5865750618589286</c:v>
                </c:pt>
                <c:pt idx="827">
                  <c:v>0.58642917161921437</c:v>
                </c:pt>
                <c:pt idx="828">
                  <c:v>0.58195806668385708</c:v>
                </c:pt>
                <c:pt idx="829">
                  <c:v>0.58261886868028578</c:v>
                </c:pt>
                <c:pt idx="830">
                  <c:v>0.58488324384349999</c:v>
                </c:pt>
                <c:pt idx="831">
                  <c:v>0.59082372278764284</c:v>
                </c:pt>
                <c:pt idx="832">
                  <c:v>0.59639180542507142</c:v>
                </c:pt>
                <c:pt idx="833">
                  <c:v>0.60195988806250011</c:v>
                </c:pt>
                <c:pt idx="834">
                  <c:v>0.6075279706999287</c:v>
                </c:pt>
                <c:pt idx="835">
                  <c:v>0.61263919466464301</c:v>
                </c:pt>
                <c:pt idx="836">
                  <c:v>0.6298198473772143</c:v>
                </c:pt>
                <c:pt idx="837">
                  <c:v>0.65228439506735725</c:v>
                </c:pt>
                <c:pt idx="838">
                  <c:v>0.67013075169464298</c:v>
                </c:pt>
                <c:pt idx="839">
                  <c:v>0.6879771083219286</c:v>
                </c:pt>
                <c:pt idx="840">
                  <c:v>0.70582346494921444</c:v>
                </c:pt>
                <c:pt idx="841">
                  <c:v>0.72366982157650006</c:v>
                </c:pt>
                <c:pt idx="842">
                  <c:v>0.74364048724792853</c:v>
                </c:pt>
                <c:pt idx="843">
                  <c:v>0.76133672934100005</c:v>
                </c:pt>
                <c:pt idx="844">
                  <c:v>0.78161036656785721</c:v>
                </c:pt>
                <c:pt idx="845">
                  <c:v>0.79763531284800016</c:v>
                </c:pt>
                <c:pt idx="846">
                  <c:v>0.81419818125214294</c:v>
                </c:pt>
                <c:pt idx="847">
                  <c:v>0.83076104965628572</c:v>
                </c:pt>
                <c:pt idx="848">
                  <c:v>0.8473239180604285</c:v>
                </c:pt>
                <c:pt idx="849">
                  <c:v>0.85993968565285694</c:v>
                </c:pt>
                <c:pt idx="850">
                  <c:v>0.86747322332414267</c:v>
                </c:pt>
                <c:pt idx="851">
                  <c:v>0.87631865266742837</c:v>
                </c:pt>
                <c:pt idx="852">
                  <c:v>0.88534014466049982</c:v>
                </c:pt>
                <c:pt idx="853">
                  <c:v>0.89366396026471429</c:v>
                </c:pt>
                <c:pt idx="854">
                  <c:v>0.90198777586892864</c:v>
                </c:pt>
                <c:pt idx="855">
                  <c:v>0.91031159147314289</c:v>
                </c:pt>
                <c:pt idx="856">
                  <c:v>0.91668064744207156</c:v>
                </c:pt>
                <c:pt idx="857">
                  <c:v>0.92274395730414305</c:v>
                </c:pt>
                <c:pt idx="858">
                  <c:v>0.91868759859157156</c:v>
                </c:pt>
                <c:pt idx="859">
                  <c:v>0.91519084805907158</c:v>
                </c:pt>
                <c:pt idx="860">
                  <c:v>0.90713992932178578</c:v>
                </c:pt>
                <c:pt idx="861">
                  <c:v>0.89908901058450019</c:v>
                </c:pt>
                <c:pt idx="862">
                  <c:v>0.8910380918472145</c:v>
                </c:pt>
                <c:pt idx="863">
                  <c:v>0.88508595985728589</c:v>
                </c:pt>
                <c:pt idx="864">
                  <c:v>0.8757811522799287</c:v>
                </c:pt>
                <c:pt idx="865">
                  <c:v>0.86751523209535719</c:v>
                </c:pt>
                <c:pt idx="866">
                  <c:v>0.85353170168414294</c:v>
                </c:pt>
                <c:pt idx="867">
                  <c:v>0.84740262154407142</c:v>
                </c:pt>
                <c:pt idx="868">
                  <c:v>0.84127354140400001</c:v>
                </c:pt>
                <c:pt idx="869">
                  <c:v>0.83514446126392861</c:v>
                </c:pt>
                <c:pt idx="870">
                  <c:v>0.83110993824785706</c:v>
                </c:pt>
                <c:pt idx="871">
                  <c:v>0.83182082856071415</c:v>
                </c:pt>
                <c:pt idx="872">
                  <c:v>0.83667741451378574</c:v>
                </c:pt>
                <c:pt idx="873">
                  <c:v>0.83896061093449992</c:v>
                </c:pt>
                <c:pt idx="874">
                  <c:v>0.84184107365142857</c:v>
                </c:pt>
                <c:pt idx="875">
                  <c:v>0.84472153636835701</c:v>
                </c:pt>
                <c:pt idx="876">
                  <c:v>0.84760199908528555</c:v>
                </c:pt>
                <c:pt idx="877">
                  <c:v>0.84754437458164278</c:v>
                </c:pt>
                <c:pt idx="878">
                  <c:v>0.84632583505350001</c:v>
                </c:pt>
                <c:pt idx="879">
                  <c:v>0.84074217814171437</c:v>
                </c:pt>
                <c:pt idx="880">
                  <c:v>0.84140307971364281</c:v>
                </c:pt>
                <c:pt idx="881">
                  <c:v>0.83636414762028566</c:v>
                </c:pt>
                <c:pt idx="882">
                  <c:v>0.83132521552692851</c:v>
                </c:pt>
                <c:pt idx="883">
                  <c:v>0.82628628343357136</c:v>
                </c:pt>
                <c:pt idx="884">
                  <c:v>0.82274100997921429</c:v>
                </c:pt>
                <c:pt idx="885">
                  <c:v>0.81702920823228564</c:v>
                </c:pt>
                <c:pt idx="886">
                  <c:v>0.81216076032800011</c:v>
                </c:pt>
                <c:pt idx="887">
                  <c:v>0.81187967366207148</c:v>
                </c:pt>
                <c:pt idx="888">
                  <c:v>0.81339684806857149</c:v>
                </c:pt>
                <c:pt idx="889">
                  <c:v>0.8149140224750715</c:v>
                </c:pt>
                <c:pt idx="890">
                  <c:v>0.8164311968815714</c:v>
                </c:pt>
                <c:pt idx="891">
                  <c:v>0.82415622006035705</c:v>
                </c:pt>
                <c:pt idx="892">
                  <c:v>0.83988043490321418</c:v>
                </c:pt>
                <c:pt idx="893">
                  <c:v>0.8602125850165715</c:v>
                </c:pt>
                <c:pt idx="894">
                  <c:v>0.88052038534492849</c:v>
                </c:pt>
                <c:pt idx="895">
                  <c:v>0.90464677754942868</c:v>
                </c:pt>
                <c:pt idx="896">
                  <c:v>0.92877316975392854</c:v>
                </c:pt>
                <c:pt idx="897">
                  <c:v>0.95289956195842851</c:v>
                </c:pt>
                <c:pt idx="898">
                  <c:v>0.97705957664607124</c:v>
                </c:pt>
                <c:pt idx="899">
                  <c:v>1.0166086220395711</c:v>
                </c:pt>
                <c:pt idx="900">
                  <c:v>1.0527657387858569</c:v>
                </c:pt>
                <c:pt idx="901">
                  <c:v>1.089610985270143</c:v>
                </c:pt>
                <c:pt idx="902">
                  <c:v>1.1352775206793571</c:v>
                </c:pt>
                <c:pt idx="903">
                  <c:v>1.1809440560885716</c:v>
                </c:pt>
                <c:pt idx="904">
                  <c:v>1.2266105914977856</c:v>
                </c:pt>
                <c:pt idx="905">
                  <c:v>1.2665072673168574</c:v>
                </c:pt>
                <c:pt idx="906">
                  <c:v>1.2998765597847854</c:v>
                </c:pt>
                <c:pt idx="907">
                  <c:v>1.3283320076083569</c:v>
                </c:pt>
                <c:pt idx="908">
                  <c:v>1.3553791921188572</c:v>
                </c:pt>
                <c:pt idx="909">
                  <c:v>1.3774230668932856</c:v>
                </c:pt>
                <c:pt idx="910">
                  <c:v>1.3994669416677141</c:v>
                </c:pt>
                <c:pt idx="911">
                  <c:v>1.4215108164421424</c:v>
                </c:pt>
                <c:pt idx="912">
                  <c:v>1.4443730386311429</c:v>
                </c:pt>
                <c:pt idx="913">
                  <c:v>1.4526965799095712</c:v>
                </c:pt>
                <c:pt idx="914">
                  <c:v>1.4655676328304288</c:v>
                </c:pt>
                <c:pt idx="915">
                  <c:v>1.4801254078669288</c:v>
                </c:pt>
                <c:pt idx="916">
                  <c:v>1.4883563932328574</c:v>
                </c:pt>
                <c:pt idx="917">
                  <c:v>1.496587378598786</c:v>
                </c:pt>
                <c:pt idx="918">
                  <c:v>1.5048183639647146</c:v>
                </c:pt>
                <c:pt idx="919">
                  <c:v>1.5183120404605717</c:v>
                </c:pt>
                <c:pt idx="920">
                  <c:v>1.5292977943466428</c:v>
                </c:pt>
                <c:pt idx="921">
                  <c:v>1.537491807776</c:v>
                </c:pt>
                <c:pt idx="922">
                  <c:v>1.5456600577945001</c:v>
                </c:pt>
                <c:pt idx="923">
                  <c:v>1.5467088254462857</c:v>
                </c:pt>
                <c:pt idx="924">
                  <c:v>1.5477575930980714</c:v>
                </c:pt>
                <c:pt idx="925">
                  <c:v>1.5488063607498572</c:v>
                </c:pt>
                <c:pt idx="926">
                  <c:v>1.5488861104812859</c:v>
                </c:pt>
                <c:pt idx="927">
                  <c:v>1.5356585976702859</c:v>
                </c:pt>
                <c:pt idx="928">
                  <c:v>1.5230917398207857</c:v>
                </c:pt>
                <c:pt idx="929">
                  <c:v>1.5081300500735</c:v>
                </c:pt>
                <c:pt idx="930">
                  <c:v>1.4961424921574997</c:v>
                </c:pt>
                <c:pt idx="931">
                  <c:v>1.4841549342414999</c:v>
                </c:pt>
                <c:pt idx="932">
                  <c:v>1.4721673763254997</c:v>
                </c:pt>
                <c:pt idx="933">
                  <c:v>1.4583946576997853</c:v>
                </c:pt>
                <c:pt idx="934">
                  <c:v>1.4448271923475711</c:v>
                </c:pt>
                <c:pt idx="935">
                  <c:v>1.4342382255374999</c:v>
                </c:pt>
                <c:pt idx="936">
                  <c:v>1.4271860337193569</c:v>
                </c:pt>
                <c:pt idx="937">
                  <c:v>1.4213521008840713</c:v>
                </c:pt>
                <c:pt idx="938">
                  <c:v>1.4155181680487856</c:v>
                </c:pt>
                <c:pt idx="939">
                  <c:v>1.4096842352134999</c:v>
                </c:pt>
                <c:pt idx="940">
                  <c:v>1.4015262819410716</c:v>
                </c:pt>
                <c:pt idx="941">
                  <c:v>1.3996783711795717</c:v>
                </c:pt>
                <c:pt idx="942">
                  <c:v>1.3953789097292861</c:v>
                </c:pt>
                <c:pt idx="943">
                  <c:v>1.389295979506</c:v>
                </c:pt>
                <c:pt idx="944">
                  <c:v>1.3783814742528568</c:v>
                </c:pt>
                <c:pt idx="945">
                  <c:v>1.3674669689997141</c:v>
                </c:pt>
                <c:pt idx="946">
                  <c:v>1.3565524637465711</c:v>
                </c:pt>
                <c:pt idx="947">
                  <c:v>1.3459400400967141</c:v>
                </c:pt>
                <c:pt idx="948">
                  <c:v>1.3387263230332855</c:v>
                </c:pt>
                <c:pt idx="949">
                  <c:v>1.333745981628</c:v>
                </c:pt>
                <c:pt idx="950">
                  <c:v>1.3257413599798569</c:v>
                </c:pt>
                <c:pt idx="951">
                  <c:v>1.3247483872205001</c:v>
                </c:pt>
                <c:pt idx="952">
                  <c:v>1.323755414461143</c:v>
                </c:pt>
                <c:pt idx="953">
                  <c:v>1.3227624417017858</c:v>
                </c:pt>
                <c:pt idx="954">
                  <c:v>1.3259463751930716</c:v>
                </c:pt>
                <c:pt idx="955">
                  <c:v>1.3328637367614289</c:v>
                </c:pt>
                <c:pt idx="956">
                  <c:v>1.3416509008352142</c:v>
                </c:pt>
                <c:pt idx="957">
                  <c:v>1.3542740316890001</c:v>
                </c:pt>
                <c:pt idx="958">
                  <c:v>1.3597912543294286</c:v>
                </c:pt>
                <c:pt idx="959">
                  <c:v>1.3653084769698574</c:v>
                </c:pt>
                <c:pt idx="960">
                  <c:v>1.3708256996102859</c:v>
                </c:pt>
                <c:pt idx="961">
                  <c:v>1.3783917111679287</c:v>
                </c:pt>
                <c:pt idx="962">
                  <c:v>1.3859841805765001</c:v>
                </c:pt>
                <c:pt idx="963">
                  <c:v>1.3893089831801431</c:v>
                </c:pt>
                <c:pt idx="964">
                  <c:v>1.3886322365649999</c:v>
                </c:pt>
                <c:pt idx="965">
                  <c:v>1.3846765566148569</c:v>
                </c:pt>
                <c:pt idx="966">
                  <c:v>1.3807208766647143</c:v>
                </c:pt>
                <c:pt idx="967">
                  <c:v>1.3767651967145713</c:v>
                </c:pt>
                <c:pt idx="968">
                  <c:v>1.3717656370771427</c:v>
                </c:pt>
                <c:pt idx="969">
                  <c:v>1.3646389043107143</c:v>
                </c:pt>
                <c:pt idx="970">
                  <c:v>1.3556494394136427</c:v>
                </c:pt>
                <c:pt idx="971">
                  <c:v>1.3456246665609286</c:v>
                </c:pt>
                <c:pt idx="972">
                  <c:v>1.3370560139682854</c:v>
                </c:pt>
                <c:pt idx="973">
                  <c:v>1.3284873613756427</c:v>
                </c:pt>
                <c:pt idx="974">
                  <c:v>1.3199187087829998</c:v>
                </c:pt>
                <c:pt idx="975">
                  <c:v>1.3055723477973569</c:v>
                </c:pt>
                <c:pt idx="976">
                  <c:v>1.2921914356950712</c:v>
                </c:pt>
                <c:pt idx="977">
                  <c:v>1.2842416143795714</c:v>
                </c:pt>
                <c:pt idx="978">
                  <c:v>1.2839075832200717</c:v>
                </c:pt>
                <c:pt idx="979">
                  <c:v>1.2818143624350713</c:v>
                </c:pt>
                <c:pt idx="980">
                  <c:v>1.2797211416500713</c:v>
                </c:pt>
                <c:pt idx="981">
                  <c:v>1.2776279208650714</c:v>
                </c:pt>
                <c:pt idx="982">
                  <c:v>1.2733490833374999</c:v>
                </c:pt>
                <c:pt idx="983">
                  <c:v>1.2702083320414999</c:v>
                </c:pt>
                <c:pt idx="984">
                  <c:v>1.2669278466941427</c:v>
                </c:pt>
                <c:pt idx="985">
                  <c:v>1.2576391175874997</c:v>
                </c:pt>
                <c:pt idx="986">
                  <c:v>1.2567228933192853</c:v>
                </c:pt>
                <c:pt idx="987">
                  <c:v>1.255806669051071</c:v>
                </c:pt>
                <c:pt idx="988">
                  <c:v>1.2548904447828568</c:v>
                </c:pt>
                <c:pt idx="989">
                  <c:v>1.2566999387829996</c:v>
                </c:pt>
                <c:pt idx="990">
                  <c:v>1.2520201712710712</c:v>
                </c:pt>
                <c:pt idx="991">
                  <c:v>1.2463404914411427</c:v>
                </c:pt>
                <c:pt idx="992">
                  <c:v>1.2372894415270002</c:v>
                </c:pt>
                <c:pt idx="993">
                  <c:v>1.234962049922</c:v>
                </c:pt>
                <c:pt idx="994">
                  <c:v>1.2326346583170003</c:v>
                </c:pt>
                <c:pt idx="995">
                  <c:v>1.2303072667120001</c:v>
                </c:pt>
                <c:pt idx="996">
                  <c:v>1.2279798751070001</c:v>
                </c:pt>
                <c:pt idx="997">
                  <c:v>1.2256524835020002</c:v>
                </c:pt>
                <c:pt idx="998">
                  <c:v>1.2283933905952142</c:v>
                </c:pt>
                <c:pt idx="999">
                  <c:v>1.2381323702254288</c:v>
                </c:pt>
                <c:pt idx="1000">
                  <c:v>1.2431535883098572</c:v>
                </c:pt>
                <c:pt idx="1001">
                  <c:v>1.2481748063942857</c:v>
                </c:pt>
                <c:pt idx="1002">
                  <c:v>1.2531960244787144</c:v>
                </c:pt>
                <c:pt idx="1003">
                  <c:v>1.2589183621672857</c:v>
                </c:pt>
                <c:pt idx="1004">
                  <c:v>1.2687493885634999</c:v>
                </c:pt>
                <c:pt idx="1005">
                  <c:v>1.2854848568301431</c:v>
                </c:pt>
                <c:pt idx="1006">
                  <c:v>1.2978012283990716</c:v>
                </c:pt>
                <c:pt idx="1007">
                  <c:v>1.3066376875475001</c:v>
                </c:pt>
                <c:pt idx="1008">
                  <c:v>1.3154741466959285</c:v>
                </c:pt>
                <c:pt idx="1009">
                  <c:v>1.324310605844357</c:v>
                </c:pt>
                <c:pt idx="1010">
                  <c:v>1.331822155972</c:v>
                </c:pt>
                <c:pt idx="1011">
                  <c:v>1.3412561109484999</c:v>
                </c:pt>
                <c:pt idx="1012">
                  <c:v>1.3410867335240713</c:v>
                </c:pt>
                <c:pt idx="1013">
                  <c:v>1.3359107715521426</c:v>
                </c:pt>
                <c:pt idx="1014">
                  <c:v>1.3324430841410713</c:v>
                </c:pt>
                <c:pt idx="1015">
                  <c:v>1.3289753967299998</c:v>
                </c:pt>
                <c:pt idx="1016">
                  <c:v>1.3255077093189285</c:v>
                </c:pt>
                <c:pt idx="1017">
                  <c:v>1.3196076721949286</c:v>
                </c:pt>
                <c:pt idx="1018">
                  <c:v>1.3174088887720001</c:v>
                </c:pt>
                <c:pt idx="1019">
                  <c:v>1.2981835536441431</c:v>
                </c:pt>
                <c:pt idx="1020">
                  <c:v>1.2837376790502855</c:v>
                </c:pt>
                <c:pt idx="1021">
                  <c:v>1.267968957685357</c:v>
                </c:pt>
                <c:pt idx="1022">
                  <c:v>1.2522002363204285</c:v>
                </c:pt>
                <c:pt idx="1023">
                  <c:v>1.2364315149554999</c:v>
                </c:pt>
                <c:pt idx="1024">
                  <c:v>1.220194398913143</c:v>
                </c:pt>
                <c:pt idx="1025">
                  <c:v>1.1986044550501429</c:v>
                </c:pt>
                <c:pt idx="1026">
                  <c:v>1.1852307663905715</c:v>
                </c:pt>
                <c:pt idx="1027">
                  <c:v>1.1739037577280715</c:v>
                </c:pt>
                <c:pt idx="1028">
                  <c:v>1.1565859561217142</c:v>
                </c:pt>
                <c:pt idx="1029">
                  <c:v>1.1392681545153569</c:v>
                </c:pt>
                <c:pt idx="1030">
                  <c:v>1.1219503529089998</c:v>
                </c:pt>
                <c:pt idx="1031">
                  <c:v>1.1064452398633571</c:v>
                </c:pt>
                <c:pt idx="1032">
                  <c:v>1.0906846251722857</c:v>
                </c:pt>
                <c:pt idx="1033">
                  <c:v>1.0850461203157142</c:v>
                </c:pt>
                <c:pt idx="1034">
                  <c:v>1.0785077959336427</c:v>
                </c:pt>
                <c:pt idx="1035">
                  <c:v>1.0731376967707855</c:v>
                </c:pt>
                <c:pt idx="1036">
                  <c:v>1.0677675976079284</c:v>
                </c:pt>
                <c:pt idx="1037">
                  <c:v>1.0623974984450713</c:v>
                </c:pt>
                <c:pt idx="1038">
                  <c:v>1.0568236671542854</c:v>
                </c:pt>
                <c:pt idx="1039">
                  <c:v>1.0574103694854284</c:v>
                </c:pt>
                <c:pt idx="1040">
                  <c:v>1.0583155206219284</c:v>
                </c:pt>
                <c:pt idx="1041">
                  <c:v>1.0586921558044284</c:v>
                </c:pt>
                <c:pt idx="1042">
                  <c:v>1.0654246427360712</c:v>
                </c:pt>
                <c:pt idx="1043">
                  <c:v>1.0721571296677141</c:v>
                </c:pt>
                <c:pt idx="1044">
                  <c:v>1.0788896165993571</c:v>
                </c:pt>
                <c:pt idx="1045">
                  <c:v>1.0827976745953571</c:v>
                </c:pt>
                <c:pt idx="1046">
                  <c:v>1.0840099849363574</c:v>
                </c:pt>
                <c:pt idx="1047">
                  <c:v>1.0845035500942144</c:v>
                </c:pt>
                <c:pt idx="1048">
                  <c:v>1.0819531785363572</c:v>
                </c:pt>
                <c:pt idx="1049">
                  <c:v>1.0829825597830713</c:v>
                </c:pt>
                <c:pt idx="1050">
                  <c:v>1.0840119410297857</c:v>
                </c:pt>
                <c:pt idx="1051">
                  <c:v>1.0850413222764999</c:v>
                </c:pt>
                <c:pt idx="1052">
                  <c:v>1.0845343638819998</c:v>
                </c:pt>
                <c:pt idx="1053">
                  <c:v>1.0799020640560713</c:v>
                </c:pt>
                <c:pt idx="1054">
                  <c:v>1.0698817253996427</c:v>
                </c:pt>
                <c:pt idx="1055">
                  <c:v>1.0607553103757141</c:v>
                </c:pt>
                <c:pt idx="1056">
                  <c:v>1.0502212867735714</c:v>
                </c:pt>
                <c:pt idx="1057">
                  <c:v>1.0396872631714287</c:v>
                </c:pt>
                <c:pt idx="1058">
                  <c:v>1.0291532395692857</c:v>
                </c:pt>
                <c:pt idx="1059">
                  <c:v>1.017540825756643</c:v>
                </c:pt>
                <c:pt idx="1060">
                  <c:v>1.0022907041345002</c:v>
                </c:pt>
                <c:pt idx="1061">
                  <c:v>0.99012646958321426</c:v>
                </c:pt>
                <c:pt idx="1062">
                  <c:v>0.98510686371821421</c:v>
                </c:pt>
                <c:pt idx="1063">
                  <c:v>0.97519750293407148</c:v>
                </c:pt>
                <c:pt idx="1064">
                  <c:v>0.96528814214992864</c:v>
                </c:pt>
                <c:pt idx="1065">
                  <c:v>0.9553787813657858</c:v>
                </c:pt>
                <c:pt idx="1066">
                  <c:v>0.946899438031643</c:v>
                </c:pt>
                <c:pt idx="1067">
                  <c:v>0.94853484566050017</c:v>
                </c:pt>
                <c:pt idx="1068">
                  <c:v>0.95622868941728589</c:v>
                </c:pt>
                <c:pt idx="1069">
                  <c:v>0.96510281549164278</c:v>
                </c:pt>
                <c:pt idx="1070">
                  <c:v>0.9688201913954998</c:v>
                </c:pt>
                <c:pt idx="1071">
                  <c:v>0.97253756729935692</c:v>
                </c:pt>
                <c:pt idx="1072">
                  <c:v>0.97625494320321404</c:v>
                </c:pt>
                <c:pt idx="1073">
                  <c:v>0.98612491697299987</c:v>
                </c:pt>
                <c:pt idx="1074">
                  <c:v>0.9957088587101427</c:v>
                </c:pt>
                <c:pt idx="1075">
                  <c:v>1.0071311483367142</c:v>
                </c:pt>
                <c:pt idx="1076">
                  <c:v>1.0263189532685</c:v>
                </c:pt>
                <c:pt idx="1077">
                  <c:v>1.0529834776302855</c:v>
                </c:pt>
                <c:pt idx="1078">
                  <c:v>1.0796480019920716</c:v>
                </c:pt>
                <c:pt idx="1079">
                  <c:v>1.1063125263538574</c:v>
                </c:pt>
                <c:pt idx="1080">
                  <c:v>1.1411217584457145</c:v>
                </c:pt>
                <c:pt idx="1081">
                  <c:v>1.1656203834452861</c:v>
                </c:pt>
                <c:pt idx="1082">
                  <c:v>1.1829558526592856</c:v>
                </c:pt>
                <c:pt idx="1083">
                  <c:v>1.2003686530552145</c:v>
                </c:pt>
                <c:pt idx="1084">
                  <c:v>1.2184124629312858</c:v>
                </c:pt>
                <c:pt idx="1085">
                  <c:v>1.2364562728073574</c:v>
                </c:pt>
                <c:pt idx="1086">
                  <c:v>1.2545000826834287</c:v>
                </c:pt>
                <c:pt idx="1087">
                  <c:v>1.259632892882143</c:v>
                </c:pt>
                <c:pt idx="1088">
                  <c:v>1.2692033166725716</c:v>
                </c:pt>
                <c:pt idx="1089">
                  <c:v>1.2687912451442143</c:v>
                </c:pt>
                <c:pt idx="1090">
                  <c:v>1.2634409942016427</c:v>
                </c:pt>
                <c:pt idx="1091">
                  <c:v>1.2534862834882858</c:v>
                </c:pt>
                <c:pt idx="1092">
                  <c:v>1.2435315727749285</c:v>
                </c:pt>
                <c:pt idx="1093">
                  <c:v>1.2335768620615712</c:v>
                </c:pt>
                <c:pt idx="1094">
                  <c:v>1.2126816699454286</c:v>
                </c:pt>
                <c:pt idx="1095">
                  <c:v>1.1953187777775001</c:v>
                </c:pt>
                <c:pt idx="1096">
                  <c:v>1.1835991868150713</c:v>
                </c:pt>
                <c:pt idx="1097">
                  <c:v>1.1690727954525715</c:v>
                </c:pt>
                <c:pt idx="1098">
                  <c:v>1.1605717061379288</c:v>
                </c:pt>
                <c:pt idx="1099">
                  <c:v>1.1520706168232857</c:v>
                </c:pt>
                <c:pt idx="1100">
                  <c:v>1.1435695275086428</c:v>
                </c:pt>
                <c:pt idx="1101">
                  <c:v>1.139910396713643</c:v>
                </c:pt>
                <c:pt idx="1102">
                  <c:v>1.132758352413143</c:v>
                </c:pt>
                <c:pt idx="1103">
                  <c:v>1.1291116362477858</c:v>
                </c:pt>
                <c:pt idx="1104">
                  <c:v>1.1202385504070718</c:v>
                </c:pt>
                <c:pt idx="1105">
                  <c:v>1.1082105360399288</c:v>
                </c:pt>
                <c:pt idx="1106">
                  <c:v>1.0961825216727858</c:v>
                </c:pt>
                <c:pt idx="1107">
                  <c:v>1.0841545073056429</c:v>
                </c:pt>
                <c:pt idx="1108">
                  <c:v>1.0731559534441431</c:v>
                </c:pt>
                <c:pt idx="1109">
                  <c:v>1.0564288713960714</c:v>
                </c:pt>
                <c:pt idx="1110">
                  <c:v>1.0377513825968572</c:v>
                </c:pt>
                <c:pt idx="1111">
                  <c:v>1.0285757969999287</c:v>
                </c:pt>
                <c:pt idx="1112">
                  <c:v>1.0174679733514285</c:v>
                </c:pt>
                <c:pt idx="1113">
                  <c:v>1.0063601497029286</c:v>
                </c:pt>
                <c:pt idx="1114">
                  <c:v>0.99525232605442859</c:v>
                </c:pt>
                <c:pt idx="1115">
                  <c:v>0.99168487983557174</c:v>
                </c:pt>
                <c:pt idx="1116">
                  <c:v>0.99389435124771441</c:v>
                </c:pt>
                <c:pt idx="1117">
                  <c:v>0.99801192603728572</c:v>
                </c:pt>
                <c:pt idx="1118">
                  <c:v>0.99906854261178579</c:v>
                </c:pt>
                <c:pt idx="1119">
                  <c:v>1.0034841194517141</c:v>
                </c:pt>
                <c:pt idx="1120">
                  <c:v>1.0078996962916429</c:v>
                </c:pt>
                <c:pt idx="1121">
                  <c:v>1.0123152731315714</c:v>
                </c:pt>
                <c:pt idx="1122">
                  <c:v>1.0234316673335715</c:v>
                </c:pt>
                <c:pt idx="1123">
                  <c:v>1.0327209328516427</c:v>
                </c:pt>
                <c:pt idx="1124">
                  <c:v>1.0437932453315</c:v>
                </c:pt>
                <c:pt idx="1125">
                  <c:v>1.0494905750491428</c:v>
                </c:pt>
                <c:pt idx="1126">
                  <c:v>1.0528596620893569</c:v>
                </c:pt>
                <c:pt idx="1127">
                  <c:v>1.0562287491295714</c:v>
                </c:pt>
                <c:pt idx="1128">
                  <c:v>1.0595978361697855</c:v>
                </c:pt>
                <c:pt idx="1129">
                  <c:v>1.0619253355925713</c:v>
                </c:pt>
                <c:pt idx="1130">
                  <c:v>1.0626614867418571</c:v>
                </c:pt>
                <c:pt idx="1131">
                  <c:v>1.0630098671671429</c:v>
                </c:pt>
                <c:pt idx="1132">
                  <c:v>1.0647750448435001</c:v>
                </c:pt>
                <c:pt idx="1133">
                  <c:v>1.0642507366116427</c:v>
                </c:pt>
                <c:pt idx="1134">
                  <c:v>1.0637264283797856</c:v>
                </c:pt>
                <c:pt idx="1135">
                  <c:v>1.0632021201479283</c:v>
                </c:pt>
                <c:pt idx="1136">
                  <c:v>1.0582513010556425</c:v>
                </c:pt>
                <c:pt idx="1137">
                  <c:v>1.0553543382984283</c:v>
                </c:pt>
                <c:pt idx="1138">
                  <c:v>1.0490392894809999</c:v>
                </c:pt>
                <c:pt idx="1139">
                  <c:v>1.0405607761633571</c:v>
                </c:pt>
                <c:pt idx="1140">
                  <c:v>1.0371489294077141</c:v>
                </c:pt>
                <c:pt idx="1141">
                  <c:v>1.0337370826520715</c:v>
                </c:pt>
                <c:pt idx="1142">
                  <c:v>1.0303252358964285</c:v>
                </c:pt>
                <c:pt idx="1143">
                  <c:v>1.0357089929012857</c:v>
                </c:pt>
                <c:pt idx="1144">
                  <c:v>1.0407967018319286</c:v>
                </c:pt>
                <c:pt idx="1145">
                  <c:v>1.0507826686789286</c:v>
                </c:pt>
                <c:pt idx="1146">
                  <c:v>1.0582797842414284</c:v>
                </c:pt>
                <c:pt idx="1147">
                  <c:v>1.0641973621074285</c:v>
                </c:pt>
                <c:pt idx="1148">
                  <c:v>1.0701149399734287</c:v>
                </c:pt>
                <c:pt idx="1149">
                  <c:v>1.0760325178394283</c:v>
                </c:pt>
                <c:pt idx="1150">
                  <c:v>1.0846004747726428</c:v>
                </c:pt>
                <c:pt idx="1151">
                  <c:v>1.0914969923369997</c:v>
                </c:pt>
                <c:pt idx="1152">
                  <c:v>1.1048183017694284</c:v>
                </c:pt>
                <c:pt idx="1153">
                  <c:v>1.1204624108615</c:v>
                </c:pt>
                <c:pt idx="1154">
                  <c:v>1.1400962170844999</c:v>
                </c:pt>
                <c:pt idx="1155">
                  <c:v>1.1597300233074999</c:v>
                </c:pt>
                <c:pt idx="1156">
                  <c:v>1.1793638295305</c:v>
                </c:pt>
                <c:pt idx="1157">
                  <c:v>1.1911895758658573</c:v>
                </c:pt>
                <c:pt idx="1158">
                  <c:v>1.1969933397619286</c:v>
                </c:pt>
                <c:pt idx="1159">
                  <c:v>1.1955964279285713</c:v>
                </c:pt>
                <c:pt idx="1160">
                  <c:v>1.1983509003658572</c:v>
                </c:pt>
                <c:pt idx="1161">
                  <c:v>1.2066378732935714</c:v>
                </c:pt>
                <c:pt idx="1162">
                  <c:v>1.2149248462212856</c:v>
                </c:pt>
                <c:pt idx="1163">
                  <c:v>1.223211819149</c:v>
                </c:pt>
                <c:pt idx="1164">
                  <c:v>1.2296711302350716</c:v>
                </c:pt>
                <c:pt idx="1165">
                  <c:v>1.2376452072855713</c:v>
                </c:pt>
                <c:pt idx="1166">
                  <c:v>1.2400392002863572</c:v>
                </c:pt>
                <c:pt idx="1167">
                  <c:v>1.2359374340790712</c:v>
                </c:pt>
                <c:pt idx="1168">
                  <c:v>1.227037220487357</c:v>
                </c:pt>
                <c:pt idx="1169">
                  <c:v>1.218137006895643</c:v>
                </c:pt>
                <c:pt idx="1170">
                  <c:v>1.2092367933039283</c:v>
                </c:pt>
                <c:pt idx="1171">
                  <c:v>1.1893763698624997</c:v>
                </c:pt>
                <c:pt idx="1172">
                  <c:v>1.1728396255935714</c:v>
                </c:pt>
                <c:pt idx="1173">
                  <c:v>1.1596741738950713</c:v>
                </c:pt>
                <c:pt idx="1174">
                  <c:v>1.1500687818169286</c:v>
                </c:pt>
                <c:pt idx="1175">
                  <c:v>1.1375999743311429</c:v>
                </c:pt>
                <c:pt idx="1176">
                  <c:v>1.1251311668453572</c:v>
                </c:pt>
                <c:pt idx="1177">
                  <c:v>1.1126623593595715</c:v>
                </c:pt>
                <c:pt idx="1178">
                  <c:v>1.1000710310226431</c:v>
                </c:pt>
                <c:pt idx="1179">
                  <c:v>1.0877046191424287</c:v>
                </c:pt>
                <c:pt idx="1180">
                  <c:v>1.0774793067777144</c:v>
                </c:pt>
                <c:pt idx="1181">
                  <c:v>1.0731612351891429</c:v>
                </c:pt>
                <c:pt idx="1182">
                  <c:v>1.0642148679067858</c:v>
                </c:pt>
                <c:pt idx="1183">
                  <c:v>1.0552685006244285</c:v>
                </c:pt>
                <c:pt idx="1184">
                  <c:v>1.0463221333420714</c:v>
                </c:pt>
                <c:pt idx="1185">
                  <c:v>1.0498764964517857</c:v>
                </c:pt>
                <c:pt idx="1186">
                  <c:v>1.0543676727586428</c:v>
                </c:pt>
                <c:pt idx="1187">
                  <c:v>1.0608896035844284</c:v>
                </c:pt>
                <c:pt idx="1188">
                  <c:v>1.0648757377609286</c:v>
                </c:pt>
                <c:pt idx="1189">
                  <c:v>1.063267384519357</c:v>
                </c:pt>
                <c:pt idx="1190">
                  <c:v>1.0616590312777858</c:v>
                </c:pt>
                <c:pt idx="1191">
                  <c:v>1.0600506780362142</c:v>
                </c:pt>
                <c:pt idx="1192">
                  <c:v>1.059391841876143</c:v>
                </c:pt>
                <c:pt idx="1193">
                  <c:v>1.0626784031062144</c:v>
                </c:pt>
                <c:pt idx="1194">
                  <c:v>1.0634143898285717</c:v>
                </c:pt>
                <c:pt idx="1195">
                  <c:v>1.0594776830615715</c:v>
                </c:pt>
                <c:pt idx="1196">
                  <c:v>1.0577283120238572</c:v>
                </c:pt>
                <c:pt idx="1197">
                  <c:v>1.0559789409861431</c:v>
                </c:pt>
                <c:pt idx="1198">
                  <c:v>1.0542295699484288</c:v>
                </c:pt>
                <c:pt idx="1199">
                  <c:v>1.0504236291886426</c:v>
                </c:pt>
                <c:pt idx="1200">
                  <c:v>1.0433986452332855</c:v>
                </c:pt>
                <c:pt idx="1201">
                  <c:v>1.0383773902354998</c:v>
                </c:pt>
                <c:pt idx="1202">
                  <c:v>1.0286388172792855</c:v>
                </c:pt>
                <c:pt idx="1203">
                  <c:v>1.0265479669407858</c:v>
                </c:pt>
                <c:pt idx="1204">
                  <c:v>1.0244571166022858</c:v>
                </c:pt>
                <c:pt idx="1205">
                  <c:v>1.0223662662637858</c:v>
                </c:pt>
                <c:pt idx="1206">
                  <c:v>1.0210379992073573</c:v>
                </c:pt>
                <c:pt idx="1207">
                  <c:v>1.0175880167760001</c:v>
                </c:pt>
                <c:pt idx="1208">
                  <c:v>1.0143608386077858</c:v>
                </c:pt>
                <c:pt idx="1209">
                  <c:v>1.0193506823498573</c:v>
                </c:pt>
                <c:pt idx="1210">
                  <c:v>1.0263931501276429</c:v>
                </c:pt>
                <c:pt idx="1211">
                  <c:v>1.0334356179054285</c:v>
                </c:pt>
                <c:pt idx="1212">
                  <c:v>1.0404780856832141</c:v>
                </c:pt>
                <c:pt idx="1213">
                  <c:v>1.0477728294574284</c:v>
                </c:pt>
                <c:pt idx="1214">
                  <c:v>1.0634689571987856</c:v>
                </c:pt>
                <c:pt idx="1215">
                  <c:v>1.0744161442007856</c:v>
                </c:pt>
                <c:pt idx="1216">
                  <c:v>1.0860973882524998</c:v>
                </c:pt>
                <c:pt idx="1217">
                  <c:v>1.0946681130242857</c:v>
                </c:pt>
                <c:pt idx="1218">
                  <c:v>1.1032388377960713</c:v>
                </c:pt>
                <c:pt idx="1219">
                  <c:v>1.111809562567857</c:v>
                </c:pt>
                <c:pt idx="1220">
                  <c:v>1.1315705350254999</c:v>
                </c:pt>
                <c:pt idx="1221">
                  <c:v>1.1536621253370714</c:v>
                </c:pt>
                <c:pt idx="1222">
                  <c:v>1.1758872399975715</c:v>
                </c:pt>
                <c:pt idx="1223">
                  <c:v>1.1915450425585714</c:v>
                </c:pt>
                <c:pt idx="1224">
                  <c:v>1.2072028451195715</c:v>
                </c:pt>
                <c:pt idx="1225">
                  <c:v>1.2228606476805715</c:v>
                </c:pt>
                <c:pt idx="1226">
                  <c:v>1.2385184502415714</c:v>
                </c:pt>
                <c:pt idx="1227">
                  <c:v>1.2536186543416432</c:v>
                </c:pt>
                <c:pt idx="1228">
                  <c:v>1.2623166650146429</c:v>
                </c:pt>
                <c:pt idx="1229">
                  <c:v>1.2710767366471429</c:v>
                </c:pt>
                <c:pt idx="1230">
                  <c:v>1.2856842368369286</c:v>
                </c:pt>
                <c:pt idx="1231">
                  <c:v>1.2989508517394999</c:v>
                </c:pt>
                <c:pt idx="1232">
                  <c:v>1.3122174666420712</c:v>
                </c:pt>
                <c:pt idx="1233">
                  <c:v>1.3254840815446427</c:v>
                </c:pt>
                <c:pt idx="1234">
                  <c:v>1.3266009480417857</c:v>
                </c:pt>
                <c:pt idx="1235">
                  <c:v>1.3251594644562859</c:v>
                </c:pt>
                <c:pt idx="1236">
                  <c:v>1.3235447027564287</c:v>
                </c:pt>
                <c:pt idx="1237">
                  <c:v>1.3206508758182145</c:v>
                </c:pt>
                <c:pt idx="1238">
                  <c:v>1.314946518682357</c:v>
                </c:pt>
                <c:pt idx="1239">
                  <c:v>1.3092421615465</c:v>
                </c:pt>
                <c:pt idx="1240">
                  <c:v>1.3035378044106427</c:v>
                </c:pt>
                <c:pt idx="1241">
                  <c:v>1.2936159541353569</c:v>
                </c:pt>
                <c:pt idx="1242">
                  <c:v>1.2870870408144282</c:v>
                </c:pt>
                <c:pt idx="1243">
                  <c:v>1.279581700881357</c:v>
                </c:pt>
                <c:pt idx="1244">
                  <c:v>1.2671367264502142</c:v>
                </c:pt>
                <c:pt idx="1245">
                  <c:v>1.2590731395597143</c:v>
                </c:pt>
                <c:pt idx="1246">
                  <c:v>1.2510095526692144</c:v>
                </c:pt>
                <c:pt idx="1247">
                  <c:v>1.2429459657787143</c:v>
                </c:pt>
                <c:pt idx="1248">
                  <c:v>1.2343366138527141</c:v>
                </c:pt>
                <c:pt idx="1249">
                  <c:v>1.2254040634892143</c:v>
                </c:pt>
                <c:pt idx="1250">
                  <c:v>1.219828156722357</c:v>
                </c:pt>
                <c:pt idx="1251">
                  <c:v>1.2151780967069998</c:v>
                </c:pt>
                <c:pt idx="1252">
                  <c:v>1.2209092334504998</c:v>
                </c:pt>
                <c:pt idx="1253">
                  <c:v>1.2266403701939999</c:v>
                </c:pt>
                <c:pt idx="1254">
                  <c:v>1.2323715069375001</c:v>
                </c:pt>
                <c:pt idx="1255">
                  <c:v>1.2420940983697144</c:v>
                </c:pt>
                <c:pt idx="1256">
                  <c:v>1.2479928148131429</c:v>
                </c:pt>
                <c:pt idx="1257">
                  <c:v>1.2564050008861432</c:v>
                </c:pt>
                <c:pt idx="1258">
                  <c:v>1.2654205925547859</c:v>
                </c:pt>
                <c:pt idx="1259">
                  <c:v>1.2762617314987146</c:v>
                </c:pt>
                <c:pt idx="1260">
                  <c:v>1.2871028704426433</c:v>
                </c:pt>
                <c:pt idx="1261">
                  <c:v>1.2979440093865715</c:v>
                </c:pt>
                <c:pt idx="1262">
                  <c:v>1.3127429086823572</c:v>
                </c:pt>
                <c:pt idx="1263">
                  <c:v>1.3320862145277144</c:v>
                </c:pt>
                <c:pt idx="1264">
                  <c:v>1.3488676558318571</c:v>
                </c:pt>
                <c:pt idx="1265">
                  <c:v>1.3660441019776428</c:v>
                </c:pt>
                <c:pt idx="1266">
                  <c:v>1.3761524543492141</c:v>
                </c:pt>
                <c:pt idx="1267">
                  <c:v>1.3862608067207858</c:v>
                </c:pt>
                <c:pt idx="1268">
                  <c:v>1.396369159092357</c:v>
                </c:pt>
                <c:pt idx="1269">
                  <c:v>1.4102971515317857</c:v>
                </c:pt>
                <c:pt idx="1270">
                  <c:v>1.4200765323022857</c:v>
                </c:pt>
                <c:pt idx="1271">
                  <c:v>1.4312362727915</c:v>
                </c:pt>
                <c:pt idx="1272">
                  <c:v>1.4391750458259285</c:v>
                </c:pt>
                <c:pt idx="1273">
                  <c:v>1.4417513352336429</c:v>
                </c:pt>
                <c:pt idx="1274">
                  <c:v>1.4443276246413572</c:v>
                </c:pt>
                <c:pt idx="1275">
                  <c:v>1.4469039140490716</c:v>
                </c:pt>
                <c:pt idx="1276">
                  <c:v>1.4445842186495714</c:v>
                </c:pt>
                <c:pt idx="1277">
                  <c:v>1.4386334399328571</c:v>
                </c:pt>
                <c:pt idx="1278">
                  <c:v>1.4314526356730712</c:v>
                </c:pt>
                <c:pt idx="1279">
                  <c:v>1.4261095732112856</c:v>
                </c:pt>
                <c:pt idx="1280">
                  <c:v>1.4166834007838571</c:v>
                </c:pt>
                <c:pt idx="1281">
                  <c:v>1.4072572283564284</c:v>
                </c:pt>
                <c:pt idx="1282">
                  <c:v>1.3978310559289999</c:v>
                </c:pt>
                <c:pt idx="1283">
                  <c:v>1.3803340170325</c:v>
                </c:pt>
                <c:pt idx="1284">
                  <c:v>1.3721763639135001</c:v>
                </c:pt>
                <c:pt idx="1285">
                  <c:v>1.3593644768172144</c:v>
                </c:pt>
                <c:pt idx="1286">
                  <c:v>1.352043239633143</c:v>
                </c:pt>
                <c:pt idx="1287">
                  <c:v>1.3464120421577144</c:v>
                </c:pt>
                <c:pt idx="1288">
                  <c:v>1.3407808446822855</c:v>
                </c:pt>
                <c:pt idx="1289">
                  <c:v>1.3351496472068571</c:v>
                </c:pt>
                <c:pt idx="1290">
                  <c:v>1.333225386776643</c:v>
                </c:pt>
                <c:pt idx="1291">
                  <c:v>1.3306995281597145</c:v>
                </c:pt>
                <c:pt idx="1292">
                  <c:v>1.3382386334436429</c:v>
                </c:pt>
                <c:pt idx="1293">
                  <c:v>1.3350060879192858</c:v>
                </c:pt>
                <c:pt idx="1294">
                  <c:v>1.3355327579145713</c:v>
                </c:pt>
                <c:pt idx="1295">
                  <c:v>1.336059427909857</c:v>
                </c:pt>
                <c:pt idx="1296">
                  <c:v>1.3365860979051425</c:v>
                </c:pt>
                <c:pt idx="1297">
                  <c:v>1.3357967261739998</c:v>
                </c:pt>
                <c:pt idx="1298">
                  <c:v>1.3280700053697854</c:v>
                </c:pt>
                <c:pt idx="1299">
                  <c:v>1.3289548626342143</c:v>
                </c:pt>
                <c:pt idx="1300">
                  <c:v>1.3275725922032144</c:v>
                </c:pt>
                <c:pt idx="1301">
                  <c:v>1.3256981734920714</c:v>
                </c:pt>
                <c:pt idx="1302">
                  <c:v>1.3238237547809286</c:v>
                </c:pt>
                <c:pt idx="1303">
                  <c:v>1.3219493360697856</c:v>
                </c:pt>
                <c:pt idx="1304">
                  <c:v>1.3118807125215712</c:v>
                </c:pt>
                <c:pt idx="1305">
                  <c:v>1.3033084387131428</c:v>
                </c:pt>
                <c:pt idx="1306">
                  <c:v>1.2821922312076428</c:v>
                </c:pt>
                <c:pt idx="1307">
                  <c:v>1.2699602018824283</c:v>
                </c:pt>
                <c:pt idx="1308">
                  <c:v>1.2649127950854282</c:v>
                </c:pt>
                <c:pt idx="1309">
                  <c:v>1.2598653882884285</c:v>
                </c:pt>
                <c:pt idx="1310">
                  <c:v>1.2548179814914289</c:v>
                </c:pt>
                <c:pt idx="1311">
                  <c:v>1.2547962382107858</c:v>
                </c:pt>
                <c:pt idx="1312">
                  <c:v>1.2500206111729288</c:v>
                </c:pt>
                <c:pt idx="1313">
                  <c:v>1.2411727787674285</c:v>
                </c:pt>
                <c:pt idx="1314">
                  <c:v>1.2303032394372142</c:v>
                </c:pt>
                <c:pt idx="1315">
                  <c:v>1.2148356435225001</c:v>
                </c:pt>
                <c:pt idx="1316">
                  <c:v>1.1993680476077857</c:v>
                </c:pt>
                <c:pt idx="1317">
                  <c:v>1.1839004516930716</c:v>
                </c:pt>
                <c:pt idx="1318">
                  <c:v>1.1745466817254286</c:v>
                </c:pt>
                <c:pt idx="1319">
                  <c:v>1.1588744943662856</c:v>
                </c:pt>
                <c:pt idx="1320">
                  <c:v>1.143085156432857</c:v>
                </c:pt>
                <c:pt idx="1321">
                  <c:v>1.1286776597704284</c:v>
                </c:pt>
                <c:pt idx="1322">
                  <c:v>1.1061552533996426</c:v>
                </c:pt>
                <c:pt idx="1323">
                  <c:v>1.083632847028857</c:v>
                </c:pt>
                <c:pt idx="1324">
                  <c:v>1.0611104406580711</c:v>
                </c:pt>
                <c:pt idx="1325">
                  <c:v>1.0404368203116425</c:v>
                </c:pt>
                <c:pt idx="1326">
                  <c:v>1.0287089419163569</c:v>
                </c:pt>
                <c:pt idx="1327">
                  <c:v>1.0206135978974999</c:v>
                </c:pt>
                <c:pt idx="1328">
                  <c:v>1.0099433548689285</c:v>
                </c:pt>
                <c:pt idx="1329">
                  <c:v>1.0031897874388571</c:v>
                </c:pt>
                <c:pt idx="1330">
                  <c:v>0.99643622000878584</c:v>
                </c:pt>
                <c:pt idx="1331">
                  <c:v>0.98968265257871446</c:v>
                </c:pt>
                <c:pt idx="1332">
                  <c:v>0.98244622666578585</c:v>
                </c:pt>
                <c:pt idx="1333">
                  <c:v>0.98006766371707155</c:v>
                </c:pt>
                <c:pt idx="1334">
                  <c:v>0.98100559149414301</c:v>
                </c:pt>
                <c:pt idx="1335">
                  <c:v>0.98302555698499994</c:v>
                </c:pt>
                <c:pt idx="1336">
                  <c:v>0.98581826038478571</c:v>
                </c:pt>
                <c:pt idx="1337">
                  <c:v>0.98861096378457136</c:v>
                </c:pt>
                <c:pt idx="1338">
                  <c:v>0.99140366718435702</c:v>
                </c:pt>
                <c:pt idx="1339">
                  <c:v>0.99277716610521427</c:v>
                </c:pt>
                <c:pt idx="1340">
                  <c:v>0.99379276770164282</c:v>
                </c:pt>
                <c:pt idx="1341">
                  <c:v>0.98581837237664305</c:v>
                </c:pt>
                <c:pt idx="1342">
                  <c:v>0.98177775382885724</c:v>
                </c:pt>
                <c:pt idx="1343">
                  <c:v>0.97232794647014287</c:v>
                </c:pt>
                <c:pt idx="1344">
                  <c:v>0.96287813911142861</c:v>
                </c:pt>
                <c:pt idx="1345">
                  <c:v>0.95342833175271424</c:v>
                </c:pt>
                <c:pt idx="1346">
                  <c:v>0.94559698037100015</c:v>
                </c:pt>
                <c:pt idx="1347">
                  <c:v>0.94287437269635743</c:v>
                </c:pt>
                <c:pt idx="1348">
                  <c:v>0.94245561032128577</c:v>
                </c:pt>
                <c:pt idx="1349">
                  <c:v>0.948204421354643</c:v>
                </c:pt>
                <c:pt idx="1350">
                  <c:v>0.95446784439028576</c:v>
                </c:pt>
                <c:pt idx="1351">
                  <c:v>0.96073126742592863</c:v>
                </c:pt>
                <c:pt idx="1352">
                  <c:v>0.96699469046157149</c:v>
                </c:pt>
                <c:pt idx="1353">
                  <c:v>0.98399619146371442</c:v>
                </c:pt>
                <c:pt idx="1354">
                  <c:v>1.0026957694570715</c:v>
                </c:pt>
                <c:pt idx="1355">
                  <c:v>1.0242851348346429</c:v>
                </c:pt>
                <c:pt idx="1356">
                  <c:v>1.0388230410355714</c:v>
                </c:pt>
                <c:pt idx="1357">
                  <c:v>1.0574826761941429</c:v>
                </c:pt>
                <c:pt idx="1358">
                  <c:v>1.0761423113527144</c:v>
                </c:pt>
                <c:pt idx="1359">
                  <c:v>1.0948019465112859</c:v>
                </c:pt>
                <c:pt idx="1360">
                  <c:v>1.1145413265592858</c:v>
                </c:pt>
                <c:pt idx="1361">
                  <c:v>1.1287640514462143</c:v>
                </c:pt>
                <c:pt idx="1362">
                  <c:v>1.1417449544476428</c:v>
                </c:pt>
                <c:pt idx="1363">
                  <c:v>1.1459544395282857</c:v>
                </c:pt>
                <c:pt idx="1364">
                  <c:v>1.1458579726148572</c:v>
                </c:pt>
                <c:pt idx="1365">
                  <c:v>1.1457615057014288</c:v>
                </c:pt>
                <c:pt idx="1366">
                  <c:v>1.1456650387880001</c:v>
                </c:pt>
                <c:pt idx="1367">
                  <c:v>1.1349425169739289</c:v>
                </c:pt>
                <c:pt idx="1368">
                  <c:v>1.1221863270952144</c:v>
                </c:pt>
                <c:pt idx="1369">
                  <c:v>1.1094301372165003</c:v>
                </c:pt>
                <c:pt idx="1370">
                  <c:v>1.1027276808772861</c:v>
                </c:pt>
                <c:pt idx="1371">
                  <c:v>1.0926090251835003</c:v>
                </c:pt>
                <c:pt idx="1372">
                  <c:v>1.0824903694897141</c:v>
                </c:pt>
                <c:pt idx="1373">
                  <c:v>1.0723717137959283</c:v>
                </c:pt>
                <c:pt idx="1374">
                  <c:v>1.0587664383062141</c:v>
                </c:pt>
                <c:pt idx="1375">
                  <c:v>1.044227080274714</c:v>
                </c:pt>
                <c:pt idx="1376">
                  <c:v>1.0281575244637857</c:v>
                </c:pt>
                <c:pt idx="1377">
                  <c:v>1.0122358786556427</c:v>
                </c:pt>
                <c:pt idx="1378">
                  <c:v>0.99855367372878567</c:v>
                </c:pt>
                <c:pt idx="1379">
                  <c:v>0.98487146880192833</c:v>
                </c:pt>
                <c:pt idx="1380">
                  <c:v>0.97118926387507121</c:v>
                </c:pt>
                <c:pt idx="1381">
                  <c:v>0.95750705894821397</c:v>
                </c:pt>
                <c:pt idx="1382">
                  <c:v>0.94382485402135696</c:v>
                </c:pt>
                <c:pt idx="1383">
                  <c:v>0.93098323617135692</c:v>
                </c:pt>
                <c:pt idx="1384">
                  <c:v>0.93376704659135701</c:v>
                </c:pt>
                <c:pt idx="1385">
                  <c:v>0.93554958495992846</c:v>
                </c:pt>
                <c:pt idx="1386">
                  <c:v>0.9373321233284998</c:v>
                </c:pt>
                <c:pt idx="1387">
                  <c:v>0.93911466169707125</c:v>
                </c:pt>
                <c:pt idx="1388">
                  <c:v>0.94216847747799992</c:v>
                </c:pt>
                <c:pt idx="1389">
                  <c:v>0.94843635999307119</c:v>
                </c:pt>
                <c:pt idx="1390">
                  <c:v>0.9561791505266426</c:v>
                </c:pt>
                <c:pt idx="1391">
                  <c:v>0.96415371756392843</c:v>
                </c:pt>
                <c:pt idx="1392">
                  <c:v>0.97259436607035699</c:v>
                </c:pt>
                <c:pt idx="1393">
                  <c:v>0.98103501457678555</c:v>
                </c:pt>
                <c:pt idx="1394">
                  <c:v>0.98947566308321411</c:v>
                </c:pt>
                <c:pt idx="1395">
                  <c:v>0.99971702675364271</c:v>
                </c:pt>
                <c:pt idx="1396">
                  <c:v>1.0087486815557143</c:v>
                </c:pt>
                <c:pt idx="1397">
                  <c:v>1.0159417276115714</c:v>
                </c:pt>
                <c:pt idx="1398">
                  <c:v>1.0103888733857855</c:v>
                </c:pt>
                <c:pt idx="1399">
                  <c:v>1.0095661070784998</c:v>
                </c:pt>
                <c:pt idx="1400">
                  <c:v>1.0087433407712143</c:v>
                </c:pt>
                <c:pt idx="1401">
                  <c:v>1.0079205744639286</c:v>
                </c:pt>
                <c:pt idx="1402">
                  <c:v>1.0075448699242857</c:v>
                </c:pt>
                <c:pt idx="1403">
                  <c:v>1.0079759264591428</c:v>
                </c:pt>
                <c:pt idx="1404">
                  <c:v>1.0062537418338573</c:v>
                </c:pt>
                <c:pt idx="1405">
                  <c:v>1.0057686274000717</c:v>
                </c:pt>
                <c:pt idx="1406">
                  <c:v>1.0069275201687857</c:v>
                </c:pt>
                <c:pt idx="1407">
                  <c:v>1.0080864129375</c:v>
                </c:pt>
                <c:pt idx="1408">
                  <c:v>1.0092453057062143</c:v>
                </c:pt>
                <c:pt idx="1409">
                  <c:v>1.0106139780805714</c:v>
                </c:pt>
                <c:pt idx="1410">
                  <c:v>1.0098211484654998</c:v>
                </c:pt>
                <c:pt idx="1411">
                  <c:v>1.0096967758539284</c:v>
                </c:pt>
                <c:pt idx="1412">
                  <c:v>1.0084700889813571</c:v>
                </c:pt>
                <c:pt idx="1413">
                  <c:v>1.0066766488900001</c:v>
                </c:pt>
                <c:pt idx="1414">
                  <c:v>1.004883208798643</c:v>
                </c:pt>
                <c:pt idx="1415">
                  <c:v>1.0030897687072857</c:v>
                </c:pt>
                <c:pt idx="1416">
                  <c:v>0.99895047612700005</c:v>
                </c:pt>
                <c:pt idx="1417">
                  <c:v>0.99478933777564282</c:v>
                </c:pt>
                <c:pt idx="1418">
                  <c:v>0.98753052702150002</c:v>
                </c:pt>
                <c:pt idx="1419">
                  <c:v>0.97828436151978571</c:v>
                </c:pt>
                <c:pt idx="1420">
                  <c:v>0.97195591316357122</c:v>
                </c:pt>
                <c:pt idx="1421">
                  <c:v>0.96562746480735717</c:v>
                </c:pt>
                <c:pt idx="1422">
                  <c:v>0.95929901645114268</c:v>
                </c:pt>
                <c:pt idx="1423">
                  <c:v>0.9489107566607855</c:v>
                </c:pt>
                <c:pt idx="1424">
                  <c:v>0.93845158280442853</c:v>
                </c:pt>
                <c:pt idx="1425">
                  <c:v>0.9249637862639285</c:v>
                </c:pt>
                <c:pt idx="1426">
                  <c:v>0.91051666318692859</c:v>
                </c:pt>
                <c:pt idx="1427">
                  <c:v>0.90316373695507135</c:v>
                </c:pt>
                <c:pt idx="1428">
                  <c:v>0.89581081072321411</c:v>
                </c:pt>
                <c:pt idx="1429">
                  <c:v>0.88845788449135676</c:v>
                </c:pt>
                <c:pt idx="1430">
                  <c:v>0.87781288409457126</c:v>
                </c:pt>
                <c:pt idx="1431">
                  <c:v>0.86689721237485695</c:v>
                </c:pt>
                <c:pt idx="1432">
                  <c:v>0.86413779383592837</c:v>
                </c:pt>
                <c:pt idx="1433">
                  <c:v>0.85985957771164279</c:v>
                </c:pt>
                <c:pt idx="1434">
                  <c:v>0.85221643544314285</c:v>
                </c:pt>
                <c:pt idx="1435">
                  <c:v>0.84457329317464302</c:v>
                </c:pt>
                <c:pt idx="1436">
                  <c:v>0.83693015090614309</c:v>
                </c:pt>
                <c:pt idx="1437">
                  <c:v>0.83448183132107168</c:v>
                </c:pt>
                <c:pt idx="1438">
                  <c:v>0.83426658605057147</c:v>
                </c:pt>
                <c:pt idx="1439">
                  <c:v>0.83596997142342855</c:v>
                </c:pt>
                <c:pt idx="1440">
                  <c:v>0.83777222935149998</c:v>
                </c:pt>
                <c:pt idx="1441">
                  <c:v>0.83449015228414269</c:v>
                </c:pt>
                <c:pt idx="1442">
                  <c:v>0.83120807521678564</c:v>
                </c:pt>
                <c:pt idx="1443">
                  <c:v>0.82792599814942847</c:v>
                </c:pt>
                <c:pt idx="1444">
                  <c:v>0.82984709238235699</c:v>
                </c:pt>
                <c:pt idx="1445">
                  <c:v>0.83454304853171402</c:v>
                </c:pt>
                <c:pt idx="1446">
                  <c:v>0.83359161258092851</c:v>
                </c:pt>
                <c:pt idx="1447">
                  <c:v>0.82757430927871423</c:v>
                </c:pt>
                <c:pt idx="1448">
                  <c:v>0.82129804459378586</c:v>
                </c:pt>
                <c:pt idx="1449">
                  <c:v>0.81502177990885738</c:v>
                </c:pt>
                <c:pt idx="1450">
                  <c:v>0.80874551522392879</c:v>
                </c:pt>
                <c:pt idx="1451">
                  <c:v>0.80288810441535741</c:v>
                </c:pt>
                <c:pt idx="1452">
                  <c:v>0.79928635563064321</c:v>
                </c:pt>
                <c:pt idx="1453">
                  <c:v>0.79590111895057158</c:v>
                </c:pt>
                <c:pt idx="1454">
                  <c:v>0.79550437807085717</c:v>
                </c:pt>
                <c:pt idx="1455">
                  <c:v>0.79700311120278566</c:v>
                </c:pt>
                <c:pt idx="1456">
                  <c:v>0.79850184433471427</c:v>
                </c:pt>
                <c:pt idx="1457">
                  <c:v>0.80000057746664299</c:v>
                </c:pt>
                <c:pt idx="1458">
                  <c:v>0.79900777447257154</c:v>
                </c:pt>
                <c:pt idx="1459">
                  <c:v>0.79954225547964275</c:v>
                </c:pt>
                <c:pt idx="1460">
                  <c:v>0.80471903820328561</c:v>
                </c:pt>
                <c:pt idx="1461">
                  <c:v>0.81728372515735703</c:v>
                </c:pt>
                <c:pt idx="1462">
                  <c:v>0.82911990570078564</c:v>
                </c:pt>
                <c:pt idx="1463">
                  <c:v>0.84095608624421436</c:v>
                </c:pt>
                <c:pt idx="1464">
                  <c:v>0.85279226678764297</c:v>
                </c:pt>
                <c:pt idx="1465">
                  <c:v>0.86702833451350003</c:v>
                </c:pt>
                <c:pt idx="1466">
                  <c:v>0.88316905102064303</c:v>
                </c:pt>
                <c:pt idx="1467">
                  <c:v>0.89902452361157148</c:v>
                </c:pt>
                <c:pt idx="1468">
                  <c:v>0.91424700493435718</c:v>
                </c:pt>
                <c:pt idx="1469">
                  <c:v>0.92340530123828568</c:v>
                </c:pt>
                <c:pt idx="1470">
                  <c:v>0.93256359754221418</c:v>
                </c:pt>
                <c:pt idx="1471">
                  <c:v>0.94172189384614291</c:v>
                </c:pt>
                <c:pt idx="1472">
                  <c:v>0.95310414695221435</c:v>
                </c:pt>
                <c:pt idx="1473">
                  <c:v>0.96225169552792866</c:v>
                </c:pt>
                <c:pt idx="1474">
                  <c:v>0.96805890879857148</c:v>
                </c:pt>
                <c:pt idx="1475">
                  <c:v>0.97071746943735715</c:v>
                </c:pt>
                <c:pt idx="1476">
                  <c:v>0.98163020469221429</c:v>
                </c:pt>
                <c:pt idx="1477">
                  <c:v>0.99254293994707155</c:v>
                </c:pt>
                <c:pt idx="1478">
                  <c:v>1.0034556752019286</c:v>
                </c:pt>
                <c:pt idx="1479">
                  <c:v>1.0070483264610002</c:v>
                </c:pt>
                <c:pt idx="1480">
                  <c:v>1.0077713980044287</c:v>
                </c:pt>
                <c:pt idx="1481">
                  <c:v>1.0101254585774286</c:v>
                </c:pt>
                <c:pt idx="1482">
                  <c:v>1.0108386601961428</c:v>
                </c:pt>
                <c:pt idx="1483">
                  <c:v>1.015092619502</c:v>
                </c:pt>
                <c:pt idx="1484">
                  <c:v>1.0193465788078571</c:v>
                </c:pt>
                <c:pt idx="1485">
                  <c:v>1.0236005381137141</c:v>
                </c:pt>
                <c:pt idx="1486">
                  <c:v>1.0271841925897855</c:v>
                </c:pt>
                <c:pt idx="1487">
                  <c:v>1.0256770196976428</c:v>
                </c:pt>
                <c:pt idx="1488">
                  <c:v>1.0235776761918571</c:v>
                </c:pt>
                <c:pt idx="1489">
                  <c:v>1.0250322701222145</c:v>
                </c:pt>
                <c:pt idx="1490">
                  <c:v>1.0162877447737144</c:v>
                </c:pt>
                <c:pt idx="1491">
                  <c:v>1.0075432194252145</c:v>
                </c:pt>
                <c:pt idx="1492">
                  <c:v>0.99879869407671429</c:v>
                </c:pt>
                <c:pt idx="1493">
                  <c:v>0.98597500613828559</c:v>
                </c:pt>
                <c:pt idx="1494">
                  <c:v>0.97548034277607154</c:v>
                </c:pt>
                <c:pt idx="1495">
                  <c:v>0.96708553612021431</c:v>
                </c:pt>
                <c:pt idx="1496">
                  <c:v>0.96113472467335714</c:v>
                </c:pt>
                <c:pt idx="1497">
                  <c:v>0.95971037018414296</c:v>
                </c:pt>
                <c:pt idx="1498">
                  <c:v>0.95828601569492855</c:v>
                </c:pt>
                <c:pt idx="1499">
                  <c:v>0.95686166120571425</c:v>
                </c:pt>
                <c:pt idx="1500">
                  <c:v>0.95747317326249992</c:v>
                </c:pt>
                <c:pt idx="1501">
                  <c:v>0.95869965172557137</c:v>
                </c:pt>
                <c:pt idx="1502">
                  <c:v>0.9612476113193571</c:v>
                </c:pt>
                <c:pt idx="1503">
                  <c:v>0.96542464377649995</c:v>
                </c:pt>
                <c:pt idx="1504">
                  <c:v>0.97330997164135713</c:v>
                </c:pt>
                <c:pt idx="1505">
                  <c:v>0.9811952995062142</c:v>
                </c:pt>
                <c:pt idx="1506">
                  <c:v>0.98908062737107139</c:v>
                </c:pt>
                <c:pt idx="1507">
                  <c:v>1.012910541735357</c:v>
                </c:pt>
                <c:pt idx="1508">
                  <c:v>1.0288066787675714</c:v>
                </c:pt>
                <c:pt idx="1509">
                  <c:v>1.0403258085607141</c:v>
                </c:pt>
                <c:pt idx="1510">
                  <c:v>1.0474845150617142</c:v>
                </c:pt>
                <c:pt idx="1511">
                  <c:v>1.0505162947277142</c:v>
                </c:pt>
                <c:pt idx="1512">
                  <c:v>1.0535480743937142</c:v>
                </c:pt>
                <c:pt idx="1513">
                  <c:v>1.0565798540597142</c:v>
                </c:pt>
                <c:pt idx="1514">
                  <c:v>1.050181915482</c:v>
                </c:pt>
                <c:pt idx="1515">
                  <c:v>1.0346993913169285</c:v>
                </c:pt>
                <c:pt idx="1516">
                  <c:v>1.0247789092457857</c:v>
                </c:pt>
                <c:pt idx="1517">
                  <c:v>1.0123642926217145</c:v>
                </c:pt>
                <c:pt idx="1518">
                  <c:v>0.98993581029978572</c:v>
                </c:pt>
                <c:pt idx="1519">
                  <c:v>0.96750732797785688</c:v>
                </c:pt>
                <c:pt idx="1520">
                  <c:v>0.94507884565592826</c:v>
                </c:pt>
                <c:pt idx="1521">
                  <c:v>0.90748127567328563</c:v>
                </c:pt>
                <c:pt idx="1522">
                  <c:v>0.87540677796621402</c:v>
                </c:pt>
                <c:pt idx="1523">
                  <c:v>0.84213593765264272</c:v>
                </c:pt>
                <c:pt idx="1524">
                  <c:v>0.79790430094892861</c:v>
                </c:pt>
                <c:pt idx="1525">
                  <c:v>0.75048478089049997</c:v>
                </c:pt>
                <c:pt idx="1526">
                  <c:v>0.70306526083207133</c:v>
                </c:pt>
                <c:pt idx="1527">
                  <c:v>0.6556457407736429</c:v>
                </c:pt>
                <c:pt idx="1528">
                  <c:v>0.58332016934485709</c:v>
                </c:pt>
                <c:pt idx="1529">
                  <c:v>0.48465480176521425</c:v>
                </c:pt>
                <c:pt idx="1530">
                  <c:v>0.37966325962685715</c:v>
                </c:pt>
                <c:pt idx="1531">
                  <c:v>0.26311277068157141</c:v>
                </c:pt>
                <c:pt idx="1532">
                  <c:v>9.918353326450001E-2</c:v>
                </c:pt>
                <c:pt idx="1533">
                  <c:v>-6.4745704152571415E-2</c:v>
                </c:pt>
                <c:pt idx="1534">
                  <c:v>-0.22867494156964283</c:v>
                </c:pt>
                <c:pt idx="1535">
                  <c:v>-0.38734930167642856</c:v>
                </c:pt>
                <c:pt idx="1536">
                  <c:v>-0.54617198629871433</c:v>
                </c:pt>
                <c:pt idx="1537">
                  <c:v>-0.71862964939585716</c:v>
                </c:pt>
                <c:pt idx="1538">
                  <c:v>-0.91151225088950016</c:v>
                </c:pt>
                <c:pt idx="1539">
                  <c:v>-1.1051829484646429</c:v>
                </c:pt>
                <c:pt idx="1540">
                  <c:v>-1.2988536460397857</c:v>
                </c:pt>
                <c:pt idx="1541">
                  <c:v>-1.4925243436149285</c:v>
                </c:pt>
                <c:pt idx="1542">
                  <c:v>-1.6668721153687858</c:v>
                </c:pt>
                <c:pt idx="1543">
                  <c:v>-1.7466897897281428</c:v>
                </c:pt>
                <c:pt idx="1544">
                  <c:v>-1.8096270501359999</c:v>
                </c:pt>
                <c:pt idx="1545">
                  <c:v>-1.8503764673699286</c:v>
                </c:pt>
                <c:pt idx="1546">
                  <c:v>-1.8209248529001429</c:v>
                </c:pt>
                <c:pt idx="1547">
                  <c:v>-1.7914732384303567</c:v>
                </c:pt>
                <c:pt idx="1548">
                  <c:v>-1.762021623960571</c:v>
                </c:pt>
                <c:pt idx="1549">
                  <c:v>-1.7537908725640712</c:v>
                </c:pt>
                <c:pt idx="1550">
                  <c:v>-1.7541644873410707</c:v>
                </c:pt>
                <c:pt idx="1551">
                  <c:v>-1.7314188195004996</c:v>
                </c:pt>
                <c:pt idx="1552">
                  <c:v>-1.6759925655589283</c:v>
                </c:pt>
                <c:pt idx="1553">
                  <c:v>-1.6146741978105712</c:v>
                </c:pt>
                <c:pt idx="1554">
                  <c:v>-1.5533558300622141</c:v>
                </c:pt>
                <c:pt idx="1555">
                  <c:v>-1.4920374623138568</c:v>
                </c:pt>
                <c:pt idx="1556">
                  <c:v>-1.4033187811801429</c:v>
                </c:pt>
                <c:pt idx="1557">
                  <c:v>-1.342509747791643</c:v>
                </c:pt>
                <c:pt idx="1558">
                  <c:v>-1.304346213635643</c:v>
                </c:pt>
                <c:pt idx="1559">
                  <c:v>-1.2766365302026428</c:v>
                </c:pt>
                <c:pt idx="1560">
                  <c:v>-1.2626432568875001</c:v>
                </c:pt>
                <c:pt idx="1561">
                  <c:v>-1.248649983572357</c:v>
                </c:pt>
                <c:pt idx="1562">
                  <c:v>-1.2346567102572144</c:v>
                </c:pt>
                <c:pt idx="1563">
                  <c:v>-1.1967669294387144</c:v>
                </c:pt>
                <c:pt idx="1564">
                  <c:v>-1.1527913741145002</c:v>
                </c:pt>
                <c:pt idx="1565">
                  <c:v>-1.114949330305143</c:v>
                </c:pt>
                <c:pt idx="1566">
                  <c:v>-1.0761918912549999</c:v>
                </c:pt>
                <c:pt idx="1567">
                  <c:v>-0.98263468458207126</c:v>
                </c:pt>
                <c:pt idx="1568">
                  <c:v>-0.88907747790914271</c:v>
                </c:pt>
                <c:pt idx="1569">
                  <c:v>-0.79552027123621427</c:v>
                </c:pt>
                <c:pt idx="1570">
                  <c:v>-0.72783375921178561</c:v>
                </c:pt>
                <c:pt idx="1571">
                  <c:v>-0.70030487644921424</c:v>
                </c:pt>
                <c:pt idx="1572">
                  <c:v>-0.67260697575099992</c:v>
                </c:pt>
                <c:pt idx="1573">
                  <c:v>-0.65573775462864259</c:v>
                </c:pt>
                <c:pt idx="1574">
                  <c:v>-0.64407679553628561</c:v>
                </c:pt>
                <c:pt idx="1575">
                  <c:v>-0.63241583644392851</c:v>
                </c:pt>
                <c:pt idx="1576">
                  <c:v>-0.62075487735157142</c:v>
                </c:pt>
                <c:pt idx="1577">
                  <c:v>-0.61142515132664299</c:v>
                </c:pt>
                <c:pt idx="1578">
                  <c:v>-0.60460896387107144</c:v>
                </c:pt>
                <c:pt idx="1579">
                  <c:v>-0.59779277641549999</c:v>
                </c:pt>
                <c:pt idx="1580">
                  <c:v>-0.59097658895992855</c:v>
                </c:pt>
                <c:pt idx="1581">
                  <c:v>-0.64249403335950006</c:v>
                </c:pt>
                <c:pt idx="1582">
                  <c:v>-0.69401147775907135</c:v>
                </c:pt>
                <c:pt idx="1583">
                  <c:v>-0.74552892215864286</c:v>
                </c:pt>
                <c:pt idx="1584">
                  <c:v>-0.78788109877949986</c:v>
                </c:pt>
                <c:pt idx="1585">
                  <c:v>-0.81883672618250003</c:v>
                </c:pt>
                <c:pt idx="1586">
                  <c:v>-0.83138502613085719</c:v>
                </c:pt>
                <c:pt idx="1587">
                  <c:v>-0.82770215480871412</c:v>
                </c:pt>
                <c:pt idx="1588">
                  <c:v>-0.81209714676799993</c:v>
                </c:pt>
                <c:pt idx="1589">
                  <c:v>-0.79649213872728575</c:v>
                </c:pt>
                <c:pt idx="1590">
                  <c:v>-0.78088713068657156</c:v>
                </c:pt>
                <c:pt idx="1591">
                  <c:v>-0.75775683441014297</c:v>
                </c:pt>
                <c:pt idx="1592">
                  <c:v>-0.73155940644664297</c:v>
                </c:pt>
                <c:pt idx="1593">
                  <c:v>-0.71218892251314292</c:v>
                </c:pt>
                <c:pt idx="1594">
                  <c:v>-0.6923745108142858</c:v>
                </c:pt>
                <c:pt idx="1595">
                  <c:v>-0.67315055014657144</c:v>
                </c:pt>
                <c:pt idx="1596">
                  <c:v>-0.65392658947885718</c:v>
                </c:pt>
                <c:pt idx="1597">
                  <c:v>-0.6347026288111427</c:v>
                </c:pt>
                <c:pt idx="1598">
                  <c:v>-0.58954856170007142</c:v>
                </c:pt>
                <c:pt idx="1599">
                  <c:v>-0.53281988442107142</c:v>
                </c:pt>
                <c:pt idx="1600">
                  <c:v>-0.47919210482435715</c:v>
                </c:pt>
                <c:pt idx="1601">
                  <c:v>-0.42202932233178564</c:v>
                </c:pt>
                <c:pt idx="1602">
                  <c:v>-0.35674301741942854</c:v>
                </c:pt>
                <c:pt idx="1603">
                  <c:v>-0.29145671250707139</c:v>
                </c:pt>
                <c:pt idx="1604">
                  <c:v>-0.22617040759471432</c:v>
                </c:pt>
                <c:pt idx="1605">
                  <c:v>-0.15617204800457155</c:v>
                </c:pt>
                <c:pt idx="1606">
                  <c:v>-7.6738095127928618E-2</c:v>
                </c:pt>
                <c:pt idx="1607">
                  <c:v>9.8526233206428192E-3</c:v>
                </c:pt>
                <c:pt idx="1608">
                  <c:v>9.3814267367142837E-2</c:v>
                </c:pt>
                <c:pt idx="1609">
                  <c:v>0.18078145794964287</c:v>
                </c:pt>
                <c:pt idx="1610">
                  <c:v>0.26774864853214286</c:v>
                </c:pt>
                <c:pt idx="1611">
                  <c:v>0.35471583911464288</c:v>
                </c:pt>
                <c:pt idx="1612">
                  <c:v>0.41668644474771427</c:v>
                </c:pt>
                <c:pt idx="1613">
                  <c:v>0.46523041201307141</c:v>
                </c:pt>
                <c:pt idx="1614">
                  <c:v>0.50433058426985711</c:v>
                </c:pt>
                <c:pt idx="1615">
                  <c:v>0.53990047075985714</c:v>
                </c:pt>
                <c:pt idx="1616">
                  <c:v>0.56500624417607148</c:v>
                </c:pt>
                <c:pt idx="1617">
                  <c:v>0.59011201759228571</c:v>
                </c:pt>
                <c:pt idx="1618">
                  <c:v>0.61521779100850005</c:v>
                </c:pt>
                <c:pt idx="1619">
                  <c:v>0.62714643350757127</c:v>
                </c:pt>
                <c:pt idx="1620">
                  <c:v>0.63517814617914292</c:v>
                </c:pt>
                <c:pt idx="1621">
                  <c:v>0.64411564673228572</c:v>
                </c:pt>
                <c:pt idx="1622">
                  <c:v>0.64816163926335713</c:v>
                </c:pt>
                <c:pt idx="1623">
                  <c:v>0.64449523826828581</c:v>
                </c:pt>
                <c:pt idx="1624">
                  <c:v>0.64082883727321438</c:v>
                </c:pt>
                <c:pt idx="1625">
                  <c:v>0.63716243627814306</c:v>
                </c:pt>
                <c:pt idx="1626">
                  <c:v>0.62947490860049993</c:v>
                </c:pt>
                <c:pt idx="1627">
                  <c:v>0.61945550337449995</c:v>
                </c:pt>
                <c:pt idx="1628">
                  <c:v>0.61271305199542858</c:v>
                </c:pt>
                <c:pt idx="1629">
                  <c:v>0.5940953644707857</c:v>
                </c:pt>
                <c:pt idx="1630">
                  <c:v>0.56011016812992864</c:v>
                </c:pt>
                <c:pt idx="1631">
                  <c:v>0.52612497178907147</c:v>
                </c:pt>
                <c:pt idx="1632">
                  <c:v>0.4921397754482143</c:v>
                </c:pt>
                <c:pt idx="1633">
                  <c:v>0.45970397953157149</c:v>
                </c:pt>
                <c:pt idx="1634">
                  <c:v>0.42296257334471427</c:v>
                </c:pt>
                <c:pt idx="1635">
                  <c:v>0.38706401500035703</c:v>
                </c:pt>
                <c:pt idx="1636">
                  <c:v>0.35881131416992851</c:v>
                </c:pt>
                <c:pt idx="1637">
                  <c:v>0.33044228803757142</c:v>
                </c:pt>
                <c:pt idx="1638">
                  <c:v>0.30207326190521433</c:v>
                </c:pt>
                <c:pt idx="1639">
                  <c:v>0.27370423577285719</c:v>
                </c:pt>
                <c:pt idx="1640">
                  <c:v>0.23324764840600001</c:v>
                </c:pt>
                <c:pt idx="1641">
                  <c:v>0.19745870681557148</c:v>
                </c:pt>
                <c:pt idx="1642">
                  <c:v>0.17146139459892856</c:v>
                </c:pt>
                <c:pt idx="1643">
                  <c:v>0.15285222319414285</c:v>
                </c:pt>
                <c:pt idx="1644">
                  <c:v>0.15144927214185716</c:v>
                </c:pt>
                <c:pt idx="1645">
                  <c:v>0.15004632108957142</c:v>
                </c:pt>
                <c:pt idx="1646">
                  <c:v>0.1486433700372857</c:v>
                </c:pt>
                <c:pt idx="1647">
                  <c:v>0.1414666491077857</c:v>
                </c:pt>
                <c:pt idx="1648">
                  <c:v>0.13167177671442856</c:v>
                </c:pt>
                <c:pt idx="1649">
                  <c:v>0.11845937967264285</c:v>
                </c:pt>
                <c:pt idx="1650">
                  <c:v>0.10184602578550002</c:v>
                </c:pt>
                <c:pt idx="1651">
                  <c:v>8.8885827127571426E-2</c:v>
                </c:pt>
                <c:pt idx="1652">
                  <c:v>7.5925628469642875E-2</c:v>
                </c:pt>
                <c:pt idx="1653">
                  <c:v>6.2965429811714282E-2</c:v>
                </c:pt>
                <c:pt idx="1654">
                  <c:v>7.1019310380285722E-2</c:v>
                </c:pt>
                <c:pt idx="1655">
                  <c:v>7.6878639865500004E-2</c:v>
                </c:pt>
                <c:pt idx="1656">
                  <c:v>6.2370341585428556E-2</c:v>
                </c:pt>
                <c:pt idx="1657">
                  <c:v>4.5203237666928561E-2</c:v>
                </c:pt>
                <c:pt idx="1658">
                  <c:v>2.4228019883571421E-2</c:v>
                </c:pt>
                <c:pt idx="1659">
                  <c:v>3.2528021002142921E-3</c:v>
                </c:pt>
                <c:pt idx="1660">
                  <c:v>-1.7722415683142857E-2</c:v>
                </c:pt>
                <c:pt idx="1661">
                  <c:v>-3.6230732946071424E-2</c:v>
                </c:pt>
                <c:pt idx="1662">
                  <c:v>-5.050870532592857E-2</c:v>
                </c:pt>
                <c:pt idx="1663">
                  <c:v>-6.4155765965285716E-2</c:v>
                </c:pt>
                <c:pt idx="1664">
                  <c:v>-7.5713303458642869E-2</c:v>
                </c:pt>
                <c:pt idx="1665">
                  <c:v>-8.5288198336500004E-2</c:v>
                </c:pt>
                <c:pt idx="1666">
                  <c:v>-9.4863093214357139E-2</c:v>
                </c:pt>
                <c:pt idx="1667">
                  <c:v>-0.10443798809221429</c:v>
                </c:pt>
                <c:pt idx="1668">
                  <c:v>-0.11919076081871428</c:v>
                </c:pt>
                <c:pt idx="1669">
                  <c:v>-0.13238284349400001</c:v>
                </c:pt>
                <c:pt idx="1670">
                  <c:v>-0.13826077699757142</c:v>
                </c:pt>
                <c:pt idx="1671">
                  <c:v>-0.13682862398928569</c:v>
                </c:pt>
                <c:pt idx="1672">
                  <c:v>-0.137800352687</c:v>
                </c:pt>
                <c:pt idx="1673">
                  <c:v>-0.13877208138471431</c:v>
                </c:pt>
                <c:pt idx="1674">
                  <c:v>-0.13974381008242859</c:v>
                </c:pt>
                <c:pt idx="1675">
                  <c:v>-0.13684781575878574</c:v>
                </c:pt>
                <c:pt idx="1676">
                  <c:v>-0.13741598330450003</c:v>
                </c:pt>
                <c:pt idx="1677">
                  <c:v>-0.13744013438985717</c:v>
                </c:pt>
                <c:pt idx="1678">
                  <c:v>-0.13676568601600003</c:v>
                </c:pt>
                <c:pt idx="1679">
                  <c:v>-0.13263760373878575</c:v>
                </c:pt>
                <c:pt idx="1680">
                  <c:v>-0.12850952146157144</c:v>
                </c:pt>
                <c:pt idx="1681">
                  <c:v>-0.12438143918435715</c:v>
                </c:pt>
                <c:pt idx="1682">
                  <c:v>-0.1185846819225</c:v>
                </c:pt>
                <c:pt idx="1683">
                  <c:v>-0.11174419216592857</c:v>
                </c:pt>
                <c:pt idx="1684">
                  <c:v>-0.10617129452071429</c:v>
                </c:pt>
                <c:pt idx="1685">
                  <c:v>-9.647373974992858E-2</c:v>
                </c:pt>
                <c:pt idx="1686">
                  <c:v>-8.5033350866357132E-2</c:v>
                </c:pt>
                <c:pt idx="1687">
                  <c:v>-7.3592961982785726E-2</c:v>
                </c:pt>
                <c:pt idx="1688">
                  <c:v>-6.2152573099214271E-2</c:v>
                </c:pt>
                <c:pt idx="1689">
                  <c:v>-4.5125375556428558E-2</c:v>
                </c:pt>
                <c:pt idx="1690">
                  <c:v>-2.7743142063785704E-2</c:v>
                </c:pt>
                <c:pt idx="1691">
                  <c:v>-1.5885818133428566E-2</c:v>
                </c:pt>
                <c:pt idx="1692">
                  <c:v>-6.4863170581428613E-3</c:v>
                </c:pt>
                <c:pt idx="1693">
                  <c:v>4.9397925035713939E-4</c:v>
                </c:pt>
                <c:pt idx="1694">
                  <c:v>7.4742755588571418E-3</c:v>
                </c:pt>
                <c:pt idx="1695">
                  <c:v>1.4454571867357144E-2</c:v>
                </c:pt>
                <c:pt idx="1696">
                  <c:v>2.7601969278785714E-2</c:v>
                </c:pt>
                <c:pt idx="1697">
                  <c:v>4.3733791234142852E-2</c:v>
                </c:pt>
                <c:pt idx="1698">
                  <c:v>6.6953993595571429E-2</c:v>
                </c:pt>
                <c:pt idx="1699">
                  <c:v>7.8048332196571438E-2</c:v>
                </c:pt>
                <c:pt idx="1700">
                  <c:v>8.6299855975285736E-2</c:v>
                </c:pt>
                <c:pt idx="1701">
                  <c:v>9.4551379754000006E-2</c:v>
                </c:pt>
                <c:pt idx="1702">
                  <c:v>0.10280290353271429</c:v>
                </c:pt>
                <c:pt idx="1703">
                  <c:v>0.10435543627192856</c:v>
                </c:pt>
                <c:pt idx="1704">
                  <c:v>0.11065377242178573</c:v>
                </c:pt>
                <c:pt idx="1705">
                  <c:v>0.12091670044528571</c:v>
                </c:pt>
                <c:pt idx="1706">
                  <c:v>0.13692897533085716</c:v>
                </c:pt>
                <c:pt idx="1707">
                  <c:v>0.15163399574992859</c:v>
                </c:pt>
                <c:pt idx="1708">
                  <c:v>0.16633901616899999</c:v>
                </c:pt>
                <c:pt idx="1709">
                  <c:v>0.18104403658807142</c:v>
                </c:pt>
                <c:pt idx="1710">
                  <c:v>0.18767500758328573</c:v>
                </c:pt>
                <c:pt idx="1711">
                  <c:v>0.19189278419814287</c:v>
                </c:pt>
                <c:pt idx="1712">
                  <c:v>0.17566066982957143</c:v>
                </c:pt>
                <c:pt idx="1713">
                  <c:v>0.16276906639335714</c:v>
                </c:pt>
                <c:pt idx="1714">
                  <c:v>0.14050041913085712</c:v>
                </c:pt>
                <c:pt idx="1715">
                  <c:v>0.11823177186835714</c:v>
                </c:pt>
                <c:pt idx="1716">
                  <c:v>9.5963124605857125E-2</c:v>
                </c:pt>
                <c:pt idx="1717">
                  <c:v>6.9314545175714268E-2</c:v>
                </c:pt>
                <c:pt idx="1718">
                  <c:v>4.5831214329714265E-2</c:v>
                </c:pt>
                <c:pt idx="1719">
                  <c:v>3.149598770557141E-2</c:v>
                </c:pt>
                <c:pt idx="1720">
                  <c:v>6.5446378065714145E-3</c:v>
                </c:pt>
                <c:pt idx="1721">
                  <c:v>-1.464056799621429E-2</c:v>
                </c:pt>
                <c:pt idx="1722">
                  <c:v>-3.5825773798999996E-2</c:v>
                </c:pt>
                <c:pt idx="1723">
                  <c:v>-5.7010979601785708E-2</c:v>
                </c:pt>
                <c:pt idx="1724">
                  <c:v>-7.5411278552214286E-2</c:v>
                </c:pt>
                <c:pt idx="1725">
                  <c:v>-9.8015632601499994E-2</c:v>
                </c:pt>
                <c:pt idx="1726">
                  <c:v>-0.10703227273964286</c:v>
                </c:pt>
                <c:pt idx="1727">
                  <c:v>-0.12761332745135714</c:v>
                </c:pt>
                <c:pt idx="1728">
                  <c:v>-0.14304272820085712</c:v>
                </c:pt>
                <c:pt idx="1729">
                  <c:v>-0.15847212895035714</c:v>
                </c:pt>
                <c:pt idx="1730">
                  <c:v>-0.17390152969985714</c:v>
                </c:pt>
                <c:pt idx="1731">
                  <c:v>-0.18594906999021427</c:v>
                </c:pt>
                <c:pt idx="1732">
                  <c:v>-0.20353045989828569</c:v>
                </c:pt>
                <c:pt idx="1733">
                  <c:v>-0.23515396535357141</c:v>
                </c:pt>
                <c:pt idx="1734">
                  <c:v>-0.25748093814857143</c:v>
                </c:pt>
                <c:pt idx="1735">
                  <c:v>-0.28187965639185714</c:v>
                </c:pt>
                <c:pt idx="1736">
                  <c:v>-0.30627837463514285</c:v>
                </c:pt>
                <c:pt idx="1737">
                  <c:v>-0.33067709287842856</c:v>
                </c:pt>
                <c:pt idx="1738">
                  <c:v>-0.35667573324499996</c:v>
                </c:pt>
                <c:pt idx="1739">
                  <c:v>-0.38149760663914284</c:v>
                </c:pt>
                <c:pt idx="1740">
                  <c:v>-0.40551623239092854</c:v>
                </c:pt>
                <c:pt idx="1741">
                  <c:v>-0.41813154685585713</c:v>
                </c:pt>
                <c:pt idx="1742">
                  <c:v>-0.4238429125862857</c:v>
                </c:pt>
                <c:pt idx="1743">
                  <c:v>-0.42955427831671422</c:v>
                </c:pt>
                <c:pt idx="1744">
                  <c:v>-0.4352656440471428</c:v>
                </c:pt>
                <c:pt idx="1745">
                  <c:v>-0.43928236726642861</c:v>
                </c:pt>
                <c:pt idx="1746">
                  <c:v>-0.4454288584264286</c:v>
                </c:pt>
                <c:pt idx="1747">
                  <c:v>-0.44081117198114284</c:v>
                </c:pt>
                <c:pt idx="1748">
                  <c:v>-0.43797192117221428</c:v>
                </c:pt>
                <c:pt idx="1749">
                  <c:v>-0.43501009278314279</c:v>
                </c:pt>
                <c:pt idx="1750">
                  <c:v>-0.4320482643940714</c:v>
                </c:pt>
                <c:pt idx="1751">
                  <c:v>-0.4290864360049999</c:v>
                </c:pt>
                <c:pt idx="1752">
                  <c:v>-0.41060094087328564</c:v>
                </c:pt>
                <c:pt idx="1753">
                  <c:v>-0.39182312932478564</c:v>
                </c:pt>
                <c:pt idx="1754">
                  <c:v>-0.37701533307014284</c:v>
                </c:pt>
                <c:pt idx="1755">
                  <c:v>-0.36410475926614289</c:v>
                </c:pt>
                <c:pt idx="1756">
                  <c:v>-0.35348797023371425</c:v>
                </c:pt>
                <c:pt idx="1757">
                  <c:v>-0.34287118120128568</c:v>
                </c:pt>
                <c:pt idx="1758">
                  <c:v>-0.33225439216885705</c:v>
                </c:pt>
                <c:pt idx="1759">
                  <c:v>-0.32473443212564279</c:v>
                </c:pt>
                <c:pt idx="1760">
                  <c:v>-0.31772205879335713</c:v>
                </c:pt>
                <c:pt idx="1761">
                  <c:v>-0.32014562177235723</c:v>
                </c:pt>
                <c:pt idx="1762">
                  <c:v>-0.32450457342100003</c:v>
                </c:pt>
                <c:pt idx="1763">
                  <c:v>-0.33406667905085718</c:v>
                </c:pt>
                <c:pt idx="1764">
                  <c:v>-0.34362878468071428</c:v>
                </c:pt>
                <c:pt idx="1765">
                  <c:v>-0.35319089031057144</c:v>
                </c:pt>
                <c:pt idx="1766">
                  <c:v>-0.36797222089442855</c:v>
                </c:pt>
                <c:pt idx="1767">
                  <c:v>-0.38327782019614293</c:v>
                </c:pt>
                <c:pt idx="1768">
                  <c:v>-0.38990771775542854</c:v>
                </c:pt>
                <c:pt idx="1769">
                  <c:v>-0.39017608973035717</c:v>
                </c:pt>
                <c:pt idx="1770">
                  <c:v>-0.39472205625214291</c:v>
                </c:pt>
                <c:pt idx="1771">
                  <c:v>-0.39926802277392859</c:v>
                </c:pt>
                <c:pt idx="1772">
                  <c:v>-0.40381398929571438</c:v>
                </c:pt>
                <c:pt idx="1773">
                  <c:v>-0.4030519550347858</c:v>
                </c:pt>
                <c:pt idx="1774">
                  <c:v>-0.38769133311528581</c:v>
                </c:pt>
                <c:pt idx="1775">
                  <c:v>-0.36177432399100012</c:v>
                </c:pt>
                <c:pt idx="1776">
                  <c:v>-0.33735545315300008</c:v>
                </c:pt>
                <c:pt idx="1777">
                  <c:v>-0.30939404567128576</c:v>
                </c:pt>
                <c:pt idx="1778">
                  <c:v>-0.28143263818957143</c:v>
                </c:pt>
                <c:pt idx="1779">
                  <c:v>-0.2534712307078571</c:v>
                </c:pt>
                <c:pt idx="1780">
                  <c:v>-0.24035876467307141</c:v>
                </c:pt>
                <c:pt idx="1781">
                  <c:v>-0.21549043841578569</c:v>
                </c:pt>
                <c:pt idx="1782">
                  <c:v>-0.19723194081207146</c:v>
                </c:pt>
                <c:pt idx="1783">
                  <c:v>-0.18246370161021433</c:v>
                </c:pt>
                <c:pt idx="1784">
                  <c:v>-0.15514729822307144</c:v>
                </c:pt>
                <c:pt idx="1785">
                  <c:v>-0.12783089483592858</c:v>
                </c:pt>
                <c:pt idx="1786">
                  <c:v>-0.10051449144878573</c:v>
                </c:pt>
                <c:pt idx="1787">
                  <c:v>-7.6601042774357128E-2</c:v>
                </c:pt>
                <c:pt idx="1788">
                  <c:v>-6.4637150403071414E-2</c:v>
                </c:pt>
                <c:pt idx="1789">
                  <c:v>-5.3826407214928561E-2</c:v>
                </c:pt>
                <c:pt idx="1790">
                  <c:v>-3.7038938038142843E-2</c:v>
                </c:pt>
                <c:pt idx="1791">
                  <c:v>-1.5710487628428565E-2</c:v>
                </c:pt>
                <c:pt idx="1792">
                  <c:v>5.6179627812857191E-3</c:v>
                </c:pt>
                <c:pt idx="1793">
                  <c:v>2.6946413191000003E-2</c:v>
                </c:pt>
                <c:pt idx="1794">
                  <c:v>5.7159850594357145E-2</c:v>
                </c:pt>
                <c:pt idx="1795">
                  <c:v>7.5802138576500006E-2</c:v>
                </c:pt>
                <c:pt idx="1796">
                  <c:v>9.6604433253928576E-2</c:v>
                </c:pt>
                <c:pt idx="1797">
                  <c:v>0.11878394232771429</c:v>
                </c:pt>
                <c:pt idx="1798">
                  <c:v>0.13178212983271428</c:v>
                </c:pt>
                <c:pt idx="1799">
                  <c:v>0.14478031733771429</c:v>
                </c:pt>
                <c:pt idx="1800">
                  <c:v>0.1577785048427143</c:v>
                </c:pt>
                <c:pt idx="1801">
                  <c:v>0.16945565005550001</c:v>
                </c:pt>
                <c:pt idx="1802">
                  <c:v>0.17945395722592858</c:v>
                </c:pt>
                <c:pt idx="1803">
                  <c:v>0.1833628369427143</c:v>
                </c:pt>
                <c:pt idx="1804">
                  <c:v>0.18639657213549995</c:v>
                </c:pt>
                <c:pt idx="1805">
                  <c:v>0.18932368394035712</c:v>
                </c:pt>
                <c:pt idx="1806">
                  <c:v>0.19225079574521425</c:v>
                </c:pt>
                <c:pt idx="1807">
                  <c:v>0.19517790755007142</c:v>
                </c:pt>
                <c:pt idx="1808">
                  <c:v>0.19857849816585713</c:v>
                </c:pt>
                <c:pt idx="1809">
                  <c:v>0.20537144979185712</c:v>
                </c:pt>
                <c:pt idx="1810">
                  <c:v>0.21303581990235718</c:v>
                </c:pt>
                <c:pt idx="1811">
                  <c:v>0.22006913492378577</c:v>
                </c:pt>
                <c:pt idx="1812">
                  <c:v>0.23036269620657146</c:v>
                </c:pt>
                <c:pt idx="1813">
                  <c:v>0.24065625748935718</c:v>
                </c:pt>
                <c:pt idx="1814">
                  <c:v>0.2509498187721429</c:v>
                </c:pt>
                <c:pt idx="1815">
                  <c:v>0.25943005231650001</c:v>
                </c:pt>
                <c:pt idx="1816">
                  <c:v>0.26540440776421431</c:v>
                </c:pt>
                <c:pt idx="1817">
                  <c:v>0.28038217219371431</c:v>
                </c:pt>
                <c:pt idx="1818">
                  <c:v>0.28949915887257144</c:v>
                </c:pt>
                <c:pt idx="1819">
                  <c:v>0.29576759306099998</c:v>
                </c:pt>
                <c:pt idx="1820">
                  <c:v>0.30203602724942857</c:v>
                </c:pt>
                <c:pt idx="1821">
                  <c:v>0.30830446143785711</c:v>
                </c:pt>
                <c:pt idx="1822">
                  <c:v>0.31432655679342858</c:v>
                </c:pt>
                <c:pt idx="1823">
                  <c:v>0.32591076038571426</c:v>
                </c:pt>
                <c:pt idx="1824">
                  <c:v>0.33811031599192853</c:v>
                </c:pt>
                <c:pt idx="1825">
                  <c:v>0.35051218566042858</c:v>
                </c:pt>
                <c:pt idx="1826">
                  <c:v>0.36680178612499997</c:v>
                </c:pt>
                <c:pt idx="1827">
                  <c:v>0.38309138658957143</c:v>
                </c:pt>
                <c:pt idx="1828">
                  <c:v>0.39938098705414288</c:v>
                </c:pt>
                <c:pt idx="1829">
                  <c:v>0.41645998037350002</c:v>
                </c:pt>
                <c:pt idx="1830">
                  <c:v>0.44214876364735722</c:v>
                </c:pt>
                <c:pt idx="1831">
                  <c:v>0.46403415264850001</c:v>
                </c:pt>
                <c:pt idx="1832">
                  <c:v>0.49118827534121434</c:v>
                </c:pt>
                <c:pt idx="1833">
                  <c:v>0.52100540174064291</c:v>
                </c:pt>
                <c:pt idx="1834">
                  <c:v>0.55082252814007149</c:v>
                </c:pt>
                <c:pt idx="1835">
                  <c:v>0.58063965453950017</c:v>
                </c:pt>
                <c:pt idx="1836">
                  <c:v>0.60979870793221436</c:v>
                </c:pt>
                <c:pt idx="1837">
                  <c:v>0.63063785247528581</c:v>
                </c:pt>
                <c:pt idx="1838">
                  <c:v>0.65274695935464278</c:v>
                </c:pt>
                <c:pt idx="1839">
                  <c:v>0.67492181113400007</c:v>
                </c:pt>
                <c:pt idx="1840">
                  <c:v>0.69801606642957137</c:v>
                </c:pt>
                <c:pt idx="1841">
                  <c:v>0.72111032172514278</c:v>
                </c:pt>
                <c:pt idx="1842">
                  <c:v>0.7442045770207143</c:v>
                </c:pt>
                <c:pt idx="1843">
                  <c:v>0.77530368760314272</c:v>
                </c:pt>
                <c:pt idx="1844">
                  <c:v>0.8022713067994286</c:v>
                </c:pt>
                <c:pt idx="1845">
                  <c:v>0.83398554928671431</c:v>
                </c:pt>
                <c:pt idx="1846">
                  <c:v>0.86428512962171433</c:v>
                </c:pt>
                <c:pt idx="1847">
                  <c:v>0.88907630388107162</c:v>
                </c:pt>
                <c:pt idx="1848">
                  <c:v>0.91386747814042868</c:v>
                </c:pt>
                <c:pt idx="1849">
                  <c:v>0.93865865239978585</c:v>
                </c:pt>
                <c:pt idx="1850">
                  <c:v>0.96209949859371435</c:v>
                </c:pt>
                <c:pt idx="1851">
                  <c:v>0.98758843466428581</c:v>
                </c:pt>
                <c:pt idx="1852">
                  <c:v>1.0110608797789287</c:v>
                </c:pt>
                <c:pt idx="1853">
                  <c:v>1.0340498526820714</c:v>
                </c:pt>
                <c:pt idx="1854">
                  <c:v>1.0431165691250714</c:v>
                </c:pt>
                <c:pt idx="1855">
                  <c:v>1.0521832855680715</c:v>
                </c:pt>
                <c:pt idx="1856">
                  <c:v>1.0612500020110716</c:v>
                </c:pt>
                <c:pt idx="1857">
                  <c:v>1.0717346267357144</c:v>
                </c:pt>
                <c:pt idx="1858">
                  <c:v>1.082288476490143</c:v>
                </c:pt>
                <c:pt idx="1859">
                  <c:v>1.0815751984657145</c:v>
                </c:pt>
                <c:pt idx="1860">
                  <c:v>1.0781782795809287</c:v>
                </c:pt>
                <c:pt idx="1861">
                  <c:v>1.0773014081147858</c:v>
                </c:pt>
                <c:pt idx="1862">
                  <c:v>1.0764245366486429</c:v>
                </c:pt>
                <c:pt idx="1863">
                  <c:v>1.0755476651825</c:v>
                </c:pt>
                <c:pt idx="1864">
                  <c:v>1.0759052545448573</c:v>
                </c:pt>
                <c:pt idx="1865">
                  <c:v>1.074114201754357</c:v>
                </c:pt>
                <c:pt idx="1866">
                  <c:v>1.0741946685717856</c:v>
                </c:pt>
                <c:pt idx="1867">
                  <c:v>1.0756301292702857</c:v>
                </c:pt>
                <c:pt idx="1868">
                  <c:v>1.0859814826976426</c:v>
                </c:pt>
                <c:pt idx="1869">
                  <c:v>1.0963328361249998</c:v>
                </c:pt>
                <c:pt idx="1870">
                  <c:v>1.1066841895523569</c:v>
                </c:pt>
                <c:pt idx="1871">
                  <c:v>1.1098422105049999</c:v>
                </c:pt>
                <c:pt idx="1872">
                  <c:v>1.1132504444519999</c:v>
                </c:pt>
                <c:pt idx="1873">
                  <c:v>1.1235149169723571</c:v>
                </c:pt>
                <c:pt idx="1874">
                  <c:v>1.1382712680059286</c:v>
                </c:pt>
                <c:pt idx="1875">
                  <c:v>1.1474831113874999</c:v>
                </c:pt>
                <c:pt idx="1876">
                  <c:v>1.1566949547690712</c:v>
                </c:pt>
                <c:pt idx="1877">
                  <c:v>1.1659067981506428</c:v>
                </c:pt>
                <c:pt idx="1878">
                  <c:v>1.1800681043174284</c:v>
                </c:pt>
                <c:pt idx="1879">
                  <c:v>1.1952518851737142</c:v>
                </c:pt>
                <c:pt idx="1880">
                  <c:v>1.2098846463600001</c:v>
                </c:pt>
                <c:pt idx="1881">
                  <c:v>1.2169363406027143</c:v>
                </c:pt>
                <c:pt idx="1882">
                  <c:v>1.2205818456114286</c:v>
                </c:pt>
                <c:pt idx="1883">
                  <c:v>1.2242273506201429</c:v>
                </c:pt>
                <c:pt idx="1884">
                  <c:v>1.227872855628857</c:v>
                </c:pt>
                <c:pt idx="1885">
                  <c:v>1.2260821638447859</c:v>
                </c:pt>
                <c:pt idx="1886">
                  <c:v>1.2279939738548571</c:v>
                </c:pt>
                <c:pt idx="1887">
                  <c:v>1.2297694238695001</c:v>
                </c:pt>
                <c:pt idx="1888">
                  <c:v>1.2259303437489284</c:v>
                </c:pt>
                <c:pt idx="1889">
                  <c:v>1.2385172258252857</c:v>
                </c:pt>
                <c:pt idx="1890">
                  <c:v>1.2511041079016429</c:v>
                </c:pt>
                <c:pt idx="1891">
                  <c:v>1.263690989978</c:v>
                </c:pt>
                <c:pt idx="1892">
                  <c:v>1.2721430141536427</c:v>
                </c:pt>
                <c:pt idx="1893">
                  <c:v>1.2852955461464286</c:v>
                </c:pt>
                <c:pt idx="1894">
                  <c:v>1.2933170755575001</c:v>
                </c:pt>
                <c:pt idx="1895">
                  <c:v>1.3059076889827854</c:v>
                </c:pt>
                <c:pt idx="1896">
                  <c:v>1.32008240042</c:v>
                </c:pt>
                <c:pt idx="1897">
                  <c:v>1.3342571118572142</c:v>
                </c:pt>
                <c:pt idx="1898">
                  <c:v>1.3484318232944286</c:v>
                </c:pt>
                <c:pt idx="1899">
                  <c:v>1.3726353768267143</c:v>
                </c:pt>
                <c:pt idx="1900">
                  <c:v>1.3874806420390713</c:v>
                </c:pt>
                <c:pt idx="1901">
                  <c:v>1.3934374390755713</c:v>
                </c:pt>
                <c:pt idx="1902">
                  <c:v>1.4001627243986428</c:v>
                </c:pt>
                <c:pt idx="1903">
                  <c:v>1.3989310848767855</c:v>
                </c:pt>
                <c:pt idx="1904">
                  <c:v>1.3976994453549281</c:v>
                </c:pt>
                <c:pt idx="1905">
                  <c:v>1.3964678058330713</c:v>
                </c:pt>
                <c:pt idx="1906">
                  <c:v>1.3922277964802141</c:v>
                </c:pt>
                <c:pt idx="1907">
                  <c:v>1.3870634984290002</c:v>
                </c:pt>
                <c:pt idx="1908">
                  <c:v>1.3846700657421429</c:v>
                </c:pt>
                <c:pt idx="1909">
                  <c:v>1.3773840248760003</c:v>
                </c:pt>
                <c:pt idx="1910">
                  <c:v>1.373895059516143</c:v>
                </c:pt>
                <c:pt idx="1911">
                  <c:v>1.3704060941562857</c:v>
                </c:pt>
                <c:pt idx="1912">
                  <c:v>1.3669171287964286</c:v>
                </c:pt>
                <c:pt idx="1913">
                  <c:v>1.3584482046244286</c:v>
                </c:pt>
                <c:pt idx="1914">
                  <c:v>1.3633480681547858</c:v>
                </c:pt>
                <c:pt idx="1915">
                  <c:v>1.3737063083834287</c:v>
                </c:pt>
                <c:pt idx="1916">
                  <c:v>1.3914684443530716</c:v>
                </c:pt>
                <c:pt idx="1917">
                  <c:v>1.4084252200298573</c:v>
                </c:pt>
                <c:pt idx="1918">
                  <c:v>1.4253819957066427</c:v>
                </c:pt>
                <c:pt idx="1919">
                  <c:v>1.4423387713834284</c:v>
                </c:pt>
                <c:pt idx="1920">
                  <c:v>1.4568214727855711</c:v>
                </c:pt>
                <c:pt idx="1921">
                  <c:v>1.4691325606297856</c:v>
                </c:pt>
                <c:pt idx="1922">
                  <c:v>1.4771923032924996</c:v>
                </c:pt>
                <c:pt idx="1923">
                  <c:v>1.4926971553147141</c:v>
                </c:pt>
                <c:pt idx="1924">
                  <c:v>1.5041565400522856</c:v>
                </c:pt>
                <c:pt idx="1925">
                  <c:v>1.5156159247898573</c:v>
                </c:pt>
                <c:pt idx="1926">
                  <c:v>1.5270753095274288</c:v>
                </c:pt>
                <c:pt idx="1927">
                  <c:v>1.5387490124920713</c:v>
                </c:pt>
                <c:pt idx="1928">
                  <c:v>1.5390461272312856</c:v>
                </c:pt>
                <c:pt idx="1929">
                  <c:v>1.5383100302155712</c:v>
                </c:pt>
                <c:pt idx="1930">
                  <c:v>1.5333966269862143</c:v>
                </c:pt>
                <c:pt idx="1931">
                  <c:v>1.5274129913681429</c:v>
                </c:pt>
                <c:pt idx="1932">
                  <c:v>1.5214293557500713</c:v>
                </c:pt>
                <c:pt idx="1933">
                  <c:v>1.515445720132</c:v>
                </c:pt>
                <c:pt idx="1934">
                  <c:v>1.5092522422459997</c:v>
                </c:pt>
                <c:pt idx="1935">
                  <c:v>1.4999103973676426</c:v>
                </c:pt>
                <c:pt idx="1936">
                  <c:v>1.4993170031813572</c:v>
                </c:pt>
                <c:pt idx="1937">
                  <c:v>1.4956159194208571</c:v>
                </c:pt>
                <c:pt idx="1938">
                  <c:v>1.4904757486829285</c:v>
                </c:pt>
                <c:pt idx="1939">
                  <c:v>1.4853355779449999</c:v>
                </c:pt>
                <c:pt idx="1940">
                  <c:v>1.4801954072070718</c:v>
                </c:pt>
                <c:pt idx="1941">
                  <c:v>1.4735156231648574</c:v>
                </c:pt>
                <c:pt idx="1942">
                  <c:v>1.4762249418847144</c:v>
                </c:pt>
                <c:pt idx="1943">
                  <c:v>1.4813290536637143</c:v>
                </c:pt>
                <c:pt idx="1944">
                  <c:v>1.4915281144736425</c:v>
                </c:pt>
                <c:pt idx="1945">
                  <c:v>1.509741320401071</c:v>
                </c:pt>
                <c:pt idx="1946">
                  <c:v>1.5279545263284997</c:v>
                </c:pt>
                <c:pt idx="1947">
                  <c:v>1.5461677322559282</c:v>
                </c:pt>
                <c:pt idx="1948">
                  <c:v>1.5643631538689997</c:v>
                </c:pt>
                <c:pt idx="1949">
                  <c:v>1.5971419874257138</c:v>
                </c:pt>
                <c:pt idx="1950">
                  <c:v>1.6261166004152141</c:v>
                </c:pt>
                <c:pt idx="1951">
                  <c:v>1.6556130818591426</c:v>
                </c:pt>
                <c:pt idx="1952">
                  <c:v>1.6806613142161424</c:v>
                </c:pt>
                <c:pt idx="1953">
                  <c:v>1.7057095465731427</c:v>
                </c:pt>
                <c:pt idx="1954">
                  <c:v>1.7307577789301427</c:v>
                </c:pt>
                <c:pt idx="1955">
                  <c:v>1.7601390688033571</c:v>
                </c:pt>
                <c:pt idx="1956">
                  <c:v>1.7918292261874285</c:v>
                </c:pt>
                <c:pt idx="1957">
                  <c:v>1.811544782378143</c:v>
                </c:pt>
                <c:pt idx="1958">
                  <c:v>1.8453771945678572</c:v>
                </c:pt>
                <c:pt idx="1959">
                  <c:v>1.8785564190360713</c:v>
                </c:pt>
                <c:pt idx="1960">
                  <c:v>1.911735643504286</c:v>
                </c:pt>
                <c:pt idx="1961">
                  <c:v>1.9449148679725001</c:v>
                </c:pt>
                <c:pt idx="1962">
                  <c:v>1.980795793297643</c:v>
                </c:pt>
                <c:pt idx="1963">
                  <c:v>2.0031494609990004</c:v>
                </c:pt>
                <c:pt idx="1964">
                  <c:v>2.0148107673339291</c:v>
                </c:pt>
                <c:pt idx="1965">
                  <c:v>2.0178009865364293</c:v>
                </c:pt>
                <c:pt idx="1966">
                  <c:v>2.0230405171657146</c:v>
                </c:pt>
                <c:pt idx="1967">
                  <c:v>2.0282800477950005</c:v>
                </c:pt>
                <c:pt idx="1968">
                  <c:v>2.0335195784242863</c:v>
                </c:pt>
                <c:pt idx="1969">
                  <c:v>2.0368486443324287</c:v>
                </c:pt>
                <c:pt idx="1970">
                  <c:v>2.0279618337712146</c:v>
                </c:pt>
                <c:pt idx="1971">
                  <c:v>2.034265055203643</c:v>
                </c:pt>
                <c:pt idx="1972">
                  <c:v>2.022956180784143</c:v>
                </c:pt>
                <c:pt idx="1973">
                  <c:v>2.0022783987324284</c:v>
                </c:pt>
                <c:pt idx="1974">
                  <c:v>1.9816006166807141</c:v>
                </c:pt>
                <c:pt idx="1975">
                  <c:v>1.9609228346289993</c:v>
                </c:pt>
                <c:pt idx="1976">
                  <c:v>1.9436582527184996</c:v>
                </c:pt>
                <c:pt idx="1977">
                  <c:v>1.9361431309082853</c:v>
                </c:pt>
                <c:pt idx="1978">
                  <c:v>1.9433771186263566</c:v>
                </c:pt>
                <c:pt idx="1979">
                  <c:v>1.9632849980220717</c:v>
                </c:pt>
                <c:pt idx="1980">
                  <c:v>1.9871104728984998</c:v>
                </c:pt>
                <c:pt idx="1981">
                  <c:v>2.0109359477749282</c:v>
                </c:pt>
                <c:pt idx="1982">
                  <c:v>2.0347614226513566</c:v>
                </c:pt>
                <c:pt idx="1983">
                  <c:v>2.0595454065376431</c:v>
                </c:pt>
                <c:pt idx="1984">
                  <c:v>2.0809364002467854</c:v>
                </c:pt>
                <c:pt idx="1985">
                  <c:v>2.0988242887605</c:v>
                </c:pt>
                <c:pt idx="1986">
                  <c:v>2.1179364521662856</c:v>
                </c:pt>
                <c:pt idx="1987">
                  <c:v>2.1400458148129284</c:v>
                </c:pt>
                <c:pt idx="1988">
                  <c:v>2.1621551774595713</c:v>
                </c:pt>
                <c:pt idx="1989">
                  <c:v>2.1842645401062137</c:v>
                </c:pt>
                <c:pt idx="1990">
                  <c:v>2.2073825942180001</c:v>
                </c:pt>
                <c:pt idx="1991">
                  <c:v>2.2201683395033571</c:v>
                </c:pt>
                <c:pt idx="1992">
                  <c:v>2.2291530147122143</c:v>
                </c:pt>
                <c:pt idx="1993">
                  <c:v>2.2174594356090713</c:v>
                </c:pt>
                <c:pt idx="1994">
                  <c:v>2.206979690555714</c:v>
                </c:pt>
                <c:pt idx="1995">
                  <c:v>2.1964999455023575</c:v>
                </c:pt>
                <c:pt idx="1996">
                  <c:v>2.1860202004490001</c:v>
                </c:pt>
                <c:pt idx="1997">
                  <c:v>2.1781633900600004</c:v>
                </c:pt>
                <c:pt idx="1998">
                  <c:v>2.1759570625187861</c:v>
                </c:pt>
                <c:pt idx="1999">
                  <c:v>2.1753224698718574</c:v>
                </c:pt>
                <c:pt idx="2000">
                  <c:v>2.1751983184740715</c:v>
                </c:pt>
                <c:pt idx="2001">
                  <c:v>2.1731319918722858</c:v>
                </c:pt>
                <c:pt idx="2002">
                  <c:v>2.1710656652705</c:v>
                </c:pt>
                <c:pt idx="2003">
                  <c:v>2.1689993386687143</c:v>
                </c:pt>
                <c:pt idx="2004">
                  <c:v>2.1575198497768571</c:v>
                </c:pt>
                <c:pt idx="2005">
                  <c:v>2.1460809682749282</c:v>
                </c:pt>
                <c:pt idx="2006">
                  <c:v>2.1318338232702856</c:v>
                </c:pt>
                <c:pt idx="2007">
                  <c:v>2.135602557569714</c:v>
                </c:pt>
                <c:pt idx="2008">
                  <c:v>2.1415006704791431</c:v>
                </c:pt>
                <c:pt idx="2009">
                  <c:v>2.1473987833885713</c:v>
                </c:pt>
                <c:pt idx="2010">
                  <c:v>2.1532968962979999</c:v>
                </c:pt>
                <c:pt idx="2011">
                  <c:v>2.1508827284581429</c:v>
                </c:pt>
                <c:pt idx="2012">
                  <c:v>2.1513008709069283</c:v>
                </c:pt>
                <c:pt idx="2013">
                  <c:v>2.1470051775958572</c:v>
                </c:pt>
                <c:pt idx="2014">
                  <c:v>2.1379482814270712</c:v>
                </c:pt>
                <c:pt idx="2015">
                  <c:v>2.1256910349745</c:v>
                </c:pt>
                <c:pt idx="2016">
                  <c:v>2.1134337885219283</c:v>
                </c:pt>
                <c:pt idx="2017">
                  <c:v>2.1011765420693571</c:v>
                </c:pt>
                <c:pt idx="2018">
                  <c:v>2.0914629155995712</c:v>
                </c:pt>
                <c:pt idx="2019">
                  <c:v>2.0840883987810002</c:v>
                </c:pt>
                <c:pt idx="2020">
                  <c:v>2.0818013107872142</c:v>
                </c:pt>
                <c:pt idx="2021">
                  <c:v>2.0849194350110714</c:v>
                </c:pt>
                <c:pt idx="2022">
                  <c:v>2.0859405657024999</c:v>
                </c:pt>
                <c:pt idx="2023">
                  <c:v>2.0869616963939284</c:v>
                </c:pt>
                <c:pt idx="2024">
                  <c:v>2.0879828270853573</c:v>
                </c:pt>
                <c:pt idx="2025">
                  <c:v>2.092637497134</c:v>
                </c:pt>
                <c:pt idx="2026">
                  <c:v>2.0796597906830008</c:v>
                </c:pt>
                <c:pt idx="2027">
                  <c:v>2.0601275728999289</c:v>
                </c:pt>
                <c:pt idx="2028">
                  <c:v>2.044531973578072</c:v>
                </c:pt>
                <c:pt idx="2029">
                  <c:v>2.0334160464107858</c:v>
                </c:pt>
                <c:pt idx="2030">
                  <c:v>2.0223001192435004</c:v>
                </c:pt>
                <c:pt idx="2031">
                  <c:v>2.0111841920762146</c:v>
                </c:pt>
                <c:pt idx="2032">
                  <c:v>2.0034591249257145</c:v>
                </c:pt>
                <c:pt idx="2033">
                  <c:v>1.9968928759262143</c:v>
                </c:pt>
                <c:pt idx="2034">
                  <c:v>1.9877940757057857</c:v>
                </c:pt>
                <c:pt idx="2035">
                  <c:v>1.9745523841879287</c:v>
                </c:pt>
                <c:pt idx="2036">
                  <c:v>1.9605727704611429</c:v>
                </c:pt>
                <c:pt idx="2037">
                  <c:v>1.9465931567343571</c:v>
                </c:pt>
                <c:pt idx="2038">
                  <c:v>1.9326135430075713</c:v>
                </c:pt>
                <c:pt idx="2039">
                  <c:v>1.9196154761272857</c:v>
                </c:pt>
                <c:pt idx="2040">
                  <c:v>1.9201395563075001</c:v>
                </c:pt>
                <c:pt idx="2041">
                  <c:v>1.9298313576377859</c:v>
                </c:pt>
                <c:pt idx="2042">
                  <c:v>1.9366284225504999</c:v>
                </c:pt>
                <c:pt idx="2043">
                  <c:v>1.9449143101172857</c:v>
                </c:pt>
                <c:pt idx="2044">
                  <c:v>1.9532001976840718</c:v>
                </c:pt>
                <c:pt idx="2045">
                  <c:v>1.9614860852508575</c:v>
                </c:pt>
                <c:pt idx="2046">
                  <c:v>1.968388921829286</c:v>
                </c:pt>
                <c:pt idx="2047">
                  <c:v>1.9720773117887147</c:v>
                </c:pt>
                <c:pt idx="2048">
                  <c:v>1.9731884766293575</c:v>
                </c:pt>
                <c:pt idx="2049">
                  <c:v>1.9688759347242146</c:v>
                </c:pt>
                <c:pt idx="2050">
                  <c:v>1.965425734503786</c:v>
                </c:pt>
                <c:pt idx="2051">
                  <c:v>1.9619755342833576</c:v>
                </c:pt>
                <c:pt idx="2052">
                  <c:v>1.9585253340629289</c:v>
                </c:pt>
                <c:pt idx="2053">
                  <c:v>1.9558392918935001</c:v>
                </c:pt>
                <c:pt idx="2054">
                  <c:v>1.9523253262830718</c:v>
                </c:pt>
                <c:pt idx="2055">
                  <c:v>1.9520204582500718</c:v>
                </c:pt>
                <c:pt idx="2056">
                  <c:v>1.951100468448</c:v>
                </c:pt>
                <c:pt idx="2057">
                  <c:v>1.9506183711387857</c:v>
                </c:pt>
                <c:pt idx="2058">
                  <c:v>1.9501362738295716</c:v>
                </c:pt>
                <c:pt idx="2059">
                  <c:v>1.9496541765203577</c:v>
                </c:pt>
                <c:pt idx="2060">
                  <c:v>1.9475682268816432</c:v>
                </c:pt>
                <c:pt idx="2061">
                  <c:v>1.9427016566657147</c:v>
                </c:pt>
                <c:pt idx="2062">
                  <c:v>1.9397794809525002</c:v>
                </c:pt>
                <c:pt idx="2063">
                  <c:v>1.9461625947127861</c:v>
                </c:pt>
                <c:pt idx="2064">
                  <c:v>1.9526036423323572</c:v>
                </c:pt>
                <c:pt idx="2065">
                  <c:v>1.9590446899519287</c:v>
                </c:pt>
                <c:pt idx="2066">
                  <c:v>1.9654857375714998</c:v>
                </c:pt>
                <c:pt idx="2067">
                  <c:v>1.9753487847246429</c:v>
                </c:pt>
                <c:pt idx="2068">
                  <c:v>1.9921890175357857</c:v>
                </c:pt>
                <c:pt idx="2069">
                  <c:v>2.0182651068282857</c:v>
                </c:pt>
                <c:pt idx="2070">
                  <c:v>2.0473305140438574</c:v>
                </c:pt>
                <c:pt idx="2071">
                  <c:v>2.0767775045386432</c:v>
                </c:pt>
                <c:pt idx="2072">
                  <c:v>2.106224495033429</c:v>
                </c:pt>
                <c:pt idx="2073">
                  <c:v>2.1356714855282144</c:v>
                </c:pt>
                <c:pt idx="2074">
                  <c:v>2.1677642266699286</c:v>
                </c:pt>
                <c:pt idx="2075">
                  <c:v>2.2028963485418571</c:v>
                </c:pt>
                <c:pt idx="2076">
                  <c:v>2.2379661239000002</c:v>
                </c:pt>
                <c:pt idx="2077">
                  <c:v>2.2659874888966427</c:v>
                </c:pt>
                <c:pt idx="2078">
                  <c:v>2.2928848003378568</c:v>
                </c:pt>
                <c:pt idx="2079">
                  <c:v>2.3197821117790709</c:v>
                </c:pt>
                <c:pt idx="2080">
                  <c:v>2.3466794232202859</c:v>
                </c:pt>
                <c:pt idx="2081">
                  <c:v>2.3650014076517145</c:v>
                </c:pt>
                <c:pt idx="2082">
                  <c:v>2.3839503116909282</c:v>
                </c:pt>
                <c:pt idx="2083">
                  <c:v>2.3924702038605004</c:v>
                </c:pt>
                <c:pt idx="2084">
                  <c:v>2.3990007953709283</c:v>
                </c:pt>
                <c:pt idx="2085">
                  <c:v>2.4028966927837856</c:v>
                </c:pt>
                <c:pt idx="2086">
                  <c:v>2.406792590196642</c:v>
                </c:pt>
                <c:pt idx="2087">
                  <c:v>2.4106884876094994</c:v>
                </c:pt>
                <c:pt idx="2088">
                  <c:v>2.3916123736332855</c:v>
                </c:pt>
                <c:pt idx="2089">
                  <c:v>2.3725362596570707</c:v>
                </c:pt>
                <c:pt idx="2090">
                  <c:v>2.3534601456808568</c:v>
                </c:pt>
                <c:pt idx="2091">
                  <c:v>2.3354772940790709</c:v>
                </c:pt>
                <c:pt idx="2092">
                  <c:v>2.3190816974159998</c:v>
                </c:pt>
                <c:pt idx="2093">
                  <c:v>2.3026861007529287</c:v>
                </c:pt>
                <c:pt idx="2094">
                  <c:v>2.2862905040898567</c:v>
                </c:pt>
                <c:pt idx="2095">
                  <c:v>2.2677136434177143</c:v>
                </c:pt>
                <c:pt idx="2096">
                  <c:v>2.2449378234886428</c:v>
                </c:pt>
                <c:pt idx="2097">
                  <c:v>2.2196081645209285</c:v>
                </c:pt>
                <c:pt idx="2098">
                  <c:v>2.206883203066643</c:v>
                </c:pt>
                <c:pt idx="2099">
                  <c:v>2.2093349366841428</c:v>
                </c:pt>
                <c:pt idx="2100">
                  <c:v>2.2117866703016427</c:v>
                </c:pt>
                <c:pt idx="2101">
                  <c:v>2.214238403919143</c:v>
                </c:pt>
                <c:pt idx="2102">
                  <c:v>2.2407143908422142</c:v>
                </c:pt>
                <c:pt idx="2103">
                  <c:v>2.2737082723478572</c:v>
                </c:pt>
                <c:pt idx="2104">
                  <c:v>2.3086870024914994</c:v>
                </c:pt>
                <c:pt idx="2105">
                  <c:v>2.3511338204947139</c:v>
                </c:pt>
                <c:pt idx="2106">
                  <c:v>2.3887762865478566</c:v>
                </c:pt>
                <c:pt idx="2107">
                  <c:v>2.4264187526009993</c:v>
                </c:pt>
                <c:pt idx="2108">
                  <c:v>2.464061218654142</c:v>
                </c:pt>
                <c:pt idx="2109">
                  <c:v>2.5082503627217854</c:v>
                </c:pt>
                <c:pt idx="2110">
                  <c:v>2.562314623182071</c:v>
                </c:pt>
                <c:pt idx="2111">
                  <c:v>2.6159511876169286</c:v>
                </c:pt>
                <c:pt idx="2112">
                  <c:v>2.6584352233554287</c:v>
                </c:pt>
                <c:pt idx="2113">
                  <c:v>2.6853442163406425</c:v>
                </c:pt>
                <c:pt idx="2114">
                  <c:v>2.7122532093258576</c:v>
                </c:pt>
                <c:pt idx="2115">
                  <c:v>2.7391622023110718</c:v>
                </c:pt>
                <c:pt idx="2116">
                  <c:v>2.7512741223880002</c:v>
                </c:pt>
                <c:pt idx="2117">
                  <c:v>2.7668805682632143</c:v>
                </c:pt>
                <c:pt idx="2118">
                  <c:v>2.7799570294751428</c:v>
                </c:pt>
                <c:pt idx="2119">
                  <c:v>2.7879028123128573</c:v>
                </c:pt>
                <c:pt idx="2120">
                  <c:v>2.7997476262715715</c:v>
                </c:pt>
                <c:pt idx="2121">
                  <c:v>2.8115924402302852</c:v>
                </c:pt>
                <c:pt idx="2122">
                  <c:v>2.8234372541889994</c:v>
                </c:pt>
                <c:pt idx="2123">
                  <c:v>2.8341514881294994</c:v>
                </c:pt>
                <c:pt idx="2124">
                  <c:v>2.8435678378792137</c:v>
                </c:pt>
                <c:pt idx="2125">
                  <c:v>2.8525910412465003</c:v>
                </c:pt>
                <c:pt idx="2126">
                  <c:v>2.8607474967896427</c:v>
                </c:pt>
                <c:pt idx="2127">
                  <c:v>2.8621221360642859</c:v>
                </c:pt>
                <c:pt idx="2128">
                  <c:v>2.8634967753389282</c:v>
                </c:pt>
                <c:pt idx="2129">
                  <c:v>2.864871414613571</c:v>
                </c:pt>
                <c:pt idx="2130">
                  <c:v>2.8792840317251427</c:v>
                </c:pt>
                <c:pt idx="2131">
                  <c:v>2.8788175658367861</c:v>
                </c:pt>
                <c:pt idx="2132">
                  <c:v>2.8781480137178574</c:v>
                </c:pt>
                <c:pt idx="2133">
                  <c:v>2.866971935659143</c:v>
                </c:pt>
                <c:pt idx="2134">
                  <c:v>2.8670674969648573</c:v>
                </c:pt>
                <c:pt idx="2135">
                  <c:v>2.8671630582705716</c:v>
                </c:pt>
                <c:pt idx="2136">
                  <c:v>2.8672586195762859</c:v>
                </c:pt>
                <c:pt idx="2137">
                  <c:v>2.8664584142177145</c:v>
                </c:pt>
                <c:pt idx="2138">
                  <c:v>2.8501668509619287</c:v>
                </c:pt>
                <c:pt idx="2139">
                  <c:v>2.8297066360214282</c:v>
                </c:pt>
                <c:pt idx="2140">
                  <c:v>2.8129836881525709</c:v>
                </c:pt>
                <c:pt idx="2141">
                  <c:v>2.8064773429767849</c:v>
                </c:pt>
                <c:pt idx="2142">
                  <c:v>2.7999709978009997</c:v>
                </c:pt>
                <c:pt idx="2143">
                  <c:v>2.793464652625214</c:v>
                </c:pt>
                <c:pt idx="2144">
                  <c:v>2.7907173770010707</c:v>
                </c:pt>
                <c:pt idx="2145">
                  <c:v>2.795634825809429</c:v>
                </c:pt>
                <c:pt idx="2146">
                  <c:v>2.8100627821831425</c:v>
                </c:pt>
                <c:pt idx="2147">
                  <c:v>2.8193161100427142</c:v>
                </c:pt>
                <c:pt idx="2148">
                  <c:v>2.808722546747572</c:v>
                </c:pt>
                <c:pt idx="2149">
                  <c:v>2.7981289834524294</c:v>
                </c:pt>
                <c:pt idx="2150">
                  <c:v>2.7875354201572864</c:v>
                </c:pt>
                <c:pt idx="2151">
                  <c:v>2.7711258437715718</c:v>
                </c:pt>
                <c:pt idx="2152">
                  <c:v>2.7596088830725001</c:v>
                </c:pt>
                <c:pt idx="2153">
                  <c:v>2.7488944686523573</c:v>
                </c:pt>
                <c:pt idx="2154">
                  <c:v>2.7414165393462855</c:v>
                </c:pt>
                <c:pt idx="2155">
                  <c:v>2.7330334387807147</c:v>
                </c:pt>
                <c:pt idx="2156">
                  <c:v>2.7246503382151426</c:v>
                </c:pt>
                <c:pt idx="2157">
                  <c:v>2.7162672376495718</c:v>
                </c:pt>
                <c:pt idx="2158">
                  <c:v>2.6872683741388572</c:v>
                </c:pt>
                <c:pt idx="2159">
                  <c:v>2.6570799641909284</c:v>
                </c:pt>
                <c:pt idx="2160">
                  <c:v>2.6082190426572143</c:v>
                </c:pt>
                <c:pt idx="2161">
                  <c:v>2.5786150471197145</c:v>
                </c:pt>
                <c:pt idx="2162">
                  <c:v>2.5550059231912856</c:v>
                </c:pt>
                <c:pt idx="2163">
                  <c:v>2.5313967992628577</c:v>
                </c:pt>
                <c:pt idx="2164">
                  <c:v>2.5077876753344293</c:v>
                </c:pt>
                <c:pt idx="2165">
                  <c:v>2.4914052430544289</c:v>
                </c:pt>
                <c:pt idx="2166">
                  <c:v>2.4781499613264288</c:v>
                </c:pt>
                <c:pt idx="2167">
                  <c:v>2.4750123009879283</c:v>
                </c:pt>
                <c:pt idx="2168">
                  <c:v>2.4668600270062138</c:v>
                </c:pt>
                <c:pt idx="2169">
                  <c:v>2.4675076686567854</c:v>
                </c:pt>
                <c:pt idx="2170">
                  <c:v>2.468155310307357</c:v>
                </c:pt>
                <c:pt idx="2171">
                  <c:v>2.4688029519579286</c:v>
                </c:pt>
                <c:pt idx="2172">
                  <c:v>2.4851947945519286</c:v>
                </c:pt>
                <c:pt idx="2173">
                  <c:v>2.499416197630929</c:v>
                </c:pt>
                <c:pt idx="2174">
                  <c:v>2.5188304964520003</c:v>
                </c:pt>
                <c:pt idx="2175">
                  <c:v>2.5289859501934289</c:v>
                </c:pt>
                <c:pt idx="2176">
                  <c:v>2.5387555471420713</c:v>
                </c:pt>
                <c:pt idx="2177">
                  <c:v>2.5485251440907142</c:v>
                </c:pt>
                <c:pt idx="2178">
                  <c:v>2.5582947410393575</c:v>
                </c:pt>
                <c:pt idx="2179">
                  <c:v>2.5638607513582863</c:v>
                </c:pt>
                <c:pt idx="2180">
                  <c:v>2.5614468450994288</c:v>
                </c:pt>
                <c:pt idx="2181">
                  <c:v>2.5471952599513576</c:v>
                </c:pt>
                <c:pt idx="2182">
                  <c:v>2.5372803140357147</c:v>
                </c:pt>
                <c:pt idx="2183">
                  <c:v>2.5178888114880715</c:v>
                </c:pt>
                <c:pt idx="2184">
                  <c:v>2.4984973089404288</c:v>
                </c:pt>
                <c:pt idx="2185">
                  <c:v>2.4791058063927855</c:v>
                </c:pt>
                <c:pt idx="2186">
                  <c:v>2.4613610527955001</c:v>
                </c:pt>
                <c:pt idx="2187">
                  <c:v>2.4455939266038564</c:v>
                </c:pt>
                <c:pt idx="2188">
                  <c:v>2.4430655376039283</c:v>
                </c:pt>
                <c:pt idx="2189">
                  <c:v>2.4405122423634285</c:v>
                </c:pt>
                <c:pt idx="2190">
                  <c:v>2.4451400858442143</c:v>
                </c:pt>
                <c:pt idx="2191">
                  <c:v>2.4497679293250001</c:v>
                </c:pt>
                <c:pt idx="2192">
                  <c:v>2.4543957728057859</c:v>
                </c:pt>
                <c:pt idx="2193">
                  <c:v>2.4701882732561438</c:v>
                </c:pt>
                <c:pt idx="2194">
                  <c:v>2.4950237233149295</c:v>
                </c:pt>
                <c:pt idx="2195">
                  <c:v>2.5298264749532859</c:v>
                </c:pt>
                <c:pt idx="2196">
                  <c:v>2.5632949490062855</c:v>
                </c:pt>
                <c:pt idx="2197">
                  <c:v>2.5908848124879285</c:v>
                </c:pt>
                <c:pt idx="2198">
                  <c:v>2.6184746759695714</c:v>
                </c:pt>
                <c:pt idx="2199">
                  <c:v>2.6460645394512143</c:v>
                </c:pt>
                <c:pt idx="2200">
                  <c:v>2.673118682023</c:v>
                </c:pt>
                <c:pt idx="2201">
                  <c:v>2.6969932638284999</c:v>
                </c:pt>
                <c:pt idx="2202">
                  <c:v>2.7140257440138571</c:v>
                </c:pt>
                <c:pt idx="2203">
                  <c:v>2.7380496815297151</c:v>
                </c:pt>
                <c:pt idx="2204">
                  <c:v>2.7539292826750716</c:v>
                </c:pt>
                <c:pt idx="2205">
                  <c:v>2.7698088838204287</c:v>
                </c:pt>
                <c:pt idx="2206">
                  <c:v>2.7856884849657857</c:v>
                </c:pt>
                <c:pt idx="2207">
                  <c:v>2.7851266579629281</c:v>
                </c:pt>
                <c:pt idx="2208">
                  <c:v>2.7860288987430715</c:v>
                </c:pt>
                <c:pt idx="2209">
                  <c:v>2.7793851219869992</c:v>
                </c:pt>
                <c:pt idx="2210">
                  <c:v>2.7675446661964993</c:v>
                </c:pt>
                <c:pt idx="2211">
                  <c:v>2.7615067164322853</c:v>
                </c:pt>
                <c:pt idx="2212">
                  <c:v>2.7554687666680708</c:v>
                </c:pt>
                <c:pt idx="2213">
                  <c:v>2.7494308169038568</c:v>
                </c:pt>
                <c:pt idx="2214">
                  <c:v>2.7385563840274281</c:v>
                </c:pt>
                <c:pt idx="2215">
                  <c:v>2.7142052050819996</c:v>
                </c:pt>
                <c:pt idx="2216">
                  <c:v>2.6879939299951423</c:v>
                </c:pt>
                <c:pt idx="2217">
                  <c:v>2.6540921032414286</c:v>
                </c:pt>
                <c:pt idx="2218">
                  <c:v>2.6233481617330709</c:v>
                </c:pt>
                <c:pt idx="2219">
                  <c:v>2.5926042202247142</c:v>
                </c:pt>
                <c:pt idx="2220">
                  <c:v>2.5618602787163569</c:v>
                </c:pt>
                <c:pt idx="2221">
                  <c:v>2.5467831118063571</c:v>
                </c:pt>
                <c:pt idx="2222">
                  <c:v>2.5223075346874282</c:v>
                </c:pt>
                <c:pt idx="2223">
                  <c:v>2.5008073103120707</c:v>
                </c:pt>
                <c:pt idx="2224">
                  <c:v>2.4806677817997858</c:v>
                </c:pt>
                <c:pt idx="2225">
                  <c:v>2.4554550396125712</c:v>
                </c:pt>
                <c:pt idx="2226">
                  <c:v>2.4302422974253566</c:v>
                </c:pt>
                <c:pt idx="2227">
                  <c:v>2.4050295552381429</c:v>
                </c:pt>
                <c:pt idx="2228">
                  <c:v>2.3874702494362858</c:v>
                </c:pt>
                <c:pt idx="2229">
                  <c:v>2.3822332696720001</c:v>
                </c:pt>
                <c:pt idx="2230">
                  <c:v>2.3798616350195716</c:v>
                </c:pt>
                <c:pt idx="2231">
                  <c:v>2.3805940900574285</c:v>
                </c:pt>
                <c:pt idx="2232">
                  <c:v>2.3886409340474279</c:v>
                </c:pt>
                <c:pt idx="2233">
                  <c:v>2.3966877780374287</c:v>
                </c:pt>
                <c:pt idx="2234">
                  <c:v>2.404734622027429</c:v>
                </c:pt>
                <c:pt idx="2235">
                  <c:v>2.4103960895442857</c:v>
                </c:pt>
                <c:pt idx="2236">
                  <c:v>2.422825885136215</c:v>
                </c:pt>
                <c:pt idx="2237">
                  <c:v>2.4341744746702147</c:v>
                </c:pt>
                <c:pt idx="2238">
                  <c:v>2.4270098184312148</c:v>
                </c:pt>
                <c:pt idx="2239">
                  <c:v>2.4322084496339285</c:v>
                </c:pt>
                <c:pt idx="2240">
                  <c:v>2.4374070808366426</c:v>
                </c:pt>
                <c:pt idx="2241">
                  <c:v>2.4426057120393572</c:v>
                </c:pt>
                <c:pt idx="2242">
                  <c:v>2.4485363537352853</c:v>
                </c:pt>
                <c:pt idx="2243">
                  <c:v>2.4457771402760002</c:v>
                </c:pt>
                <c:pt idx="2244">
                  <c:v>2.4455847286752861</c:v>
                </c:pt>
                <c:pt idx="2245">
                  <c:v>2.4488347554930003</c:v>
                </c:pt>
                <c:pt idx="2246">
                  <c:v>2.4775584358528571</c:v>
                </c:pt>
                <c:pt idx="2247">
                  <c:v>2.5062821162127142</c:v>
                </c:pt>
                <c:pt idx="2248">
                  <c:v>2.5350057965725719</c:v>
                </c:pt>
                <c:pt idx="2249">
                  <c:v>2.5576462361729284</c:v>
                </c:pt>
                <c:pt idx="2250">
                  <c:v>2.5907729587435</c:v>
                </c:pt>
                <c:pt idx="2251">
                  <c:v>2.6362840281259281</c:v>
                </c:pt>
                <c:pt idx="2252">
                  <c:v>2.7005931006767137</c:v>
                </c:pt>
                <c:pt idx="2253">
                  <c:v>2.7662149457181426</c:v>
                </c:pt>
                <c:pt idx="2254">
                  <c:v>2.8318367907595707</c:v>
                </c:pt>
                <c:pt idx="2255">
                  <c:v>2.8974586358009988</c:v>
                </c:pt>
                <c:pt idx="2256">
                  <c:v>2.9682830532582853</c:v>
                </c:pt>
                <c:pt idx="2257">
                  <c:v>3.078314687856428</c:v>
                </c:pt>
                <c:pt idx="2258">
                  <c:v>3.1981486775685712</c:v>
                </c:pt>
                <c:pt idx="2259">
                  <c:v>3.2821539816500716</c:v>
                </c:pt>
                <c:pt idx="2260">
                  <c:v>3.3110583569295002</c:v>
                </c:pt>
                <c:pt idx="2261">
                  <c:v>3.3399627322089285</c:v>
                </c:pt>
                <c:pt idx="2262">
                  <c:v>3.3688671074883567</c:v>
                </c:pt>
                <c:pt idx="2263">
                  <c:v>3.4158693395158575</c:v>
                </c:pt>
                <c:pt idx="2264">
                  <c:v>3.4435127158148573</c:v>
                </c:pt>
                <c:pt idx="2265">
                  <c:v>3.4492377821897859</c:v>
                </c:pt>
                <c:pt idx="2266">
                  <c:v>3.4304246653090003</c:v>
                </c:pt>
                <c:pt idx="2267">
                  <c:v>3.4016301802319999</c:v>
                </c:pt>
                <c:pt idx="2268">
                  <c:v>3.372835695155</c:v>
                </c:pt>
                <c:pt idx="2269">
                  <c:v>3.3440412100779997</c:v>
                </c:pt>
                <c:pt idx="2270">
                  <c:v>3.3269782186195713</c:v>
                </c:pt>
                <c:pt idx="2271">
                  <c:v>3.2982456282229284</c:v>
                </c:pt>
                <c:pt idx="2272">
                  <c:v>3.2532199611326424</c:v>
                </c:pt>
                <c:pt idx="2273">
                  <c:v>3.2398773218060706</c:v>
                </c:pt>
                <c:pt idx="2274">
                  <c:v>3.2507000659382856</c:v>
                </c:pt>
                <c:pt idx="2275">
                  <c:v>3.2615228100705003</c:v>
                </c:pt>
                <c:pt idx="2276">
                  <c:v>3.2723455542027144</c:v>
                </c:pt>
                <c:pt idx="2277">
                  <c:v>3.2650282830348574</c:v>
                </c:pt>
                <c:pt idx="2278">
                  <c:v>3.2587030982694998</c:v>
                </c:pt>
                <c:pt idx="2279">
                  <c:v>3.2491778448216424</c:v>
                </c:pt>
                <c:pt idx="2280">
                  <c:v>3.2681411738959993</c:v>
                </c:pt>
                <c:pt idx="2281">
                  <c:v>3.285164510709857</c:v>
                </c:pt>
                <c:pt idx="2282">
                  <c:v>3.3021878475237147</c:v>
                </c:pt>
                <c:pt idx="2283">
                  <c:v>3.3192111843375716</c:v>
                </c:pt>
                <c:pt idx="2284">
                  <c:v>3.3205834391000719</c:v>
                </c:pt>
                <c:pt idx="2285">
                  <c:v>3.3001920969955001</c:v>
                </c:pt>
                <c:pt idx="2286">
                  <c:v>3.2716927284111432</c:v>
                </c:pt>
                <c:pt idx="2287">
                  <c:v>3.2587371185957141</c:v>
                </c:pt>
                <c:pt idx="2288">
                  <c:v>3.2441818235054996</c:v>
                </c:pt>
                <c:pt idx="2289">
                  <c:v>3.229626528415285</c:v>
                </c:pt>
                <c:pt idx="2290">
                  <c:v>3.2150712333250704</c:v>
                </c:pt>
                <c:pt idx="2291">
                  <c:v>3.2078953529222134</c:v>
                </c:pt>
                <c:pt idx="2292">
                  <c:v>3.2076114406974994</c:v>
                </c:pt>
                <c:pt idx="2293">
                  <c:v>3.2212560097082137</c:v>
                </c:pt>
                <c:pt idx="2294">
                  <c:v>3.2323485779025716</c:v>
                </c:pt>
                <c:pt idx="2295">
                  <c:v>3.2434679166138571</c:v>
                </c:pt>
                <c:pt idx="2296">
                  <c:v>3.2545872553251427</c:v>
                </c:pt>
                <c:pt idx="2297">
                  <c:v>3.2657065940364283</c:v>
                </c:pt>
                <c:pt idx="2298">
                  <c:v>3.2766792738821429</c:v>
                </c:pt>
                <c:pt idx="2299">
                  <c:v>3.2967393987354283</c:v>
                </c:pt>
                <c:pt idx="2300">
                  <c:v>3.335407641436571</c:v>
                </c:pt>
                <c:pt idx="2301">
                  <c:v>3.3664051947315707</c:v>
                </c:pt>
                <c:pt idx="2302">
                  <c:v>3.3972908863674998</c:v>
                </c:pt>
                <c:pt idx="2303">
                  <c:v>3.4281765780034283</c:v>
                </c:pt>
                <c:pt idx="2304">
                  <c:v>3.4590622696393574</c:v>
                </c:pt>
                <c:pt idx="2305">
                  <c:v>3.4813695472140718</c:v>
                </c:pt>
                <c:pt idx="2306">
                  <c:v>3.5030010494807859</c:v>
                </c:pt>
                <c:pt idx="2307">
                  <c:v>3.5368451375195713</c:v>
                </c:pt>
                <c:pt idx="2308">
                  <c:v>3.5580643732838575</c:v>
                </c:pt>
                <c:pt idx="2309">
                  <c:v>3.5898193438453569</c:v>
                </c:pt>
                <c:pt idx="2310">
                  <c:v>3.6215743144068568</c:v>
                </c:pt>
                <c:pt idx="2311">
                  <c:v>3.6533292849683567</c:v>
                </c:pt>
                <c:pt idx="2312">
                  <c:v>3.6783322065139283</c:v>
                </c:pt>
                <c:pt idx="2313">
                  <c:v>3.6909334199828563</c:v>
                </c:pt>
                <c:pt idx="2314">
                  <c:v>3.6913784716211429</c:v>
                </c:pt>
                <c:pt idx="2315">
                  <c:v>3.6845259859093575</c:v>
                </c:pt>
                <c:pt idx="2316">
                  <c:v>3.6776735001975718</c:v>
                </c:pt>
                <c:pt idx="2317">
                  <c:v>3.6708210144857856</c:v>
                </c:pt>
                <c:pt idx="2318">
                  <c:v>3.6639685287740003</c:v>
                </c:pt>
                <c:pt idx="2319">
                  <c:v>3.6507665594950716</c:v>
                </c:pt>
                <c:pt idx="2320">
                  <c:v>3.6269442329420718</c:v>
                </c:pt>
                <c:pt idx="2321">
                  <c:v>3.5769880154172857</c:v>
                </c:pt>
                <c:pt idx="2322">
                  <c:v>3.5399192514101432</c:v>
                </c:pt>
                <c:pt idx="2323">
                  <c:v>3.4900410282132865</c:v>
                </c:pt>
                <c:pt idx="2324">
                  <c:v>3.440162805016429</c:v>
                </c:pt>
                <c:pt idx="2325">
                  <c:v>3.3902845818195719</c:v>
                </c:pt>
                <c:pt idx="2326">
                  <c:v>3.3444460469823576</c:v>
                </c:pt>
                <c:pt idx="2327">
                  <c:v>3.2982760132212863</c:v>
                </c:pt>
                <c:pt idx="2328">
                  <c:v>3.263100583724786</c:v>
                </c:pt>
                <c:pt idx="2329">
                  <c:v>3.2231231237987141</c:v>
                </c:pt>
                <c:pt idx="2330">
                  <c:v>3.175112752700143</c:v>
                </c:pt>
                <c:pt idx="2331">
                  <c:v>3.1271023816015715</c:v>
                </c:pt>
                <c:pt idx="2332">
                  <c:v>3.0790920105030004</c:v>
                </c:pt>
                <c:pt idx="2333">
                  <c:v>3.0416083739905724</c:v>
                </c:pt>
                <c:pt idx="2334">
                  <c:v>3.0231282453152146</c:v>
                </c:pt>
                <c:pt idx="2335">
                  <c:v>3.022653517298429</c:v>
                </c:pt>
                <c:pt idx="2336">
                  <c:v>3.0108821037813569</c:v>
                </c:pt>
                <c:pt idx="2337">
                  <c:v>3.0053124186527858</c:v>
                </c:pt>
                <c:pt idx="2338">
                  <c:v>2.9997427335242142</c:v>
                </c:pt>
                <c:pt idx="2339">
                  <c:v>2.9941730483956421</c:v>
                </c:pt>
                <c:pt idx="2340">
                  <c:v>2.9966356283015712</c:v>
                </c:pt>
                <c:pt idx="2341">
                  <c:v>3.0137252892096424</c:v>
                </c:pt>
                <c:pt idx="2342">
                  <c:v>3.0335452452928569</c:v>
                </c:pt>
                <c:pt idx="2343">
                  <c:v>3.0633730153732857</c:v>
                </c:pt>
                <c:pt idx="2344">
                  <c:v>3.098998756815214</c:v>
                </c:pt>
                <c:pt idx="2345">
                  <c:v>3.405893709236</c:v>
                </c:pt>
                <c:pt idx="2346">
                  <c:v>3.405893709236</c:v>
                </c:pt>
                <c:pt idx="2347">
                  <c:v>3.405893709236</c:v>
                </c:pt>
                <c:pt idx="2348">
                  <c:v>3.3702632681689999</c:v>
                </c:pt>
                <c:pt idx="2349">
                  <c:v>3.4961145765519999</c:v>
                </c:pt>
                <c:pt idx="2350">
                  <c:v>3.5701226112560001</c:v>
                </c:pt>
                <c:pt idx="2351">
                  <c:v>3.6259990594680001</c:v>
                </c:pt>
                <c:pt idx="2352">
                  <c:v>3.6259990594680001</c:v>
                </c:pt>
                <c:pt idx="2353">
                  <c:v>3.6259990594680001</c:v>
                </c:pt>
                <c:pt idx="2354">
                  <c:v>3.776947082285</c:v>
                </c:pt>
                <c:pt idx="2355">
                  <c:v>3.9967840540630002</c:v>
                </c:pt>
                <c:pt idx="2356">
                  <c:v>4.0129211840250001</c:v>
                </c:pt>
                <c:pt idx="2357">
                  <c:v>3.9323783254440001</c:v>
                </c:pt>
                <c:pt idx="2358">
                  <c:v>3.6683235994090002</c:v>
                </c:pt>
                <c:pt idx="2359">
                  <c:v>3.6683235994090002</c:v>
                </c:pt>
                <c:pt idx="2360">
                  <c:v>3.6683235994090002</c:v>
                </c:pt>
                <c:pt idx="2361">
                  <c:v>3.697038726513</c:v>
                </c:pt>
                <c:pt idx="2362">
                  <c:v>3.5614406158950001</c:v>
                </c:pt>
                <c:pt idx="2363">
                  <c:v>3.289064340036</c:v>
                </c:pt>
                <c:pt idx="2364">
                  <c:v>3.1339943588170001</c:v>
                </c:pt>
                <c:pt idx="2365">
                  <c:v>3.1918321562859999</c:v>
                </c:pt>
                <c:pt idx="2366">
                  <c:v>3.1918321562859999</c:v>
                </c:pt>
                <c:pt idx="2367">
                  <c:v>3.1918321562859999</c:v>
                </c:pt>
                <c:pt idx="2368">
                  <c:v>3.20717409443</c:v>
                </c:pt>
                <c:pt idx="2369">
                  <c:v>3.3090361271300002</c:v>
                </c:pt>
                <c:pt idx="2370">
                  <c:v>3.4171093538249999</c:v>
                </c:pt>
                <c:pt idx="2371">
                  <c:v>3.4697287281850002</c:v>
                </c:pt>
                <c:pt idx="2372">
                  <c:v>3.6503810755130002</c:v>
                </c:pt>
                <c:pt idx="2373">
                  <c:v>3.6503810755130002</c:v>
                </c:pt>
                <c:pt idx="2374">
                  <c:v>3.6503810755130002</c:v>
                </c:pt>
                <c:pt idx="2375">
                  <c:v>3.5151525138080002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B9-4267-99C7-D8072C990ED7}"/>
            </c:ext>
          </c:extLst>
        </c:ser>
        <c:ser>
          <c:idx val="4"/>
          <c:order val="2"/>
          <c:tx>
            <c:strRef>
              <c:f>'איור 4 נתונים'!$J$3</c:f>
              <c:strCache>
                <c:ptCount val="1"/>
                <c:pt idx="0">
                  <c:v>החזאים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</c:numCache>
            </c:numRef>
          </c:cat>
          <c:val>
            <c:numRef>
              <c:f>'איור 4 נתונים'!$J$4:$J$4000</c:f>
              <c:numCache>
                <c:formatCode>0.000</c:formatCode>
                <c:ptCount val="3997"/>
                <c:pt idx="0">
                  <c:v>0.50998571428571415</c:v>
                </c:pt>
                <c:pt idx="1">
                  <c:v>0.5130499999999999</c:v>
                </c:pt>
                <c:pt idx="2">
                  <c:v>0.511242857142857</c:v>
                </c:pt>
                <c:pt idx="3">
                  <c:v>0.50716428571428562</c:v>
                </c:pt>
                <c:pt idx="4">
                  <c:v>0.50308571428571414</c:v>
                </c:pt>
                <c:pt idx="5">
                  <c:v>0.49900714285714276</c:v>
                </c:pt>
                <c:pt idx="6">
                  <c:v>0.49697142857142845</c:v>
                </c:pt>
                <c:pt idx="7">
                  <c:v>0.4949357142857142</c:v>
                </c:pt>
                <c:pt idx="8">
                  <c:v>0.49289999999999995</c:v>
                </c:pt>
                <c:pt idx="9">
                  <c:v>0.49034285714285708</c:v>
                </c:pt>
                <c:pt idx="10">
                  <c:v>0.48778571428571421</c:v>
                </c:pt>
                <c:pt idx="11">
                  <c:v>0.48522857142857134</c:v>
                </c:pt>
                <c:pt idx="12">
                  <c:v>0.48216428571428566</c:v>
                </c:pt>
                <c:pt idx="13">
                  <c:v>0.47909999999999997</c:v>
                </c:pt>
                <c:pt idx="14">
                  <c:v>0.47603571428571428</c:v>
                </c:pt>
                <c:pt idx="15">
                  <c:v>0.47297142857142865</c:v>
                </c:pt>
                <c:pt idx="16">
                  <c:v>0.45919285714285724</c:v>
                </c:pt>
                <c:pt idx="17">
                  <c:v>0.44706428571428575</c:v>
                </c:pt>
                <c:pt idx="18">
                  <c:v>0.43328571428571433</c:v>
                </c:pt>
                <c:pt idx="19">
                  <c:v>0.41950714285714286</c:v>
                </c:pt>
                <c:pt idx="20">
                  <c:v>0.40572857142857144</c:v>
                </c:pt>
                <c:pt idx="21">
                  <c:v>0.39194999999999997</c:v>
                </c:pt>
                <c:pt idx="22">
                  <c:v>0.37817142857142855</c:v>
                </c:pt>
                <c:pt idx="23">
                  <c:v>0.36695</c:v>
                </c:pt>
                <c:pt idx="24">
                  <c:v>0.35572857142857134</c:v>
                </c:pt>
                <c:pt idx="25">
                  <c:v>0.34450714285714279</c:v>
                </c:pt>
                <c:pt idx="26">
                  <c:v>0.33379285714285706</c:v>
                </c:pt>
                <c:pt idx="27">
                  <c:v>0.32307857142857133</c:v>
                </c:pt>
                <c:pt idx="28">
                  <c:v>0.31236428571428565</c:v>
                </c:pt>
                <c:pt idx="29">
                  <c:v>0.30164999999999992</c:v>
                </c:pt>
                <c:pt idx="30">
                  <c:v>0.30164999999999992</c:v>
                </c:pt>
                <c:pt idx="31">
                  <c:v>0.30050714285714275</c:v>
                </c:pt>
                <c:pt idx="32">
                  <c:v>0.30101428571428562</c:v>
                </c:pt>
                <c:pt idx="33">
                  <c:v>0.30152142857142855</c:v>
                </c:pt>
                <c:pt idx="34">
                  <c:v>0.30202857142857142</c:v>
                </c:pt>
                <c:pt idx="35">
                  <c:v>0.3025357142857143</c:v>
                </c:pt>
                <c:pt idx="36">
                  <c:v>0.30304285714285717</c:v>
                </c:pt>
                <c:pt idx="37">
                  <c:v>0.30355000000000004</c:v>
                </c:pt>
                <c:pt idx="38">
                  <c:v>0.30405714285714291</c:v>
                </c:pt>
                <c:pt idx="39">
                  <c:v>0.30456428571428573</c:v>
                </c:pt>
                <c:pt idx="40">
                  <c:v>0.3050714285714286</c:v>
                </c:pt>
                <c:pt idx="41">
                  <c:v>0.30557857142857142</c:v>
                </c:pt>
                <c:pt idx="42">
                  <c:v>0.30608571428571435</c:v>
                </c:pt>
                <c:pt idx="43">
                  <c:v>0.30659285714285722</c:v>
                </c:pt>
                <c:pt idx="44">
                  <c:v>0.30710000000000004</c:v>
                </c:pt>
                <c:pt idx="45">
                  <c:v>0.30710000000000004</c:v>
                </c:pt>
                <c:pt idx="46">
                  <c:v>0.31230714285714295</c:v>
                </c:pt>
                <c:pt idx="47">
                  <c:v>0.32059285714285718</c:v>
                </c:pt>
                <c:pt idx="48">
                  <c:v>0.32887857142857146</c:v>
                </c:pt>
                <c:pt idx="49">
                  <c:v>0.33716428571428569</c:v>
                </c:pt>
                <c:pt idx="50">
                  <c:v>0.34544999999999998</c:v>
                </c:pt>
                <c:pt idx="51">
                  <c:v>0.35373571428571421</c:v>
                </c:pt>
                <c:pt idx="52">
                  <c:v>0.36202142857142849</c:v>
                </c:pt>
                <c:pt idx="53">
                  <c:v>0.37030714285714278</c:v>
                </c:pt>
                <c:pt idx="54">
                  <c:v>0.37859285714285701</c:v>
                </c:pt>
                <c:pt idx="55">
                  <c:v>0.38687857142857135</c:v>
                </c:pt>
                <c:pt idx="56">
                  <c:v>0.39516428571428558</c:v>
                </c:pt>
                <c:pt idx="57">
                  <c:v>0.40344999999999992</c:v>
                </c:pt>
                <c:pt idx="58">
                  <c:v>0.41118571428571421</c:v>
                </c:pt>
                <c:pt idx="59">
                  <c:v>0.41837142857142851</c:v>
                </c:pt>
                <c:pt idx="60">
                  <c:v>0.42034999999999995</c:v>
                </c:pt>
                <c:pt idx="61">
                  <c:v>0.41924999999999996</c:v>
                </c:pt>
                <c:pt idx="62">
                  <c:v>0.41814999999999997</c:v>
                </c:pt>
                <c:pt idx="63">
                  <c:v>0.41705000000000003</c:v>
                </c:pt>
                <c:pt idx="64">
                  <c:v>0.41595000000000004</c:v>
                </c:pt>
                <c:pt idx="65">
                  <c:v>0.41485000000000005</c:v>
                </c:pt>
                <c:pt idx="66">
                  <c:v>0.41375000000000012</c:v>
                </c:pt>
                <c:pt idx="67">
                  <c:v>0.41265000000000013</c:v>
                </c:pt>
                <c:pt idx="68">
                  <c:v>0.41155000000000008</c:v>
                </c:pt>
                <c:pt idx="69">
                  <c:v>0.41045000000000009</c:v>
                </c:pt>
                <c:pt idx="70">
                  <c:v>0.40935000000000005</c:v>
                </c:pt>
                <c:pt idx="71">
                  <c:v>0.40825000000000011</c:v>
                </c:pt>
                <c:pt idx="72">
                  <c:v>0.40715000000000012</c:v>
                </c:pt>
                <c:pt idx="73">
                  <c:v>0.40660000000000013</c:v>
                </c:pt>
                <c:pt idx="74">
                  <c:v>0.40605000000000013</c:v>
                </c:pt>
                <c:pt idx="75">
                  <c:v>0.42157142857142871</c:v>
                </c:pt>
                <c:pt idx="76">
                  <c:v>0.43735000000000007</c:v>
                </c:pt>
                <c:pt idx="77">
                  <c:v>0.45312857142857155</c:v>
                </c:pt>
                <c:pt idx="78">
                  <c:v>0.46890714285714302</c:v>
                </c:pt>
                <c:pt idx="79">
                  <c:v>0.48468571428571444</c:v>
                </c:pt>
                <c:pt idx="80">
                  <c:v>0.50046428571428581</c:v>
                </c:pt>
                <c:pt idx="81">
                  <c:v>0.51624285714285734</c:v>
                </c:pt>
                <c:pt idx="82">
                  <c:v>0.53202142857142865</c:v>
                </c:pt>
                <c:pt idx="83">
                  <c:v>0.54780000000000018</c:v>
                </c:pt>
                <c:pt idx="84">
                  <c:v>0.5635785714285716</c:v>
                </c:pt>
                <c:pt idx="85">
                  <c:v>0.57935714285714301</c:v>
                </c:pt>
                <c:pt idx="86">
                  <c:v>0.59568571428571448</c:v>
                </c:pt>
                <c:pt idx="87">
                  <c:v>0.61201428571428595</c:v>
                </c:pt>
                <c:pt idx="88">
                  <c:v>0.62834285714285731</c:v>
                </c:pt>
                <c:pt idx="89">
                  <c:v>0.62860000000000027</c:v>
                </c:pt>
                <c:pt idx="90">
                  <c:v>0.62860000000000027</c:v>
                </c:pt>
                <c:pt idx="91">
                  <c:v>0.62860000000000027</c:v>
                </c:pt>
                <c:pt idx="92">
                  <c:v>0.62860000000000027</c:v>
                </c:pt>
                <c:pt idx="93">
                  <c:v>0.62808571428571447</c:v>
                </c:pt>
                <c:pt idx="94">
                  <c:v>0.62757142857142867</c:v>
                </c:pt>
                <c:pt idx="95">
                  <c:v>0.62705714285714287</c:v>
                </c:pt>
                <c:pt idx="96">
                  <c:v>0.62654285714285707</c:v>
                </c:pt>
                <c:pt idx="97">
                  <c:v>0.62602857142857127</c:v>
                </c:pt>
                <c:pt idx="98">
                  <c:v>0.62551428571428558</c:v>
                </c:pt>
                <c:pt idx="99">
                  <c:v>0.62499999999999978</c:v>
                </c:pt>
                <c:pt idx="100">
                  <c:v>0.62448571428571409</c:v>
                </c:pt>
                <c:pt idx="101">
                  <c:v>0.62397142857142829</c:v>
                </c:pt>
                <c:pt idx="102">
                  <c:v>0.6234571428571426</c:v>
                </c:pt>
                <c:pt idx="103">
                  <c:v>0.62294285714285691</c:v>
                </c:pt>
                <c:pt idx="104">
                  <c:v>0.62242857142857122</c:v>
                </c:pt>
                <c:pt idx="105">
                  <c:v>0.62191428571428542</c:v>
                </c:pt>
                <c:pt idx="106">
                  <c:v>0.62139999999999973</c:v>
                </c:pt>
                <c:pt idx="107">
                  <c:v>0.63336428571428549</c:v>
                </c:pt>
                <c:pt idx="108">
                  <c:v>0.6450999999999999</c:v>
                </c:pt>
                <c:pt idx="109">
                  <c:v>0.65452142857142837</c:v>
                </c:pt>
                <c:pt idx="110">
                  <c:v>0.66394285714285695</c:v>
                </c:pt>
                <c:pt idx="111">
                  <c:v>0.67336428571428564</c:v>
                </c:pt>
                <c:pt idx="112">
                  <c:v>0.68278571428571422</c:v>
                </c:pt>
                <c:pt idx="113">
                  <c:v>0.6922071428571428</c:v>
                </c:pt>
                <c:pt idx="114">
                  <c:v>0.70210714285714282</c:v>
                </c:pt>
                <c:pt idx="115">
                  <c:v>0.71200714285714284</c:v>
                </c:pt>
                <c:pt idx="116">
                  <c:v>0.72190714285714297</c:v>
                </c:pt>
                <c:pt idx="117">
                  <c:v>0.73180714285714288</c:v>
                </c:pt>
                <c:pt idx="118">
                  <c:v>0.7417071428571429</c:v>
                </c:pt>
                <c:pt idx="119">
                  <c:v>0.75160714285714281</c:v>
                </c:pt>
                <c:pt idx="120">
                  <c:v>0.76150714285714283</c:v>
                </c:pt>
                <c:pt idx="121">
                  <c:v>0.75944285714285709</c:v>
                </c:pt>
                <c:pt idx="122">
                  <c:v>0.75712857142857126</c:v>
                </c:pt>
                <c:pt idx="123">
                  <c:v>0.75712857142857126</c:v>
                </c:pt>
                <c:pt idx="124">
                  <c:v>0.75712857142857115</c:v>
                </c:pt>
                <c:pt idx="125">
                  <c:v>0.75712857142857115</c:v>
                </c:pt>
                <c:pt idx="126">
                  <c:v>0.75712857142857115</c:v>
                </c:pt>
                <c:pt idx="127">
                  <c:v>0.75712857142857126</c:v>
                </c:pt>
                <c:pt idx="128">
                  <c:v>0.75617857142857137</c:v>
                </c:pt>
                <c:pt idx="129">
                  <c:v>0.75522857142857158</c:v>
                </c:pt>
                <c:pt idx="130">
                  <c:v>0.75427857142857158</c:v>
                </c:pt>
                <c:pt idx="131">
                  <c:v>0.75332857142857168</c:v>
                </c:pt>
                <c:pt idx="132">
                  <c:v>0.75237857142857156</c:v>
                </c:pt>
                <c:pt idx="133">
                  <c:v>0.75142857142857156</c:v>
                </c:pt>
                <c:pt idx="134">
                  <c:v>0.75047857142857144</c:v>
                </c:pt>
                <c:pt idx="135">
                  <c:v>0.74952857142857154</c:v>
                </c:pt>
                <c:pt idx="136">
                  <c:v>0.7450714285714285</c:v>
                </c:pt>
                <c:pt idx="137">
                  <c:v>0.74185714285714266</c:v>
                </c:pt>
                <c:pt idx="138">
                  <c:v>0.73864285714285693</c:v>
                </c:pt>
                <c:pt idx="139">
                  <c:v>0.73542857142857121</c:v>
                </c:pt>
                <c:pt idx="140">
                  <c:v>0.7322142857142856</c:v>
                </c:pt>
                <c:pt idx="141">
                  <c:v>0.72899999999999987</c:v>
                </c:pt>
                <c:pt idx="142">
                  <c:v>0.72685714285714276</c:v>
                </c:pt>
                <c:pt idx="143">
                  <c:v>0.72471428571428564</c:v>
                </c:pt>
                <c:pt idx="144">
                  <c:v>0.72197142857142871</c:v>
                </c:pt>
                <c:pt idx="145">
                  <c:v>0.71922857142857144</c:v>
                </c:pt>
                <c:pt idx="146">
                  <c:v>0.71648571428571439</c:v>
                </c:pt>
                <c:pt idx="147">
                  <c:v>0.71374285714285712</c:v>
                </c:pt>
                <c:pt idx="148">
                  <c:v>0.71100000000000008</c:v>
                </c:pt>
                <c:pt idx="149">
                  <c:v>0.70986428571428584</c:v>
                </c:pt>
                <c:pt idx="150">
                  <c:v>0.71242142857142876</c:v>
                </c:pt>
                <c:pt idx="151">
                  <c:v>0.71325714285714292</c:v>
                </c:pt>
                <c:pt idx="152">
                  <c:v>0.71409285714285731</c:v>
                </c:pt>
                <c:pt idx="153">
                  <c:v>0.71492857142857169</c:v>
                </c:pt>
                <c:pt idx="154">
                  <c:v>0.71576428571428596</c:v>
                </c:pt>
                <c:pt idx="155">
                  <c:v>0.71660000000000024</c:v>
                </c:pt>
                <c:pt idx="156">
                  <c:v>0.71683571428571446</c:v>
                </c:pt>
                <c:pt idx="157">
                  <c:v>0.71707142857142869</c:v>
                </c:pt>
                <c:pt idx="158">
                  <c:v>0.71790714285714297</c:v>
                </c:pt>
                <c:pt idx="159">
                  <c:v>0.71874285714285713</c:v>
                </c:pt>
                <c:pt idx="160">
                  <c:v>0.7195785714285714</c:v>
                </c:pt>
                <c:pt idx="161">
                  <c:v>0.72041428571428567</c:v>
                </c:pt>
                <c:pt idx="162">
                  <c:v>0.72125000000000006</c:v>
                </c:pt>
                <c:pt idx="163">
                  <c:v>0.7204785714285713</c:v>
                </c:pt>
                <c:pt idx="164">
                  <c:v>0.72</c:v>
                </c:pt>
                <c:pt idx="165">
                  <c:v>0.7204785714285713</c:v>
                </c:pt>
                <c:pt idx="166">
                  <c:v>0.72095714285714263</c:v>
                </c:pt>
                <c:pt idx="167">
                  <c:v>0.73316428571428549</c:v>
                </c:pt>
                <c:pt idx="168">
                  <c:v>0.74537142857142846</c:v>
                </c:pt>
                <c:pt idx="169">
                  <c:v>0.75757857142857143</c:v>
                </c:pt>
                <c:pt idx="170">
                  <c:v>0.76507857142857127</c:v>
                </c:pt>
                <c:pt idx="171">
                  <c:v>0.77189285714285716</c:v>
                </c:pt>
                <c:pt idx="172">
                  <c:v>0.77870714285714282</c:v>
                </c:pt>
                <c:pt idx="173">
                  <c:v>0.78552142857142859</c:v>
                </c:pt>
                <c:pt idx="174">
                  <c:v>0.7893285714285716</c:v>
                </c:pt>
                <c:pt idx="175">
                  <c:v>0.7931357142857145</c:v>
                </c:pt>
                <c:pt idx="176">
                  <c:v>0.7969428571428574</c:v>
                </c:pt>
                <c:pt idx="177">
                  <c:v>0.80075000000000041</c:v>
                </c:pt>
                <c:pt idx="178">
                  <c:v>0.80455714285714319</c:v>
                </c:pt>
                <c:pt idx="179">
                  <c:v>0.80788571428571465</c:v>
                </c:pt>
                <c:pt idx="180">
                  <c:v>0.811214285714286</c:v>
                </c:pt>
                <c:pt idx="181">
                  <c:v>0.80329285714285725</c:v>
                </c:pt>
                <c:pt idx="182">
                  <c:v>0.79537142857142851</c:v>
                </c:pt>
                <c:pt idx="183">
                  <c:v>0.78744999999999987</c:v>
                </c:pt>
                <c:pt idx="184">
                  <c:v>0.78375714285714271</c:v>
                </c:pt>
                <c:pt idx="185">
                  <c:v>0.78075000000000006</c:v>
                </c:pt>
                <c:pt idx="186">
                  <c:v>0.77822142857142862</c:v>
                </c:pt>
                <c:pt idx="187">
                  <c:v>0.77569285714285718</c:v>
                </c:pt>
                <c:pt idx="188">
                  <c:v>0.77617142857142851</c:v>
                </c:pt>
                <c:pt idx="189">
                  <c:v>0.77664999999999984</c:v>
                </c:pt>
                <c:pt idx="190">
                  <c:v>0.77712857142857128</c:v>
                </c:pt>
                <c:pt idx="191">
                  <c:v>0.77760714285714272</c:v>
                </c:pt>
                <c:pt idx="192">
                  <c:v>0.77808571428571416</c:v>
                </c:pt>
                <c:pt idx="193">
                  <c:v>0.7785642857142856</c:v>
                </c:pt>
                <c:pt idx="194">
                  <c:v>0.77904285714285704</c:v>
                </c:pt>
                <c:pt idx="195">
                  <c:v>0.77904285714285704</c:v>
                </c:pt>
                <c:pt idx="196">
                  <c:v>0.77904285714285704</c:v>
                </c:pt>
                <c:pt idx="197">
                  <c:v>0.77904285714285704</c:v>
                </c:pt>
                <c:pt idx="198">
                  <c:v>0.7803000000000001</c:v>
                </c:pt>
                <c:pt idx="199">
                  <c:v>0.78000714285714301</c:v>
                </c:pt>
                <c:pt idx="200">
                  <c:v>0.77923571428571436</c:v>
                </c:pt>
                <c:pt idx="201">
                  <c:v>0.77846428571428572</c:v>
                </c:pt>
                <c:pt idx="202">
                  <c:v>0.77769285714285719</c:v>
                </c:pt>
                <c:pt idx="203">
                  <c:v>0.77692142857142854</c:v>
                </c:pt>
                <c:pt idx="204">
                  <c:v>0.77615000000000001</c:v>
                </c:pt>
                <c:pt idx="205">
                  <c:v>0.77537857142857125</c:v>
                </c:pt>
                <c:pt idx="206">
                  <c:v>0.77296428571428566</c:v>
                </c:pt>
                <c:pt idx="207">
                  <c:v>0.77054999999999996</c:v>
                </c:pt>
                <c:pt idx="208">
                  <c:v>0.76813571428571414</c:v>
                </c:pt>
                <c:pt idx="209">
                  <c:v>0.7629285714285714</c:v>
                </c:pt>
                <c:pt idx="210">
                  <c:v>0.75772142857142855</c:v>
                </c:pt>
                <c:pt idx="211">
                  <c:v>0.75251428571428569</c:v>
                </c:pt>
                <c:pt idx="212">
                  <c:v>0.74652857142857154</c:v>
                </c:pt>
                <c:pt idx="213">
                  <c:v>0.73920714285714284</c:v>
                </c:pt>
                <c:pt idx="214">
                  <c:v>0.73140714285714292</c:v>
                </c:pt>
                <c:pt idx="215">
                  <c:v>0.72360714285714278</c:v>
                </c:pt>
                <c:pt idx="216">
                  <c:v>0.71580714285714275</c:v>
                </c:pt>
                <c:pt idx="217">
                  <c:v>0.70800714285714272</c:v>
                </c:pt>
                <c:pt idx="218">
                  <c:v>0.70020714285714281</c:v>
                </c:pt>
                <c:pt idx="219">
                  <c:v>0.69240714285714289</c:v>
                </c:pt>
                <c:pt idx="220">
                  <c:v>0.68625000000000003</c:v>
                </c:pt>
                <c:pt idx="221">
                  <c:v>0.68009285714285717</c:v>
                </c:pt>
                <c:pt idx="222">
                  <c:v>0.6739357142857143</c:v>
                </c:pt>
                <c:pt idx="223">
                  <c:v>0.6705714285714286</c:v>
                </c:pt>
                <c:pt idx="224">
                  <c:v>0.667207142857143</c:v>
                </c:pt>
                <c:pt idx="225">
                  <c:v>0.66384285714285718</c:v>
                </c:pt>
                <c:pt idx="226">
                  <c:v>0.66047857142857147</c:v>
                </c:pt>
                <c:pt idx="227">
                  <c:v>0.66</c:v>
                </c:pt>
                <c:pt idx="228">
                  <c:v>0.65452142857142859</c:v>
                </c:pt>
                <c:pt idx="229">
                  <c:v>0.64768571428571431</c:v>
                </c:pt>
                <c:pt idx="230">
                  <c:v>0.64085000000000003</c:v>
                </c:pt>
                <c:pt idx="231">
                  <c:v>0.63401428571428575</c:v>
                </c:pt>
                <c:pt idx="232">
                  <c:v>0.62717857142857147</c:v>
                </c:pt>
                <c:pt idx="233">
                  <c:v>0.6203428571428572</c:v>
                </c:pt>
                <c:pt idx="234">
                  <c:v>0.61350714285714292</c:v>
                </c:pt>
                <c:pt idx="235">
                  <c:v>0.60667142857142864</c:v>
                </c:pt>
                <c:pt idx="236">
                  <c:v>0.59983571428571447</c:v>
                </c:pt>
                <c:pt idx="237">
                  <c:v>0.59300000000000008</c:v>
                </c:pt>
                <c:pt idx="238">
                  <c:v>0.58616428571428592</c:v>
                </c:pt>
                <c:pt idx="239">
                  <c:v>0.57932857142857153</c:v>
                </c:pt>
                <c:pt idx="240">
                  <c:v>0.57249285714285736</c:v>
                </c:pt>
                <c:pt idx="241">
                  <c:v>0.56565714285714308</c:v>
                </c:pt>
                <c:pt idx="242">
                  <c:v>0.56430000000000013</c:v>
                </c:pt>
                <c:pt idx="243">
                  <c:v>0.56430000000000013</c:v>
                </c:pt>
                <c:pt idx="244">
                  <c:v>0.56430000000000013</c:v>
                </c:pt>
                <c:pt idx="245">
                  <c:v>0.56430000000000013</c:v>
                </c:pt>
                <c:pt idx="246">
                  <c:v>0.56430000000000013</c:v>
                </c:pt>
                <c:pt idx="247">
                  <c:v>0.5649428571428573</c:v>
                </c:pt>
                <c:pt idx="248">
                  <c:v>0.56558571428571436</c:v>
                </c:pt>
                <c:pt idx="249">
                  <c:v>0.56622857142857153</c:v>
                </c:pt>
                <c:pt idx="250">
                  <c:v>0.56687142857142858</c:v>
                </c:pt>
                <c:pt idx="251">
                  <c:v>0.56751428571428575</c:v>
                </c:pt>
                <c:pt idx="252">
                  <c:v>0.56815714285714281</c:v>
                </c:pt>
                <c:pt idx="253">
                  <c:v>0.56879999999999986</c:v>
                </c:pt>
                <c:pt idx="254">
                  <c:v>0.56944285714285703</c:v>
                </c:pt>
                <c:pt idx="255">
                  <c:v>0.5700857142857142</c:v>
                </c:pt>
                <c:pt idx="256">
                  <c:v>0.5712071428571428</c:v>
                </c:pt>
                <c:pt idx="257">
                  <c:v>0.57232857142857141</c:v>
                </c:pt>
                <c:pt idx="258">
                  <c:v>0.57345000000000002</c:v>
                </c:pt>
                <c:pt idx="259">
                  <c:v>0.57457142857142851</c:v>
                </c:pt>
                <c:pt idx="260">
                  <c:v>0.57569285714285712</c:v>
                </c:pt>
                <c:pt idx="261">
                  <c:v>0.58974285714285724</c:v>
                </c:pt>
                <c:pt idx="262">
                  <c:v>0.59944285714285717</c:v>
                </c:pt>
                <c:pt idx="263">
                  <c:v>0.60515714285714295</c:v>
                </c:pt>
                <c:pt idx="264">
                  <c:v>0.61087142857142862</c:v>
                </c:pt>
                <c:pt idx="265">
                  <c:v>0.6165857142857144</c:v>
                </c:pt>
                <c:pt idx="266">
                  <c:v>0.62230000000000008</c:v>
                </c:pt>
                <c:pt idx="267">
                  <c:v>0.62801428571428564</c:v>
                </c:pt>
                <c:pt idx="268">
                  <c:v>0.63372857142857142</c:v>
                </c:pt>
                <c:pt idx="269">
                  <c:v>0.63897142857142852</c:v>
                </c:pt>
                <c:pt idx="270">
                  <c:v>0.6437357142857143</c:v>
                </c:pt>
                <c:pt idx="271">
                  <c:v>0.64849999999999974</c:v>
                </c:pt>
                <c:pt idx="272">
                  <c:v>0.65326428571428552</c:v>
                </c:pt>
                <c:pt idx="273">
                  <c:v>0.6580285714285713</c:v>
                </c:pt>
                <c:pt idx="274">
                  <c:v>0.66279285714285707</c:v>
                </c:pt>
                <c:pt idx="275">
                  <c:v>0.65398571428571428</c:v>
                </c:pt>
                <c:pt idx="276">
                  <c:v>0.64952857142857134</c:v>
                </c:pt>
                <c:pt idx="277">
                  <c:v>0.64905714285714289</c:v>
                </c:pt>
                <c:pt idx="278">
                  <c:v>0.64858571428571443</c:v>
                </c:pt>
                <c:pt idx="279">
                  <c:v>0.64906428571428576</c:v>
                </c:pt>
                <c:pt idx="280">
                  <c:v>0.6495428571428572</c:v>
                </c:pt>
                <c:pt idx="281">
                  <c:v>0.65002142857142864</c:v>
                </c:pt>
                <c:pt idx="282">
                  <c:v>0.65050000000000008</c:v>
                </c:pt>
                <c:pt idx="283">
                  <c:v>0.65144999999999997</c:v>
                </c:pt>
                <c:pt idx="284">
                  <c:v>0.65240000000000009</c:v>
                </c:pt>
                <c:pt idx="285">
                  <c:v>0.65334999999999999</c:v>
                </c:pt>
                <c:pt idx="286">
                  <c:v>0.6543000000000001</c:v>
                </c:pt>
                <c:pt idx="287">
                  <c:v>0.65525</c:v>
                </c:pt>
                <c:pt idx="288">
                  <c:v>0.65620000000000012</c:v>
                </c:pt>
                <c:pt idx="289">
                  <c:v>0.65715000000000001</c:v>
                </c:pt>
                <c:pt idx="290">
                  <c:v>0.65810000000000013</c:v>
                </c:pt>
                <c:pt idx="291">
                  <c:v>0.65884285714285717</c:v>
                </c:pt>
                <c:pt idx="292">
                  <c:v>0.65958571428571433</c:v>
                </c:pt>
                <c:pt idx="293">
                  <c:v>0.65937857142857148</c:v>
                </c:pt>
                <c:pt idx="294">
                  <c:v>0.65917142857142863</c:v>
                </c:pt>
                <c:pt idx="295">
                  <c:v>0.65896428571428578</c:v>
                </c:pt>
                <c:pt idx="296">
                  <c:v>0.65875714285714282</c:v>
                </c:pt>
                <c:pt idx="297">
                  <c:v>0.65854999999999997</c:v>
                </c:pt>
                <c:pt idx="298">
                  <c:v>0.65686428571428568</c:v>
                </c:pt>
                <c:pt idx="299">
                  <c:v>0.65422857142857127</c:v>
                </c:pt>
                <c:pt idx="300">
                  <c:v>0.65159285714285708</c:v>
                </c:pt>
                <c:pt idx="301">
                  <c:v>0.6489571428571429</c:v>
                </c:pt>
                <c:pt idx="302">
                  <c:v>0.6463214285714286</c:v>
                </c:pt>
                <c:pt idx="303">
                  <c:v>0.64368571428571442</c:v>
                </c:pt>
                <c:pt idx="304">
                  <c:v>0.6410499999999999</c:v>
                </c:pt>
                <c:pt idx="305">
                  <c:v>0.6391714285714285</c:v>
                </c:pt>
                <c:pt idx="306">
                  <c:v>0.63729285714285722</c:v>
                </c:pt>
                <c:pt idx="307">
                  <c:v>0.63541428571428582</c:v>
                </c:pt>
                <c:pt idx="308">
                  <c:v>0.63353571428571431</c:v>
                </c:pt>
                <c:pt idx="309">
                  <c:v>0.63165714285714281</c:v>
                </c:pt>
                <c:pt idx="310">
                  <c:v>0.62977857142857141</c:v>
                </c:pt>
                <c:pt idx="311">
                  <c:v>0.62790000000000001</c:v>
                </c:pt>
                <c:pt idx="312">
                  <c:v>0.62695000000000001</c:v>
                </c:pt>
                <c:pt idx="313">
                  <c:v>0.62695000000000001</c:v>
                </c:pt>
                <c:pt idx="314">
                  <c:v>0.62695000000000001</c:v>
                </c:pt>
                <c:pt idx="315">
                  <c:v>0.62695000000000001</c:v>
                </c:pt>
                <c:pt idx="316">
                  <c:v>0.62695000000000001</c:v>
                </c:pt>
                <c:pt idx="317">
                  <c:v>0.62639999999999996</c:v>
                </c:pt>
                <c:pt idx="318">
                  <c:v>0.62640000000000007</c:v>
                </c:pt>
                <c:pt idx="319">
                  <c:v>0.62585000000000002</c:v>
                </c:pt>
                <c:pt idx="320">
                  <c:v>0.63793571428571438</c:v>
                </c:pt>
                <c:pt idx="321">
                  <c:v>0.64287857142857141</c:v>
                </c:pt>
                <c:pt idx="322">
                  <c:v>0.64782142857142855</c:v>
                </c:pt>
                <c:pt idx="323">
                  <c:v>0.65276428571428569</c:v>
                </c:pt>
                <c:pt idx="324">
                  <c:v>0.65770714285714271</c:v>
                </c:pt>
                <c:pt idx="325">
                  <c:v>0.66264999999999996</c:v>
                </c:pt>
                <c:pt idx="326">
                  <c:v>0.66814285714285704</c:v>
                </c:pt>
                <c:pt idx="327">
                  <c:v>0.67363571428571423</c:v>
                </c:pt>
                <c:pt idx="328">
                  <c:v>0.67912857142857141</c:v>
                </c:pt>
                <c:pt idx="329">
                  <c:v>0.6846214285714286</c:v>
                </c:pt>
                <c:pt idx="330">
                  <c:v>0.69011428571428568</c:v>
                </c:pt>
                <c:pt idx="331">
                  <c:v>0.69615714285714281</c:v>
                </c:pt>
                <c:pt idx="332">
                  <c:v>0.70165</c:v>
                </c:pt>
                <c:pt idx="333">
                  <c:v>0.70666428571428586</c:v>
                </c:pt>
                <c:pt idx="334">
                  <c:v>0.6990428571428573</c:v>
                </c:pt>
                <c:pt idx="335">
                  <c:v>0.69809285714285729</c:v>
                </c:pt>
                <c:pt idx="336">
                  <c:v>0.69714285714285729</c:v>
                </c:pt>
                <c:pt idx="337">
                  <c:v>0.69619285714285717</c:v>
                </c:pt>
                <c:pt idx="338">
                  <c:v>0.69476428571428561</c:v>
                </c:pt>
                <c:pt idx="339">
                  <c:v>0.69333571428571428</c:v>
                </c:pt>
                <c:pt idx="340">
                  <c:v>0.69190714285714283</c:v>
                </c:pt>
                <c:pt idx="341">
                  <c:v>0.69047857142857139</c:v>
                </c:pt>
                <c:pt idx="342">
                  <c:v>0.68904999999999994</c:v>
                </c:pt>
                <c:pt idx="343">
                  <c:v>0.68762142857142838</c:v>
                </c:pt>
                <c:pt idx="344">
                  <c:v>0.68619285714285705</c:v>
                </c:pt>
                <c:pt idx="345">
                  <c:v>0.68428571428571416</c:v>
                </c:pt>
                <c:pt idx="346">
                  <c:v>0.68237857142857128</c:v>
                </c:pt>
                <c:pt idx="347">
                  <c:v>0.68094999999999983</c:v>
                </c:pt>
                <c:pt idx="348">
                  <c:v>0.67952142857142839</c:v>
                </c:pt>
                <c:pt idx="349">
                  <c:v>0.67856428571428562</c:v>
                </c:pt>
                <c:pt idx="350">
                  <c:v>0.67760714285714285</c:v>
                </c:pt>
                <c:pt idx="351">
                  <c:v>0.67664999999999986</c:v>
                </c:pt>
                <c:pt idx="352">
                  <c:v>0.67307857142857153</c:v>
                </c:pt>
                <c:pt idx="353">
                  <c:v>0.67285714285714293</c:v>
                </c:pt>
                <c:pt idx="354">
                  <c:v>0.67263571428571445</c:v>
                </c:pt>
                <c:pt idx="355">
                  <c:v>0.67151428571428595</c:v>
                </c:pt>
                <c:pt idx="356">
                  <c:v>0.67039285714285735</c:v>
                </c:pt>
                <c:pt idx="357">
                  <c:v>0.66927142857142885</c:v>
                </c:pt>
                <c:pt idx="358">
                  <c:v>0.66815000000000013</c:v>
                </c:pt>
                <c:pt idx="359">
                  <c:v>0.66699285714285728</c:v>
                </c:pt>
                <c:pt idx="360">
                  <c:v>0.66583571428571431</c:v>
                </c:pt>
                <c:pt idx="361">
                  <c:v>0.66417142857142852</c:v>
                </c:pt>
                <c:pt idx="362">
                  <c:v>0.66250714285714274</c:v>
                </c:pt>
                <c:pt idx="363">
                  <c:v>0.66084285714285707</c:v>
                </c:pt>
                <c:pt idx="364">
                  <c:v>0.6591785714285715</c:v>
                </c:pt>
                <c:pt idx="365">
                  <c:v>0.65751428571428583</c:v>
                </c:pt>
                <c:pt idx="366">
                  <c:v>0.65944999999999998</c:v>
                </c:pt>
                <c:pt idx="367">
                  <c:v>0.65803571428571439</c:v>
                </c:pt>
                <c:pt idx="368">
                  <c:v>0.65662142857142869</c:v>
                </c:pt>
                <c:pt idx="369">
                  <c:v>0.65610714285714289</c:v>
                </c:pt>
                <c:pt idx="370">
                  <c:v>0.6555928571428572</c:v>
                </c:pt>
                <c:pt idx="371">
                  <c:v>0.6550785714285714</c:v>
                </c:pt>
                <c:pt idx="372">
                  <c:v>0.6545642857142856</c:v>
                </c:pt>
                <c:pt idx="373">
                  <c:v>0.6545642857142856</c:v>
                </c:pt>
                <c:pt idx="374">
                  <c:v>0.6545642857142856</c:v>
                </c:pt>
                <c:pt idx="375">
                  <c:v>0.65507142857142853</c:v>
                </c:pt>
                <c:pt idx="376">
                  <c:v>0.65557857142857134</c:v>
                </c:pt>
                <c:pt idx="377">
                  <c:v>0.65659999999999996</c:v>
                </c:pt>
                <c:pt idx="378">
                  <c:v>0.65762142857142858</c:v>
                </c:pt>
                <c:pt idx="379">
                  <c:v>0.6586428571428572</c:v>
                </c:pt>
                <c:pt idx="380">
                  <c:v>0.65915714285714277</c:v>
                </c:pt>
                <c:pt idx="381">
                  <c:v>0.6594714285714286</c:v>
                </c:pt>
                <c:pt idx="382">
                  <c:v>0.6597857142857142</c:v>
                </c:pt>
                <c:pt idx="383">
                  <c:v>0.66080714285714282</c:v>
                </c:pt>
                <c:pt idx="384">
                  <c:v>0.66182857142857132</c:v>
                </c:pt>
                <c:pt idx="385">
                  <c:v>0.66284999999999994</c:v>
                </c:pt>
                <c:pt idx="386">
                  <c:v>0.66387142857142856</c:v>
                </c:pt>
                <c:pt idx="387">
                  <c:v>0.66407857142857141</c:v>
                </c:pt>
                <c:pt idx="388">
                  <c:v>0.66428571428571437</c:v>
                </c:pt>
                <c:pt idx="389">
                  <c:v>0.66449285714285722</c:v>
                </c:pt>
                <c:pt idx="390">
                  <c:v>0.66422142857142863</c:v>
                </c:pt>
                <c:pt idx="391">
                  <c:v>0.66343571428571446</c:v>
                </c:pt>
                <c:pt idx="392">
                  <c:v>0.66265000000000007</c:v>
                </c:pt>
                <c:pt idx="393">
                  <c:v>0.66186428571428568</c:v>
                </c:pt>
                <c:pt idx="394">
                  <c:v>0.66107857142857152</c:v>
                </c:pt>
                <c:pt idx="395">
                  <c:v>0.6604928571428571</c:v>
                </c:pt>
                <c:pt idx="396">
                  <c:v>0.6599071428571428</c:v>
                </c:pt>
                <c:pt idx="397">
                  <c:v>0.65861428571428571</c:v>
                </c:pt>
                <c:pt idx="398">
                  <c:v>0.6573214285714285</c:v>
                </c:pt>
                <c:pt idx="399">
                  <c:v>0.65602857142857129</c:v>
                </c:pt>
                <c:pt idx="400">
                  <c:v>0.65473571428571409</c:v>
                </c:pt>
                <c:pt idx="401">
                  <c:v>0.65425714285714265</c:v>
                </c:pt>
                <c:pt idx="402">
                  <c:v>0.65377857142857132</c:v>
                </c:pt>
                <c:pt idx="403">
                  <c:v>0.65329999999999988</c:v>
                </c:pt>
                <c:pt idx="404">
                  <c:v>0.65282857142857131</c:v>
                </c:pt>
                <c:pt idx="405">
                  <c:v>0.6509285714285713</c:v>
                </c:pt>
                <c:pt idx="406">
                  <c:v>0.64902857142857129</c:v>
                </c:pt>
                <c:pt idx="407">
                  <c:v>0.64712857142857128</c:v>
                </c:pt>
                <c:pt idx="408">
                  <c:v>0.64427142857142849</c:v>
                </c:pt>
                <c:pt idx="409">
                  <c:v>0.6414142857142856</c:v>
                </c:pt>
                <c:pt idx="410">
                  <c:v>0.63855714285714271</c:v>
                </c:pt>
                <c:pt idx="411">
                  <c:v>0.63569999999999993</c:v>
                </c:pt>
                <c:pt idx="412">
                  <c:v>0.62994285714285692</c:v>
                </c:pt>
                <c:pt idx="413">
                  <c:v>0.62418571428571412</c:v>
                </c:pt>
                <c:pt idx="414">
                  <c:v>0.61842857142857144</c:v>
                </c:pt>
                <c:pt idx="415">
                  <c:v>0.61104999999999998</c:v>
                </c:pt>
                <c:pt idx="416">
                  <c:v>0.60367142857142853</c:v>
                </c:pt>
                <c:pt idx="417">
                  <c:v>0.59629285714285718</c:v>
                </c:pt>
                <c:pt idx="418">
                  <c:v>0.58938571428571429</c:v>
                </c:pt>
                <c:pt idx="419">
                  <c:v>0.58390714285714285</c:v>
                </c:pt>
                <c:pt idx="420">
                  <c:v>0.5784285714285714</c:v>
                </c:pt>
                <c:pt idx="421">
                  <c:v>0.57294999999999996</c:v>
                </c:pt>
                <c:pt idx="422">
                  <c:v>0.56842857142857128</c:v>
                </c:pt>
                <c:pt idx="423">
                  <c:v>0.56237857142857128</c:v>
                </c:pt>
                <c:pt idx="424">
                  <c:v>0.55380714285714272</c:v>
                </c:pt>
                <c:pt idx="425">
                  <c:v>0.54523571428571416</c:v>
                </c:pt>
                <c:pt idx="426">
                  <c:v>0.53956428571428561</c:v>
                </c:pt>
                <c:pt idx="427">
                  <c:v>0.53389285714285706</c:v>
                </c:pt>
                <c:pt idx="428">
                  <c:v>0.5282214285714284</c:v>
                </c:pt>
                <c:pt idx="429">
                  <c:v>0.52369999999999983</c:v>
                </c:pt>
                <c:pt idx="430">
                  <c:v>0.51917857142857127</c:v>
                </c:pt>
                <c:pt idx="431">
                  <c:v>0.51417857142857137</c:v>
                </c:pt>
                <c:pt idx="432">
                  <c:v>0.50917857142857137</c:v>
                </c:pt>
                <c:pt idx="433">
                  <c:v>0.50370000000000004</c:v>
                </c:pt>
                <c:pt idx="434">
                  <c:v>0.49822142857142865</c:v>
                </c:pt>
                <c:pt idx="435">
                  <c:v>0.4927428571428572</c:v>
                </c:pt>
                <c:pt idx="436">
                  <c:v>0.48726428571428571</c:v>
                </c:pt>
                <c:pt idx="437">
                  <c:v>0.48284285714285718</c:v>
                </c:pt>
                <c:pt idx="438">
                  <c:v>0.47951428571428573</c:v>
                </c:pt>
                <c:pt idx="439">
                  <c:v>0.47618571428571427</c:v>
                </c:pt>
                <c:pt idx="440">
                  <c:v>0.46402857142857146</c:v>
                </c:pt>
                <c:pt idx="441">
                  <c:v>0.45187142857142859</c:v>
                </c:pt>
                <c:pt idx="442">
                  <c:v>0.43971428571428578</c:v>
                </c:pt>
                <c:pt idx="443">
                  <c:v>0.42740000000000006</c:v>
                </c:pt>
                <c:pt idx="444">
                  <c:v>0.41508571428571439</c:v>
                </c:pt>
                <c:pt idx="445">
                  <c:v>0.40325000000000005</c:v>
                </c:pt>
                <c:pt idx="446">
                  <c:v>0.3929428571428572</c:v>
                </c:pt>
                <c:pt idx="447">
                  <c:v>0.3831142857142858</c:v>
                </c:pt>
                <c:pt idx="448">
                  <c:v>0.37328571428571433</c:v>
                </c:pt>
                <c:pt idx="449">
                  <c:v>0.36345714285714292</c:v>
                </c:pt>
                <c:pt idx="450">
                  <c:v>0.35362857142857151</c:v>
                </c:pt>
                <c:pt idx="451">
                  <c:v>0.34529285714285718</c:v>
                </c:pt>
                <c:pt idx="452">
                  <c:v>0.33838571428571429</c:v>
                </c:pt>
                <c:pt idx="453">
                  <c:v>0.3314785714285714</c:v>
                </c:pt>
                <c:pt idx="454">
                  <c:v>0.33340000000000003</c:v>
                </c:pt>
                <c:pt idx="455">
                  <c:v>0.3353214285714286</c:v>
                </c:pt>
                <c:pt idx="456">
                  <c:v>0.33724285714285712</c:v>
                </c:pt>
                <c:pt idx="457">
                  <c:v>0.33979285714285712</c:v>
                </c:pt>
                <c:pt idx="458">
                  <c:v>0.34234285714285712</c:v>
                </c:pt>
                <c:pt idx="459">
                  <c:v>0.34489285714285717</c:v>
                </c:pt>
                <c:pt idx="460">
                  <c:v>0.34591428571428567</c:v>
                </c:pt>
                <c:pt idx="461">
                  <c:v>0.34795714285714291</c:v>
                </c:pt>
                <c:pt idx="462">
                  <c:v>0.35000000000000003</c:v>
                </c:pt>
                <c:pt idx="463">
                  <c:v>0.35204285714285716</c:v>
                </c:pt>
                <c:pt idx="464">
                  <c:v>0.35408571428571428</c:v>
                </c:pt>
                <c:pt idx="465">
                  <c:v>0.3551071428571429</c:v>
                </c:pt>
                <c:pt idx="466">
                  <c:v>0.35612857142857146</c:v>
                </c:pt>
                <c:pt idx="467">
                  <c:v>0.35715000000000002</c:v>
                </c:pt>
                <c:pt idx="468">
                  <c:v>0.35817142857142859</c:v>
                </c:pt>
                <c:pt idx="469">
                  <c:v>0.3591928571428572</c:v>
                </c:pt>
                <c:pt idx="470">
                  <c:v>0.36021428571428571</c:v>
                </c:pt>
                <c:pt idx="471">
                  <c:v>0.36123571428571433</c:v>
                </c:pt>
                <c:pt idx="472">
                  <c:v>0.36225714285714289</c:v>
                </c:pt>
                <c:pt idx="473">
                  <c:v>0.3811357142857143</c:v>
                </c:pt>
                <c:pt idx="474">
                  <c:v>0.39789285714285716</c:v>
                </c:pt>
                <c:pt idx="475">
                  <c:v>0.41370714285714288</c:v>
                </c:pt>
                <c:pt idx="476">
                  <c:v>0.42952142857142855</c:v>
                </c:pt>
                <c:pt idx="477">
                  <c:v>0.44533571428571433</c:v>
                </c:pt>
                <c:pt idx="478">
                  <c:v>0.46115000000000006</c:v>
                </c:pt>
                <c:pt idx="479">
                  <c:v>0.47696428571428573</c:v>
                </c:pt>
                <c:pt idx="480">
                  <c:v>0.49277857142857145</c:v>
                </c:pt>
                <c:pt idx="481">
                  <c:v>0.50910714285714287</c:v>
                </c:pt>
                <c:pt idx="482">
                  <c:v>0.52499285714285715</c:v>
                </c:pt>
                <c:pt idx="483">
                  <c:v>0.54087857142857143</c:v>
                </c:pt>
                <c:pt idx="484">
                  <c:v>0.55676428571428571</c:v>
                </c:pt>
                <c:pt idx="485">
                  <c:v>0.5726500000000001</c:v>
                </c:pt>
                <c:pt idx="486">
                  <c:v>0.58805714285714306</c:v>
                </c:pt>
                <c:pt idx="487">
                  <c:v>0.5856071428571431</c:v>
                </c:pt>
                <c:pt idx="488">
                  <c:v>0.58527857142857154</c:v>
                </c:pt>
                <c:pt idx="489">
                  <c:v>0.58487142857142871</c:v>
                </c:pt>
                <c:pt idx="490">
                  <c:v>0.58446428571428577</c:v>
                </c:pt>
                <c:pt idx="491">
                  <c:v>0.58405714285714283</c:v>
                </c:pt>
                <c:pt idx="492">
                  <c:v>0.58365000000000011</c:v>
                </c:pt>
                <c:pt idx="493">
                  <c:v>0.58324285714285717</c:v>
                </c:pt>
                <c:pt idx="494">
                  <c:v>0.58283571428571423</c:v>
                </c:pt>
                <c:pt idx="495">
                  <c:v>0.58191428571428572</c:v>
                </c:pt>
                <c:pt idx="496">
                  <c:v>0.58143571428571428</c:v>
                </c:pt>
                <c:pt idx="497">
                  <c:v>0.58095714285714284</c:v>
                </c:pt>
                <c:pt idx="498">
                  <c:v>0.5804785714285714</c:v>
                </c:pt>
                <c:pt idx="499">
                  <c:v>0.57999999999999996</c:v>
                </c:pt>
                <c:pt idx="500">
                  <c:v>0.58094999999999997</c:v>
                </c:pt>
                <c:pt idx="501">
                  <c:v>0.59487857142857148</c:v>
                </c:pt>
                <c:pt idx="502">
                  <c:v>0.60344999999999993</c:v>
                </c:pt>
                <c:pt idx="503">
                  <c:v>0.61059285714285727</c:v>
                </c:pt>
                <c:pt idx="504">
                  <c:v>0.61773571428571439</c:v>
                </c:pt>
                <c:pt idx="505">
                  <c:v>0.62487857142857151</c:v>
                </c:pt>
                <c:pt idx="506">
                  <c:v>0.63202142857142862</c:v>
                </c:pt>
                <c:pt idx="507">
                  <c:v>0.64011428571428575</c:v>
                </c:pt>
                <c:pt idx="508">
                  <c:v>0.64820714285714287</c:v>
                </c:pt>
                <c:pt idx="509">
                  <c:v>0.65629999999999999</c:v>
                </c:pt>
                <c:pt idx="510">
                  <c:v>0.66439285714285712</c:v>
                </c:pt>
                <c:pt idx="511">
                  <c:v>0.67248571428571435</c:v>
                </c:pt>
                <c:pt idx="512">
                  <c:v>0.68057857142857148</c:v>
                </c:pt>
                <c:pt idx="513">
                  <c:v>0.6886714285714286</c:v>
                </c:pt>
                <c:pt idx="514">
                  <c:v>0.69486428571428571</c:v>
                </c:pt>
                <c:pt idx="515">
                  <c:v>0.68807857142857132</c:v>
                </c:pt>
                <c:pt idx="516">
                  <c:v>0.68664999999999998</c:v>
                </c:pt>
                <c:pt idx="517">
                  <c:v>0.68664999999999987</c:v>
                </c:pt>
                <c:pt idx="518">
                  <c:v>0.68664999999999987</c:v>
                </c:pt>
                <c:pt idx="519">
                  <c:v>0.68664999999999987</c:v>
                </c:pt>
                <c:pt idx="520">
                  <c:v>0.68664999999999987</c:v>
                </c:pt>
                <c:pt idx="521">
                  <c:v>0.68569999999999987</c:v>
                </c:pt>
                <c:pt idx="522">
                  <c:v>0.68379999999999985</c:v>
                </c:pt>
                <c:pt idx="523">
                  <c:v>0.68189999999999995</c:v>
                </c:pt>
                <c:pt idx="524">
                  <c:v>0.67999999999999994</c:v>
                </c:pt>
                <c:pt idx="525">
                  <c:v>0.67809999999999993</c:v>
                </c:pt>
                <c:pt idx="526">
                  <c:v>0.67619999999999991</c:v>
                </c:pt>
                <c:pt idx="527">
                  <c:v>0.67477142857142847</c:v>
                </c:pt>
                <c:pt idx="528">
                  <c:v>0.67429285714285692</c:v>
                </c:pt>
                <c:pt idx="529">
                  <c:v>0.67381428571428548</c:v>
                </c:pt>
                <c:pt idx="530">
                  <c:v>0.67333571428571404</c:v>
                </c:pt>
                <c:pt idx="531">
                  <c:v>0.67285714285714271</c:v>
                </c:pt>
                <c:pt idx="532">
                  <c:v>0.67237857142857127</c:v>
                </c:pt>
                <c:pt idx="533">
                  <c:v>0.67189999999999994</c:v>
                </c:pt>
                <c:pt idx="534">
                  <c:v>0.66023571428571426</c:v>
                </c:pt>
                <c:pt idx="535">
                  <c:v>0.6501285714285715</c:v>
                </c:pt>
                <c:pt idx="536">
                  <c:v>0.64097142857142864</c:v>
                </c:pt>
                <c:pt idx="537">
                  <c:v>0.62954285714285729</c:v>
                </c:pt>
                <c:pt idx="538">
                  <c:v>0.61811428571428573</c:v>
                </c:pt>
                <c:pt idx="539">
                  <c:v>0.60668571428571449</c:v>
                </c:pt>
                <c:pt idx="540">
                  <c:v>0.59525714285714304</c:v>
                </c:pt>
                <c:pt idx="541">
                  <c:v>0.58335714285714302</c:v>
                </c:pt>
                <c:pt idx="542">
                  <c:v>0.571457142857143</c:v>
                </c:pt>
                <c:pt idx="543">
                  <c:v>0.55955714285714309</c:v>
                </c:pt>
                <c:pt idx="544">
                  <c:v>0.54765714285714306</c:v>
                </c:pt>
                <c:pt idx="545">
                  <c:v>0.5352785714285716</c:v>
                </c:pt>
                <c:pt idx="546">
                  <c:v>0.52290000000000014</c:v>
                </c:pt>
                <c:pt idx="547">
                  <c:v>0.51052142857142868</c:v>
                </c:pt>
                <c:pt idx="548">
                  <c:v>0.50742142857142858</c:v>
                </c:pt>
                <c:pt idx="549">
                  <c:v>0.50276428571428577</c:v>
                </c:pt>
                <c:pt idx="550">
                  <c:v>0.49810714285714291</c:v>
                </c:pt>
                <c:pt idx="551">
                  <c:v>0.49572142857142859</c:v>
                </c:pt>
                <c:pt idx="552">
                  <c:v>0.49333571428571432</c:v>
                </c:pt>
                <c:pt idx="553">
                  <c:v>0.49095000000000005</c:v>
                </c:pt>
                <c:pt idx="554">
                  <c:v>0.48856428571428573</c:v>
                </c:pt>
                <c:pt idx="555">
                  <c:v>0.48617857142857146</c:v>
                </c:pt>
                <c:pt idx="556">
                  <c:v>0.48332142857142862</c:v>
                </c:pt>
                <c:pt idx="557">
                  <c:v>0.48046428571428573</c:v>
                </c:pt>
                <c:pt idx="558">
                  <c:v>0.47807857142857152</c:v>
                </c:pt>
                <c:pt idx="559">
                  <c:v>0.47617142857142863</c:v>
                </c:pt>
                <c:pt idx="560">
                  <c:v>0.4742642857142858</c:v>
                </c:pt>
                <c:pt idx="561">
                  <c:v>0.47235714285714286</c:v>
                </c:pt>
                <c:pt idx="562">
                  <c:v>0.47069285714285719</c:v>
                </c:pt>
                <c:pt idx="563">
                  <c:v>0.46902857142857141</c:v>
                </c:pt>
                <c:pt idx="564">
                  <c:v>0.47368571428571427</c:v>
                </c:pt>
                <c:pt idx="565">
                  <c:v>0.47661428571428577</c:v>
                </c:pt>
                <c:pt idx="566">
                  <c:v>0.47954285714285722</c:v>
                </c:pt>
                <c:pt idx="567">
                  <c:v>0.48247142857142872</c:v>
                </c:pt>
                <c:pt idx="568">
                  <c:v>0.48540000000000016</c:v>
                </c:pt>
                <c:pt idx="569">
                  <c:v>0.48832857142857161</c:v>
                </c:pt>
                <c:pt idx="570">
                  <c:v>0.49172857142857157</c:v>
                </c:pt>
                <c:pt idx="571">
                  <c:v>0.49512857142857164</c:v>
                </c:pt>
                <c:pt idx="572">
                  <c:v>0.49907857142857148</c:v>
                </c:pt>
                <c:pt idx="573">
                  <c:v>0.50302857142857149</c:v>
                </c:pt>
                <c:pt idx="574">
                  <c:v>0.5069785714285715</c:v>
                </c:pt>
                <c:pt idx="575">
                  <c:v>0.51092857142857151</c:v>
                </c:pt>
                <c:pt idx="576">
                  <c:v>0.51654285714285708</c:v>
                </c:pt>
                <c:pt idx="577">
                  <c:v>0.52106428571428576</c:v>
                </c:pt>
                <c:pt idx="578">
                  <c:v>0.51926428571428573</c:v>
                </c:pt>
                <c:pt idx="579">
                  <c:v>0.52015</c:v>
                </c:pt>
                <c:pt idx="580">
                  <c:v>0.52103571428571427</c:v>
                </c:pt>
                <c:pt idx="581">
                  <c:v>0.52192142857142854</c:v>
                </c:pt>
                <c:pt idx="582">
                  <c:v>0.52280714285714291</c:v>
                </c:pt>
                <c:pt idx="583">
                  <c:v>0.52369285714285707</c:v>
                </c:pt>
                <c:pt idx="584">
                  <c:v>0.52457857142857134</c:v>
                </c:pt>
                <c:pt idx="585">
                  <c:v>0.52546428571428572</c:v>
                </c:pt>
                <c:pt idx="586">
                  <c:v>0.52532857142857137</c:v>
                </c:pt>
                <c:pt idx="587">
                  <c:v>0.52519285714285713</c:v>
                </c:pt>
                <c:pt idx="588">
                  <c:v>0.52505714285714278</c:v>
                </c:pt>
                <c:pt idx="589">
                  <c:v>0.52492142857142854</c:v>
                </c:pt>
                <c:pt idx="590">
                  <c:v>0.52525714285714276</c:v>
                </c:pt>
                <c:pt idx="591">
                  <c:v>0.5266857142857142</c:v>
                </c:pt>
                <c:pt idx="592">
                  <c:v>0.52811428571428565</c:v>
                </c:pt>
                <c:pt idx="593">
                  <c:v>0.52699999999999991</c:v>
                </c:pt>
                <c:pt idx="594">
                  <c:v>0.53402142857142842</c:v>
                </c:pt>
                <c:pt idx="595">
                  <c:v>0.54104285714285705</c:v>
                </c:pt>
                <c:pt idx="596">
                  <c:v>0.54806428571428556</c:v>
                </c:pt>
                <c:pt idx="597">
                  <c:v>0.55714285714285716</c:v>
                </c:pt>
                <c:pt idx="598">
                  <c:v>0.56622142857142854</c:v>
                </c:pt>
                <c:pt idx="599">
                  <c:v>0.57530000000000014</c:v>
                </c:pt>
                <c:pt idx="600">
                  <c:v>0.58206428571428581</c:v>
                </c:pt>
                <c:pt idx="601">
                  <c:v>0.58882857142857148</c:v>
                </c:pt>
                <c:pt idx="602">
                  <c:v>0.59559285714285715</c:v>
                </c:pt>
                <c:pt idx="603">
                  <c:v>0.60235714285714281</c:v>
                </c:pt>
                <c:pt idx="604">
                  <c:v>0.60864999999999991</c:v>
                </c:pt>
                <c:pt idx="605">
                  <c:v>0.61494285714285701</c:v>
                </c:pt>
                <c:pt idx="606">
                  <c:v>0.621235714285714</c:v>
                </c:pt>
                <c:pt idx="607">
                  <c:v>0.62911428571428551</c:v>
                </c:pt>
                <c:pt idx="608">
                  <c:v>0.62732857142857124</c:v>
                </c:pt>
                <c:pt idx="609">
                  <c:v>0.62554285714285685</c:v>
                </c:pt>
                <c:pt idx="610">
                  <c:v>0.62375714285714268</c:v>
                </c:pt>
                <c:pt idx="611">
                  <c:v>0.61991428571428553</c:v>
                </c:pt>
                <c:pt idx="612">
                  <c:v>0.61607142857142827</c:v>
                </c:pt>
                <c:pt idx="613">
                  <c:v>0.61222857142857123</c:v>
                </c:pt>
                <c:pt idx="614">
                  <c:v>0.61022142857142836</c:v>
                </c:pt>
                <c:pt idx="615">
                  <c:v>0.60821428571428549</c:v>
                </c:pt>
                <c:pt idx="616">
                  <c:v>0.60620714285714272</c:v>
                </c:pt>
                <c:pt idx="617">
                  <c:v>0.60419999999999985</c:v>
                </c:pt>
                <c:pt idx="618">
                  <c:v>0.60219285714285709</c:v>
                </c:pt>
                <c:pt idx="619">
                  <c:v>0.60018571428571421</c:v>
                </c:pt>
                <c:pt idx="620">
                  <c:v>0.598657142857143</c:v>
                </c:pt>
                <c:pt idx="621">
                  <c:v>0.59712857142857145</c:v>
                </c:pt>
                <c:pt idx="622">
                  <c:v>0.59712857142857145</c:v>
                </c:pt>
                <c:pt idx="623">
                  <c:v>0.59712857142857145</c:v>
                </c:pt>
                <c:pt idx="624">
                  <c:v>0.59712857142857145</c:v>
                </c:pt>
                <c:pt idx="625">
                  <c:v>0.59842857142857131</c:v>
                </c:pt>
                <c:pt idx="626">
                  <c:v>0.59732857142857132</c:v>
                </c:pt>
                <c:pt idx="627">
                  <c:v>0.59622857142857133</c:v>
                </c:pt>
                <c:pt idx="628">
                  <c:v>0.59560714285714289</c:v>
                </c:pt>
                <c:pt idx="629">
                  <c:v>0.59498571428571423</c:v>
                </c:pt>
                <c:pt idx="630">
                  <c:v>0.59436428571428568</c:v>
                </c:pt>
                <c:pt idx="631">
                  <c:v>0.59374285714285713</c:v>
                </c:pt>
                <c:pt idx="632">
                  <c:v>0.59312142857142847</c:v>
                </c:pt>
                <c:pt idx="633">
                  <c:v>0.59104999999999996</c:v>
                </c:pt>
                <c:pt idx="634">
                  <c:v>0.58676428571428574</c:v>
                </c:pt>
                <c:pt idx="635">
                  <c:v>0.5824785714285714</c:v>
                </c:pt>
                <c:pt idx="636">
                  <c:v>0.57867142857142861</c:v>
                </c:pt>
                <c:pt idx="637">
                  <c:v>0.57486428571428572</c:v>
                </c:pt>
                <c:pt idx="638">
                  <c:v>0.57105714285714282</c:v>
                </c:pt>
                <c:pt idx="639">
                  <c:v>0.56594999999999995</c:v>
                </c:pt>
                <c:pt idx="640">
                  <c:v>0.56324285714285705</c:v>
                </c:pt>
                <c:pt idx="641">
                  <c:v>0.56053571428571414</c:v>
                </c:pt>
                <c:pt idx="642">
                  <c:v>0.55782857142857123</c:v>
                </c:pt>
                <c:pt idx="643">
                  <c:v>0.55512142857142843</c:v>
                </c:pt>
                <c:pt idx="644">
                  <c:v>0.55241428571428552</c:v>
                </c:pt>
                <c:pt idx="645">
                  <c:v>0.54970714285714273</c:v>
                </c:pt>
                <c:pt idx="646">
                  <c:v>0.54699999999999982</c:v>
                </c:pt>
                <c:pt idx="647">
                  <c:v>0.54574285714285697</c:v>
                </c:pt>
                <c:pt idx="648">
                  <c:v>0.54574285714285697</c:v>
                </c:pt>
                <c:pt idx="649">
                  <c:v>0.54574285714285697</c:v>
                </c:pt>
                <c:pt idx="650">
                  <c:v>0.54526428571428565</c:v>
                </c:pt>
                <c:pt idx="651">
                  <c:v>0.54478571428571421</c:v>
                </c:pt>
                <c:pt idx="652">
                  <c:v>0.54430714285714277</c:v>
                </c:pt>
                <c:pt idx="653">
                  <c:v>0.54382857142857144</c:v>
                </c:pt>
                <c:pt idx="654">
                  <c:v>0.55001428571428568</c:v>
                </c:pt>
                <c:pt idx="655">
                  <c:v>0.55430000000000001</c:v>
                </c:pt>
                <c:pt idx="656">
                  <c:v>0.55858571428571435</c:v>
                </c:pt>
                <c:pt idx="657">
                  <c:v>0.56287142857142858</c:v>
                </c:pt>
                <c:pt idx="658">
                  <c:v>0.5671571428571428</c:v>
                </c:pt>
                <c:pt idx="659">
                  <c:v>0.57144285714285714</c:v>
                </c:pt>
                <c:pt idx="660">
                  <c:v>0.57572857142857148</c:v>
                </c:pt>
                <c:pt idx="661">
                  <c:v>0.5800142857142857</c:v>
                </c:pt>
                <c:pt idx="662">
                  <c:v>0.58430000000000004</c:v>
                </c:pt>
                <c:pt idx="663">
                  <c:v>0.58858571428571427</c:v>
                </c:pt>
                <c:pt idx="664">
                  <c:v>0.5928714285714286</c:v>
                </c:pt>
                <c:pt idx="665">
                  <c:v>0.59715714285714283</c:v>
                </c:pt>
                <c:pt idx="666">
                  <c:v>0.60144285714285706</c:v>
                </c:pt>
                <c:pt idx="667">
                  <c:v>0.60572857142857128</c:v>
                </c:pt>
                <c:pt idx="668">
                  <c:v>0.60334999999999983</c:v>
                </c:pt>
                <c:pt idx="669">
                  <c:v>0.60239285714285695</c:v>
                </c:pt>
                <c:pt idx="670">
                  <c:v>0.60191428571428562</c:v>
                </c:pt>
                <c:pt idx="671">
                  <c:v>0.60143571428571418</c:v>
                </c:pt>
                <c:pt idx="672">
                  <c:v>0.60095714285714286</c:v>
                </c:pt>
                <c:pt idx="673">
                  <c:v>0.60047857142857131</c:v>
                </c:pt>
                <c:pt idx="674">
                  <c:v>0.59999999999999987</c:v>
                </c:pt>
                <c:pt idx="675">
                  <c:v>0.59952142857142843</c:v>
                </c:pt>
                <c:pt idx="676">
                  <c:v>0.59952142857142843</c:v>
                </c:pt>
                <c:pt idx="677">
                  <c:v>0.59952142857142843</c:v>
                </c:pt>
                <c:pt idx="678">
                  <c:v>0.59952142857142843</c:v>
                </c:pt>
                <c:pt idx="679">
                  <c:v>0.59952142857142843</c:v>
                </c:pt>
                <c:pt idx="680">
                  <c:v>0.59952142857142843</c:v>
                </c:pt>
                <c:pt idx="681">
                  <c:v>0.59952142857142843</c:v>
                </c:pt>
                <c:pt idx="682">
                  <c:v>0.59952142857142843</c:v>
                </c:pt>
                <c:pt idx="683">
                  <c:v>0.59999999999999987</c:v>
                </c:pt>
                <c:pt idx="684">
                  <c:v>0.59999999999999987</c:v>
                </c:pt>
                <c:pt idx="685">
                  <c:v>0.61339285714285707</c:v>
                </c:pt>
                <c:pt idx="686">
                  <c:v>0.62553571428571419</c:v>
                </c:pt>
                <c:pt idx="687">
                  <c:v>0.63767857142857132</c:v>
                </c:pt>
                <c:pt idx="688">
                  <c:v>0.64982142857142844</c:v>
                </c:pt>
                <c:pt idx="689">
                  <c:v>0.65815714285714277</c:v>
                </c:pt>
                <c:pt idx="690">
                  <c:v>0.666492857142857</c:v>
                </c:pt>
                <c:pt idx="691">
                  <c:v>0.6731285714285713</c:v>
                </c:pt>
                <c:pt idx="692">
                  <c:v>0.67976428571428571</c:v>
                </c:pt>
                <c:pt idx="693">
                  <c:v>0.68640000000000001</c:v>
                </c:pt>
                <c:pt idx="694">
                  <c:v>0.69303571428571431</c:v>
                </c:pt>
                <c:pt idx="695">
                  <c:v>0.6996714285714285</c:v>
                </c:pt>
                <c:pt idx="696">
                  <c:v>0.7063071428571428</c:v>
                </c:pt>
                <c:pt idx="697">
                  <c:v>0.7129428571428571</c:v>
                </c:pt>
                <c:pt idx="698">
                  <c:v>0.7195785714285714</c:v>
                </c:pt>
                <c:pt idx="699">
                  <c:v>0.71282142857142861</c:v>
                </c:pt>
                <c:pt idx="700">
                  <c:v>0.70731428571428556</c:v>
                </c:pt>
                <c:pt idx="701">
                  <c:v>0.70180714285714274</c:v>
                </c:pt>
                <c:pt idx="702">
                  <c:v>0.69629999999999992</c:v>
                </c:pt>
                <c:pt idx="703">
                  <c:v>0.6946</c:v>
                </c:pt>
                <c:pt idx="704">
                  <c:v>0.69289999999999996</c:v>
                </c:pt>
                <c:pt idx="705">
                  <c:v>0.69289999999999996</c:v>
                </c:pt>
                <c:pt idx="706">
                  <c:v>0.69289999999999996</c:v>
                </c:pt>
                <c:pt idx="707">
                  <c:v>0.69289999999999996</c:v>
                </c:pt>
                <c:pt idx="708">
                  <c:v>0.69289999999999996</c:v>
                </c:pt>
                <c:pt idx="709">
                  <c:v>0.69289999999999996</c:v>
                </c:pt>
                <c:pt idx="710">
                  <c:v>0.69289999999999996</c:v>
                </c:pt>
                <c:pt idx="711">
                  <c:v>0.69238571428571427</c:v>
                </c:pt>
                <c:pt idx="712">
                  <c:v>0.69187142857142869</c:v>
                </c:pt>
                <c:pt idx="713">
                  <c:v>0.69135714285714289</c:v>
                </c:pt>
                <c:pt idx="714">
                  <c:v>0.6908428571428572</c:v>
                </c:pt>
                <c:pt idx="715">
                  <c:v>0.6903285714285714</c:v>
                </c:pt>
                <c:pt idx="716">
                  <c:v>0.69226428571428578</c:v>
                </c:pt>
                <c:pt idx="717">
                  <c:v>0.69182142857142848</c:v>
                </c:pt>
                <c:pt idx="718">
                  <c:v>0.6913785714285714</c:v>
                </c:pt>
                <c:pt idx="719">
                  <c:v>0.6909357142857141</c:v>
                </c:pt>
                <c:pt idx="720">
                  <c:v>0.69049285714285702</c:v>
                </c:pt>
                <c:pt idx="721">
                  <c:v>0.69004999999999994</c:v>
                </c:pt>
                <c:pt idx="722">
                  <c:v>0.68960714285714275</c:v>
                </c:pt>
                <c:pt idx="723">
                  <c:v>0.68916428571428567</c:v>
                </c:pt>
                <c:pt idx="724">
                  <c:v>0.68872142857142848</c:v>
                </c:pt>
                <c:pt idx="725">
                  <c:v>0.68783571428571422</c:v>
                </c:pt>
                <c:pt idx="726">
                  <c:v>0.68694999999999984</c:v>
                </c:pt>
                <c:pt idx="727">
                  <c:v>0.68606428571428568</c:v>
                </c:pt>
                <c:pt idx="728">
                  <c:v>0.68517857142857141</c:v>
                </c:pt>
                <c:pt idx="729">
                  <c:v>0.68429285714285715</c:v>
                </c:pt>
                <c:pt idx="730">
                  <c:v>0.68095714285714271</c:v>
                </c:pt>
                <c:pt idx="731">
                  <c:v>0.67878571428571433</c:v>
                </c:pt>
                <c:pt idx="732">
                  <c:v>0.67661428571428572</c:v>
                </c:pt>
                <c:pt idx="733">
                  <c:v>0.67444285714285723</c:v>
                </c:pt>
                <c:pt idx="734">
                  <c:v>0.67227142857142863</c:v>
                </c:pt>
                <c:pt idx="735">
                  <c:v>0.67010000000000003</c:v>
                </c:pt>
                <c:pt idx="736">
                  <c:v>0.66792857142857154</c:v>
                </c:pt>
                <c:pt idx="737">
                  <c:v>0.66575714285714294</c:v>
                </c:pt>
                <c:pt idx="738">
                  <c:v>0.66313571428571438</c:v>
                </c:pt>
                <c:pt idx="739">
                  <c:v>0.6614714285714286</c:v>
                </c:pt>
                <c:pt idx="740">
                  <c:v>0.65980714285714281</c:v>
                </c:pt>
                <c:pt idx="741">
                  <c:v>0.65814285714285714</c:v>
                </c:pt>
                <c:pt idx="742">
                  <c:v>0.65647857142857158</c:v>
                </c:pt>
                <c:pt idx="743">
                  <c:v>0.65481428571428579</c:v>
                </c:pt>
                <c:pt idx="744">
                  <c:v>0.65270714285714304</c:v>
                </c:pt>
                <c:pt idx="745">
                  <c:v>0.6518142857142859</c:v>
                </c:pt>
                <c:pt idx="746">
                  <c:v>0.65255714285714295</c:v>
                </c:pt>
                <c:pt idx="747">
                  <c:v>0.65329999999999999</c:v>
                </c:pt>
                <c:pt idx="748">
                  <c:v>0.65404285714285726</c:v>
                </c:pt>
                <c:pt idx="749">
                  <c:v>0.6547857142857143</c:v>
                </c:pt>
                <c:pt idx="750">
                  <c:v>0.65552857142857135</c:v>
                </c:pt>
                <c:pt idx="751">
                  <c:v>0.65627142857142851</c:v>
                </c:pt>
                <c:pt idx="752">
                  <c:v>0.65746428571428572</c:v>
                </c:pt>
                <c:pt idx="753">
                  <c:v>0.65865714285714283</c:v>
                </c:pt>
                <c:pt idx="754">
                  <c:v>0.65984999999999994</c:v>
                </c:pt>
                <c:pt idx="755">
                  <c:v>0.66104285714285704</c:v>
                </c:pt>
                <c:pt idx="756">
                  <c:v>0.66223571428571415</c:v>
                </c:pt>
                <c:pt idx="757">
                  <c:v>0.66342857142857137</c:v>
                </c:pt>
                <c:pt idx="758">
                  <c:v>0.66506428571428555</c:v>
                </c:pt>
                <c:pt idx="759">
                  <c:v>0.66669999999999985</c:v>
                </c:pt>
                <c:pt idx="760">
                  <c:v>0.66669999999999985</c:v>
                </c:pt>
                <c:pt idx="761">
                  <c:v>0.66669999999999985</c:v>
                </c:pt>
                <c:pt idx="762">
                  <c:v>0.66622142857142841</c:v>
                </c:pt>
                <c:pt idx="763">
                  <c:v>0.66574285714285697</c:v>
                </c:pt>
                <c:pt idx="764">
                  <c:v>0.66526428571428553</c:v>
                </c:pt>
                <c:pt idx="765">
                  <c:v>0.6647857142857142</c:v>
                </c:pt>
                <c:pt idx="766">
                  <c:v>0.66225714285714266</c:v>
                </c:pt>
                <c:pt idx="767">
                  <c:v>0.66106428571428566</c:v>
                </c:pt>
                <c:pt idx="768">
                  <c:v>0.65987142857142866</c:v>
                </c:pt>
                <c:pt idx="769">
                  <c:v>0.65867857142857145</c:v>
                </c:pt>
                <c:pt idx="770">
                  <c:v>0.65748571428571445</c:v>
                </c:pt>
                <c:pt idx="771">
                  <c:v>0.65629285714285734</c:v>
                </c:pt>
                <c:pt idx="772">
                  <c:v>0.65510000000000013</c:v>
                </c:pt>
                <c:pt idx="773">
                  <c:v>0.65390714285714302</c:v>
                </c:pt>
                <c:pt idx="774">
                  <c:v>0.6527142857142858</c:v>
                </c:pt>
                <c:pt idx="775">
                  <c:v>0.6515214285714287</c:v>
                </c:pt>
                <c:pt idx="776">
                  <c:v>0.65080714285714303</c:v>
                </c:pt>
                <c:pt idx="777">
                  <c:v>0.65009285714285725</c:v>
                </c:pt>
                <c:pt idx="778">
                  <c:v>0.64937857142857158</c:v>
                </c:pt>
                <c:pt idx="779">
                  <c:v>0.66295000000000015</c:v>
                </c:pt>
                <c:pt idx="780">
                  <c:v>0.67500000000000016</c:v>
                </c:pt>
                <c:pt idx="781">
                  <c:v>0.68571428571428594</c:v>
                </c:pt>
                <c:pt idx="782">
                  <c:v>0.69642857142857151</c:v>
                </c:pt>
                <c:pt idx="783">
                  <c:v>0.7071428571428573</c:v>
                </c:pt>
                <c:pt idx="784">
                  <c:v>0.71785714285714286</c:v>
                </c:pt>
                <c:pt idx="785">
                  <c:v>0.72857142857142865</c:v>
                </c:pt>
                <c:pt idx="786">
                  <c:v>0.73928571428571443</c:v>
                </c:pt>
                <c:pt idx="787">
                  <c:v>0.75000000000000011</c:v>
                </c:pt>
                <c:pt idx="788">
                  <c:v>0.75982142857142865</c:v>
                </c:pt>
                <c:pt idx="789">
                  <c:v>0.76964285714285718</c:v>
                </c:pt>
                <c:pt idx="790">
                  <c:v>0.77946428571428561</c:v>
                </c:pt>
                <c:pt idx="791">
                  <c:v>0.78928571428571404</c:v>
                </c:pt>
                <c:pt idx="792">
                  <c:v>0.79910714285714268</c:v>
                </c:pt>
                <c:pt idx="793">
                  <c:v>0.79464285714285698</c:v>
                </c:pt>
                <c:pt idx="794">
                  <c:v>0.79374999999999984</c:v>
                </c:pt>
                <c:pt idx="795">
                  <c:v>0.79196428571428557</c:v>
                </c:pt>
                <c:pt idx="796">
                  <c:v>0.79017857142857129</c:v>
                </c:pt>
                <c:pt idx="797">
                  <c:v>0.78839285714285712</c:v>
                </c:pt>
                <c:pt idx="798">
                  <c:v>0.78660714285714284</c:v>
                </c:pt>
                <c:pt idx="799">
                  <c:v>0.78482142857142867</c:v>
                </c:pt>
                <c:pt idx="800">
                  <c:v>0.78303571428571428</c:v>
                </c:pt>
                <c:pt idx="801">
                  <c:v>0.78125000000000011</c:v>
                </c:pt>
                <c:pt idx="802">
                  <c:v>0.78035714285714308</c:v>
                </c:pt>
                <c:pt idx="803">
                  <c:v>0.77946428571428594</c:v>
                </c:pt>
                <c:pt idx="804">
                  <c:v>0.77857142857142869</c:v>
                </c:pt>
                <c:pt idx="805">
                  <c:v>0.77767857142857166</c:v>
                </c:pt>
                <c:pt idx="806">
                  <c:v>0.77678571428571441</c:v>
                </c:pt>
                <c:pt idx="807">
                  <c:v>0.77410714285714299</c:v>
                </c:pt>
                <c:pt idx="808">
                  <c:v>0.7724000000000002</c:v>
                </c:pt>
                <c:pt idx="809">
                  <c:v>0.77158571428571443</c:v>
                </c:pt>
                <c:pt idx="810">
                  <c:v>0.77077142857142877</c:v>
                </c:pt>
                <c:pt idx="811">
                  <c:v>0.76871428571428591</c:v>
                </c:pt>
                <c:pt idx="812">
                  <c:v>0.76665714285714304</c:v>
                </c:pt>
                <c:pt idx="813">
                  <c:v>0.76460000000000006</c:v>
                </c:pt>
                <c:pt idx="814">
                  <c:v>0.76363571428571431</c:v>
                </c:pt>
                <c:pt idx="815">
                  <c:v>0.76267142857142856</c:v>
                </c:pt>
                <c:pt idx="816">
                  <c:v>0.7617071428571428</c:v>
                </c:pt>
                <c:pt idx="817">
                  <c:v>0.75889999999999991</c:v>
                </c:pt>
                <c:pt idx="818">
                  <c:v>0.75660714285714281</c:v>
                </c:pt>
                <c:pt idx="819">
                  <c:v>0.75431428571428571</c:v>
                </c:pt>
                <c:pt idx="820">
                  <c:v>0.75202142857142851</c:v>
                </c:pt>
                <c:pt idx="821">
                  <c:v>0.75151428571428591</c:v>
                </c:pt>
                <c:pt idx="822">
                  <c:v>0.75003571428571436</c:v>
                </c:pt>
                <c:pt idx="823">
                  <c:v>0.74855714285714292</c:v>
                </c:pt>
                <c:pt idx="824">
                  <c:v>0.74707857142857137</c:v>
                </c:pt>
                <c:pt idx="825">
                  <c:v>0.74684285714285714</c:v>
                </c:pt>
                <c:pt idx="826">
                  <c:v>0.74660714285714291</c:v>
                </c:pt>
                <c:pt idx="827">
                  <c:v>0.74637142857142869</c:v>
                </c:pt>
                <c:pt idx="828">
                  <c:v>0.74531428571428571</c:v>
                </c:pt>
                <c:pt idx="829">
                  <c:v>0.74425714285714295</c:v>
                </c:pt>
                <c:pt idx="830">
                  <c:v>0.74320000000000008</c:v>
                </c:pt>
                <c:pt idx="831">
                  <c:v>0.74398571428571436</c:v>
                </c:pt>
                <c:pt idx="832">
                  <c:v>0.74425714285714295</c:v>
                </c:pt>
                <c:pt idx="833">
                  <c:v>0.74452857142857154</c:v>
                </c:pt>
                <c:pt idx="834">
                  <c:v>0.74480000000000002</c:v>
                </c:pt>
                <c:pt idx="835">
                  <c:v>0.74602142857142861</c:v>
                </c:pt>
                <c:pt idx="836">
                  <c:v>0.75789285714285715</c:v>
                </c:pt>
                <c:pt idx="837">
                  <c:v>0.76976428571428568</c:v>
                </c:pt>
                <c:pt idx="838">
                  <c:v>0.7792</c:v>
                </c:pt>
                <c:pt idx="839">
                  <c:v>0.78863571428571422</c:v>
                </c:pt>
                <c:pt idx="840">
                  <c:v>0.79807142857142854</c:v>
                </c:pt>
                <c:pt idx="841">
                  <c:v>0.80750714285714287</c:v>
                </c:pt>
                <c:pt idx="842">
                  <c:v>0.8166714285714286</c:v>
                </c:pt>
                <c:pt idx="843">
                  <c:v>0.82597142857142869</c:v>
                </c:pt>
                <c:pt idx="844">
                  <c:v>0.8358214285714286</c:v>
                </c:pt>
                <c:pt idx="845">
                  <c:v>0.84524285714285718</c:v>
                </c:pt>
                <c:pt idx="846">
                  <c:v>0.85466428571428577</c:v>
                </c:pt>
                <c:pt idx="847">
                  <c:v>0.86408571428571435</c:v>
                </c:pt>
                <c:pt idx="848">
                  <c:v>0.87350714285714304</c:v>
                </c:pt>
                <c:pt idx="849">
                  <c:v>0.8819785714285715</c:v>
                </c:pt>
                <c:pt idx="850">
                  <c:v>0.87980000000000025</c:v>
                </c:pt>
                <c:pt idx="851">
                  <c:v>0.8782000000000002</c:v>
                </c:pt>
                <c:pt idx="852">
                  <c:v>0.87903571428571436</c:v>
                </c:pt>
                <c:pt idx="853">
                  <c:v>0.87987142857142864</c:v>
                </c:pt>
                <c:pt idx="854">
                  <c:v>0.88070714285714291</c:v>
                </c:pt>
                <c:pt idx="855">
                  <c:v>0.88154285714285696</c:v>
                </c:pt>
                <c:pt idx="856">
                  <c:v>0.88237857142857135</c:v>
                </c:pt>
                <c:pt idx="857">
                  <c:v>0.88307857142857127</c:v>
                </c:pt>
                <c:pt idx="858">
                  <c:v>0.88322857142857136</c:v>
                </c:pt>
                <c:pt idx="859">
                  <c:v>0.88380714285714279</c:v>
                </c:pt>
                <c:pt idx="860">
                  <c:v>0.88438571428571422</c:v>
                </c:pt>
                <c:pt idx="861">
                  <c:v>0.88496428571428554</c:v>
                </c:pt>
                <c:pt idx="862">
                  <c:v>0.88554285714285708</c:v>
                </c:pt>
                <c:pt idx="863">
                  <c:v>0.88802142857142852</c:v>
                </c:pt>
                <c:pt idx="864">
                  <c:v>0.89049999999999996</c:v>
                </c:pt>
                <c:pt idx="865">
                  <c:v>0.89239999999999997</c:v>
                </c:pt>
                <c:pt idx="866">
                  <c:v>0.89789285714285705</c:v>
                </c:pt>
                <c:pt idx="867">
                  <c:v>0.90292142857142854</c:v>
                </c:pt>
                <c:pt idx="868">
                  <c:v>0.90795000000000015</c:v>
                </c:pt>
                <c:pt idx="869">
                  <c:v>0.91297857142857153</c:v>
                </c:pt>
                <c:pt idx="870">
                  <c:v>0.91800714285714302</c:v>
                </c:pt>
                <c:pt idx="871">
                  <c:v>0.92297857142857154</c:v>
                </c:pt>
                <c:pt idx="872">
                  <c:v>0.92795000000000016</c:v>
                </c:pt>
                <c:pt idx="873">
                  <c:v>0.93292142857142868</c:v>
                </c:pt>
                <c:pt idx="874">
                  <c:v>0.93789285714285742</c:v>
                </c:pt>
                <c:pt idx="875">
                  <c:v>0.94286428571428593</c:v>
                </c:pt>
                <c:pt idx="876">
                  <c:v>0.94783571428571445</c:v>
                </c:pt>
                <c:pt idx="877">
                  <c:v>0.95090714285714295</c:v>
                </c:pt>
                <c:pt idx="878">
                  <c:v>0.95397857142857156</c:v>
                </c:pt>
                <c:pt idx="879">
                  <c:v>0.95660000000000001</c:v>
                </c:pt>
                <c:pt idx="880">
                  <c:v>0.95562857142857138</c:v>
                </c:pt>
                <c:pt idx="881">
                  <c:v>0.95512142857142845</c:v>
                </c:pt>
                <c:pt idx="882">
                  <c:v>0.95461428571428553</c:v>
                </c:pt>
                <c:pt idx="883">
                  <c:v>0.9541071428571426</c:v>
                </c:pt>
                <c:pt idx="884">
                  <c:v>0.95359999999999967</c:v>
                </c:pt>
                <c:pt idx="885">
                  <c:v>0.95314999999999972</c:v>
                </c:pt>
                <c:pt idx="886">
                  <c:v>0.95269999999999977</c:v>
                </c:pt>
                <c:pt idx="887">
                  <c:v>0.95224999999999971</c:v>
                </c:pt>
                <c:pt idx="888">
                  <c:v>0.95179999999999976</c:v>
                </c:pt>
                <c:pt idx="889">
                  <c:v>0.95134999999999981</c:v>
                </c:pt>
                <c:pt idx="890">
                  <c:v>0.95089999999999975</c:v>
                </c:pt>
                <c:pt idx="891">
                  <c:v>0.9504499999999998</c:v>
                </c:pt>
                <c:pt idx="892">
                  <c:v>0.94999999999999984</c:v>
                </c:pt>
                <c:pt idx="893">
                  <c:v>0.94999999999999984</c:v>
                </c:pt>
                <c:pt idx="894">
                  <c:v>0.94999999999999984</c:v>
                </c:pt>
                <c:pt idx="895">
                  <c:v>0.94999999999999984</c:v>
                </c:pt>
                <c:pt idx="896">
                  <c:v>0.94999999999999984</c:v>
                </c:pt>
                <c:pt idx="897">
                  <c:v>0.94999999999999984</c:v>
                </c:pt>
                <c:pt idx="898">
                  <c:v>0.95552142857142841</c:v>
                </c:pt>
                <c:pt idx="899">
                  <c:v>0.95964285714285702</c:v>
                </c:pt>
                <c:pt idx="900">
                  <c:v>0.96376428571428563</c:v>
                </c:pt>
                <c:pt idx="901">
                  <c:v>0.96788571428571424</c:v>
                </c:pt>
                <c:pt idx="902">
                  <c:v>0.97145714285714291</c:v>
                </c:pt>
                <c:pt idx="903">
                  <c:v>0.97502857142857136</c:v>
                </c:pt>
                <c:pt idx="904">
                  <c:v>0.97860000000000003</c:v>
                </c:pt>
                <c:pt idx="905">
                  <c:v>0.98217142857142858</c:v>
                </c:pt>
                <c:pt idx="906">
                  <c:v>0.98574285714285714</c:v>
                </c:pt>
                <c:pt idx="907">
                  <c:v>0.98797857142857137</c:v>
                </c:pt>
                <c:pt idx="908">
                  <c:v>0.9902142857142856</c:v>
                </c:pt>
                <c:pt idx="909">
                  <c:v>0.99244999999999972</c:v>
                </c:pt>
                <c:pt idx="910">
                  <c:v>0.99468571428571395</c:v>
                </c:pt>
                <c:pt idx="911">
                  <c:v>0.99692142857142829</c:v>
                </c:pt>
                <c:pt idx="912">
                  <c:v>0.9945285714285711</c:v>
                </c:pt>
                <c:pt idx="913">
                  <c:v>0.99353571428571408</c:v>
                </c:pt>
                <c:pt idx="914">
                  <c:v>0.99254285714285706</c:v>
                </c:pt>
                <c:pt idx="915">
                  <c:v>0.99155000000000004</c:v>
                </c:pt>
                <c:pt idx="916">
                  <c:v>0.99110714285714285</c:v>
                </c:pt>
                <c:pt idx="917">
                  <c:v>0.99066428571428577</c:v>
                </c:pt>
                <c:pt idx="918">
                  <c:v>0.9902214285714287</c:v>
                </c:pt>
                <c:pt idx="919">
                  <c:v>0.98977857142857151</c:v>
                </c:pt>
                <c:pt idx="920">
                  <c:v>0.98933571428571443</c:v>
                </c:pt>
                <c:pt idx="921">
                  <c:v>0.99022857142857146</c:v>
                </c:pt>
                <c:pt idx="922">
                  <c:v>0.99112142857142871</c:v>
                </c:pt>
                <c:pt idx="923">
                  <c:v>0.99201428571428585</c:v>
                </c:pt>
                <c:pt idx="924">
                  <c:v>0.99290714285714299</c:v>
                </c:pt>
                <c:pt idx="925">
                  <c:v>0.99380000000000013</c:v>
                </c:pt>
                <c:pt idx="926">
                  <c:v>0.99380000000000013</c:v>
                </c:pt>
                <c:pt idx="927">
                  <c:v>1.0028142857142857</c:v>
                </c:pt>
                <c:pt idx="928">
                  <c:v>1.0104</c:v>
                </c:pt>
                <c:pt idx="929">
                  <c:v>1.0179857142857143</c:v>
                </c:pt>
                <c:pt idx="930">
                  <c:v>1.0255714285714286</c:v>
                </c:pt>
                <c:pt idx="931">
                  <c:v>1.0331571428571427</c:v>
                </c:pt>
                <c:pt idx="932">
                  <c:v>1.0407428571428572</c:v>
                </c:pt>
                <c:pt idx="933">
                  <c:v>1.0483285714285713</c:v>
                </c:pt>
                <c:pt idx="934">
                  <c:v>1.0559142857142856</c:v>
                </c:pt>
                <c:pt idx="935">
                  <c:v>1.0634999999999999</c:v>
                </c:pt>
                <c:pt idx="936">
                  <c:v>1.071085714285714</c:v>
                </c:pt>
                <c:pt idx="937">
                  <c:v>1.0786714285714283</c:v>
                </c:pt>
                <c:pt idx="938">
                  <c:v>1.0862571428571426</c:v>
                </c:pt>
                <c:pt idx="939">
                  <c:v>1.0938428571428569</c:v>
                </c:pt>
                <c:pt idx="940">
                  <c:v>1.1014285714285712</c:v>
                </c:pt>
                <c:pt idx="941">
                  <c:v>1.1004785714285712</c:v>
                </c:pt>
                <c:pt idx="942">
                  <c:v>1.1014285714285712</c:v>
                </c:pt>
                <c:pt idx="943">
                  <c:v>1.1023785714285714</c:v>
                </c:pt>
                <c:pt idx="944">
                  <c:v>1.1033285714285714</c:v>
                </c:pt>
                <c:pt idx="945">
                  <c:v>1.1042785714285714</c:v>
                </c:pt>
                <c:pt idx="946">
                  <c:v>1.1052285714285717</c:v>
                </c:pt>
                <c:pt idx="947">
                  <c:v>1.107607142857143</c:v>
                </c:pt>
                <c:pt idx="948">
                  <c:v>1.1099857142857146</c:v>
                </c:pt>
                <c:pt idx="949">
                  <c:v>1.1123642857142859</c:v>
                </c:pt>
                <c:pt idx="950">
                  <c:v>1.1147428571428573</c:v>
                </c:pt>
                <c:pt idx="951">
                  <c:v>1.1171214285714286</c:v>
                </c:pt>
                <c:pt idx="952">
                  <c:v>1.1194999999999999</c:v>
                </c:pt>
                <c:pt idx="953">
                  <c:v>1.1218785714285715</c:v>
                </c:pt>
                <c:pt idx="954">
                  <c:v>1.1242571428571428</c:v>
                </c:pt>
                <c:pt idx="955">
                  <c:v>1.1261571428571429</c:v>
                </c:pt>
                <c:pt idx="956">
                  <c:v>1.1275857142857144</c:v>
                </c:pt>
                <c:pt idx="957">
                  <c:v>1.129014285714286</c:v>
                </c:pt>
                <c:pt idx="958">
                  <c:v>1.140307142857143</c:v>
                </c:pt>
                <c:pt idx="959">
                  <c:v>1.1516000000000002</c:v>
                </c:pt>
                <c:pt idx="960">
                  <c:v>1.1628928571428572</c:v>
                </c:pt>
                <c:pt idx="961">
                  <c:v>1.1676571428571429</c:v>
                </c:pt>
                <c:pt idx="962">
                  <c:v>1.1724214285714285</c:v>
                </c:pt>
                <c:pt idx="963">
                  <c:v>1.1771857142857143</c:v>
                </c:pt>
                <c:pt idx="964">
                  <c:v>1.1824285714285714</c:v>
                </c:pt>
                <c:pt idx="965">
                  <c:v>1.1876714285714285</c:v>
                </c:pt>
                <c:pt idx="966">
                  <c:v>1.1929142857142856</c:v>
                </c:pt>
                <c:pt idx="967">
                  <c:v>1.1981571428571427</c:v>
                </c:pt>
                <c:pt idx="968">
                  <c:v>1.2033999999999998</c:v>
                </c:pt>
                <c:pt idx="969">
                  <c:v>1.2086428571428571</c:v>
                </c:pt>
                <c:pt idx="970">
                  <c:v>1.2134071428571427</c:v>
                </c:pt>
                <c:pt idx="971">
                  <c:v>1.2181714285714285</c:v>
                </c:pt>
                <c:pt idx="972">
                  <c:v>1.2130714285714284</c:v>
                </c:pt>
                <c:pt idx="973">
                  <c:v>1.2079714285714283</c:v>
                </c:pt>
                <c:pt idx="974">
                  <c:v>1.2028714285714284</c:v>
                </c:pt>
                <c:pt idx="975">
                  <c:v>1.2028714285714284</c:v>
                </c:pt>
                <c:pt idx="976">
                  <c:v>1.2028714285714284</c:v>
                </c:pt>
                <c:pt idx="977">
                  <c:v>1.2028714285714284</c:v>
                </c:pt>
                <c:pt idx="978">
                  <c:v>1.202392857142857</c:v>
                </c:pt>
                <c:pt idx="979">
                  <c:v>1.2019142857142853</c:v>
                </c:pt>
                <c:pt idx="980">
                  <c:v>1.2014357142857139</c:v>
                </c:pt>
                <c:pt idx="981">
                  <c:v>1.2009571428571426</c:v>
                </c:pt>
                <c:pt idx="982">
                  <c:v>1.2004785714285711</c:v>
                </c:pt>
                <c:pt idx="983">
                  <c:v>1.1999999999999997</c:v>
                </c:pt>
                <c:pt idx="984">
                  <c:v>1.1999999999999997</c:v>
                </c:pt>
                <c:pt idx="985">
                  <c:v>1.1995214285714282</c:v>
                </c:pt>
                <c:pt idx="986">
                  <c:v>1.1990428571428569</c:v>
                </c:pt>
                <c:pt idx="987">
                  <c:v>1.1985642857142855</c:v>
                </c:pt>
                <c:pt idx="988">
                  <c:v>1.1980857142857142</c:v>
                </c:pt>
                <c:pt idx="989">
                  <c:v>1.1941928571428573</c:v>
                </c:pt>
                <c:pt idx="990">
                  <c:v>1.1865714285714286</c:v>
                </c:pt>
                <c:pt idx="991">
                  <c:v>1.1789500000000002</c:v>
                </c:pt>
                <c:pt idx="992">
                  <c:v>1.1713285714285715</c:v>
                </c:pt>
                <c:pt idx="993">
                  <c:v>1.1637071428571428</c:v>
                </c:pt>
                <c:pt idx="994">
                  <c:v>1.1565642857142855</c:v>
                </c:pt>
                <c:pt idx="995">
                  <c:v>1.1494214285714281</c:v>
                </c:pt>
                <c:pt idx="996">
                  <c:v>1.142278571428571</c:v>
                </c:pt>
                <c:pt idx="997">
                  <c:v>1.1351357142857139</c:v>
                </c:pt>
                <c:pt idx="998">
                  <c:v>1.1279928571428568</c:v>
                </c:pt>
                <c:pt idx="999">
                  <c:v>1.1213285714285712</c:v>
                </c:pt>
                <c:pt idx="1000">
                  <c:v>1.1146642857142857</c:v>
                </c:pt>
                <c:pt idx="1001">
                  <c:v>1.1079999999999999</c:v>
                </c:pt>
                <c:pt idx="1002">
                  <c:v>1.1013357142857141</c:v>
                </c:pt>
                <c:pt idx="1003">
                  <c:v>1.0980857142857141</c:v>
                </c:pt>
                <c:pt idx="1004">
                  <c:v>1.0985642857142854</c:v>
                </c:pt>
                <c:pt idx="1005">
                  <c:v>1.0990428571428568</c:v>
                </c:pt>
                <c:pt idx="1006">
                  <c:v>1.0999999999999999</c:v>
                </c:pt>
                <c:pt idx="1007">
                  <c:v>1.1009571428571427</c:v>
                </c:pt>
                <c:pt idx="1008">
                  <c:v>1.1014357142857141</c:v>
                </c:pt>
                <c:pt idx="1009">
                  <c:v>1.1019142857142856</c:v>
                </c:pt>
                <c:pt idx="1010">
                  <c:v>1.102392857142857</c:v>
                </c:pt>
                <c:pt idx="1011">
                  <c:v>1.1028714285714285</c:v>
                </c:pt>
                <c:pt idx="1012">
                  <c:v>1.1033500000000001</c:v>
                </c:pt>
                <c:pt idx="1013">
                  <c:v>1.1038285714285714</c:v>
                </c:pt>
                <c:pt idx="1014">
                  <c:v>1.1043071428571429</c:v>
                </c:pt>
                <c:pt idx="1015">
                  <c:v>1.1047857142857143</c:v>
                </c:pt>
                <c:pt idx="1016">
                  <c:v>1.1052642857142858</c:v>
                </c:pt>
                <c:pt idx="1017">
                  <c:v>1.1062142857142858</c:v>
                </c:pt>
                <c:pt idx="1018">
                  <c:v>1.1071642857142858</c:v>
                </c:pt>
                <c:pt idx="1019">
                  <c:v>1.1100214285714287</c:v>
                </c:pt>
                <c:pt idx="1020">
                  <c:v>1.1111928571428573</c:v>
                </c:pt>
                <c:pt idx="1021">
                  <c:v>1.1123642857142859</c:v>
                </c:pt>
                <c:pt idx="1022">
                  <c:v>1.1135357142857145</c:v>
                </c:pt>
                <c:pt idx="1023">
                  <c:v>1.1147071428571433</c:v>
                </c:pt>
                <c:pt idx="1024">
                  <c:v>1.1158785714285717</c:v>
                </c:pt>
                <c:pt idx="1025">
                  <c:v>1.1143785714285717</c:v>
                </c:pt>
                <c:pt idx="1026">
                  <c:v>1.1119928571428572</c:v>
                </c:pt>
                <c:pt idx="1027">
                  <c:v>1.109607142857143</c:v>
                </c:pt>
                <c:pt idx="1028">
                  <c:v>1.1072214285714284</c:v>
                </c:pt>
                <c:pt idx="1029">
                  <c:v>1.1048357142857141</c:v>
                </c:pt>
                <c:pt idx="1030">
                  <c:v>1.1024499999999997</c:v>
                </c:pt>
                <c:pt idx="1031">
                  <c:v>1.099592857142857</c:v>
                </c:pt>
                <c:pt idx="1032">
                  <c:v>1.0967357142857141</c:v>
                </c:pt>
                <c:pt idx="1033">
                  <c:v>1.0919714285714284</c:v>
                </c:pt>
                <c:pt idx="1034">
                  <c:v>1.0884142857142856</c:v>
                </c:pt>
                <c:pt idx="1035">
                  <c:v>1.0853357142857141</c:v>
                </c:pt>
                <c:pt idx="1036">
                  <c:v>1.0822571428571428</c:v>
                </c:pt>
                <c:pt idx="1037">
                  <c:v>1.0791785714285713</c:v>
                </c:pt>
                <c:pt idx="1038">
                  <c:v>1.0760999999999998</c:v>
                </c:pt>
                <c:pt idx="1039">
                  <c:v>1.075692857142857</c:v>
                </c:pt>
                <c:pt idx="1040">
                  <c:v>1.0761714285714286</c:v>
                </c:pt>
                <c:pt idx="1041">
                  <c:v>1.0766500000000001</c:v>
                </c:pt>
                <c:pt idx="1042">
                  <c:v>1.0771285714285714</c:v>
                </c:pt>
                <c:pt idx="1043">
                  <c:v>1.077607142857143</c:v>
                </c:pt>
                <c:pt idx="1044">
                  <c:v>1.0780857142857143</c:v>
                </c:pt>
                <c:pt idx="1045">
                  <c:v>1.0785642857142859</c:v>
                </c:pt>
                <c:pt idx="1046">
                  <c:v>1.0790428571428572</c:v>
                </c:pt>
                <c:pt idx="1047">
                  <c:v>1.0790428571428572</c:v>
                </c:pt>
                <c:pt idx="1048">
                  <c:v>1.0785714285714287</c:v>
                </c:pt>
                <c:pt idx="1049">
                  <c:v>1.0776214285714285</c:v>
                </c:pt>
                <c:pt idx="1050">
                  <c:v>1.0766714285714287</c:v>
                </c:pt>
                <c:pt idx="1051">
                  <c:v>1.0757214285714287</c:v>
                </c:pt>
                <c:pt idx="1052">
                  <c:v>1.0669428571428574</c:v>
                </c:pt>
                <c:pt idx="1053">
                  <c:v>1.0648000000000002</c:v>
                </c:pt>
                <c:pt idx="1054">
                  <c:v>1.0626571428571432</c:v>
                </c:pt>
                <c:pt idx="1055">
                  <c:v>1.0602785714285716</c:v>
                </c:pt>
                <c:pt idx="1056">
                  <c:v>1.0579000000000001</c:v>
                </c:pt>
                <c:pt idx="1057">
                  <c:v>1.0555214285714285</c:v>
                </c:pt>
                <c:pt idx="1058">
                  <c:v>1.0531428571428572</c:v>
                </c:pt>
                <c:pt idx="1059">
                  <c:v>1.0507642857142856</c:v>
                </c:pt>
                <c:pt idx="1060">
                  <c:v>1.048385714285714</c:v>
                </c:pt>
                <c:pt idx="1061">
                  <c:v>1.046485714285714</c:v>
                </c:pt>
                <c:pt idx="1062">
                  <c:v>1.0450571428571425</c:v>
                </c:pt>
                <c:pt idx="1063">
                  <c:v>1.0436285714285711</c:v>
                </c:pt>
                <c:pt idx="1064">
                  <c:v>1.0421999999999998</c:v>
                </c:pt>
                <c:pt idx="1065">
                  <c:v>1.0407714285714282</c:v>
                </c:pt>
                <c:pt idx="1066">
                  <c:v>1.0466928571428569</c:v>
                </c:pt>
                <c:pt idx="1067">
                  <c:v>1.0459785714285712</c:v>
                </c:pt>
                <c:pt idx="1068">
                  <c:v>1.0452642857142853</c:v>
                </c:pt>
                <c:pt idx="1069">
                  <c:v>1.044785714285714</c:v>
                </c:pt>
                <c:pt idx="1070">
                  <c:v>1.0443071428571424</c:v>
                </c:pt>
                <c:pt idx="1071">
                  <c:v>1.0438285714285711</c:v>
                </c:pt>
                <c:pt idx="1072">
                  <c:v>1.0433499999999996</c:v>
                </c:pt>
                <c:pt idx="1073">
                  <c:v>1.0428714285714282</c:v>
                </c:pt>
                <c:pt idx="1074">
                  <c:v>1.0423928571428569</c:v>
                </c:pt>
                <c:pt idx="1075">
                  <c:v>1.0423928571428569</c:v>
                </c:pt>
                <c:pt idx="1076">
                  <c:v>1.0423928571428569</c:v>
                </c:pt>
                <c:pt idx="1077">
                  <c:v>1.0423928571428569</c:v>
                </c:pt>
                <c:pt idx="1078">
                  <c:v>1.0423928571428571</c:v>
                </c:pt>
                <c:pt idx="1079">
                  <c:v>1.0423928571428569</c:v>
                </c:pt>
                <c:pt idx="1080">
                  <c:v>1.0599428571428571</c:v>
                </c:pt>
                <c:pt idx="1081">
                  <c:v>1.0693285714285714</c:v>
                </c:pt>
                <c:pt idx="1082">
                  <c:v>1.0782071428571427</c:v>
                </c:pt>
                <c:pt idx="1083">
                  <c:v>1.0867785714285714</c:v>
                </c:pt>
                <c:pt idx="1084">
                  <c:v>1.0953499999999998</c:v>
                </c:pt>
                <c:pt idx="1085">
                  <c:v>1.1039214285714285</c:v>
                </c:pt>
                <c:pt idx="1086">
                  <c:v>1.1124928571428572</c:v>
                </c:pt>
                <c:pt idx="1087">
                  <c:v>1.1210642857142858</c:v>
                </c:pt>
                <c:pt idx="1088">
                  <c:v>1.1296357142857143</c:v>
                </c:pt>
                <c:pt idx="1089">
                  <c:v>1.138207142857143</c:v>
                </c:pt>
                <c:pt idx="1090">
                  <c:v>1.1446928571428572</c:v>
                </c:pt>
                <c:pt idx="1091">
                  <c:v>1.1511785714285716</c:v>
                </c:pt>
                <c:pt idx="1092">
                  <c:v>1.1576642857142858</c:v>
                </c:pt>
                <c:pt idx="1093">
                  <c:v>1.1641499999999998</c:v>
                </c:pt>
                <c:pt idx="1094">
                  <c:v>1.1531214285714284</c:v>
                </c:pt>
                <c:pt idx="1095">
                  <c:v>1.1506999999999998</c:v>
                </c:pt>
                <c:pt idx="1096">
                  <c:v>1.1487857142857139</c:v>
                </c:pt>
                <c:pt idx="1097">
                  <c:v>1.1471785714285709</c:v>
                </c:pt>
                <c:pt idx="1098">
                  <c:v>1.144678571428571</c:v>
                </c:pt>
                <c:pt idx="1099">
                  <c:v>1.142178571428571</c:v>
                </c:pt>
                <c:pt idx="1100">
                  <c:v>1.1396785714285713</c:v>
                </c:pt>
                <c:pt idx="1101">
                  <c:v>1.1371785714285714</c:v>
                </c:pt>
                <c:pt idx="1102">
                  <c:v>1.1346785714285714</c:v>
                </c:pt>
                <c:pt idx="1103">
                  <c:v>1.131257142857143</c:v>
                </c:pt>
                <c:pt idx="1104">
                  <c:v>1.1299214285714285</c:v>
                </c:pt>
                <c:pt idx="1105">
                  <c:v>1.1285857142857143</c:v>
                </c:pt>
                <c:pt idx="1106">
                  <c:v>1.1272500000000001</c:v>
                </c:pt>
                <c:pt idx="1107">
                  <c:v>1.1259142857142859</c:v>
                </c:pt>
                <c:pt idx="1108">
                  <c:v>1.1250214285714286</c:v>
                </c:pt>
                <c:pt idx="1109">
                  <c:v>1.1232357142857146</c:v>
                </c:pt>
                <c:pt idx="1110">
                  <c:v>1.1214500000000001</c:v>
                </c:pt>
                <c:pt idx="1111">
                  <c:v>1.119664285714286</c:v>
                </c:pt>
                <c:pt idx="1112">
                  <c:v>1.1255285714285717</c:v>
                </c:pt>
                <c:pt idx="1113">
                  <c:v>1.1313928571428575</c:v>
                </c:pt>
                <c:pt idx="1114">
                  <c:v>1.1372571428571432</c:v>
                </c:pt>
                <c:pt idx="1115">
                  <c:v>1.1403857142857148</c:v>
                </c:pt>
                <c:pt idx="1116">
                  <c:v>1.1435142857142859</c:v>
                </c:pt>
                <c:pt idx="1117">
                  <c:v>1.1470857142857145</c:v>
                </c:pt>
                <c:pt idx="1118">
                  <c:v>1.1506571428571433</c:v>
                </c:pt>
                <c:pt idx="1119">
                  <c:v>1.1542285714285718</c:v>
                </c:pt>
                <c:pt idx="1120">
                  <c:v>1.1578000000000004</c:v>
                </c:pt>
                <c:pt idx="1121">
                  <c:v>1.1613714285714292</c:v>
                </c:pt>
                <c:pt idx="1122">
                  <c:v>1.1649428571428577</c:v>
                </c:pt>
                <c:pt idx="1123">
                  <c:v>1.1698571428571434</c:v>
                </c:pt>
                <c:pt idx="1124">
                  <c:v>1.174771428571429</c:v>
                </c:pt>
                <c:pt idx="1125">
                  <c:v>1.1796857142857147</c:v>
                </c:pt>
                <c:pt idx="1126">
                  <c:v>1.1778428571428574</c:v>
                </c:pt>
                <c:pt idx="1127">
                  <c:v>1.1760000000000002</c:v>
                </c:pt>
                <c:pt idx="1128">
                  <c:v>1.1741571428571429</c:v>
                </c:pt>
                <c:pt idx="1129">
                  <c:v>1.1750500000000001</c:v>
                </c:pt>
                <c:pt idx="1130">
                  <c:v>1.1759428571428572</c:v>
                </c:pt>
                <c:pt idx="1131">
                  <c:v>1.1768357142857142</c:v>
                </c:pt>
                <c:pt idx="1132">
                  <c:v>1.1772785714285716</c:v>
                </c:pt>
                <c:pt idx="1133">
                  <c:v>1.1777214285714288</c:v>
                </c:pt>
                <c:pt idx="1134">
                  <c:v>1.178164285714286</c:v>
                </c:pt>
                <c:pt idx="1135">
                  <c:v>1.178607142857143</c:v>
                </c:pt>
                <c:pt idx="1136">
                  <c:v>1.178607142857143</c:v>
                </c:pt>
                <c:pt idx="1137">
                  <c:v>1.1777142857142859</c:v>
                </c:pt>
                <c:pt idx="1138">
                  <c:v>1.1768214285714289</c:v>
                </c:pt>
                <c:pt idx="1139">
                  <c:v>1.1759285714285717</c:v>
                </c:pt>
                <c:pt idx="1140">
                  <c:v>1.1750357142857146</c:v>
                </c:pt>
                <c:pt idx="1141">
                  <c:v>1.1741428571428576</c:v>
                </c:pt>
                <c:pt idx="1142">
                  <c:v>1.1732500000000006</c:v>
                </c:pt>
                <c:pt idx="1143">
                  <c:v>1.1760142857142861</c:v>
                </c:pt>
                <c:pt idx="1144">
                  <c:v>1.1806500000000002</c:v>
                </c:pt>
                <c:pt idx="1145">
                  <c:v>1.1840285714285717</c:v>
                </c:pt>
                <c:pt idx="1146">
                  <c:v>1.1878571428571429</c:v>
                </c:pt>
                <c:pt idx="1147">
                  <c:v>1.1916857142857145</c:v>
                </c:pt>
                <c:pt idx="1148">
                  <c:v>1.1955142857142858</c:v>
                </c:pt>
                <c:pt idx="1149">
                  <c:v>1.1993428571428573</c:v>
                </c:pt>
                <c:pt idx="1150">
                  <c:v>1.2036142857142857</c:v>
                </c:pt>
                <c:pt idx="1151">
                  <c:v>1.2078857142857142</c:v>
                </c:pt>
                <c:pt idx="1152">
                  <c:v>1.2116428571428572</c:v>
                </c:pt>
                <c:pt idx="1153">
                  <c:v>1.2154</c:v>
                </c:pt>
                <c:pt idx="1154">
                  <c:v>1.2191571428571426</c:v>
                </c:pt>
                <c:pt idx="1155">
                  <c:v>1.2229142857142856</c:v>
                </c:pt>
                <c:pt idx="1156">
                  <c:v>1.2266714285714284</c:v>
                </c:pt>
                <c:pt idx="1157">
                  <c:v>1.2267714285714284</c:v>
                </c:pt>
                <c:pt idx="1158">
                  <c:v>1.2249999999999996</c:v>
                </c:pt>
                <c:pt idx="1159">
                  <c:v>1.2249999999999996</c:v>
                </c:pt>
                <c:pt idx="1160">
                  <c:v>1.2249999999999996</c:v>
                </c:pt>
                <c:pt idx="1161">
                  <c:v>1.2249999999999999</c:v>
                </c:pt>
                <c:pt idx="1162">
                  <c:v>1.2249999999999999</c:v>
                </c:pt>
                <c:pt idx="1163">
                  <c:v>1.2249999999999999</c:v>
                </c:pt>
                <c:pt idx="1164">
                  <c:v>1.2250000000000001</c:v>
                </c:pt>
                <c:pt idx="1165">
                  <c:v>1.2250000000000001</c:v>
                </c:pt>
                <c:pt idx="1166">
                  <c:v>1.2250000000000001</c:v>
                </c:pt>
                <c:pt idx="1167">
                  <c:v>1.2249999999999999</c:v>
                </c:pt>
                <c:pt idx="1168">
                  <c:v>1.2249999999999999</c:v>
                </c:pt>
                <c:pt idx="1169">
                  <c:v>1.2249999999999999</c:v>
                </c:pt>
                <c:pt idx="1170">
                  <c:v>1.2249999999999999</c:v>
                </c:pt>
                <c:pt idx="1171">
                  <c:v>1.2234714285714283</c:v>
                </c:pt>
                <c:pt idx="1172">
                  <c:v>1.2219428571428568</c:v>
                </c:pt>
                <c:pt idx="1173">
                  <c:v>1.2264928571428568</c:v>
                </c:pt>
                <c:pt idx="1174">
                  <c:v>1.2300642857142854</c:v>
                </c:pt>
                <c:pt idx="1175">
                  <c:v>1.2336357142857144</c:v>
                </c:pt>
                <c:pt idx="1176">
                  <c:v>1.2372071428571429</c:v>
                </c:pt>
                <c:pt idx="1177">
                  <c:v>1.2407785714285715</c:v>
                </c:pt>
                <c:pt idx="1178">
                  <c:v>1.2443500000000003</c:v>
                </c:pt>
                <c:pt idx="1179">
                  <c:v>1.2479214285714288</c:v>
                </c:pt>
                <c:pt idx="1180">
                  <c:v>1.2525142857142859</c:v>
                </c:pt>
                <c:pt idx="1181">
                  <c:v>1.257107142857143</c:v>
                </c:pt>
                <c:pt idx="1182">
                  <c:v>1.2617</c:v>
                </c:pt>
                <c:pt idx="1183">
                  <c:v>1.2662928571428573</c:v>
                </c:pt>
                <c:pt idx="1184">
                  <c:v>1.2708857142857144</c:v>
                </c:pt>
                <c:pt idx="1185">
                  <c:v>1.2770071428571428</c:v>
                </c:pt>
                <c:pt idx="1186">
                  <c:v>1.2841500000000001</c:v>
                </c:pt>
                <c:pt idx="1187">
                  <c:v>1.2847000000000002</c:v>
                </c:pt>
                <c:pt idx="1188">
                  <c:v>1.2862285714285715</c:v>
                </c:pt>
                <c:pt idx="1189">
                  <c:v>1.2877571428571433</c:v>
                </c:pt>
                <c:pt idx="1190">
                  <c:v>1.2892857142857146</c:v>
                </c:pt>
                <c:pt idx="1191">
                  <c:v>1.2908142857142859</c:v>
                </c:pt>
                <c:pt idx="1192">
                  <c:v>1.2923428571428575</c:v>
                </c:pt>
                <c:pt idx="1193">
                  <c:v>1.2943785714285716</c:v>
                </c:pt>
                <c:pt idx="1194">
                  <c:v>1.2959071428571429</c:v>
                </c:pt>
                <c:pt idx="1195">
                  <c:v>1.2974357142857145</c:v>
                </c:pt>
                <c:pt idx="1196">
                  <c:v>1.2989642857142858</c:v>
                </c:pt>
                <c:pt idx="1197">
                  <c:v>1.3004928571428571</c:v>
                </c:pt>
                <c:pt idx="1198">
                  <c:v>1.3020214285714284</c:v>
                </c:pt>
                <c:pt idx="1199">
                  <c:v>1.3030428571428572</c:v>
                </c:pt>
                <c:pt idx="1200">
                  <c:v>1.3030428571428572</c:v>
                </c:pt>
                <c:pt idx="1201">
                  <c:v>1.2969214285714288</c:v>
                </c:pt>
                <c:pt idx="1202">
                  <c:v>1.296371428571429</c:v>
                </c:pt>
                <c:pt idx="1203">
                  <c:v>1.2948428571428574</c:v>
                </c:pt>
                <c:pt idx="1204">
                  <c:v>1.2933142857142861</c:v>
                </c:pt>
                <c:pt idx="1205">
                  <c:v>1.2917857142857145</c:v>
                </c:pt>
                <c:pt idx="1206">
                  <c:v>1.2902571428571432</c:v>
                </c:pt>
                <c:pt idx="1207">
                  <c:v>1.2882214285714289</c:v>
                </c:pt>
                <c:pt idx="1208">
                  <c:v>1.2861857142857147</c:v>
                </c:pt>
                <c:pt idx="1209">
                  <c:v>1.2841500000000003</c:v>
                </c:pt>
                <c:pt idx="1210">
                  <c:v>1.282114285714286</c:v>
                </c:pt>
                <c:pt idx="1211">
                  <c:v>1.2800785714285718</c:v>
                </c:pt>
                <c:pt idx="1212">
                  <c:v>1.2780428571428575</c:v>
                </c:pt>
                <c:pt idx="1213">
                  <c:v>1.2770214285714288</c:v>
                </c:pt>
                <c:pt idx="1214">
                  <c:v>1.276</c:v>
                </c:pt>
                <c:pt idx="1215">
                  <c:v>1.2811000000000001</c:v>
                </c:pt>
                <c:pt idx="1216">
                  <c:v>1.2811428571428571</c:v>
                </c:pt>
                <c:pt idx="1217">
                  <c:v>1.2821642857142859</c:v>
                </c:pt>
                <c:pt idx="1218">
                  <c:v>1.2831857142857144</c:v>
                </c:pt>
                <c:pt idx="1219">
                  <c:v>1.2842071428571429</c:v>
                </c:pt>
                <c:pt idx="1220">
                  <c:v>1.2857357142857142</c:v>
                </c:pt>
                <c:pt idx="1221">
                  <c:v>1.2877714285714283</c:v>
                </c:pt>
                <c:pt idx="1222">
                  <c:v>1.2898071428571427</c:v>
                </c:pt>
                <c:pt idx="1223">
                  <c:v>1.2918428571428571</c:v>
                </c:pt>
                <c:pt idx="1224">
                  <c:v>1.2938785714285712</c:v>
                </c:pt>
                <c:pt idx="1225">
                  <c:v>1.2959142857142856</c:v>
                </c:pt>
                <c:pt idx="1226">
                  <c:v>1.2979499999999999</c:v>
                </c:pt>
                <c:pt idx="1227">
                  <c:v>1.3005</c:v>
                </c:pt>
                <c:pt idx="1228">
                  <c:v>1.30305</c:v>
                </c:pt>
                <c:pt idx="1229">
                  <c:v>1.3056000000000001</c:v>
                </c:pt>
                <c:pt idx="1230">
                  <c:v>1.3076357142857145</c:v>
                </c:pt>
                <c:pt idx="1231">
                  <c:v>1.2986214285714286</c:v>
                </c:pt>
                <c:pt idx="1232">
                  <c:v>1.289607142857143</c:v>
                </c:pt>
                <c:pt idx="1233">
                  <c:v>1.2805928571428571</c:v>
                </c:pt>
                <c:pt idx="1234">
                  <c:v>1.2780428571428573</c:v>
                </c:pt>
                <c:pt idx="1235">
                  <c:v>1.2727714285714289</c:v>
                </c:pt>
                <c:pt idx="1236">
                  <c:v>1.2675000000000001</c:v>
                </c:pt>
                <c:pt idx="1237">
                  <c:v>1.262707142857143</c:v>
                </c:pt>
                <c:pt idx="1238">
                  <c:v>1.2579142857142855</c:v>
                </c:pt>
                <c:pt idx="1239">
                  <c:v>1.2531214285714285</c:v>
                </c:pt>
                <c:pt idx="1240">
                  <c:v>1.2483285714285712</c:v>
                </c:pt>
                <c:pt idx="1241">
                  <c:v>1.2425142857142857</c:v>
                </c:pt>
                <c:pt idx="1242">
                  <c:v>1.2367000000000001</c:v>
                </c:pt>
                <c:pt idx="1243">
                  <c:v>1.2308857142857144</c:v>
                </c:pt>
                <c:pt idx="1244">
                  <c:v>1.2250714285714286</c:v>
                </c:pt>
                <c:pt idx="1245">
                  <c:v>1.2303071428571428</c:v>
                </c:pt>
                <c:pt idx="1246">
                  <c:v>1.2355428571428571</c:v>
                </c:pt>
                <c:pt idx="1247">
                  <c:v>1.2407785714285713</c:v>
                </c:pt>
                <c:pt idx="1248">
                  <c:v>1.2414214285714285</c:v>
                </c:pt>
                <c:pt idx="1249">
                  <c:v>1.2442785714285716</c:v>
                </c:pt>
                <c:pt idx="1250">
                  <c:v>1.2471357142857145</c:v>
                </c:pt>
                <c:pt idx="1251">
                  <c:v>1.2495142857142858</c:v>
                </c:pt>
                <c:pt idx="1252">
                  <c:v>1.2518928571428574</c:v>
                </c:pt>
                <c:pt idx="1253">
                  <c:v>1.2542714285714287</c:v>
                </c:pt>
                <c:pt idx="1254">
                  <c:v>1.2566500000000003</c:v>
                </c:pt>
                <c:pt idx="1255">
                  <c:v>1.2590285714285716</c:v>
                </c:pt>
                <c:pt idx="1256">
                  <c:v>1.2614071428571432</c:v>
                </c:pt>
                <c:pt idx="1257">
                  <c:v>1.2637857142857143</c:v>
                </c:pt>
                <c:pt idx="1258">
                  <c:v>1.2661642857142859</c:v>
                </c:pt>
                <c:pt idx="1259">
                  <c:v>1.2685428571428574</c:v>
                </c:pt>
                <c:pt idx="1260">
                  <c:v>1.2709214285714288</c:v>
                </c:pt>
                <c:pt idx="1261">
                  <c:v>1.2733000000000003</c:v>
                </c:pt>
                <c:pt idx="1262">
                  <c:v>1.2725285714285717</c:v>
                </c:pt>
                <c:pt idx="1263">
                  <c:v>1.2732428571428576</c:v>
                </c:pt>
                <c:pt idx="1264">
                  <c:v>1.2741285714285715</c:v>
                </c:pt>
                <c:pt idx="1265">
                  <c:v>1.2727000000000002</c:v>
                </c:pt>
                <c:pt idx="1266">
                  <c:v>1.2712714285714288</c:v>
                </c:pt>
                <c:pt idx="1267">
                  <c:v>1.2698428571428571</c:v>
                </c:pt>
                <c:pt idx="1268">
                  <c:v>1.2684142857142857</c:v>
                </c:pt>
                <c:pt idx="1269">
                  <c:v>1.2669857142857144</c:v>
                </c:pt>
                <c:pt idx="1270">
                  <c:v>1.2655571428571426</c:v>
                </c:pt>
                <c:pt idx="1271">
                  <c:v>1.2641285714285713</c:v>
                </c:pt>
                <c:pt idx="1272">
                  <c:v>1.2626999999999999</c:v>
                </c:pt>
                <c:pt idx="1273">
                  <c:v>1.2612714285714284</c:v>
                </c:pt>
                <c:pt idx="1274">
                  <c:v>1.259842857142857</c:v>
                </c:pt>
                <c:pt idx="1275">
                  <c:v>1.2584142857142857</c:v>
                </c:pt>
                <c:pt idx="1276">
                  <c:v>1.2572857142857143</c:v>
                </c:pt>
                <c:pt idx="1277">
                  <c:v>1.2546714285714284</c:v>
                </c:pt>
                <c:pt idx="1278">
                  <c:v>1.2518857142857143</c:v>
                </c:pt>
                <c:pt idx="1279">
                  <c:v>1.2514142857142858</c:v>
                </c:pt>
                <c:pt idx="1280">
                  <c:v>1.2509428571428571</c:v>
                </c:pt>
                <c:pt idx="1281">
                  <c:v>1.2504714285714287</c:v>
                </c:pt>
                <c:pt idx="1282">
                  <c:v>1.2500000000000002</c:v>
                </c:pt>
                <c:pt idx="1283">
                  <c:v>1.2495285714285718</c:v>
                </c:pt>
                <c:pt idx="1284">
                  <c:v>1.2490571428571431</c:v>
                </c:pt>
                <c:pt idx="1285">
                  <c:v>1.2481071428571429</c:v>
                </c:pt>
                <c:pt idx="1286">
                  <c:v>1.2471571428571429</c:v>
                </c:pt>
                <c:pt idx="1287">
                  <c:v>1.2462071428571428</c:v>
                </c:pt>
                <c:pt idx="1288">
                  <c:v>1.2452571428571428</c:v>
                </c:pt>
                <c:pt idx="1289">
                  <c:v>1.2443071428571426</c:v>
                </c:pt>
                <c:pt idx="1290">
                  <c:v>1.2428785714285715</c:v>
                </c:pt>
                <c:pt idx="1291">
                  <c:v>1.2409714285714286</c:v>
                </c:pt>
                <c:pt idx="1292">
                  <c:v>1.2322785714285713</c:v>
                </c:pt>
                <c:pt idx="1293">
                  <c:v>1.2354928571428572</c:v>
                </c:pt>
                <c:pt idx="1294">
                  <c:v>1.2352214285714285</c:v>
                </c:pt>
                <c:pt idx="1295">
                  <c:v>1.23495</c:v>
                </c:pt>
                <c:pt idx="1296">
                  <c:v>1.2346785714285713</c:v>
                </c:pt>
                <c:pt idx="1297">
                  <c:v>1.2349142857142859</c:v>
                </c:pt>
                <c:pt idx="1298">
                  <c:v>1.2346428571428574</c:v>
                </c:pt>
                <c:pt idx="1299">
                  <c:v>1.23485</c:v>
                </c:pt>
                <c:pt idx="1300">
                  <c:v>1.2350571428571429</c:v>
                </c:pt>
                <c:pt idx="1301">
                  <c:v>1.2352642857142857</c:v>
                </c:pt>
                <c:pt idx="1302">
                  <c:v>1.2354714285714288</c:v>
                </c:pt>
                <c:pt idx="1303">
                  <c:v>1.2356785714285716</c:v>
                </c:pt>
                <c:pt idx="1304">
                  <c:v>1.2368357142857143</c:v>
                </c:pt>
                <c:pt idx="1305">
                  <c:v>1.2384714285714284</c:v>
                </c:pt>
                <c:pt idx="1306">
                  <c:v>1.2463785714285718</c:v>
                </c:pt>
                <c:pt idx="1307">
                  <c:v>1.2423785714285718</c:v>
                </c:pt>
                <c:pt idx="1308">
                  <c:v>1.241357142857143</c:v>
                </c:pt>
                <c:pt idx="1309">
                  <c:v>1.2403357142857143</c:v>
                </c:pt>
                <c:pt idx="1310">
                  <c:v>1.2393142857142856</c:v>
                </c:pt>
                <c:pt idx="1311">
                  <c:v>1.2372714285714284</c:v>
                </c:pt>
                <c:pt idx="1312">
                  <c:v>1.2357357142857139</c:v>
                </c:pt>
                <c:pt idx="1313">
                  <c:v>1.2341999999999997</c:v>
                </c:pt>
                <c:pt idx="1314">
                  <c:v>1.2321571428571427</c:v>
                </c:pt>
                <c:pt idx="1315">
                  <c:v>1.2301142857142859</c:v>
                </c:pt>
                <c:pt idx="1316">
                  <c:v>1.2280714285714285</c:v>
                </c:pt>
                <c:pt idx="1317">
                  <c:v>1.2260285714285712</c:v>
                </c:pt>
                <c:pt idx="1318">
                  <c:v>1.2239857142857142</c:v>
                </c:pt>
                <c:pt idx="1319">
                  <c:v>1.2209214285714285</c:v>
                </c:pt>
                <c:pt idx="1320">
                  <c:v>1.2183714285714284</c:v>
                </c:pt>
                <c:pt idx="1321">
                  <c:v>1.2158214285714284</c:v>
                </c:pt>
                <c:pt idx="1322">
                  <c:v>1.2137785714285714</c:v>
                </c:pt>
                <c:pt idx="1323">
                  <c:v>1.2117357142857141</c:v>
                </c:pt>
                <c:pt idx="1324">
                  <c:v>1.2096928571428569</c:v>
                </c:pt>
                <c:pt idx="1325">
                  <c:v>1.2103071428571426</c:v>
                </c:pt>
                <c:pt idx="1326">
                  <c:v>1.208128571428571</c:v>
                </c:pt>
                <c:pt idx="1327">
                  <c:v>1.2054071428571425</c:v>
                </c:pt>
                <c:pt idx="1328">
                  <c:v>1.203192857142857</c:v>
                </c:pt>
                <c:pt idx="1329">
                  <c:v>1.2009785714285712</c:v>
                </c:pt>
                <c:pt idx="1330">
                  <c:v>1.1987642857142853</c:v>
                </c:pt>
                <c:pt idx="1331">
                  <c:v>1.1965499999999998</c:v>
                </c:pt>
                <c:pt idx="1332">
                  <c:v>1.1937428571428568</c:v>
                </c:pt>
                <c:pt idx="1333">
                  <c:v>1.1919571428571427</c:v>
                </c:pt>
                <c:pt idx="1334">
                  <c:v>1.1901714285714284</c:v>
                </c:pt>
                <c:pt idx="1335">
                  <c:v>1.1883857142857142</c:v>
                </c:pt>
                <c:pt idx="1336">
                  <c:v>1.1866000000000001</c:v>
                </c:pt>
                <c:pt idx="1337">
                  <c:v>1.1848142857142858</c:v>
                </c:pt>
                <c:pt idx="1338">
                  <c:v>1.1830285714285718</c:v>
                </c:pt>
                <c:pt idx="1339">
                  <c:v>1.1791000000000003</c:v>
                </c:pt>
                <c:pt idx="1340">
                  <c:v>1.177964285714286</c:v>
                </c:pt>
                <c:pt idx="1341">
                  <c:v>1.1773714285714287</c:v>
                </c:pt>
                <c:pt idx="1342">
                  <c:v>1.1767785714285719</c:v>
                </c:pt>
                <c:pt idx="1343">
                  <c:v>1.1752214285714289</c:v>
                </c:pt>
                <c:pt idx="1344">
                  <c:v>1.173664285714286</c:v>
                </c:pt>
                <c:pt idx="1345">
                  <c:v>1.172107142857143</c:v>
                </c:pt>
                <c:pt idx="1346">
                  <c:v>1.1711428571428573</c:v>
                </c:pt>
                <c:pt idx="1347">
                  <c:v>1.1690857142857143</c:v>
                </c:pt>
                <c:pt idx="1348">
                  <c:v>1.1670285714285715</c:v>
                </c:pt>
                <c:pt idx="1349">
                  <c:v>1.1649714285714285</c:v>
                </c:pt>
                <c:pt idx="1350">
                  <c:v>1.1629142857142856</c:v>
                </c:pt>
                <c:pt idx="1351">
                  <c:v>1.160857142857143</c:v>
                </c:pt>
                <c:pt idx="1352">
                  <c:v>1.1588000000000001</c:v>
                </c:pt>
                <c:pt idx="1353">
                  <c:v>1.1572857142857145</c:v>
                </c:pt>
                <c:pt idx="1354">
                  <c:v>1.1546071428571432</c:v>
                </c:pt>
                <c:pt idx="1355">
                  <c:v>1.1519285714285716</c:v>
                </c:pt>
                <c:pt idx="1356">
                  <c:v>1.1608571428571428</c:v>
                </c:pt>
                <c:pt idx="1357">
                  <c:v>1.1677714285714287</c:v>
                </c:pt>
                <c:pt idx="1358">
                  <c:v>1.1746857142857141</c:v>
                </c:pt>
                <c:pt idx="1359">
                  <c:v>1.1816</c:v>
                </c:pt>
                <c:pt idx="1360">
                  <c:v>1.1885142857142856</c:v>
                </c:pt>
                <c:pt idx="1361">
                  <c:v>1.1965214285714285</c:v>
                </c:pt>
                <c:pt idx="1362">
                  <c:v>1.2031142857142858</c:v>
                </c:pt>
                <c:pt idx="1363">
                  <c:v>1.2091571428571428</c:v>
                </c:pt>
                <c:pt idx="1364">
                  <c:v>1.2152000000000001</c:v>
                </c:pt>
                <c:pt idx="1365">
                  <c:v>1.2212428571428571</c:v>
                </c:pt>
                <c:pt idx="1366">
                  <c:v>1.2272857142857145</c:v>
                </c:pt>
                <c:pt idx="1367">
                  <c:v>1.2327857142857144</c:v>
                </c:pt>
                <c:pt idx="1368">
                  <c:v>1.2394499999999999</c:v>
                </c:pt>
                <c:pt idx="1369">
                  <c:v>1.2461142857142857</c:v>
                </c:pt>
                <c:pt idx="1370">
                  <c:v>1.2399928571428573</c:v>
                </c:pt>
                <c:pt idx="1371">
                  <c:v>1.2368500000000002</c:v>
                </c:pt>
                <c:pt idx="1372">
                  <c:v>1.2337071428571431</c:v>
                </c:pt>
                <c:pt idx="1373">
                  <c:v>1.2305642857142858</c:v>
                </c:pt>
                <c:pt idx="1374">
                  <c:v>1.2274214285714287</c:v>
                </c:pt>
                <c:pt idx="1375">
                  <c:v>1.2232571428571428</c:v>
                </c:pt>
                <c:pt idx="1376">
                  <c:v>1.2205071428571428</c:v>
                </c:pt>
                <c:pt idx="1377">
                  <c:v>1.2183071428571426</c:v>
                </c:pt>
                <c:pt idx="1378">
                  <c:v>1.2161071428571426</c:v>
                </c:pt>
                <c:pt idx="1379">
                  <c:v>1.2139071428571424</c:v>
                </c:pt>
                <c:pt idx="1380">
                  <c:v>1.2117071428571424</c:v>
                </c:pt>
                <c:pt idx="1381">
                  <c:v>1.2095071428571427</c:v>
                </c:pt>
                <c:pt idx="1382">
                  <c:v>1.2073071428571425</c:v>
                </c:pt>
                <c:pt idx="1383">
                  <c:v>1.2051071428571425</c:v>
                </c:pt>
                <c:pt idx="1384">
                  <c:v>1.1969428571428569</c:v>
                </c:pt>
                <c:pt idx="1385">
                  <c:v>1.1887785714285712</c:v>
                </c:pt>
                <c:pt idx="1386">
                  <c:v>1.1806142857142856</c:v>
                </c:pt>
                <c:pt idx="1387">
                  <c:v>1.1724499999999998</c:v>
                </c:pt>
                <c:pt idx="1388">
                  <c:v>1.1642857142857141</c:v>
                </c:pt>
                <c:pt idx="1389">
                  <c:v>1.157142857142857</c:v>
                </c:pt>
                <c:pt idx="1390">
                  <c:v>1.1526785714285714</c:v>
                </c:pt>
                <c:pt idx="1391">
                  <c:v>1.1498214285714283</c:v>
                </c:pt>
                <c:pt idx="1392">
                  <c:v>1.1514714285714283</c:v>
                </c:pt>
                <c:pt idx="1393">
                  <c:v>1.1531214285714284</c:v>
                </c:pt>
                <c:pt idx="1394">
                  <c:v>1.1547714285714286</c:v>
                </c:pt>
                <c:pt idx="1395">
                  <c:v>1.1564214285714285</c:v>
                </c:pt>
                <c:pt idx="1396">
                  <c:v>1.1580714285714286</c:v>
                </c:pt>
                <c:pt idx="1397">
                  <c:v>1.1597214285714286</c:v>
                </c:pt>
                <c:pt idx="1398">
                  <c:v>1.1690642857142859</c:v>
                </c:pt>
                <c:pt idx="1399">
                  <c:v>1.178407142857143</c:v>
                </c:pt>
                <c:pt idx="1400">
                  <c:v>1.1877500000000001</c:v>
                </c:pt>
                <c:pt idx="1401">
                  <c:v>1.1970928571428574</c:v>
                </c:pt>
                <c:pt idx="1402">
                  <c:v>1.2075357142857146</c:v>
                </c:pt>
                <c:pt idx="1403">
                  <c:v>1.2182500000000001</c:v>
                </c:pt>
                <c:pt idx="1404">
                  <c:v>1.2262857142857144</c:v>
                </c:pt>
                <c:pt idx="1405">
                  <c:v>1.2327142857142859</c:v>
                </c:pt>
                <c:pt idx="1406">
                  <c:v>1.2346357142857143</c:v>
                </c:pt>
                <c:pt idx="1407">
                  <c:v>1.2365571428571429</c:v>
                </c:pt>
                <c:pt idx="1408">
                  <c:v>1.2384785714285715</c:v>
                </c:pt>
                <c:pt idx="1409">
                  <c:v>1.2403999999999999</c:v>
                </c:pt>
                <c:pt idx="1410">
                  <c:v>1.2418142857142855</c:v>
                </c:pt>
                <c:pt idx="1411">
                  <c:v>1.2432285714285711</c:v>
                </c:pt>
                <c:pt idx="1412">
                  <c:v>1.2440928571428569</c:v>
                </c:pt>
                <c:pt idx="1413">
                  <c:v>1.2449571428571427</c:v>
                </c:pt>
                <c:pt idx="1414">
                  <c:v>1.2458214285714286</c:v>
                </c:pt>
                <c:pt idx="1415">
                  <c:v>1.2466857142857144</c:v>
                </c:pt>
                <c:pt idx="1416">
                  <c:v>1.2362428571428574</c:v>
                </c:pt>
                <c:pt idx="1417">
                  <c:v>1.2268285714285718</c:v>
                </c:pt>
                <c:pt idx="1418">
                  <c:v>1.2167642857142857</c:v>
                </c:pt>
                <c:pt idx="1419">
                  <c:v>1.2060500000000001</c:v>
                </c:pt>
                <c:pt idx="1420">
                  <c:v>1.1953357142857144</c:v>
                </c:pt>
                <c:pt idx="1421">
                  <c:v>1.1846214285714285</c:v>
                </c:pt>
                <c:pt idx="1422">
                  <c:v>1.1739071428571426</c:v>
                </c:pt>
                <c:pt idx="1423">
                  <c:v>1.1614071428571429</c:v>
                </c:pt>
                <c:pt idx="1424">
                  <c:v>1.15065</c:v>
                </c:pt>
                <c:pt idx="1425">
                  <c:v>1.139892857142857</c:v>
                </c:pt>
                <c:pt idx="1426">
                  <c:v>1.1291785714285711</c:v>
                </c:pt>
                <c:pt idx="1427">
                  <c:v>1.1184642857142857</c:v>
                </c:pt>
                <c:pt idx="1428">
                  <c:v>1.1077499999999998</c:v>
                </c:pt>
                <c:pt idx="1429">
                  <c:v>1.0970357142857143</c:v>
                </c:pt>
                <c:pt idx="1430">
                  <c:v>1.0965285714285715</c:v>
                </c:pt>
                <c:pt idx="1431">
                  <c:v>1.0947214285714286</c:v>
                </c:pt>
                <c:pt idx="1432">
                  <c:v>1.0935642857142858</c:v>
                </c:pt>
                <c:pt idx="1433">
                  <c:v>1.0930571428571429</c:v>
                </c:pt>
                <c:pt idx="1434">
                  <c:v>1.0925500000000001</c:v>
                </c:pt>
                <c:pt idx="1435">
                  <c:v>1.0920428571428571</c:v>
                </c:pt>
                <c:pt idx="1436">
                  <c:v>1.0915357142857143</c:v>
                </c:pt>
                <c:pt idx="1437">
                  <c:v>1.092814285714286</c:v>
                </c:pt>
                <c:pt idx="1438">
                  <c:v>1.092857142857143</c:v>
                </c:pt>
                <c:pt idx="1439">
                  <c:v>1.0929</c:v>
                </c:pt>
                <c:pt idx="1440">
                  <c:v>1.0929</c:v>
                </c:pt>
                <c:pt idx="1441">
                  <c:v>1.0929</c:v>
                </c:pt>
                <c:pt idx="1442">
                  <c:v>1.0929</c:v>
                </c:pt>
                <c:pt idx="1443">
                  <c:v>1.0929</c:v>
                </c:pt>
                <c:pt idx="1444">
                  <c:v>1.0929</c:v>
                </c:pt>
                <c:pt idx="1445">
                  <c:v>1.0898357142857145</c:v>
                </c:pt>
                <c:pt idx="1446">
                  <c:v>1.0879642857142857</c:v>
                </c:pt>
                <c:pt idx="1447">
                  <c:v>1.0860928571428572</c:v>
                </c:pt>
                <c:pt idx="1448">
                  <c:v>1.0842214285714287</c:v>
                </c:pt>
                <c:pt idx="1449">
                  <c:v>1.0823500000000001</c:v>
                </c:pt>
                <c:pt idx="1450">
                  <c:v>1.0804785714285716</c:v>
                </c:pt>
                <c:pt idx="1451">
                  <c:v>1.0786071428571431</c:v>
                </c:pt>
                <c:pt idx="1452">
                  <c:v>1.0767357142857146</c:v>
                </c:pt>
                <c:pt idx="1453">
                  <c:v>1.0757142857142861</c:v>
                </c:pt>
                <c:pt idx="1454">
                  <c:v>1.0746928571428573</c:v>
                </c:pt>
                <c:pt idx="1455">
                  <c:v>1.0736714285714286</c:v>
                </c:pt>
                <c:pt idx="1456">
                  <c:v>1.0726499999999999</c:v>
                </c:pt>
                <c:pt idx="1457">
                  <c:v>1.0716285714285714</c:v>
                </c:pt>
                <c:pt idx="1458">
                  <c:v>1.0706071428571426</c:v>
                </c:pt>
                <c:pt idx="1459">
                  <c:v>1.0726499999999999</c:v>
                </c:pt>
                <c:pt idx="1460">
                  <c:v>1.0740071428571427</c:v>
                </c:pt>
                <c:pt idx="1461">
                  <c:v>1.0753642857142858</c:v>
                </c:pt>
                <c:pt idx="1462">
                  <c:v>1.0767214285714284</c:v>
                </c:pt>
                <c:pt idx="1463">
                  <c:v>1.0780785714285712</c:v>
                </c:pt>
                <c:pt idx="1464">
                  <c:v>1.0794357142857138</c:v>
                </c:pt>
                <c:pt idx="1465">
                  <c:v>1.0807928571428569</c:v>
                </c:pt>
                <c:pt idx="1466">
                  <c:v>1.0821499999999997</c:v>
                </c:pt>
                <c:pt idx="1467">
                  <c:v>1.0826571428571425</c:v>
                </c:pt>
                <c:pt idx="1468">
                  <c:v>1.0831642857142856</c:v>
                </c:pt>
                <c:pt idx="1469">
                  <c:v>1.0836714285714282</c:v>
                </c:pt>
                <c:pt idx="1470">
                  <c:v>1.0841785714285712</c:v>
                </c:pt>
                <c:pt idx="1471">
                  <c:v>1.084685714285714</c:v>
                </c:pt>
                <c:pt idx="1472">
                  <c:v>1.0851928571428568</c:v>
                </c:pt>
                <c:pt idx="1473">
                  <c:v>1.0856999999999997</c:v>
                </c:pt>
                <c:pt idx="1474">
                  <c:v>1.0856999999999997</c:v>
                </c:pt>
                <c:pt idx="1475">
                  <c:v>1.0856999999999997</c:v>
                </c:pt>
                <c:pt idx="1476">
                  <c:v>1.0824357142857139</c:v>
                </c:pt>
                <c:pt idx="1477">
                  <c:v>1.0802071428571427</c:v>
                </c:pt>
                <c:pt idx="1478">
                  <c:v>1.0779785714285715</c:v>
                </c:pt>
                <c:pt idx="1479">
                  <c:v>1.0742357142857144</c:v>
                </c:pt>
                <c:pt idx="1480">
                  <c:v>1.0752571428571429</c:v>
                </c:pt>
                <c:pt idx="1481">
                  <c:v>1.0762785714285716</c:v>
                </c:pt>
                <c:pt idx="1482">
                  <c:v>1.0773000000000001</c:v>
                </c:pt>
                <c:pt idx="1483">
                  <c:v>1.0778142857142856</c:v>
                </c:pt>
                <c:pt idx="1484">
                  <c:v>1.0783285714285715</c:v>
                </c:pt>
                <c:pt idx="1485">
                  <c:v>1.0788428571428572</c:v>
                </c:pt>
                <c:pt idx="1486">
                  <c:v>1.0793571428571429</c:v>
                </c:pt>
                <c:pt idx="1487">
                  <c:v>1.0803785714285714</c:v>
                </c:pt>
                <c:pt idx="1488">
                  <c:v>1.0813999999999999</c:v>
                </c:pt>
                <c:pt idx="1489">
                  <c:v>1.0824214285714284</c:v>
                </c:pt>
                <c:pt idx="1490">
                  <c:v>1.0867071428571429</c:v>
                </c:pt>
                <c:pt idx="1491">
                  <c:v>1.0899571428571428</c:v>
                </c:pt>
                <c:pt idx="1492">
                  <c:v>1.0932071428571428</c:v>
                </c:pt>
                <c:pt idx="1493">
                  <c:v>1.0979714285714286</c:v>
                </c:pt>
                <c:pt idx="1494">
                  <c:v>1.0979714285714286</c:v>
                </c:pt>
                <c:pt idx="1495">
                  <c:v>1.0979714285714284</c:v>
                </c:pt>
                <c:pt idx="1496">
                  <c:v>1.0974928571428568</c:v>
                </c:pt>
                <c:pt idx="1497">
                  <c:v>1.0975214285714283</c:v>
                </c:pt>
                <c:pt idx="1498">
                  <c:v>1.0975499999999996</c:v>
                </c:pt>
                <c:pt idx="1499">
                  <c:v>1.0975785714285711</c:v>
                </c:pt>
                <c:pt idx="1500">
                  <c:v>1.0976071428571426</c:v>
                </c:pt>
                <c:pt idx="1501">
                  <c:v>1.097128571428571</c:v>
                </c:pt>
                <c:pt idx="1502">
                  <c:v>1.0966499999999997</c:v>
                </c:pt>
                <c:pt idx="1503">
                  <c:v>1.0961714285714284</c:v>
                </c:pt>
                <c:pt idx="1504">
                  <c:v>1.0956928571428568</c:v>
                </c:pt>
                <c:pt idx="1505">
                  <c:v>1.0952142857142855</c:v>
                </c:pt>
                <c:pt idx="1506">
                  <c:v>1.0947357142857139</c:v>
                </c:pt>
                <c:pt idx="1507">
                  <c:v>1.0763714285714283</c:v>
                </c:pt>
                <c:pt idx="1508">
                  <c:v>1.0646857142857142</c:v>
                </c:pt>
                <c:pt idx="1509">
                  <c:v>1.0509928571428571</c:v>
                </c:pt>
                <c:pt idx="1510">
                  <c:v>1.0377357142857142</c:v>
                </c:pt>
                <c:pt idx="1511">
                  <c:v>1.0264785714285716</c:v>
                </c:pt>
                <c:pt idx="1512">
                  <c:v>1.0152214285714287</c:v>
                </c:pt>
                <c:pt idx="1513">
                  <c:v>1.0039642857142861</c:v>
                </c:pt>
                <c:pt idx="1514">
                  <c:v>0.99270714285714312</c:v>
                </c:pt>
                <c:pt idx="1515">
                  <c:v>0.98145000000000027</c:v>
                </c:pt>
                <c:pt idx="1516">
                  <c:v>0.96968571428571437</c:v>
                </c:pt>
                <c:pt idx="1517">
                  <c:v>0.95825714285714292</c:v>
                </c:pt>
                <c:pt idx="1518">
                  <c:v>0.94682857142857124</c:v>
                </c:pt>
                <c:pt idx="1519">
                  <c:v>0.93539999999999979</c:v>
                </c:pt>
                <c:pt idx="1520">
                  <c:v>0.92397142857142833</c:v>
                </c:pt>
                <c:pt idx="1521">
                  <c:v>0.93042857142857116</c:v>
                </c:pt>
                <c:pt idx="1522">
                  <c:v>0.93020714285714257</c:v>
                </c:pt>
                <c:pt idx="1523">
                  <c:v>0.93199285714285673</c:v>
                </c:pt>
                <c:pt idx="1524">
                  <c:v>0.93382142857142825</c:v>
                </c:pt>
                <c:pt idx="1525">
                  <c:v>0.93364999999999987</c:v>
                </c:pt>
                <c:pt idx="1526">
                  <c:v>0.93347857142857116</c:v>
                </c:pt>
                <c:pt idx="1527">
                  <c:v>0.93330714285714245</c:v>
                </c:pt>
                <c:pt idx="1528">
                  <c:v>0.93313571428571407</c:v>
                </c:pt>
                <c:pt idx="1529">
                  <c:v>0.93153571428571402</c:v>
                </c:pt>
                <c:pt idx="1530">
                  <c:v>0.93044285714285679</c:v>
                </c:pt>
                <c:pt idx="1531">
                  <c:v>0.92901428571428546</c:v>
                </c:pt>
                <c:pt idx="1532">
                  <c:v>0.92758571428571401</c:v>
                </c:pt>
                <c:pt idx="1533">
                  <c:v>0.92615714285714268</c:v>
                </c:pt>
                <c:pt idx="1534">
                  <c:v>0.92472857142857123</c:v>
                </c:pt>
                <c:pt idx="1535">
                  <c:v>0.9232999999999999</c:v>
                </c:pt>
                <c:pt idx="1536">
                  <c:v>0.90153571428571411</c:v>
                </c:pt>
                <c:pt idx="1537">
                  <c:v>0.87693571428571426</c:v>
                </c:pt>
                <c:pt idx="1538">
                  <c:v>0.8523357142857142</c:v>
                </c:pt>
                <c:pt idx="1539">
                  <c:v>0.82773571428571435</c:v>
                </c:pt>
                <c:pt idx="1540">
                  <c:v>0.8031357142857144</c:v>
                </c:pt>
                <c:pt idx="1541">
                  <c:v>0.77853571428571455</c:v>
                </c:pt>
                <c:pt idx="1542">
                  <c:v>0.75393571428571438</c:v>
                </c:pt>
                <c:pt idx="1543">
                  <c:v>0.73076428571428576</c:v>
                </c:pt>
                <c:pt idx="1544">
                  <c:v>0.70759285714285725</c:v>
                </c:pt>
                <c:pt idx="1545">
                  <c:v>0.68442142857142862</c:v>
                </c:pt>
                <c:pt idx="1546">
                  <c:v>0.66125</c:v>
                </c:pt>
                <c:pt idx="1547">
                  <c:v>0.63807857142857138</c:v>
                </c:pt>
                <c:pt idx="1548">
                  <c:v>0.61490714285714276</c:v>
                </c:pt>
                <c:pt idx="1549">
                  <c:v>0.59173571428571414</c:v>
                </c:pt>
                <c:pt idx="1550">
                  <c:v>0.58889999999999987</c:v>
                </c:pt>
                <c:pt idx="1551">
                  <c:v>0.58889999999999987</c:v>
                </c:pt>
                <c:pt idx="1552">
                  <c:v>0.58040714285714279</c:v>
                </c:pt>
                <c:pt idx="1553">
                  <c:v>0.56762857142857126</c:v>
                </c:pt>
                <c:pt idx="1554">
                  <c:v>0.55484999999999984</c:v>
                </c:pt>
                <c:pt idx="1555">
                  <c:v>0.54207142857142843</c:v>
                </c:pt>
                <c:pt idx="1556">
                  <c:v>0.52929285714285712</c:v>
                </c:pt>
                <c:pt idx="1557">
                  <c:v>0.5165142857142857</c:v>
                </c:pt>
                <c:pt idx="1558">
                  <c:v>0.50373571428571429</c:v>
                </c:pt>
                <c:pt idx="1559">
                  <c:v>0.49095714285714287</c:v>
                </c:pt>
                <c:pt idx="1560">
                  <c:v>0.47817857142857145</c:v>
                </c:pt>
                <c:pt idx="1561">
                  <c:v>0.46540000000000009</c:v>
                </c:pt>
                <c:pt idx="1562">
                  <c:v>0.45262142857142867</c:v>
                </c:pt>
                <c:pt idx="1563">
                  <c:v>0.4398428571428572</c:v>
                </c:pt>
                <c:pt idx="1564">
                  <c:v>0.42706428571428579</c:v>
                </c:pt>
                <c:pt idx="1565">
                  <c:v>0.41428571428571431</c:v>
                </c:pt>
                <c:pt idx="1566">
                  <c:v>0.41000000000000009</c:v>
                </c:pt>
                <c:pt idx="1567">
                  <c:v>0.39023571428571435</c:v>
                </c:pt>
                <c:pt idx="1568">
                  <c:v>0.37047142857142867</c:v>
                </c:pt>
                <c:pt idx="1569">
                  <c:v>0.35070714285714294</c:v>
                </c:pt>
                <c:pt idx="1570">
                  <c:v>0.33177857142857148</c:v>
                </c:pt>
                <c:pt idx="1571">
                  <c:v>0.30622142857142859</c:v>
                </c:pt>
                <c:pt idx="1572">
                  <c:v>0.28243571428571435</c:v>
                </c:pt>
                <c:pt idx="1573">
                  <c:v>0.25100714285714293</c:v>
                </c:pt>
                <c:pt idx="1574">
                  <c:v>0.21957857142857148</c:v>
                </c:pt>
                <c:pt idx="1575">
                  <c:v>0.18815000000000007</c:v>
                </c:pt>
                <c:pt idx="1576">
                  <c:v>0.15672142857142862</c:v>
                </c:pt>
                <c:pt idx="1577">
                  <c:v>0.12529285714285712</c:v>
                </c:pt>
                <c:pt idx="1578">
                  <c:v>9.3864285714285706E-2</c:v>
                </c:pt>
                <c:pt idx="1579">
                  <c:v>6.2435714285714261E-2</c:v>
                </c:pt>
                <c:pt idx="1580">
                  <c:v>3.1007142857142844E-2</c:v>
                </c:pt>
                <c:pt idx="1581">
                  <c:v>1.8692857142857122E-2</c:v>
                </c:pt>
                <c:pt idx="1582">
                  <c:v>6.3785714285714262E-3</c:v>
                </c:pt>
                <c:pt idx="1583">
                  <c:v>-5.9357142857142864E-3</c:v>
                </c:pt>
                <c:pt idx="1584">
                  <c:v>-1.9735714285714284E-2</c:v>
                </c:pt>
                <c:pt idx="1585">
                  <c:v>-2.6907142857142859E-2</c:v>
                </c:pt>
                <c:pt idx="1586">
                  <c:v>-3.9164285714285721E-2</c:v>
                </c:pt>
                <c:pt idx="1587">
                  <c:v>-4.4828571428571433E-2</c:v>
                </c:pt>
                <c:pt idx="1588">
                  <c:v>-5.0999999999999997E-2</c:v>
                </c:pt>
                <c:pt idx="1589">
                  <c:v>-5.7171428571428574E-2</c:v>
                </c:pt>
                <c:pt idx="1590">
                  <c:v>-6.3342857142857145E-2</c:v>
                </c:pt>
                <c:pt idx="1591">
                  <c:v>-6.9514285714285737E-2</c:v>
                </c:pt>
                <c:pt idx="1592">
                  <c:v>-7.5685714285714314E-2</c:v>
                </c:pt>
                <c:pt idx="1593">
                  <c:v>-8.1857142857142878E-2</c:v>
                </c:pt>
                <c:pt idx="1594">
                  <c:v>-8.8028571428571456E-2</c:v>
                </c:pt>
                <c:pt idx="1595">
                  <c:v>-9.3550000000000022E-2</c:v>
                </c:pt>
                <c:pt idx="1596">
                  <c:v>-9.9071428571428602E-2</c:v>
                </c:pt>
                <c:pt idx="1597">
                  <c:v>-0.10459285714285717</c:v>
                </c:pt>
                <c:pt idx="1598">
                  <c:v>-5.3192857142857167E-2</c:v>
                </c:pt>
                <c:pt idx="1599">
                  <c:v>-9.7500000000000208E-3</c:v>
                </c:pt>
                <c:pt idx="1600">
                  <c:v>3.3371428571428552E-2</c:v>
                </c:pt>
                <c:pt idx="1601">
                  <c:v>7.0342857142857124E-2</c:v>
                </c:pt>
                <c:pt idx="1602">
                  <c:v>0.10832857142857141</c:v>
                </c:pt>
                <c:pt idx="1603">
                  <c:v>0.1463142857142857</c:v>
                </c:pt>
                <c:pt idx="1604">
                  <c:v>0.18429999999999996</c:v>
                </c:pt>
                <c:pt idx="1605">
                  <c:v>0.22228571428571428</c:v>
                </c:pt>
                <c:pt idx="1606">
                  <c:v>0.2602714285714286</c:v>
                </c:pt>
                <c:pt idx="1607">
                  <c:v>0.29825714285714289</c:v>
                </c:pt>
                <c:pt idx="1608">
                  <c:v>0.33624285714285712</c:v>
                </c:pt>
                <c:pt idx="1609">
                  <c:v>0.37422857142857147</c:v>
                </c:pt>
                <c:pt idx="1610">
                  <c:v>0.4122142857142857</c:v>
                </c:pt>
                <c:pt idx="1611">
                  <c:v>0.45019999999999999</c:v>
                </c:pt>
                <c:pt idx="1612">
                  <c:v>0.43191428571428575</c:v>
                </c:pt>
                <c:pt idx="1613">
                  <c:v>0.42158571428571429</c:v>
                </c:pt>
                <c:pt idx="1614">
                  <c:v>0.41489285714285717</c:v>
                </c:pt>
                <c:pt idx="1615">
                  <c:v>0.41539999999999999</c:v>
                </c:pt>
                <c:pt idx="1616">
                  <c:v>0.41539999999999999</c:v>
                </c:pt>
                <c:pt idx="1617">
                  <c:v>0.41539999999999999</c:v>
                </c:pt>
                <c:pt idx="1618">
                  <c:v>0.41539999999999999</c:v>
                </c:pt>
                <c:pt idx="1619">
                  <c:v>0.41539999999999999</c:v>
                </c:pt>
                <c:pt idx="1620">
                  <c:v>0.41539999999999999</c:v>
                </c:pt>
                <c:pt idx="1621">
                  <c:v>0.41539999999999999</c:v>
                </c:pt>
                <c:pt idx="1622">
                  <c:v>0.41539999999999999</c:v>
                </c:pt>
                <c:pt idx="1623">
                  <c:v>0.41539999999999999</c:v>
                </c:pt>
                <c:pt idx="1624">
                  <c:v>0.41539999999999999</c:v>
                </c:pt>
                <c:pt idx="1625">
                  <c:v>0.41539999999999999</c:v>
                </c:pt>
                <c:pt idx="1626">
                  <c:v>0.41539999999999999</c:v>
                </c:pt>
                <c:pt idx="1627">
                  <c:v>0.41539999999999999</c:v>
                </c:pt>
                <c:pt idx="1628">
                  <c:v>0.42960714285714285</c:v>
                </c:pt>
                <c:pt idx="1629">
                  <c:v>0.44358571428571431</c:v>
                </c:pt>
                <c:pt idx="1630">
                  <c:v>0.45872142857142861</c:v>
                </c:pt>
                <c:pt idx="1631">
                  <c:v>0.47385714285714287</c:v>
                </c:pt>
                <c:pt idx="1632">
                  <c:v>0.48899285714285717</c:v>
                </c:pt>
                <c:pt idx="1633">
                  <c:v>0.50412857142857148</c:v>
                </c:pt>
                <c:pt idx="1634">
                  <c:v>0.51493571428571427</c:v>
                </c:pt>
                <c:pt idx="1635">
                  <c:v>0.52042857142857146</c:v>
                </c:pt>
                <c:pt idx="1636">
                  <c:v>0.52592142857142865</c:v>
                </c:pt>
                <c:pt idx="1637">
                  <c:v>0.53141428571428573</c:v>
                </c:pt>
                <c:pt idx="1638">
                  <c:v>0.53690714285714292</c:v>
                </c:pt>
                <c:pt idx="1639">
                  <c:v>0.5424000000000001</c:v>
                </c:pt>
                <c:pt idx="1640">
                  <c:v>0.54789285714285729</c:v>
                </c:pt>
                <c:pt idx="1641">
                  <c:v>0.55338571428571437</c:v>
                </c:pt>
                <c:pt idx="1642">
                  <c:v>0.54467142857142858</c:v>
                </c:pt>
                <c:pt idx="1643">
                  <c:v>0.53618571428571438</c:v>
                </c:pt>
                <c:pt idx="1644">
                  <c:v>0.52654285714285731</c:v>
                </c:pt>
                <c:pt idx="1645">
                  <c:v>0.51690000000000014</c:v>
                </c:pt>
                <c:pt idx="1646">
                  <c:v>0.50725714285714296</c:v>
                </c:pt>
                <c:pt idx="1647">
                  <c:v>0.49761428571428584</c:v>
                </c:pt>
                <c:pt idx="1648">
                  <c:v>0.49234285714285725</c:v>
                </c:pt>
                <c:pt idx="1649">
                  <c:v>0.49238571428571432</c:v>
                </c:pt>
                <c:pt idx="1650">
                  <c:v>0.49242857142857144</c:v>
                </c:pt>
                <c:pt idx="1651">
                  <c:v>0.49247142857142856</c:v>
                </c:pt>
                <c:pt idx="1652">
                  <c:v>0.49251428571428563</c:v>
                </c:pt>
                <c:pt idx="1653">
                  <c:v>0.49255714285714275</c:v>
                </c:pt>
                <c:pt idx="1654">
                  <c:v>0.48953571428571424</c:v>
                </c:pt>
                <c:pt idx="1655">
                  <c:v>0.48651428571428568</c:v>
                </c:pt>
                <c:pt idx="1656">
                  <c:v>0.48349285714285717</c:v>
                </c:pt>
                <c:pt idx="1657">
                  <c:v>0.4804714285714286</c:v>
                </c:pt>
                <c:pt idx="1658">
                  <c:v>0.47268571428571438</c:v>
                </c:pt>
                <c:pt idx="1659">
                  <c:v>0.46490000000000009</c:v>
                </c:pt>
                <c:pt idx="1660">
                  <c:v>0.45711428571428581</c:v>
                </c:pt>
                <c:pt idx="1661">
                  <c:v>0.45409285714285724</c:v>
                </c:pt>
                <c:pt idx="1662">
                  <c:v>0.44680714285714301</c:v>
                </c:pt>
                <c:pt idx="1663">
                  <c:v>0.43952142857142867</c:v>
                </c:pt>
                <c:pt idx="1664">
                  <c:v>0.42931428571428576</c:v>
                </c:pt>
                <c:pt idx="1665">
                  <c:v>0.41773571428571438</c:v>
                </c:pt>
                <c:pt idx="1666">
                  <c:v>0.40615714285714288</c:v>
                </c:pt>
                <c:pt idx="1667">
                  <c:v>0.3945785714285715</c:v>
                </c:pt>
                <c:pt idx="1668">
                  <c:v>0.38606428571428575</c:v>
                </c:pt>
                <c:pt idx="1669">
                  <c:v>0.37755</c:v>
                </c:pt>
                <c:pt idx="1670">
                  <c:v>0.36903571428571436</c:v>
                </c:pt>
                <c:pt idx="1671">
                  <c:v>0.36052142857142855</c:v>
                </c:pt>
                <c:pt idx="1672">
                  <c:v>0.35677142857142857</c:v>
                </c:pt>
                <c:pt idx="1673">
                  <c:v>0.35302142857142854</c:v>
                </c:pt>
                <c:pt idx="1674">
                  <c:v>0.34927142857142851</c:v>
                </c:pt>
                <c:pt idx="1675">
                  <c:v>0.34075714285714287</c:v>
                </c:pt>
                <c:pt idx="1676">
                  <c:v>0.33646428571428572</c:v>
                </c:pt>
                <c:pt idx="1677">
                  <c:v>0.33217142857142851</c:v>
                </c:pt>
                <c:pt idx="1678">
                  <c:v>0.33079999999999998</c:v>
                </c:pt>
                <c:pt idx="1679">
                  <c:v>0.33079999999999998</c:v>
                </c:pt>
                <c:pt idx="1680">
                  <c:v>0.33079999999999998</c:v>
                </c:pt>
                <c:pt idx="1681">
                  <c:v>0.33079999999999998</c:v>
                </c:pt>
                <c:pt idx="1682">
                  <c:v>0.33079999999999998</c:v>
                </c:pt>
                <c:pt idx="1683">
                  <c:v>0.33079999999999998</c:v>
                </c:pt>
                <c:pt idx="1684">
                  <c:v>0.33079999999999998</c:v>
                </c:pt>
                <c:pt idx="1685">
                  <c:v>0.33079999999999998</c:v>
                </c:pt>
                <c:pt idx="1686">
                  <c:v>0.33079999999999998</c:v>
                </c:pt>
                <c:pt idx="1687">
                  <c:v>0.33079999999999998</c:v>
                </c:pt>
                <c:pt idx="1688">
                  <c:v>0.33079999999999998</c:v>
                </c:pt>
                <c:pt idx="1689">
                  <c:v>0.33812142857142857</c:v>
                </c:pt>
                <c:pt idx="1690">
                  <c:v>0.34046428571428572</c:v>
                </c:pt>
                <c:pt idx="1691">
                  <c:v>0.34540714285714286</c:v>
                </c:pt>
                <c:pt idx="1692">
                  <c:v>0.35035000000000005</c:v>
                </c:pt>
                <c:pt idx="1693">
                  <c:v>0.35529285714285719</c:v>
                </c:pt>
                <c:pt idx="1694">
                  <c:v>0.36023571428571433</c:v>
                </c:pt>
                <c:pt idx="1695">
                  <c:v>0.36517857142857146</c:v>
                </c:pt>
                <c:pt idx="1696">
                  <c:v>0.3701214285714286</c:v>
                </c:pt>
                <c:pt idx="1697">
                  <c:v>0.37451428571428569</c:v>
                </c:pt>
                <c:pt idx="1698">
                  <c:v>0.37890714285714283</c:v>
                </c:pt>
                <c:pt idx="1699">
                  <c:v>0.38329999999999986</c:v>
                </c:pt>
                <c:pt idx="1700">
                  <c:v>0.38769285714285701</c:v>
                </c:pt>
                <c:pt idx="1701">
                  <c:v>0.3920857142857142</c:v>
                </c:pt>
                <c:pt idx="1702">
                  <c:v>0.39647857142857129</c:v>
                </c:pt>
                <c:pt idx="1703">
                  <c:v>0.3935499999999999</c:v>
                </c:pt>
                <c:pt idx="1704">
                  <c:v>0.39559999999999995</c:v>
                </c:pt>
                <c:pt idx="1705">
                  <c:v>0.39504999999999996</c:v>
                </c:pt>
                <c:pt idx="1706">
                  <c:v>0.39449999999999996</c:v>
                </c:pt>
                <c:pt idx="1707">
                  <c:v>0.39394999999999997</c:v>
                </c:pt>
                <c:pt idx="1708">
                  <c:v>0.39339999999999992</c:v>
                </c:pt>
                <c:pt idx="1709">
                  <c:v>0.39284999999999998</c:v>
                </c:pt>
                <c:pt idx="1710">
                  <c:v>0.39229999999999998</c:v>
                </c:pt>
                <c:pt idx="1711">
                  <c:v>0.39229999999999998</c:v>
                </c:pt>
                <c:pt idx="1712">
                  <c:v>0.39229999999999998</c:v>
                </c:pt>
                <c:pt idx="1713">
                  <c:v>0.39229999999999998</c:v>
                </c:pt>
                <c:pt idx="1714">
                  <c:v>0.39229999999999998</c:v>
                </c:pt>
                <c:pt idx="1715">
                  <c:v>0.39229999999999998</c:v>
                </c:pt>
                <c:pt idx="1716">
                  <c:v>0.39229999999999998</c:v>
                </c:pt>
                <c:pt idx="1717">
                  <c:v>0.39229999999999998</c:v>
                </c:pt>
                <c:pt idx="1718">
                  <c:v>0.39229999999999998</c:v>
                </c:pt>
                <c:pt idx="1719">
                  <c:v>0.39229999999999998</c:v>
                </c:pt>
                <c:pt idx="1720">
                  <c:v>0.39285000000000003</c:v>
                </c:pt>
                <c:pt idx="1721">
                  <c:v>0.3973714285714286</c:v>
                </c:pt>
                <c:pt idx="1722">
                  <c:v>0.3979214285714287</c:v>
                </c:pt>
                <c:pt idx="1723">
                  <c:v>0.3984714285714287</c:v>
                </c:pt>
                <c:pt idx="1724">
                  <c:v>0.39902142857142869</c:v>
                </c:pt>
                <c:pt idx="1725">
                  <c:v>0.39650714285714289</c:v>
                </c:pt>
                <c:pt idx="1726">
                  <c:v>0.3939928571428572</c:v>
                </c:pt>
                <c:pt idx="1727">
                  <c:v>0.39147857142857145</c:v>
                </c:pt>
                <c:pt idx="1728">
                  <c:v>0.38896428571428571</c:v>
                </c:pt>
                <c:pt idx="1729">
                  <c:v>0.38644999999999996</c:v>
                </c:pt>
                <c:pt idx="1730">
                  <c:v>0.38393571428571421</c:v>
                </c:pt>
                <c:pt idx="1731">
                  <c:v>0.38142142857142852</c:v>
                </c:pt>
                <c:pt idx="1732">
                  <c:v>0.37890714285714283</c:v>
                </c:pt>
                <c:pt idx="1733">
                  <c:v>0.37639285714285714</c:v>
                </c:pt>
                <c:pt idx="1734">
                  <c:v>0.37332857142857145</c:v>
                </c:pt>
                <c:pt idx="1735">
                  <c:v>0.36629285714285714</c:v>
                </c:pt>
                <c:pt idx="1736">
                  <c:v>0.3632285714285714</c:v>
                </c:pt>
                <c:pt idx="1737">
                  <c:v>0.36016428571428566</c:v>
                </c:pt>
                <c:pt idx="1738">
                  <c:v>0.35709999999999997</c:v>
                </c:pt>
                <c:pt idx="1739">
                  <c:v>0.35709999999999997</c:v>
                </c:pt>
                <c:pt idx="1740">
                  <c:v>0.35709999999999997</c:v>
                </c:pt>
                <c:pt idx="1741">
                  <c:v>0.35709999999999997</c:v>
                </c:pt>
                <c:pt idx="1742">
                  <c:v>0.35709999999999997</c:v>
                </c:pt>
                <c:pt idx="1743">
                  <c:v>0.35709999999999997</c:v>
                </c:pt>
                <c:pt idx="1744">
                  <c:v>0.35709999999999997</c:v>
                </c:pt>
                <c:pt idx="1745">
                  <c:v>0.35709999999999997</c:v>
                </c:pt>
                <c:pt idx="1746">
                  <c:v>0.35709999999999997</c:v>
                </c:pt>
                <c:pt idx="1747">
                  <c:v>0.35709999999999997</c:v>
                </c:pt>
                <c:pt idx="1748">
                  <c:v>0.35709999999999997</c:v>
                </c:pt>
                <c:pt idx="1749">
                  <c:v>0.35709999999999997</c:v>
                </c:pt>
                <c:pt idx="1750">
                  <c:v>0.35709999999999997</c:v>
                </c:pt>
                <c:pt idx="1751">
                  <c:v>0.35709999999999997</c:v>
                </c:pt>
                <c:pt idx="1752">
                  <c:v>0.3591428571428571</c:v>
                </c:pt>
                <c:pt idx="1753">
                  <c:v>0.3583142857142857</c:v>
                </c:pt>
                <c:pt idx="1754">
                  <c:v>0.35972857142857145</c:v>
                </c:pt>
                <c:pt idx="1755">
                  <c:v>0.35972857142857145</c:v>
                </c:pt>
                <c:pt idx="1756">
                  <c:v>0.35972857142857134</c:v>
                </c:pt>
                <c:pt idx="1757">
                  <c:v>0.35972857142857134</c:v>
                </c:pt>
                <c:pt idx="1758">
                  <c:v>0.35972857142857134</c:v>
                </c:pt>
                <c:pt idx="1759">
                  <c:v>0.35972857142857134</c:v>
                </c:pt>
                <c:pt idx="1760">
                  <c:v>0.35972857142857134</c:v>
                </c:pt>
                <c:pt idx="1761">
                  <c:v>0.35972857142857134</c:v>
                </c:pt>
                <c:pt idx="1762">
                  <c:v>0.35972857142857134</c:v>
                </c:pt>
                <c:pt idx="1763">
                  <c:v>0.35972857142857134</c:v>
                </c:pt>
                <c:pt idx="1764">
                  <c:v>0.35972857142857134</c:v>
                </c:pt>
                <c:pt idx="1765">
                  <c:v>0.35972857142857134</c:v>
                </c:pt>
                <c:pt idx="1766">
                  <c:v>0.35768571428571427</c:v>
                </c:pt>
                <c:pt idx="1767">
                  <c:v>0.35851428571428567</c:v>
                </c:pt>
                <c:pt idx="1768">
                  <c:v>0.35709999999999997</c:v>
                </c:pt>
                <c:pt idx="1769">
                  <c:v>0.35709999999999997</c:v>
                </c:pt>
                <c:pt idx="1770">
                  <c:v>0.35709999999999997</c:v>
                </c:pt>
                <c:pt idx="1771">
                  <c:v>0.35709999999999997</c:v>
                </c:pt>
                <c:pt idx="1772">
                  <c:v>0.35709999999999997</c:v>
                </c:pt>
                <c:pt idx="1773">
                  <c:v>0.35709999999999997</c:v>
                </c:pt>
                <c:pt idx="1774">
                  <c:v>0.35709999999999997</c:v>
                </c:pt>
                <c:pt idx="1775">
                  <c:v>0.35709999999999997</c:v>
                </c:pt>
                <c:pt idx="1776">
                  <c:v>0.35709999999999997</c:v>
                </c:pt>
                <c:pt idx="1777">
                  <c:v>0.35709999999999997</c:v>
                </c:pt>
                <c:pt idx="1778">
                  <c:v>0.35709999999999997</c:v>
                </c:pt>
                <c:pt idx="1779">
                  <c:v>0.35709999999999997</c:v>
                </c:pt>
                <c:pt idx="1780">
                  <c:v>0.35709999999999997</c:v>
                </c:pt>
                <c:pt idx="1781">
                  <c:v>0.36016428571428571</c:v>
                </c:pt>
                <c:pt idx="1782">
                  <c:v>0.36432857142857145</c:v>
                </c:pt>
                <c:pt idx="1783">
                  <c:v>0.36849285714285712</c:v>
                </c:pt>
                <c:pt idx="1784">
                  <c:v>0.37206428571428568</c:v>
                </c:pt>
                <c:pt idx="1785">
                  <c:v>0.37563571428571418</c:v>
                </c:pt>
                <c:pt idx="1786">
                  <c:v>0.3792071428571428</c:v>
                </c:pt>
                <c:pt idx="1787">
                  <c:v>0.38277857142857136</c:v>
                </c:pt>
                <c:pt idx="1788">
                  <c:v>0.38634999999999992</c:v>
                </c:pt>
                <c:pt idx="1789">
                  <c:v>0.38992142857142847</c:v>
                </c:pt>
                <c:pt idx="1790">
                  <c:v>0.39349285714285703</c:v>
                </c:pt>
                <c:pt idx="1791">
                  <c:v>0.39706428571428559</c:v>
                </c:pt>
                <c:pt idx="1792">
                  <c:v>0.40063571428571415</c:v>
                </c:pt>
                <c:pt idx="1793">
                  <c:v>0.40420714285714271</c:v>
                </c:pt>
                <c:pt idx="1794">
                  <c:v>0.40777857142857127</c:v>
                </c:pt>
                <c:pt idx="1795">
                  <c:v>0.4082857142857142</c:v>
                </c:pt>
                <c:pt idx="1796">
                  <c:v>0.40769285714285702</c:v>
                </c:pt>
                <c:pt idx="1797">
                  <c:v>0.40709999999999985</c:v>
                </c:pt>
                <c:pt idx="1798">
                  <c:v>0.40709999999999985</c:v>
                </c:pt>
                <c:pt idx="1799">
                  <c:v>0.40709999999999985</c:v>
                </c:pt>
                <c:pt idx="1800">
                  <c:v>0.40709999999999985</c:v>
                </c:pt>
                <c:pt idx="1801">
                  <c:v>0.40709999999999985</c:v>
                </c:pt>
                <c:pt idx="1802">
                  <c:v>0.40709999999999985</c:v>
                </c:pt>
                <c:pt idx="1803">
                  <c:v>0.40709999999999985</c:v>
                </c:pt>
                <c:pt idx="1804">
                  <c:v>0.40709999999999985</c:v>
                </c:pt>
                <c:pt idx="1805">
                  <c:v>0.40709999999999985</c:v>
                </c:pt>
                <c:pt idx="1806">
                  <c:v>0.40709999999999985</c:v>
                </c:pt>
                <c:pt idx="1807">
                  <c:v>0.40709999999999985</c:v>
                </c:pt>
                <c:pt idx="1808">
                  <c:v>0.40709999999999985</c:v>
                </c:pt>
                <c:pt idx="1809">
                  <c:v>0.40709999999999985</c:v>
                </c:pt>
                <c:pt idx="1810">
                  <c:v>0.40709999999999985</c:v>
                </c:pt>
                <c:pt idx="1811">
                  <c:v>0.41271428571428564</c:v>
                </c:pt>
                <c:pt idx="1812">
                  <c:v>0.42077857142857134</c:v>
                </c:pt>
                <c:pt idx="1813">
                  <c:v>0.42884285714285703</c:v>
                </c:pt>
                <c:pt idx="1814">
                  <c:v>0.43690714285714272</c:v>
                </c:pt>
                <c:pt idx="1815">
                  <c:v>0.44189285714285698</c:v>
                </c:pt>
                <c:pt idx="1816">
                  <c:v>0.44687857142857129</c:v>
                </c:pt>
                <c:pt idx="1817">
                  <c:v>0.45186428571428555</c:v>
                </c:pt>
                <c:pt idx="1818">
                  <c:v>0.45684999999999987</c:v>
                </c:pt>
                <c:pt idx="1819">
                  <c:v>0.46144285714285704</c:v>
                </c:pt>
                <c:pt idx="1820">
                  <c:v>0.46603571428571422</c:v>
                </c:pt>
                <c:pt idx="1821">
                  <c:v>0.47062857142857145</c:v>
                </c:pt>
                <c:pt idx="1822">
                  <c:v>0.47522142857142857</c:v>
                </c:pt>
                <c:pt idx="1823">
                  <c:v>0.47981428571428575</c:v>
                </c:pt>
                <c:pt idx="1824">
                  <c:v>0.48440714285714292</c:v>
                </c:pt>
                <c:pt idx="1825">
                  <c:v>0.48338571428571431</c:v>
                </c:pt>
                <c:pt idx="1826">
                  <c:v>0.47991428571428579</c:v>
                </c:pt>
                <c:pt idx="1827">
                  <c:v>0.47644285714285717</c:v>
                </c:pt>
                <c:pt idx="1828">
                  <c:v>0.47297142857142854</c:v>
                </c:pt>
                <c:pt idx="1829">
                  <c:v>0.47257857142857146</c:v>
                </c:pt>
                <c:pt idx="1830">
                  <c:v>0.47218571428571426</c:v>
                </c:pt>
                <c:pt idx="1831">
                  <c:v>0.47179285714285718</c:v>
                </c:pt>
                <c:pt idx="1832">
                  <c:v>0.47139999999999999</c:v>
                </c:pt>
                <c:pt idx="1833">
                  <c:v>0.47139999999999999</c:v>
                </c:pt>
                <c:pt idx="1834">
                  <c:v>0.47139999999999999</c:v>
                </c:pt>
                <c:pt idx="1835">
                  <c:v>0.47139999999999999</c:v>
                </c:pt>
                <c:pt idx="1836">
                  <c:v>0.47139999999999999</c:v>
                </c:pt>
                <c:pt idx="1837">
                  <c:v>0.47139999999999999</c:v>
                </c:pt>
                <c:pt idx="1838">
                  <c:v>0.47139999999999999</c:v>
                </c:pt>
                <c:pt idx="1839">
                  <c:v>0.47139999999999999</c:v>
                </c:pt>
                <c:pt idx="1840">
                  <c:v>0.47139999999999999</c:v>
                </c:pt>
                <c:pt idx="1841">
                  <c:v>0.47139999999999999</c:v>
                </c:pt>
                <c:pt idx="1842">
                  <c:v>0.47139999999999999</c:v>
                </c:pt>
                <c:pt idx="1843">
                  <c:v>0.4877285714285714</c:v>
                </c:pt>
                <c:pt idx="1844">
                  <c:v>0.49626428571428566</c:v>
                </c:pt>
                <c:pt idx="1845">
                  <c:v>0.50875000000000004</c:v>
                </c:pt>
                <c:pt idx="1846">
                  <c:v>0.52123571428571425</c:v>
                </c:pt>
                <c:pt idx="1847">
                  <c:v>0.53372142857142868</c:v>
                </c:pt>
                <c:pt idx="1848">
                  <c:v>0.54620714285714289</c:v>
                </c:pt>
                <c:pt idx="1849">
                  <c:v>0.55869285714285721</c:v>
                </c:pt>
                <c:pt idx="1850">
                  <c:v>0.57042857142857151</c:v>
                </c:pt>
                <c:pt idx="1851">
                  <c:v>0.5821642857142858</c:v>
                </c:pt>
                <c:pt idx="1852">
                  <c:v>0.59389999999999998</c:v>
                </c:pt>
                <c:pt idx="1853">
                  <c:v>0.60563571428571439</c:v>
                </c:pt>
                <c:pt idx="1854">
                  <c:v>0.61737142857142857</c:v>
                </c:pt>
                <c:pt idx="1855">
                  <c:v>0.62910714285714298</c:v>
                </c:pt>
                <c:pt idx="1856">
                  <c:v>0.64084285714285716</c:v>
                </c:pt>
                <c:pt idx="1857">
                  <c:v>0.63624999999999987</c:v>
                </c:pt>
                <c:pt idx="1858">
                  <c:v>0.63996428571428565</c:v>
                </c:pt>
                <c:pt idx="1859">
                  <c:v>0.63972857142857131</c:v>
                </c:pt>
                <c:pt idx="1860">
                  <c:v>0.63949285714285709</c:v>
                </c:pt>
                <c:pt idx="1861">
                  <c:v>0.63925714285714286</c:v>
                </c:pt>
                <c:pt idx="1862">
                  <c:v>0.63902142857142863</c:v>
                </c:pt>
                <c:pt idx="1863">
                  <c:v>0.6387857142857144</c:v>
                </c:pt>
                <c:pt idx="1864">
                  <c:v>0.6393000000000002</c:v>
                </c:pt>
                <c:pt idx="1865">
                  <c:v>0.63981428571428567</c:v>
                </c:pt>
                <c:pt idx="1866">
                  <c:v>0.64032857142857147</c:v>
                </c:pt>
                <c:pt idx="1867">
                  <c:v>0.64084285714285727</c:v>
                </c:pt>
                <c:pt idx="1868">
                  <c:v>0.64135714285714285</c:v>
                </c:pt>
                <c:pt idx="1869">
                  <c:v>0.64187142857142854</c:v>
                </c:pt>
                <c:pt idx="1870">
                  <c:v>0.64238571428571434</c:v>
                </c:pt>
                <c:pt idx="1871">
                  <c:v>0.64290000000000014</c:v>
                </c:pt>
                <c:pt idx="1872">
                  <c:v>0.64290000000000014</c:v>
                </c:pt>
                <c:pt idx="1873">
                  <c:v>0.66432857142857149</c:v>
                </c:pt>
                <c:pt idx="1874">
                  <c:v>0.67495714285714292</c:v>
                </c:pt>
                <c:pt idx="1875">
                  <c:v>0.68558571428571446</c:v>
                </c:pt>
                <c:pt idx="1876">
                  <c:v>0.69630000000000003</c:v>
                </c:pt>
                <c:pt idx="1877">
                  <c:v>0.70701428571428571</c:v>
                </c:pt>
                <c:pt idx="1878">
                  <c:v>0.71772857142857127</c:v>
                </c:pt>
                <c:pt idx="1879">
                  <c:v>0.72844285714285706</c:v>
                </c:pt>
                <c:pt idx="1880">
                  <c:v>0.73915714285714273</c:v>
                </c:pt>
                <c:pt idx="1881">
                  <c:v>0.75037857142857145</c:v>
                </c:pt>
                <c:pt idx="1882">
                  <c:v>0.76160000000000017</c:v>
                </c:pt>
                <c:pt idx="1883">
                  <c:v>0.77282142857142877</c:v>
                </c:pt>
                <c:pt idx="1884">
                  <c:v>0.78404285714285749</c:v>
                </c:pt>
                <c:pt idx="1885">
                  <c:v>0.79526428571428587</c:v>
                </c:pt>
                <c:pt idx="1886">
                  <c:v>0.80648571428571458</c:v>
                </c:pt>
                <c:pt idx="1887">
                  <c:v>0.7962785714285715</c:v>
                </c:pt>
                <c:pt idx="1888">
                  <c:v>0.79687142857142867</c:v>
                </c:pt>
                <c:pt idx="1889">
                  <c:v>0.79746428571428585</c:v>
                </c:pt>
                <c:pt idx="1890">
                  <c:v>0.79797142857142866</c:v>
                </c:pt>
                <c:pt idx="1891">
                  <c:v>0.79847857142857148</c:v>
                </c:pt>
                <c:pt idx="1892">
                  <c:v>0.79898571428571441</c:v>
                </c:pt>
                <c:pt idx="1893">
                  <c:v>0.79949285714285723</c:v>
                </c:pt>
                <c:pt idx="1894">
                  <c:v>0.8</c:v>
                </c:pt>
                <c:pt idx="1895">
                  <c:v>0.8</c:v>
                </c:pt>
                <c:pt idx="1896">
                  <c:v>0.8</c:v>
                </c:pt>
                <c:pt idx="1897">
                  <c:v>0.8</c:v>
                </c:pt>
                <c:pt idx="1898">
                  <c:v>0.8</c:v>
                </c:pt>
                <c:pt idx="1899">
                  <c:v>0.8</c:v>
                </c:pt>
                <c:pt idx="1900">
                  <c:v>0.8</c:v>
                </c:pt>
                <c:pt idx="1901">
                  <c:v>0.81233571428571427</c:v>
                </c:pt>
                <c:pt idx="1902">
                  <c:v>0.82552142857142852</c:v>
                </c:pt>
                <c:pt idx="1903">
                  <c:v>0.83878571428571413</c:v>
                </c:pt>
                <c:pt idx="1904">
                  <c:v>0.85204999999999997</c:v>
                </c:pt>
                <c:pt idx="1905">
                  <c:v>0.86531428571428559</c:v>
                </c:pt>
                <c:pt idx="1906">
                  <c:v>0.87857857142857121</c:v>
                </c:pt>
                <c:pt idx="1907">
                  <c:v>0.89184285714285694</c:v>
                </c:pt>
                <c:pt idx="1908">
                  <c:v>0.90510714285714278</c:v>
                </c:pt>
                <c:pt idx="1909">
                  <c:v>0.91837142857142839</c:v>
                </c:pt>
                <c:pt idx="1910">
                  <c:v>0.93163571428571412</c:v>
                </c:pt>
                <c:pt idx="1911">
                  <c:v>0.94489999999999974</c:v>
                </c:pt>
                <c:pt idx="1912">
                  <c:v>0.95816428571428547</c:v>
                </c:pt>
                <c:pt idx="1913">
                  <c:v>0.9714285714285712</c:v>
                </c:pt>
                <c:pt idx="1914">
                  <c:v>0.98469285714285693</c:v>
                </c:pt>
                <c:pt idx="1915">
                  <c:v>0.98562142857142832</c:v>
                </c:pt>
                <c:pt idx="1916">
                  <c:v>0.98569999999999969</c:v>
                </c:pt>
                <c:pt idx="1917">
                  <c:v>0.98569999999999969</c:v>
                </c:pt>
                <c:pt idx="1918">
                  <c:v>0.98569999999999969</c:v>
                </c:pt>
                <c:pt idx="1919">
                  <c:v>0.98569999999999969</c:v>
                </c:pt>
                <c:pt idx="1920">
                  <c:v>0.98569999999999969</c:v>
                </c:pt>
                <c:pt idx="1921">
                  <c:v>0.98569999999999969</c:v>
                </c:pt>
                <c:pt idx="1922">
                  <c:v>0.98569999999999969</c:v>
                </c:pt>
                <c:pt idx="1923">
                  <c:v>0.98569999999999969</c:v>
                </c:pt>
                <c:pt idx="1924">
                  <c:v>0.98569999999999969</c:v>
                </c:pt>
                <c:pt idx="1925">
                  <c:v>0.98569999999999969</c:v>
                </c:pt>
                <c:pt idx="1926">
                  <c:v>0.98569999999999969</c:v>
                </c:pt>
                <c:pt idx="1927">
                  <c:v>0.98569999999999969</c:v>
                </c:pt>
                <c:pt idx="1928">
                  <c:v>0.98569999999999969</c:v>
                </c:pt>
                <c:pt idx="1929">
                  <c:v>0.98569999999999969</c:v>
                </c:pt>
                <c:pt idx="1930">
                  <c:v>0.98569999999999969</c:v>
                </c:pt>
                <c:pt idx="1931">
                  <c:v>0.98569999999999969</c:v>
                </c:pt>
                <c:pt idx="1932">
                  <c:v>0.98569999999999969</c:v>
                </c:pt>
                <c:pt idx="1933">
                  <c:v>0.98569999999999969</c:v>
                </c:pt>
                <c:pt idx="1934">
                  <c:v>0.97957857142857119</c:v>
                </c:pt>
                <c:pt idx="1935">
                  <c:v>0.97670714285714255</c:v>
                </c:pt>
                <c:pt idx="1936">
                  <c:v>0.97356428571428566</c:v>
                </c:pt>
                <c:pt idx="1937">
                  <c:v>0.97238571428571419</c:v>
                </c:pt>
                <c:pt idx="1938">
                  <c:v>0.97136428571428568</c:v>
                </c:pt>
                <c:pt idx="1939">
                  <c:v>0.97034285714285695</c:v>
                </c:pt>
                <c:pt idx="1940">
                  <c:v>0.96932142857142856</c:v>
                </c:pt>
                <c:pt idx="1941">
                  <c:v>0.96829999999999983</c:v>
                </c:pt>
                <c:pt idx="1942">
                  <c:v>0.96727857142857132</c:v>
                </c:pt>
                <c:pt idx="1943">
                  <c:v>0.96625714285714259</c:v>
                </c:pt>
                <c:pt idx="1944">
                  <c:v>0.96523571428571409</c:v>
                </c:pt>
                <c:pt idx="1945">
                  <c:v>0.96421428571428536</c:v>
                </c:pt>
                <c:pt idx="1946">
                  <c:v>0.96319285714285685</c:v>
                </c:pt>
                <c:pt idx="1947">
                  <c:v>0.96217142857142846</c:v>
                </c:pt>
                <c:pt idx="1948">
                  <c:v>0.96778571428571403</c:v>
                </c:pt>
                <c:pt idx="1949">
                  <c:v>0.97014999999999973</c:v>
                </c:pt>
                <c:pt idx="1950">
                  <c:v>0.97278571428571425</c:v>
                </c:pt>
                <c:pt idx="1951">
                  <c:v>0.9734571428571428</c:v>
                </c:pt>
                <c:pt idx="1952">
                  <c:v>0.9739714285714286</c:v>
                </c:pt>
                <c:pt idx="1953">
                  <c:v>0.9744857142857144</c:v>
                </c:pt>
                <c:pt idx="1954">
                  <c:v>0.97499999999999998</c:v>
                </c:pt>
                <c:pt idx="1955">
                  <c:v>0.97704285714285721</c:v>
                </c:pt>
                <c:pt idx="1956">
                  <c:v>0.97908571428571434</c:v>
                </c:pt>
                <c:pt idx="1957">
                  <c:v>0.98112857142857146</c:v>
                </c:pt>
                <c:pt idx="1958">
                  <c:v>0.98317142857142859</c:v>
                </c:pt>
                <c:pt idx="1959">
                  <c:v>0.98521428571428582</c:v>
                </c:pt>
                <c:pt idx="1960">
                  <c:v>0.98725714285714283</c:v>
                </c:pt>
                <c:pt idx="1961">
                  <c:v>0.98930000000000007</c:v>
                </c:pt>
                <c:pt idx="1962">
                  <c:v>0.97654285714285727</c:v>
                </c:pt>
                <c:pt idx="1963">
                  <c:v>0.96378571428571447</c:v>
                </c:pt>
                <c:pt idx="1964">
                  <c:v>0.96848571428571439</c:v>
                </c:pt>
                <c:pt idx="1965">
                  <c:v>0.97715714285714295</c:v>
                </c:pt>
                <c:pt idx="1966">
                  <c:v>0.98940000000000006</c:v>
                </c:pt>
                <c:pt idx="1967">
                  <c:v>1.0016428571428573</c:v>
                </c:pt>
                <c:pt idx="1968">
                  <c:v>1.0138857142857143</c:v>
                </c:pt>
                <c:pt idx="1969">
                  <c:v>1.0246</c:v>
                </c:pt>
                <c:pt idx="1970">
                  <c:v>1.0353142857142859</c:v>
                </c:pt>
                <c:pt idx="1971">
                  <c:v>1.0460285714285715</c:v>
                </c:pt>
                <c:pt idx="1972">
                  <c:v>1.0567428571428572</c:v>
                </c:pt>
                <c:pt idx="1973">
                  <c:v>1.0674571428571429</c:v>
                </c:pt>
                <c:pt idx="1974">
                  <c:v>1.0781714285714288</c:v>
                </c:pt>
                <c:pt idx="1975">
                  <c:v>1.0888857142857145</c:v>
                </c:pt>
                <c:pt idx="1976">
                  <c:v>1.1138857142857146</c:v>
                </c:pt>
                <c:pt idx="1977">
                  <c:v>1.1388857142857145</c:v>
                </c:pt>
                <c:pt idx="1978">
                  <c:v>1.1469357142857144</c:v>
                </c:pt>
                <c:pt idx="1979">
                  <c:v>1.151014285714286</c:v>
                </c:pt>
                <c:pt idx="1980">
                  <c:v>1.1515214285714286</c:v>
                </c:pt>
                <c:pt idx="1981">
                  <c:v>1.1520285714285716</c:v>
                </c:pt>
                <c:pt idx="1982">
                  <c:v>1.1525357142857142</c:v>
                </c:pt>
                <c:pt idx="1983">
                  <c:v>1.1530428571428573</c:v>
                </c:pt>
                <c:pt idx="1984">
                  <c:v>1.1535499999999999</c:v>
                </c:pt>
                <c:pt idx="1985">
                  <c:v>1.1540571428571429</c:v>
                </c:pt>
                <c:pt idx="1986">
                  <c:v>1.1545642857142855</c:v>
                </c:pt>
                <c:pt idx="1987">
                  <c:v>1.1550714285714285</c:v>
                </c:pt>
                <c:pt idx="1988">
                  <c:v>1.1555785714285716</c:v>
                </c:pt>
                <c:pt idx="1989">
                  <c:v>1.1560857142857142</c:v>
                </c:pt>
                <c:pt idx="1990">
                  <c:v>1.1565928571428572</c:v>
                </c:pt>
                <c:pt idx="1991">
                  <c:v>1.1571</c:v>
                </c:pt>
                <c:pt idx="1992">
                  <c:v>1.1571</c:v>
                </c:pt>
                <c:pt idx="1993">
                  <c:v>1.17445</c:v>
                </c:pt>
                <c:pt idx="1994">
                  <c:v>1.18855</c:v>
                </c:pt>
                <c:pt idx="1995">
                  <c:v>1.20265</c:v>
                </c:pt>
                <c:pt idx="1996">
                  <c:v>1.21675</c:v>
                </c:pt>
                <c:pt idx="1997">
                  <c:v>1.2293357142857142</c:v>
                </c:pt>
                <c:pt idx="1998">
                  <c:v>1.2419214285714286</c:v>
                </c:pt>
                <c:pt idx="1999">
                  <c:v>1.2537785714285714</c:v>
                </c:pt>
                <c:pt idx="2000">
                  <c:v>1.2656357142857142</c:v>
                </c:pt>
                <c:pt idx="2001">
                  <c:v>1.277492857142857</c:v>
                </c:pt>
                <c:pt idx="2002">
                  <c:v>1.28935</c:v>
                </c:pt>
                <c:pt idx="2003">
                  <c:v>1.3012071428571428</c:v>
                </c:pt>
                <c:pt idx="2004">
                  <c:v>1.3130642857142856</c:v>
                </c:pt>
                <c:pt idx="2005">
                  <c:v>1.3249214285714286</c:v>
                </c:pt>
                <c:pt idx="2006">
                  <c:v>1.3367785714285714</c:v>
                </c:pt>
                <c:pt idx="2007">
                  <c:v>1.3281071428571429</c:v>
                </c:pt>
                <c:pt idx="2008">
                  <c:v>1.3226857142857145</c:v>
                </c:pt>
                <c:pt idx="2009">
                  <c:v>1.317264285714286</c:v>
                </c:pt>
                <c:pt idx="2010">
                  <c:v>1.3118428571428573</c:v>
                </c:pt>
                <c:pt idx="2011">
                  <c:v>1.3079357142857144</c:v>
                </c:pt>
                <c:pt idx="2012">
                  <c:v>1.3040285714285715</c:v>
                </c:pt>
                <c:pt idx="2013">
                  <c:v>1.3008500000000003</c:v>
                </c:pt>
                <c:pt idx="2014">
                  <c:v>1.2976714285714288</c:v>
                </c:pt>
                <c:pt idx="2015">
                  <c:v>1.2944928571428576</c:v>
                </c:pt>
                <c:pt idx="2016">
                  <c:v>1.2913142857142861</c:v>
                </c:pt>
                <c:pt idx="2017">
                  <c:v>1.2881357142857148</c:v>
                </c:pt>
                <c:pt idx="2018">
                  <c:v>1.2849571428571434</c:v>
                </c:pt>
                <c:pt idx="2019">
                  <c:v>1.2817785714285717</c:v>
                </c:pt>
                <c:pt idx="2020">
                  <c:v>1.2786000000000004</c:v>
                </c:pt>
                <c:pt idx="2021">
                  <c:v>1.2786000000000004</c:v>
                </c:pt>
                <c:pt idx="2022">
                  <c:v>1.2786000000000004</c:v>
                </c:pt>
                <c:pt idx="2023">
                  <c:v>1.2786000000000004</c:v>
                </c:pt>
                <c:pt idx="2024">
                  <c:v>1.2786000000000004</c:v>
                </c:pt>
                <c:pt idx="2025">
                  <c:v>1.2786000000000004</c:v>
                </c:pt>
                <c:pt idx="2026">
                  <c:v>1.2893142857142859</c:v>
                </c:pt>
                <c:pt idx="2027">
                  <c:v>1.2958428571428573</c:v>
                </c:pt>
                <c:pt idx="2028">
                  <c:v>1.2993214285714287</c:v>
                </c:pt>
                <c:pt idx="2029">
                  <c:v>1.3038285714285716</c:v>
                </c:pt>
                <c:pt idx="2030">
                  <c:v>1.3083357142857144</c:v>
                </c:pt>
                <c:pt idx="2031">
                  <c:v>1.3128428571428572</c:v>
                </c:pt>
                <c:pt idx="2032">
                  <c:v>1.3138214285714285</c:v>
                </c:pt>
                <c:pt idx="2033">
                  <c:v>1.3147999999999997</c:v>
                </c:pt>
                <c:pt idx="2034">
                  <c:v>1.3157785714285715</c:v>
                </c:pt>
                <c:pt idx="2035">
                  <c:v>1.3167571428571427</c:v>
                </c:pt>
                <c:pt idx="2036">
                  <c:v>1.3177357142857145</c:v>
                </c:pt>
                <c:pt idx="2037">
                  <c:v>1.3187142857142859</c:v>
                </c:pt>
                <c:pt idx="2038">
                  <c:v>1.3196928571428574</c:v>
                </c:pt>
                <c:pt idx="2039">
                  <c:v>1.3206714285714292</c:v>
                </c:pt>
                <c:pt idx="2040">
                  <c:v>1.3109357142857145</c:v>
                </c:pt>
                <c:pt idx="2041">
                  <c:v>1.3053857142857146</c:v>
                </c:pt>
                <c:pt idx="2042">
                  <c:v>1.3028857142857146</c:v>
                </c:pt>
                <c:pt idx="2043">
                  <c:v>1.2993571428571433</c:v>
                </c:pt>
                <c:pt idx="2044">
                  <c:v>1.295828571428572</c:v>
                </c:pt>
                <c:pt idx="2045">
                  <c:v>1.2923000000000004</c:v>
                </c:pt>
                <c:pt idx="2046">
                  <c:v>1.2923000000000004</c:v>
                </c:pt>
                <c:pt idx="2047">
                  <c:v>1.2923000000000004</c:v>
                </c:pt>
                <c:pt idx="2048">
                  <c:v>1.2923000000000004</c:v>
                </c:pt>
                <c:pt idx="2049">
                  <c:v>1.2923000000000004</c:v>
                </c:pt>
                <c:pt idx="2050">
                  <c:v>1.2923000000000004</c:v>
                </c:pt>
                <c:pt idx="2051">
                  <c:v>1.2923000000000004</c:v>
                </c:pt>
                <c:pt idx="2052">
                  <c:v>1.2923000000000004</c:v>
                </c:pt>
                <c:pt idx="2053">
                  <c:v>1.2923000000000004</c:v>
                </c:pt>
                <c:pt idx="2054">
                  <c:v>1.2989714285714289</c:v>
                </c:pt>
                <c:pt idx="2055">
                  <c:v>1.3027714285714289</c:v>
                </c:pt>
                <c:pt idx="2056">
                  <c:v>1.3065714285714289</c:v>
                </c:pt>
                <c:pt idx="2057">
                  <c:v>1.3089071428571428</c:v>
                </c:pt>
                <c:pt idx="2058">
                  <c:v>1.3112428571428569</c:v>
                </c:pt>
                <c:pt idx="2059">
                  <c:v>1.3135785714285713</c:v>
                </c:pt>
                <c:pt idx="2060">
                  <c:v>1.3159142857142854</c:v>
                </c:pt>
                <c:pt idx="2061">
                  <c:v>1.3182499999999997</c:v>
                </c:pt>
                <c:pt idx="2062">
                  <c:v>1.320585714285714</c:v>
                </c:pt>
                <c:pt idx="2063">
                  <c:v>1.3229214285714281</c:v>
                </c:pt>
                <c:pt idx="2064">
                  <c:v>1.3252571428571425</c:v>
                </c:pt>
                <c:pt idx="2065">
                  <c:v>1.3275928571428568</c:v>
                </c:pt>
                <c:pt idx="2066">
                  <c:v>1.3299285714285711</c:v>
                </c:pt>
                <c:pt idx="2067">
                  <c:v>1.3320071428571425</c:v>
                </c:pt>
                <c:pt idx="2068">
                  <c:v>1.3274142857142854</c:v>
                </c:pt>
                <c:pt idx="2069">
                  <c:v>1.3262071428571429</c:v>
                </c:pt>
                <c:pt idx="2070">
                  <c:v>1.325</c:v>
                </c:pt>
                <c:pt idx="2071">
                  <c:v>1.3252571428571431</c:v>
                </c:pt>
                <c:pt idx="2072">
                  <c:v>1.3255142857142859</c:v>
                </c:pt>
                <c:pt idx="2073">
                  <c:v>1.3257714285714288</c:v>
                </c:pt>
                <c:pt idx="2074">
                  <c:v>1.3260285714285716</c:v>
                </c:pt>
                <c:pt idx="2075">
                  <c:v>1.3262857142857143</c:v>
                </c:pt>
                <c:pt idx="2076">
                  <c:v>1.3265428571428572</c:v>
                </c:pt>
                <c:pt idx="2077">
                  <c:v>1.3268</c:v>
                </c:pt>
                <c:pt idx="2078">
                  <c:v>1.3270571428571429</c:v>
                </c:pt>
                <c:pt idx="2079">
                  <c:v>1.3273142857142857</c:v>
                </c:pt>
                <c:pt idx="2080">
                  <c:v>1.3275714285714286</c:v>
                </c:pt>
                <c:pt idx="2081">
                  <c:v>1.3280857142857143</c:v>
                </c:pt>
                <c:pt idx="2082">
                  <c:v>1.3286</c:v>
                </c:pt>
                <c:pt idx="2083">
                  <c:v>1.3286</c:v>
                </c:pt>
                <c:pt idx="2084">
                  <c:v>1.3286</c:v>
                </c:pt>
                <c:pt idx="2085">
                  <c:v>1.3286</c:v>
                </c:pt>
                <c:pt idx="2086">
                  <c:v>1.3286</c:v>
                </c:pt>
                <c:pt idx="2087">
                  <c:v>1.3286</c:v>
                </c:pt>
                <c:pt idx="2088">
                  <c:v>1.3456071428571428</c:v>
                </c:pt>
                <c:pt idx="2089">
                  <c:v>1.359992857142857</c:v>
                </c:pt>
                <c:pt idx="2090">
                  <c:v>1.3743785714285717</c:v>
                </c:pt>
                <c:pt idx="2091">
                  <c:v>1.3879214285714288</c:v>
                </c:pt>
                <c:pt idx="2092">
                  <c:v>1.4014642857142856</c:v>
                </c:pt>
                <c:pt idx="2093">
                  <c:v>1.4150071428571427</c:v>
                </c:pt>
                <c:pt idx="2094">
                  <c:v>1.42855</c:v>
                </c:pt>
                <c:pt idx="2095">
                  <c:v>1.4420928571428571</c:v>
                </c:pt>
                <c:pt idx="2096">
                  <c:v>1.4556357142857141</c:v>
                </c:pt>
                <c:pt idx="2097">
                  <c:v>1.4691785714285714</c:v>
                </c:pt>
                <c:pt idx="2098">
                  <c:v>1.4841714285714287</c:v>
                </c:pt>
                <c:pt idx="2099">
                  <c:v>1.4991642857142857</c:v>
                </c:pt>
                <c:pt idx="2100">
                  <c:v>1.5141571428571425</c:v>
                </c:pt>
                <c:pt idx="2101">
                  <c:v>1.5291499999999998</c:v>
                </c:pt>
                <c:pt idx="2102">
                  <c:v>1.527135714285714</c:v>
                </c:pt>
                <c:pt idx="2103">
                  <c:v>1.524992857142857</c:v>
                </c:pt>
                <c:pt idx="2104">
                  <c:v>1.5238714285714283</c:v>
                </c:pt>
                <c:pt idx="2105">
                  <c:v>1.5235928571428567</c:v>
                </c:pt>
                <c:pt idx="2106">
                  <c:v>1.5233142857142852</c:v>
                </c:pt>
                <c:pt idx="2107">
                  <c:v>1.5230357142857136</c:v>
                </c:pt>
                <c:pt idx="2108">
                  <c:v>1.5227571428571427</c:v>
                </c:pt>
                <c:pt idx="2109">
                  <c:v>1.5224785714285711</c:v>
                </c:pt>
                <c:pt idx="2110">
                  <c:v>1.5221999999999998</c:v>
                </c:pt>
                <c:pt idx="2111">
                  <c:v>1.5219214285714282</c:v>
                </c:pt>
                <c:pt idx="2112">
                  <c:v>1.5201928571428571</c:v>
                </c:pt>
                <c:pt idx="2113">
                  <c:v>1.5184642857142856</c:v>
                </c:pt>
                <c:pt idx="2114">
                  <c:v>1.5167357142857141</c:v>
                </c:pt>
                <c:pt idx="2115">
                  <c:v>1.5150071428571426</c:v>
                </c:pt>
                <c:pt idx="2116">
                  <c:v>1.5515428571428571</c:v>
                </c:pt>
                <c:pt idx="2117">
                  <c:v>1.5742714285714288</c:v>
                </c:pt>
                <c:pt idx="2118">
                  <c:v>1.5958714285714291</c:v>
                </c:pt>
                <c:pt idx="2119">
                  <c:v>1.6162785714285717</c:v>
                </c:pt>
                <c:pt idx="2120">
                  <c:v>1.6366857142857147</c:v>
                </c:pt>
                <c:pt idx="2121">
                  <c:v>1.6570928571428574</c:v>
                </c:pt>
                <c:pt idx="2122">
                  <c:v>1.6775000000000004</c:v>
                </c:pt>
                <c:pt idx="2123">
                  <c:v>1.6979071428571433</c:v>
                </c:pt>
                <c:pt idx="2124">
                  <c:v>1.7183142857142861</c:v>
                </c:pt>
                <c:pt idx="2125">
                  <c:v>1.738721428571429</c:v>
                </c:pt>
                <c:pt idx="2126">
                  <c:v>1.7591285714285718</c:v>
                </c:pt>
                <c:pt idx="2127">
                  <c:v>1.7795357142857147</c:v>
                </c:pt>
                <c:pt idx="2128">
                  <c:v>1.7999428571428575</c:v>
                </c:pt>
                <c:pt idx="2129">
                  <c:v>1.8203500000000006</c:v>
                </c:pt>
                <c:pt idx="2130">
                  <c:v>1.8024928571428576</c:v>
                </c:pt>
                <c:pt idx="2131">
                  <c:v>1.8011928571428577</c:v>
                </c:pt>
                <c:pt idx="2132">
                  <c:v>1.8000000000000005</c:v>
                </c:pt>
                <c:pt idx="2133">
                  <c:v>1.8000000000000005</c:v>
                </c:pt>
                <c:pt idx="2134">
                  <c:v>1.8000000000000005</c:v>
                </c:pt>
                <c:pt idx="2135">
                  <c:v>1.8000000000000005</c:v>
                </c:pt>
                <c:pt idx="2136">
                  <c:v>1.8000000000000005</c:v>
                </c:pt>
                <c:pt idx="2137">
                  <c:v>1.8000000000000005</c:v>
                </c:pt>
                <c:pt idx="2138">
                  <c:v>1.8000000000000005</c:v>
                </c:pt>
                <c:pt idx="2139">
                  <c:v>1.8000000000000005</c:v>
                </c:pt>
                <c:pt idx="2140">
                  <c:v>1.8000000000000005</c:v>
                </c:pt>
                <c:pt idx="2141">
                  <c:v>1.8000000000000005</c:v>
                </c:pt>
                <c:pt idx="2142">
                  <c:v>1.8000000000000005</c:v>
                </c:pt>
                <c:pt idx="2143">
                  <c:v>1.8000000000000005</c:v>
                </c:pt>
                <c:pt idx="2144">
                  <c:v>1.8000000000000005</c:v>
                </c:pt>
                <c:pt idx="2145">
                  <c:v>1.8000000000000005</c:v>
                </c:pt>
                <c:pt idx="2146">
                  <c:v>1.8030642857142862</c:v>
                </c:pt>
                <c:pt idx="2147">
                  <c:v>1.8050142857142861</c:v>
                </c:pt>
                <c:pt idx="2148">
                  <c:v>1.8061142857142862</c:v>
                </c:pt>
                <c:pt idx="2149">
                  <c:v>1.8072142857142861</c:v>
                </c:pt>
                <c:pt idx="2150">
                  <c:v>1.808314285714286</c:v>
                </c:pt>
                <c:pt idx="2151">
                  <c:v>1.8088214285714288</c:v>
                </c:pt>
                <c:pt idx="2152">
                  <c:v>1.8093285714285714</c:v>
                </c:pt>
                <c:pt idx="2153">
                  <c:v>1.809835714285714</c:v>
                </c:pt>
                <c:pt idx="2154">
                  <c:v>1.8103428571428566</c:v>
                </c:pt>
                <c:pt idx="2155">
                  <c:v>1.8108499999999992</c:v>
                </c:pt>
                <c:pt idx="2156">
                  <c:v>1.8113571428571422</c:v>
                </c:pt>
                <c:pt idx="2157">
                  <c:v>1.8118642857142853</c:v>
                </c:pt>
                <c:pt idx="2158">
                  <c:v>1.8123714285714281</c:v>
                </c:pt>
                <c:pt idx="2159">
                  <c:v>1.8128785714285709</c:v>
                </c:pt>
                <c:pt idx="2160">
                  <c:v>1.810321428571428</c:v>
                </c:pt>
                <c:pt idx="2161">
                  <c:v>1.8088785714285707</c:v>
                </c:pt>
                <c:pt idx="2162">
                  <c:v>1.8082857142857136</c:v>
                </c:pt>
                <c:pt idx="2163">
                  <c:v>1.8076928571428563</c:v>
                </c:pt>
                <c:pt idx="2164">
                  <c:v>1.8070999999999995</c:v>
                </c:pt>
                <c:pt idx="2165">
                  <c:v>1.8070999999999995</c:v>
                </c:pt>
                <c:pt idx="2166">
                  <c:v>1.8070999999999995</c:v>
                </c:pt>
                <c:pt idx="2167">
                  <c:v>1.8070999999999995</c:v>
                </c:pt>
                <c:pt idx="2168">
                  <c:v>1.8070999999999995</c:v>
                </c:pt>
                <c:pt idx="2169">
                  <c:v>1.8070999999999995</c:v>
                </c:pt>
                <c:pt idx="2170">
                  <c:v>1.8070999999999995</c:v>
                </c:pt>
                <c:pt idx="2171">
                  <c:v>1.8070999999999995</c:v>
                </c:pt>
                <c:pt idx="2172">
                  <c:v>1.8070999999999995</c:v>
                </c:pt>
                <c:pt idx="2173">
                  <c:v>1.8070999999999995</c:v>
                </c:pt>
                <c:pt idx="2174">
                  <c:v>1.8070999999999995</c:v>
                </c:pt>
                <c:pt idx="2175">
                  <c:v>1.8070999999999995</c:v>
                </c:pt>
                <c:pt idx="2176">
                  <c:v>1.7994499999999995</c:v>
                </c:pt>
                <c:pt idx="2177">
                  <c:v>1.7917999999999996</c:v>
                </c:pt>
                <c:pt idx="2178">
                  <c:v>1.7841499999999997</c:v>
                </c:pt>
                <c:pt idx="2179">
                  <c:v>1.7771499999999996</c:v>
                </c:pt>
                <c:pt idx="2180">
                  <c:v>1.7689071428571428</c:v>
                </c:pt>
                <c:pt idx="2181">
                  <c:v>1.7648285714285714</c:v>
                </c:pt>
                <c:pt idx="2182">
                  <c:v>1.7607499999999998</c:v>
                </c:pt>
                <c:pt idx="2183">
                  <c:v>1.7566714285714284</c:v>
                </c:pt>
                <c:pt idx="2184">
                  <c:v>1.7525928571428568</c:v>
                </c:pt>
                <c:pt idx="2185">
                  <c:v>1.7485142857142857</c:v>
                </c:pt>
                <c:pt idx="2186">
                  <c:v>1.7444357142857141</c:v>
                </c:pt>
                <c:pt idx="2187">
                  <c:v>1.7403571428571427</c:v>
                </c:pt>
                <c:pt idx="2188">
                  <c:v>1.7362785714285713</c:v>
                </c:pt>
                <c:pt idx="2189">
                  <c:v>1.7327071428571428</c:v>
                </c:pt>
                <c:pt idx="2190">
                  <c:v>1.7367857142857144</c:v>
                </c:pt>
                <c:pt idx="2191">
                  <c:v>1.740864285714286</c:v>
                </c:pt>
                <c:pt idx="2192">
                  <c:v>1.7449428571428576</c:v>
                </c:pt>
                <c:pt idx="2193">
                  <c:v>1.7483714285714291</c:v>
                </c:pt>
                <c:pt idx="2194">
                  <c:v>1.7530428571428573</c:v>
                </c:pt>
                <c:pt idx="2195">
                  <c:v>1.7535500000000004</c:v>
                </c:pt>
                <c:pt idx="2196">
                  <c:v>1.754057142857143</c:v>
                </c:pt>
                <c:pt idx="2197">
                  <c:v>1.754564285714286</c:v>
                </c:pt>
                <c:pt idx="2198">
                  <c:v>1.7550714285714286</c:v>
                </c:pt>
                <c:pt idx="2199">
                  <c:v>1.7555785714285717</c:v>
                </c:pt>
                <c:pt idx="2200">
                  <c:v>1.7560857142857145</c:v>
                </c:pt>
                <c:pt idx="2201">
                  <c:v>1.7565928571428575</c:v>
                </c:pt>
                <c:pt idx="2202">
                  <c:v>1.7571000000000001</c:v>
                </c:pt>
                <c:pt idx="2203">
                  <c:v>1.7571000000000001</c:v>
                </c:pt>
                <c:pt idx="2204">
                  <c:v>1.7571000000000001</c:v>
                </c:pt>
                <c:pt idx="2205">
                  <c:v>1.7571000000000001</c:v>
                </c:pt>
                <c:pt idx="2206">
                  <c:v>1.7571000000000001</c:v>
                </c:pt>
                <c:pt idx="2207">
                  <c:v>1.7911142857142859</c:v>
                </c:pt>
                <c:pt idx="2208">
                  <c:v>1.805607142857143</c:v>
                </c:pt>
                <c:pt idx="2209">
                  <c:v>1.824742857142857</c:v>
                </c:pt>
                <c:pt idx="2210">
                  <c:v>1.8448428571428568</c:v>
                </c:pt>
                <c:pt idx="2211">
                  <c:v>1.8649428571428568</c:v>
                </c:pt>
                <c:pt idx="2212">
                  <c:v>1.8850428571428568</c:v>
                </c:pt>
                <c:pt idx="2213">
                  <c:v>1.9051428571428566</c:v>
                </c:pt>
                <c:pt idx="2214">
                  <c:v>1.9235142857142853</c:v>
                </c:pt>
                <c:pt idx="2215">
                  <c:v>1.941885714285714</c:v>
                </c:pt>
                <c:pt idx="2216">
                  <c:v>1.9602571428571427</c:v>
                </c:pt>
                <c:pt idx="2217">
                  <c:v>1.978628571428571</c:v>
                </c:pt>
                <c:pt idx="2218">
                  <c:v>1.9969999999999994</c:v>
                </c:pt>
                <c:pt idx="2219">
                  <c:v>2.0153714285714277</c:v>
                </c:pt>
                <c:pt idx="2220">
                  <c:v>2.033742857142856</c:v>
                </c:pt>
                <c:pt idx="2221">
                  <c:v>2.0186071428571424</c:v>
                </c:pt>
                <c:pt idx="2222">
                  <c:v>2.0229928571428566</c:v>
                </c:pt>
                <c:pt idx="2223">
                  <c:v>2.0227357142857141</c:v>
                </c:pt>
                <c:pt idx="2224">
                  <c:v>2.0215142857142854</c:v>
                </c:pt>
                <c:pt idx="2225">
                  <c:v>2.0202928571428571</c:v>
                </c:pt>
                <c:pt idx="2226">
                  <c:v>2.0190714285714284</c:v>
                </c:pt>
                <c:pt idx="2227">
                  <c:v>2.0178500000000001</c:v>
                </c:pt>
                <c:pt idx="2228">
                  <c:v>2.0188714285714284</c:v>
                </c:pt>
                <c:pt idx="2229">
                  <c:v>2.0198928571428572</c:v>
                </c:pt>
                <c:pt idx="2230">
                  <c:v>2.0209142857142859</c:v>
                </c:pt>
                <c:pt idx="2231">
                  <c:v>2.0219357142857146</c:v>
                </c:pt>
                <c:pt idx="2232">
                  <c:v>2.0229571428571433</c:v>
                </c:pt>
                <c:pt idx="2233">
                  <c:v>2.0239785714285716</c:v>
                </c:pt>
                <c:pt idx="2234">
                  <c:v>2.0250000000000004</c:v>
                </c:pt>
                <c:pt idx="2235">
                  <c:v>2.0255142857142863</c:v>
                </c:pt>
                <c:pt idx="2236">
                  <c:v>2.0260285714285717</c:v>
                </c:pt>
                <c:pt idx="2237">
                  <c:v>2.0265428571428576</c:v>
                </c:pt>
                <c:pt idx="2238">
                  <c:v>2.0535857142857146</c:v>
                </c:pt>
                <c:pt idx="2239">
                  <c:v>2.0639642857142859</c:v>
                </c:pt>
                <c:pt idx="2240">
                  <c:v>2.0743428571428573</c:v>
                </c:pt>
                <c:pt idx="2241">
                  <c:v>2.0847214285714286</c:v>
                </c:pt>
                <c:pt idx="2242">
                  <c:v>2.0945857142857141</c:v>
                </c:pt>
                <c:pt idx="2243">
                  <c:v>2.1044499999999995</c:v>
                </c:pt>
                <c:pt idx="2244">
                  <c:v>2.1143142857142854</c:v>
                </c:pt>
                <c:pt idx="2245">
                  <c:v>2.1241785714285712</c:v>
                </c:pt>
                <c:pt idx="2246">
                  <c:v>2.1340428571428567</c:v>
                </c:pt>
                <c:pt idx="2247">
                  <c:v>2.1439071428571426</c:v>
                </c:pt>
                <c:pt idx="2248">
                  <c:v>2.153771428571428</c:v>
                </c:pt>
                <c:pt idx="2249">
                  <c:v>2.1636357142857139</c:v>
                </c:pt>
                <c:pt idx="2250">
                  <c:v>2.1752857142857143</c:v>
                </c:pt>
                <c:pt idx="2251">
                  <c:v>2.1869357142857142</c:v>
                </c:pt>
                <c:pt idx="2252">
                  <c:v>2.1720571428571427</c:v>
                </c:pt>
                <c:pt idx="2253">
                  <c:v>2.1768142857142858</c:v>
                </c:pt>
                <c:pt idx="2254">
                  <c:v>2.1835857142857145</c:v>
                </c:pt>
                <c:pt idx="2255">
                  <c:v>2.1903571428571427</c:v>
                </c:pt>
                <c:pt idx="2256">
                  <c:v>2.1971285714285713</c:v>
                </c:pt>
                <c:pt idx="2257">
                  <c:v>2.2039</c:v>
                </c:pt>
                <c:pt idx="2258">
                  <c:v>2.2106714285714282</c:v>
                </c:pt>
                <c:pt idx="2259">
                  <c:v>2.2223928571428564</c:v>
                </c:pt>
                <c:pt idx="2260">
                  <c:v>2.2341142857142851</c:v>
                </c:pt>
                <c:pt idx="2261">
                  <c:v>2.2458357142857137</c:v>
                </c:pt>
                <c:pt idx="2262">
                  <c:v>2.2575571428571424</c:v>
                </c:pt>
                <c:pt idx="2263">
                  <c:v>2.268728571428571</c:v>
                </c:pt>
                <c:pt idx="2264">
                  <c:v>2.284157142857143</c:v>
                </c:pt>
                <c:pt idx="2265">
                  <c:v>2.2995857142857141</c:v>
                </c:pt>
                <c:pt idx="2266">
                  <c:v>2.3668428571428568</c:v>
                </c:pt>
                <c:pt idx="2267">
                  <c:v>2.4311285714285709</c:v>
                </c:pt>
                <c:pt idx="2268">
                  <c:v>2.4933999999999998</c:v>
                </c:pt>
                <c:pt idx="2269">
                  <c:v>2.5556714285714284</c:v>
                </c:pt>
                <c:pt idx="2270">
                  <c:v>2.6123142857142847</c:v>
                </c:pt>
                <c:pt idx="2271">
                  <c:v>2.6579214285714277</c:v>
                </c:pt>
                <c:pt idx="2272">
                  <c:v>2.7035285714285706</c:v>
                </c:pt>
                <c:pt idx="2273">
                  <c:v>2.7458357142857142</c:v>
                </c:pt>
                <c:pt idx="2274">
                  <c:v>2.7881428571428573</c:v>
                </c:pt>
                <c:pt idx="2275">
                  <c:v>2.8304499999999995</c:v>
                </c:pt>
                <c:pt idx="2276">
                  <c:v>2.8727571428571426</c:v>
                </c:pt>
                <c:pt idx="2277">
                  <c:v>2.9156142857142848</c:v>
                </c:pt>
                <c:pt idx="2278">
                  <c:v>2.9529785714285706</c:v>
                </c:pt>
                <c:pt idx="2279">
                  <c:v>2.9903428571428563</c:v>
                </c:pt>
                <c:pt idx="2280">
                  <c:v>2.9758785714285705</c:v>
                </c:pt>
                <c:pt idx="2281">
                  <c:v>2.9614142857142847</c:v>
                </c:pt>
                <c:pt idx="2282">
                  <c:v>2.9469499999999997</c:v>
                </c:pt>
                <c:pt idx="2283">
                  <c:v>2.9324857142857139</c:v>
                </c:pt>
                <c:pt idx="2284">
                  <c:v>2.9236499999999994</c:v>
                </c:pt>
                <c:pt idx="2285">
                  <c:v>2.9258500000000001</c:v>
                </c:pt>
                <c:pt idx="2286">
                  <c:v>2.9280499999999998</c:v>
                </c:pt>
                <c:pt idx="2287">
                  <c:v>2.9280499999999998</c:v>
                </c:pt>
                <c:pt idx="2288">
                  <c:v>2.9280499999999998</c:v>
                </c:pt>
                <c:pt idx="2289">
                  <c:v>2.9280499999999998</c:v>
                </c:pt>
                <c:pt idx="2290">
                  <c:v>2.9280499999999998</c:v>
                </c:pt>
                <c:pt idx="2291">
                  <c:v>2.9280499999999998</c:v>
                </c:pt>
                <c:pt idx="2292">
                  <c:v>2.9274999999999993</c:v>
                </c:pt>
                <c:pt idx="2293">
                  <c:v>2.9269499999999993</c:v>
                </c:pt>
                <c:pt idx="2294">
                  <c:v>2.9263999999999988</c:v>
                </c:pt>
                <c:pt idx="2295">
                  <c:v>2.9258499999999992</c:v>
                </c:pt>
                <c:pt idx="2296">
                  <c:v>2.9252999999999991</c:v>
                </c:pt>
                <c:pt idx="2297">
                  <c:v>2.9247499999999991</c:v>
                </c:pt>
                <c:pt idx="2298">
                  <c:v>2.9235714285714276</c:v>
                </c:pt>
                <c:pt idx="2299">
                  <c:v>2.9213714285714274</c:v>
                </c:pt>
                <c:pt idx="2300">
                  <c:v>2.9191714285714276</c:v>
                </c:pt>
                <c:pt idx="2301">
                  <c:v>2.9175214285714275</c:v>
                </c:pt>
                <c:pt idx="2302">
                  <c:v>2.9158714285714282</c:v>
                </c:pt>
                <c:pt idx="2303">
                  <c:v>2.9115428571428565</c:v>
                </c:pt>
                <c:pt idx="2304">
                  <c:v>2.9072142857142853</c:v>
                </c:pt>
                <c:pt idx="2305">
                  <c:v>2.901671428571428</c:v>
                </c:pt>
                <c:pt idx="2306">
                  <c:v>2.8961285714285707</c:v>
                </c:pt>
                <c:pt idx="2307">
                  <c:v>2.8905857142857139</c:v>
                </c:pt>
                <c:pt idx="2308">
                  <c:v>2.8853642857142856</c:v>
                </c:pt>
                <c:pt idx="2309">
                  <c:v>2.8815142857142857</c:v>
                </c:pt>
                <c:pt idx="2310">
                  <c:v>2.8787642857142859</c:v>
                </c:pt>
                <c:pt idx="2311">
                  <c:v>2.8760142857142861</c:v>
                </c:pt>
                <c:pt idx="2312">
                  <c:v>2.8738928571428572</c:v>
                </c:pt>
                <c:pt idx="2313">
                  <c:v>2.8749928571428573</c:v>
                </c:pt>
                <c:pt idx="2314">
                  <c:v>2.876092857142857</c:v>
                </c:pt>
                <c:pt idx="2315">
                  <c:v>2.8771928571428567</c:v>
                </c:pt>
                <c:pt idx="2316">
                  <c:v>2.8782928571428563</c:v>
                </c:pt>
                <c:pt idx="2317">
                  <c:v>2.882071428571428</c:v>
                </c:pt>
                <c:pt idx="2318">
                  <c:v>2.8858499999999991</c:v>
                </c:pt>
                <c:pt idx="2319">
                  <c:v>2.8941357142857136</c:v>
                </c:pt>
                <c:pt idx="2320">
                  <c:v>2.902421428571428</c:v>
                </c:pt>
                <c:pt idx="2321">
                  <c:v>2.910707142857142</c:v>
                </c:pt>
                <c:pt idx="2322">
                  <c:v>2.9186714285714284</c:v>
                </c:pt>
                <c:pt idx="2323">
                  <c:v>2.9252642857142854</c:v>
                </c:pt>
                <c:pt idx="2324">
                  <c:v>2.9307571428571428</c:v>
                </c:pt>
                <c:pt idx="2325">
                  <c:v>2.9362500000000002</c:v>
                </c:pt>
                <c:pt idx="2326">
                  <c:v>2.9417428571428572</c:v>
                </c:pt>
                <c:pt idx="2327">
                  <c:v>2.956121428571429</c:v>
                </c:pt>
                <c:pt idx="2328">
                  <c:v>2.9680071428571435</c:v>
                </c:pt>
                <c:pt idx="2329">
                  <c:v>2.9806000000000004</c:v>
                </c:pt>
                <c:pt idx="2330">
                  <c:v>2.9931928571428581</c:v>
                </c:pt>
                <c:pt idx="2331">
                  <c:v>3.0057857142857154</c:v>
                </c:pt>
                <c:pt idx="2332">
                  <c:v>3.0183785714285727</c:v>
                </c:pt>
                <c:pt idx="2333">
                  <c:v>3.0276785714285723</c:v>
                </c:pt>
                <c:pt idx="2334">
                  <c:v>3.0369785714285724</c:v>
                </c:pt>
                <c:pt idx="2335">
                  <c:v>3.0462785714285721</c:v>
                </c:pt>
                <c:pt idx="2336">
                  <c:v>3.0555785714285721</c:v>
                </c:pt>
                <c:pt idx="2337">
                  <c:v>3.0648785714285718</c:v>
                </c:pt>
                <c:pt idx="2338">
                  <c:v>3.0741785714285719</c:v>
                </c:pt>
                <c:pt idx="2339">
                  <c:v>3.083478571428572</c:v>
                </c:pt>
                <c:pt idx="2340">
                  <c:v>3.096942857142857</c:v>
                </c:pt>
                <c:pt idx="2341">
                  <c:v>3.0993214285714283</c:v>
                </c:pt>
                <c:pt idx="2342">
                  <c:v>3.1047857142857138</c:v>
                </c:pt>
                <c:pt idx="2343">
                  <c:v>3.1095428571428565</c:v>
                </c:pt>
                <c:pt idx="2344">
                  <c:v>3.1142999999999992</c:v>
                </c:pt>
                <c:pt idx="2345">
                  <c:v>3.1583000000000001</c:v>
                </c:pt>
                <c:pt idx="2346">
                  <c:v>3.1583000000000001</c:v>
                </c:pt>
                <c:pt idx="2347">
                  <c:v>3.1583000000000001</c:v>
                </c:pt>
                <c:pt idx="2348">
                  <c:v>3.1583000000000001</c:v>
                </c:pt>
                <c:pt idx="2349">
                  <c:v>3.1583000000000001</c:v>
                </c:pt>
                <c:pt idx="2350">
                  <c:v>3.1583000000000001</c:v>
                </c:pt>
                <c:pt idx="2351">
                  <c:v>3.1583000000000001</c:v>
                </c:pt>
                <c:pt idx="2352">
                  <c:v>3.1583000000000001</c:v>
                </c:pt>
                <c:pt idx="2353">
                  <c:v>3.1583000000000001</c:v>
                </c:pt>
                <c:pt idx="2354">
                  <c:v>3.1749999999999998</c:v>
                </c:pt>
                <c:pt idx="2355">
                  <c:v>3.1749999999999998</c:v>
                </c:pt>
                <c:pt idx="2356">
                  <c:v>3.1749999999999998</c:v>
                </c:pt>
                <c:pt idx="2357">
                  <c:v>3.1749999999999998</c:v>
                </c:pt>
                <c:pt idx="2358">
                  <c:v>3.45</c:v>
                </c:pt>
                <c:pt idx="2359">
                  <c:v>3.45</c:v>
                </c:pt>
                <c:pt idx="2360">
                  <c:v>3.45</c:v>
                </c:pt>
                <c:pt idx="2361">
                  <c:v>3.26</c:v>
                </c:pt>
                <c:pt idx="2362">
                  <c:v>3.2635999999999998</c:v>
                </c:pt>
                <c:pt idx="2363">
                  <c:v>3.2635999999999998</c:v>
                </c:pt>
                <c:pt idx="2364">
                  <c:v>3.2635999999999998</c:v>
                </c:pt>
                <c:pt idx="2365">
                  <c:v>3.2635999999999998</c:v>
                </c:pt>
                <c:pt idx="2366">
                  <c:v>3.2635999999999998</c:v>
                </c:pt>
                <c:pt idx="2367">
                  <c:v>3.2635999999999998</c:v>
                </c:pt>
                <c:pt idx="2368">
                  <c:v>3.2454999999999998</c:v>
                </c:pt>
                <c:pt idx="2369">
                  <c:v>3.2454999999999998</c:v>
                </c:pt>
                <c:pt idx="2370">
                  <c:v>3.2454999999999998</c:v>
                </c:pt>
                <c:pt idx="2371">
                  <c:v>3.2454999999999998</c:v>
                </c:pt>
                <c:pt idx="2372">
                  <c:v>3.2454999999999998</c:v>
                </c:pt>
                <c:pt idx="2373">
                  <c:v>3.2454999999999998</c:v>
                </c:pt>
                <c:pt idx="2374">
                  <c:v>3.2454999999999998</c:v>
                </c:pt>
                <c:pt idx="2375">
                  <c:v>3.2545000000000002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BB9-4267-99C7-D8072C990ED7}"/>
            </c:ext>
          </c:extLst>
        </c:ser>
        <c:ser>
          <c:idx val="0"/>
          <c:order val="3"/>
          <c:tx>
            <c:strRef>
              <c:f>'איור 4 נתונים'!$L$3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</c:numCache>
            </c:numRef>
          </c:cat>
          <c:val>
            <c:numRef>
              <c:f>'איור 4 נתונים'!$L$4:$L$4000</c:f>
              <c:numCache>
                <c:formatCode>0.000</c:formatCode>
                <c:ptCount val="39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1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1</c:v>
                </c:pt>
                <c:pt idx="1199">
                  <c:v>1</c:v>
                </c:pt>
                <c:pt idx="1200">
                  <c:v>1</c:v>
                </c:pt>
                <c:pt idx="1201">
                  <c:v>1</c:v>
                </c:pt>
                <c:pt idx="1202">
                  <c:v>1</c:v>
                </c:pt>
                <c:pt idx="1203">
                  <c:v>1</c:v>
                </c:pt>
                <c:pt idx="1204">
                  <c:v>1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1</c:v>
                </c:pt>
                <c:pt idx="1219">
                  <c:v>1</c:v>
                </c:pt>
                <c:pt idx="1220">
                  <c:v>1</c:v>
                </c:pt>
                <c:pt idx="1221">
                  <c:v>1</c:v>
                </c:pt>
                <c:pt idx="1222">
                  <c:v>1</c:v>
                </c:pt>
                <c:pt idx="1223">
                  <c:v>1</c:v>
                </c:pt>
                <c:pt idx="1224">
                  <c:v>1</c:v>
                </c:pt>
                <c:pt idx="1225">
                  <c:v>1</c:v>
                </c:pt>
                <c:pt idx="1226">
                  <c:v>1</c:v>
                </c:pt>
                <c:pt idx="1227">
                  <c:v>1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1</c:v>
                </c:pt>
                <c:pt idx="1236">
                  <c:v>1</c:v>
                </c:pt>
                <c:pt idx="1237">
                  <c:v>1</c:v>
                </c:pt>
                <c:pt idx="1238">
                  <c:v>1</c:v>
                </c:pt>
                <c:pt idx="1239">
                  <c:v>1</c:v>
                </c:pt>
                <c:pt idx="1240">
                  <c:v>1</c:v>
                </c:pt>
                <c:pt idx="1241">
                  <c:v>1</c:v>
                </c:pt>
                <c:pt idx="1242">
                  <c:v>1</c:v>
                </c:pt>
                <c:pt idx="1243">
                  <c:v>1</c:v>
                </c:pt>
                <c:pt idx="1244">
                  <c:v>1</c:v>
                </c:pt>
                <c:pt idx="1245">
                  <c:v>1</c:v>
                </c:pt>
                <c:pt idx="1246">
                  <c:v>1</c:v>
                </c:pt>
                <c:pt idx="1247">
                  <c:v>1</c:v>
                </c:pt>
                <c:pt idx="1248">
                  <c:v>1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</c:v>
                </c:pt>
                <c:pt idx="1279">
                  <c:v>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1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1</c:v>
                </c:pt>
                <c:pt idx="1310">
                  <c:v>1</c:v>
                </c:pt>
                <c:pt idx="1311">
                  <c:v>1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</c:v>
                </c:pt>
                <c:pt idx="1379">
                  <c:v>1</c:v>
                </c:pt>
                <c:pt idx="1380">
                  <c:v>1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1</c:v>
                </c:pt>
                <c:pt idx="1387">
                  <c:v>1</c:v>
                </c:pt>
                <c:pt idx="1388">
                  <c:v>1</c:v>
                </c:pt>
                <c:pt idx="1389">
                  <c:v>1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1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1</c:v>
                </c:pt>
                <c:pt idx="1404">
                  <c:v>1</c:v>
                </c:pt>
                <c:pt idx="1405">
                  <c:v>1</c:v>
                </c:pt>
                <c:pt idx="1406">
                  <c:v>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1</c:v>
                </c:pt>
                <c:pt idx="1425">
                  <c:v>1</c:v>
                </c:pt>
                <c:pt idx="1426">
                  <c:v>1</c:v>
                </c:pt>
                <c:pt idx="1427">
                  <c:v>1</c:v>
                </c:pt>
                <c:pt idx="1428">
                  <c:v>1</c:v>
                </c:pt>
                <c:pt idx="1429">
                  <c:v>1</c:v>
                </c:pt>
                <c:pt idx="1430">
                  <c:v>1</c:v>
                </c:pt>
                <c:pt idx="1431">
                  <c:v>1</c:v>
                </c:pt>
                <c:pt idx="1432">
                  <c:v>1</c:v>
                </c:pt>
                <c:pt idx="1433">
                  <c:v>1</c:v>
                </c:pt>
                <c:pt idx="1434">
                  <c:v>1</c:v>
                </c:pt>
                <c:pt idx="1435">
                  <c:v>1</c:v>
                </c:pt>
                <c:pt idx="1436">
                  <c:v>1</c:v>
                </c:pt>
                <c:pt idx="1437">
                  <c:v>1</c:v>
                </c:pt>
                <c:pt idx="1438">
                  <c:v>1</c:v>
                </c:pt>
                <c:pt idx="1439">
                  <c:v>1</c:v>
                </c:pt>
                <c:pt idx="1440">
                  <c:v>1</c:v>
                </c:pt>
                <c:pt idx="1441">
                  <c:v>1</c:v>
                </c:pt>
                <c:pt idx="1442">
                  <c:v>1</c:v>
                </c:pt>
                <c:pt idx="1443">
                  <c:v>1</c:v>
                </c:pt>
                <c:pt idx="1444">
                  <c:v>1</c:v>
                </c:pt>
                <c:pt idx="1445">
                  <c:v>1</c:v>
                </c:pt>
                <c:pt idx="1446">
                  <c:v>1</c:v>
                </c:pt>
                <c:pt idx="1447">
                  <c:v>1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1</c:v>
                </c:pt>
                <c:pt idx="1457">
                  <c:v>1</c:v>
                </c:pt>
                <c:pt idx="1458">
                  <c:v>1</c:v>
                </c:pt>
                <c:pt idx="1459">
                  <c:v>1</c:v>
                </c:pt>
                <c:pt idx="1460">
                  <c:v>1</c:v>
                </c:pt>
                <c:pt idx="1461">
                  <c:v>1</c:v>
                </c:pt>
                <c:pt idx="1462">
                  <c:v>1</c:v>
                </c:pt>
                <c:pt idx="1463">
                  <c:v>1</c:v>
                </c:pt>
                <c:pt idx="1464">
                  <c:v>1</c:v>
                </c:pt>
                <c:pt idx="1465">
                  <c:v>1</c:v>
                </c:pt>
                <c:pt idx="1466">
                  <c:v>1</c:v>
                </c:pt>
                <c:pt idx="1467">
                  <c:v>1</c:v>
                </c:pt>
                <c:pt idx="1468">
                  <c:v>1</c:v>
                </c:pt>
                <c:pt idx="1469">
                  <c:v>1</c:v>
                </c:pt>
                <c:pt idx="1470">
                  <c:v>1</c:v>
                </c:pt>
                <c:pt idx="1471">
                  <c:v>1</c:v>
                </c:pt>
                <c:pt idx="1472">
                  <c:v>1</c:v>
                </c:pt>
                <c:pt idx="1473">
                  <c:v>1</c:v>
                </c:pt>
                <c:pt idx="1474">
                  <c:v>1</c:v>
                </c:pt>
                <c:pt idx="1475">
                  <c:v>1</c:v>
                </c:pt>
                <c:pt idx="1476">
                  <c:v>1</c:v>
                </c:pt>
                <c:pt idx="1477">
                  <c:v>1</c:v>
                </c:pt>
                <c:pt idx="1478">
                  <c:v>1</c:v>
                </c:pt>
                <c:pt idx="1479">
                  <c:v>1</c:v>
                </c:pt>
                <c:pt idx="1480">
                  <c:v>1</c:v>
                </c:pt>
                <c:pt idx="1481">
                  <c:v>1</c:v>
                </c:pt>
                <c:pt idx="1482">
                  <c:v>1</c:v>
                </c:pt>
                <c:pt idx="1483">
                  <c:v>1</c:v>
                </c:pt>
                <c:pt idx="1484">
                  <c:v>1</c:v>
                </c:pt>
                <c:pt idx="1485">
                  <c:v>1</c:v>
                </c:pt>
                <c:pt idx="1486">
                  <c:v>1</c:v>
                </c:pt>
                <c:pt idx="1487">
                  <c:v>1</c:v>
                </c:pt>
                <c:pt idx="1488">
                  <c:v>1</c:v>
                </c:pt>
                <c:pt idx="1489">
                  <c:v>1</c:v>
                </c:pt>
                <c:pt idx="1490">
                  <c:v>1</c:v>
                </c:pt>
                <c:pt idx="1491">
                  <c:v>1</c:v>
                </c:pt>
                <c:pt idx="1492">
                  <c:v>1</c:v>
                </c:pt>
                <c:pt idx="1493">
                  <c:v>1</c:v>
                </c:pt>
                <c:pt idx="1494">
                  <c:v>1</c:v>
                </c:pt>
                <c:pt idx="1495">
                  <c:v>1</c:v>
                </c:pt>
                <c:pt idx="1496">
                  <c:v>1</c:v>
                </c:pt>
                <c:pt idx="1497">
                  <c:v>1</c:v>
                </c:pt>
                <c:pt idx="1498">
                  <c:v>1</c:v>
                </c:pt>
                <c:pt idx="1499">
                  <c:v>1</c:v>
                </c:pt>
                <c:pt idx="1500">
                  <c:v>1</c:v>
                </c:pt>
                <c:pt idx="1501">
                  <c:v>1</c:v>
                </c:pt>
                <c:pt idx="1502">
                  <c:v>1</c:v>
                </c:pt>
                <c:pt idx="1503">
                  <c:v>1</c:v>
                </c:pt>
                <c:pt idx="1504">
                  <c:v>1</c:v>
                </c:pt>
                <c:pt idx="1505">
                  <c:v>1</c:v>
                </c:pt>
                <c:pt idx="1506">
                  <c:v>1</c:v>
                </c:pt>
                <c:pt idx="1507">
                  <c:v>1</c:v>
                </c:pt>
                <c:pt idx="1508">
                  <c:v>1</c:v>
                </c:pt>
                <c:pt idx="1509">
                  <c:v>1</c:v>
                </c:pt>
                <c:pt idx="1510">
                  <c:v>1</c:v>
                </c:pt>
                <c:pt idx="1511">
                  <c:v>1</c:v>
                </c:pt>
                <c:pt idx="1512">
                  <c:v>1</c:v>
                </c:pt>
                <c:pt idx="1513">
                  <c:v>1</c:v>
                </c:pt>
                <c:pt idx="1514">
                  <c:v>1</c:v>
                </c:pt>
                <c:pt idx="1515">
                  <c:v>1</c:v>
                </c:pt>
                <c:pt idx="1516">
                  <c:v>1</c:v>
                </c:pt>
                <c:pt idx="1517">
                  <c:v>1</c:v>
                </c:pt>
                <c:pt idx="1518">
                  <c:v>1</c:v>
                </c:pt>
                <c:pt idx="1519">
                  <c:v>1</c:v>
                </c:pt>
                <c:pt idx="1520">
                  <c:v>1</c:v>
                </c:pt>
                <c:pt idx="1521">
                  <c:v>1</c:v>
                </c:pt>
                <c:pt idx="1522">
                  <c:v>1</c:v>
                </c:pt>
                <c:pt idx="1523">
                  <c:v>1</c:v>
                </c:pt>
                <c:pt idx="1524">
                  <c:v>1</c:v>
                </c:pt>
                <c:pt idx="1525">
                  <c:v>1</c:v>
                </c:pt>
                <c:pt idx="1526">
                  <c:v>1</c:v>
                </c:pt>
                <c:pt idx="1527">
                  <c:v>1</c:v>
                </c:pt>
                <c:pt idx="1528">
                  <c:v>1</c:v>
                </c:pt>
                <c:pt idx="1529">
                  <c:v>1</c:v>
                </c:pt>
                <c:pt idx="1530">
                  <c:v>1</c:v>
                </c:pt>
                <c:pt idx="1531">
                  <c:v>1</c:v>
                </c:pt>
                <c:pt idx="1532">
                  <c:v>1</c:v>
                </c:pt>
                <c:pt idx="1533">
                  <c:v>1</c:v>
                </c:pt>
                <c:pt idx="1534">
                  <c:v>1</c:v>
                </c:pt>
                <c:pt idx="1535">
                  <c:v>1</c:v>
                </c:pt>
                <c:pt idx="1536">
                  <c:v>1</c:v>
                </c:pt>
                <c:pt idx="1537">
                  <c:v>1</c:v>
                </c:pt>
                <c:pt idx="1538">
                  <c:v>1</c:v>
                </c:pt>
                <c:pt idx="1539">
                  <c:v>1</c:v>
                </c:pt>
                <c:pt idx="1540">
                  <c:v>1</c:v>
                </c:pt>
                <c:pt idx="1541">
                  <c:v>1</c:v>
                </c:pt>
                <c:pt idx="1542">
                  <c:v>1</c:v>
                </c:pt>
                <c:pt idx="1543">
                  <c:v>1</c:v>
                </c:pt>
                <c:pt idx="1544">
                  <c:v>1</c:v>
                </c:pt>
                <c:pt idx="1545">
                  <c:v>1</c:v>
                </c:pt>
                <c:pt idx="1546">
                  <c:v>1</c:v>
                </c:pt>
                <c:pt idx="1547">
                  <c:v>1</c:v>
                </c:pt>
                <c:pt idx="1548">
                  <c:v>1</c:v>
                </c:pt>
                <c:pt idx="1549">
                  <c:v>1</c:v>
                </c:pt>
                <c:pt idx="1550">
                  <c:v>1</c:v>
                </c:pt>
                <c:pt idx="1551">
                  <c:v>1</c:v>
                </c:pt>
                <c:pt idx="1552">
                  <c:v>1</c:v>
                </c:pt>
                <c:pt idx="1553">
                  <c:v>1</c:v>
                </c:pt>
                <c:pt idx="1554">
                  <c:v>1</c:v>
                </c:pt>
                <c:pt idx="1555">
                  <c:v>1</c:v>
                </c:pt>
                <c:pt idx="1556">
                  <c:v>1</c:v>
                </c:pt>
                <c:pt idx="1557">
                  <c:v>1</c:v>
                </c:pt>
                <c:pt idx="1558">
                  <c:v>1</c:v>
                </c:pt>
                <c:pt idx="1559">
                  <c:v>1</c:v>
                </c:pt>
                <c:pt idx="1560">
                  <c:v>1</c:v>
                </c:pt>
                <c:pt idx="1561">
                  <c:v>1</c:v>
                </c:pt>
                <c:pt idx="1562">
                  <c:v>1</c:v>
                </c:pt>
                <c:pt idx="1563">
                  <c:v>1</c:v>
                </c:pt>
                <c:pt idx="1564">
                  <c:v>1</c:v>
                </c:pt>
                <c:pt idx="1565">
                  <c:v>1</c:v>
                </c:pt>
                <c:pt idx="1566">
                  <c:v>1</c:v>
                </c:pt>
                <c:pt idx="1567">
                  <c:v>1</c:v>
                </c:pt>
                <c:pt idx="1568">
                  <c:v>1</c:v>
                </c:pt>
                <c:pt idx="1569">
                  <c:v>1</c:v>
                </c:pt>
                <c:pt idx="1570">
                  <c:v>1</c:v>
                </c:pt>
                <c:pt idx="1571">
                  <c:v>1</c:v>
                </c:pt>
                <c:pt idx="1572">
                  <c:v>1</c:v>
                </c:pt>
                <c:pt idx="1573">
                  <c:v>1</c:v>
                </c:pt>
                <c:pt idx="1574">
                  <c:v>1</c:v>
                </c:pt>
                <c:pt idx="1575">
                  <c:v>1</c:v>
                </c:pt>
                <c:pt idx="1576">
                  <c:v>1</c:v>
                </c:pt>
                <c:pt idx="1577">
                  <c:v>1</c:v>
                </c:pt>
                <c:pt idx="1578">
                  <c:v>1</c:v>
                </c:pt>
                <c:pt idx="1579">
                  <c:v>1</c:v>
                </c:pt>
                <c:pt idx="1580">
                  <c:v>1</c:v>
                </c:pt>
                <c:pt idx="1581">
                  <c:v>1</c:v>
                </c:pt>
                <c:pt idx="1582">
                  <c:v>1</c:v>
                </c:pt>
                <c:pt idx="1583">
                  <c:v>1</c:v>
                </c:pt>
                <c:pt idx="1584">
                  <c:v>1</c:v>
                </c:pt>
                <c:pt idx="1585">
                  <c:v>1</c:v>
                </c:pt>
                <c:pt idx="1586">
                  <c:v>1</c:v>
                </c:pt>
                <c:pt idx="1587">
                  <c:v>1</c:v>
                </c:pt>
                <c:pt idx="1588">
                  <c:v>1</c:v>
                </c:pt>
                <c:pt idx="1589">
                  <c:v>1</c:v>
                </c:pt>
                <c:pt idx="1590">
                  <c:v>1</c:v>
                </c:pt>
                <c:pt idx="1591">
                  <c:v>1</c:v>
                </c:pt>
                <c:pt idx="1592">
                  <c:v>1</c:v>
                </c:pt>
                <c:pt idx="1593">
                  <c:v>1</c:v>
                </c:pt>
                <c:pt idx="1594">
                  <c:v>1</c:v>
                </c:pt>
                <c:pt idx="1595">
                  <c:v>1</c:v>
                </c:pt>
                <c:pt idx="1596">
                  <c:v>1</c:v>
                </c:pt>
                <c:pt idx="1597">
                  <c:v>1</c:v>
                </c:pt>
                <c:pt idx="1598">
                  <c:v>1</c:v>
                </c:pt>
                <c:pt idx="1599">
                  <c:v>1</c:v>
                </c:pt>
                <c:pt idx="1600">
                  <c:v>1</c:v>
                </c:pt>
                <c:pt idx="1601">
                  <c:v>1</c:v>
                </c:pt>
                <c:pt idx="1602">
                  <c:v>1</c:v>
                </c:pt>
                <c:pt idx="1603">
                  <c:v>1</c:v>
                </c:pt>
                <c:pt idx="1604">
                  <c:v>1</c:v>
                </c:pt>
                <c:pt idx="1605">
                  <c:v>1</c:v>
                </c:pt>
                <c:pt idx="1606">
                  <c:v>1</c:v>
                </c:pt>
                <c:pt idx="1607">
                  <c:v>1</c:v>
                </c:pt>
                <c:pt idx="1608">
                  <c:v>1</c:v>
                </c:pt>
                <c:pt idx="1609">
                  <c:v>1</c:v>
                </c:pt>
                <c:pt idx="1610">
                  <c:v>1</c:v>
                </c:pt>
                <c:pt idx="1611">
                  <c:v>1</c:v>
                </c:pt>
                <c:pt idx="1612">
                  <c:v>1</c:v>
                </c:pt>
                <c:pt idx="1613">
                  <c:v>1</c:v>
                </c:pt>
                <c:pt idx="1614">
                  <c:v>1</c:v>
                </c:pt>
                <c:pt idx="1615">
                  <c:v>1</c:v>
                </c:pt>
                <c:pt idx="1616">
                  <c:v>1</c:v>
                </c:pt>
                <c:pt idx="1617">
                  <c:v>1</c:v>
                </c:pt>
                <c:pt idx="1618">
                  <c:v>1</c:v>
                </c:pt>
                <c:pt idx="1619">
                  <c:v>1</c:v>
                </c:pt>
                <c:pt idx="1620">
                  <c:v>1</c:v>
                </c:pt>
                <c:pt idx="1621">
                  <c:v>1</c:v>
                </c:pt>
                <c:pt idx="1622">
                  <c:v>1</c:v>
                </c:pt>
                <c:pt idx="1623">
                  <c:v>1</c:v>
                </c:pt>
                <c:pt idx="1624">
                  <c:v>1</c:v>
                </c:pt>
                <c:pt idx="1625">
                  <c:v>1</c:v>
                </c:pt>
                <c:pt idx="1626">
                  <c:v>1</c:v>
                </c:pt>
                <c:pt idx="1627">
                  <c:v>1</c:v>
                </c:pt>
                <c:pt idx="1628">
                  <c:v>1</c:v>
                </c:pt>
                <c:pt idx="1629">
                  <c:v>1</c:v>
                </c:pt>
                <c:pt idx="1630">
                  <c:v>1</c:v>
                </c:pt>
                <c:pt idx="1631">
                  <c:v>1</c:v>
                </c:pt>
                <c:pt idx="1632">
                  <c:v>1</c:v>
                </c:pt>
                <c:pt idx="1633">
                  <c:v>1</c:v>
                </c:pt>
                <c:pt idx="1634">
                  <c:v>1</c:v>
                </c:pt>
                <c:pt idx="1635">
                  <c:v>1</c:v>
                </c:pt>
                <c:pt idx="1636">
                  <c:v>1</c:v>
                </c:pt>
                <c:pt idx="1637">
                  <c:v>1</c:v>
                </c:pt>
                <c:pt idx="1638">
                  <c:v>1</c:v>
                </c:pt>
                <c:pt idx="1639">
                  <c:v>1</c:v>
                </c:pt>
                <c:pt idx="1640">
                  <c:v>1</c:v>
                </c:pt>
                <c:pt idx="1641">
                  <c:v>1</c:v>
                </c:pt>
                <c:pt idx="1642">
                  <c:v>1</c:v>
                </c:pt>
                <c:pt idx="1643">
                  <c:v>1</c:v>
                </c:pt>
                <c:pt idx="1644">
                  <c:v>1</c:v>
                </c:pt>
                <c:pt idx="1645">
                  <c:v>1</c:v>
                </c:pt>
                <c:pt idx="1646">
                  <c:v>1</c:v>
                </c:pt>
                <c:pt idx="1647">
                  <c:v>1</c:v>
                </c:pt>
                <c:pt idx="1648">
                  <c:v>1</c:v>
                </c:pt>
                <c:pt idx="1649">
                  <c:v>1</c:v>
                </c:pt>
                <c:pt idx="1650">
                  <c:v>1</c:v>
                </c:pt>
                <c:pt idx="1651">
                  <c:v>1</c:v>
                </c:pt>
                <c:pt idx="1652">
                  <c:v>1</c:v>
                </c:pt>
                <c:pt idx="1653">
                  <c:v>1</c:v>
                </c:pt>
                <c:pt idx="1654">
                  <c:v>1</c:v>
                </c:pt>
                <c:pt idx="1655">
                  <c:v>1</c:v>
                </c:pt>
                <c:pt idx="1656">
                  <c:v>1</c:v>
                </c:pt>
                <c:pt idx="1657">
                  <c:v>1</c:v>
                </c:pt>
                <c:pt idx="1658">
                  <c:v>1</c:v>
                </c:pt>
                <c:pt idx="1659">
                  <c:v>1</c:v>
                </c:pt>
                <c:pt idx="1660">
                  <c:v>1</c:v>
                </c:pt>
                <c:pt idx="1661">
                  <c:v>1</c:v>
                </c:pt>
                <c:pt idx="1662">
                  <c:v>1</c:v>
                </c:pt>
                <c:pt idx="1663">
                  <c:v>1</c:v>
                </c:pt>
                <c:pt idx="1664">
                  <c:v>1</c:v>
                </c:pt>
                <c:pt idx="1665">
                  <c:v>1</c:v>
                </c:pt>
                <c:pt idx="1666">
                  <c:v>1</c:v>
                </c:pt>
                <c:pt idx="1667">
                  <c:v>1</c:v>
                </c:pt>
                <c:pt idx="1668">
                  <c:v>1</c:v>
                </c:pt>
                <c:pt idx="1669">
                  <c:v>1</c:v>
                </c:pt>
                <c:pt idx="1670">
                  <c:v>1</c:v>
                </c:pt>
                <c:pt idx="1671">
                  <c:v>1</c:v>
                </c:pt>
                <c:pt idx="1672">
                  <c:v>1</c:v>
                </c:pt>
                <c:pt idx="1673">
                  <c:v>1</c:v>
                </c:pt>
                <c:pt idx="1674">
                  <c:v>1</c:v>
                </c:pt>
                <c:pt idx="1675">
                  <c:v>1</c:v>
                </c:pt>
                <c:pt idx="1676">
                  <c:v>1</c:v>
                </c:pt>
                <c:pt idx="1677">
                  <c:v>1</c:v>
                </c:pt>
                <c:pt idx="1678">
                  <c:v>1</c:v>
                </c:pt>
                <c:pt idx="1679">
                  <c:v>1</c:v>
                </c:pt>
                <c:pt idx="1680">
                  <c:v>1</c:v>
                </c:pt>
                <c:pt idx="1681">
                  <c:v>1</c:v>
                </c:pt>
                <c:pt idx="1682">
                  <c:v>1</c:v>
                </c:pt>
                <c:pt idx="1683">
                  <c:v>1</c:v>
                </c:pt>
                <c:pt idx="1684">
                  <c:v>1</c:v>
                </c:pt>
                <c:pt idx="1685">
                  <c:v>1</c:v>
                </c:pt>
                <c:pt idx="1686">
                  <c:v>1</c:v>
                </c:pt>
                <c:pt idx="1687">
                  <c:v>1</c:v>
                </c:pt>
                <c:pt idx="1688">
                  <c:v>1</c:v>
                </c:pt>
                <c:pt idx="1689">
                  <c:v>1</c:v>
                </c:pt>
                <c:pt idx="1690">
                  <c:v>1</c:v>
                </c:pt>
                <c:pt idx="1691">
                  <c:v>1</c:v>
                </c:pt>
                <c:pt idx="1692">
                  <c:v>1</c:v>
                </c:pt>
                <c:pt idx="1693">
                  <c:v>1</c:v>
                </c:pt>
                <c:pt idx="1694">
                  <c:v>1</c:v>
                </c:pt>
                <c:pt idx="1695">
                  <c:v>1</c:v>
                </c:pt>
                <c:pt idx="1696">
                  <c:v>1</c:v>
                </c:pt>
                <c:pt idx="1697">
                  <c:v>1</c:v>
                </c:pt>
                <c:pt idx="1698">
                  <c:v>1</c:v>
                </c:pt>
                <c:pt idx="1699">
                  <c:v>1</c:v>
                </c:pt>
                <c:pt idx="1700">
                  <c:v>1</c:v>
                </c:pt>
                <c:pt idx="1701">
                  <c:v>1</c:v>
                </c:pt>
                <c:pt idx="1702">
                  <c:v>1</c:v>
                </c:pt>
                <c:pt idx="1703">
                  <c:v>1</c:v>
                </c:pt>
                <c:pt idx="1704">
                  <c:v>1</c:v>
                </c:pt>
                <c:pt idx="1705">
                  <c:v>1</c:v>
                </c:pt>
                <c:pt idx="1706">
                  <c:v>1</c:v>
                </c:pt>
                <c:pt idx="1707">
                  <c:v>1</c:v>
                </c:pt>
                <c:pt idx="1708">
                  <c:v>1</c:v>
                </c:pt>
                <c:pt idx="1709">
                  <c:v>1</c:v>
                </c:pt>
                <c:pt idx="1710">
                  <c:v>1</c:v>
                </c:pt>
                <c:pt idx="1711">
                  <c:v>1</c:v>
                </c:pt>
                <c:pt idx="1712">
                  <c:v>1</c:v>
                </c:pt>
                <c:pt idx="1713">
                  <c:v>1</c:v>
                </c:pt>
                <c:pt idx="1714">
                  <c:v>1</c:v>
                </c:pt>
                <c:pt idx="1715">
                  <c:v>1</c:v>
                </c:pt>
                <c:pt idx="1716">
                  <c:v>1</c:v>
                </c:pt>
                <c:pt idx="1717">
                  <c:v>1</c:v>
                </c:pt>
                <c:pt idx="1718">
                  <c:v>1</c:v>
                </c:pt>
                <c:pt idx="1719">
                  <c:v>1</c:v>
                </c:pt>
                <c:pt idx="1720">
                  <c:v>1</c:v>
                </c:pt>
                <c:pt idx="1721">
                  <c:v>1</c:v>
                </c:pt>
                <c:pt idx="1722">
                  <c:v>1</c:v>
                </c:pt>
                <c:pt idx="1723">
                  <c:v>1</c:v>
                </c:pt>
                <c:pt idx="1724">
                  <c:v>1</c:v>
                </c:pt>
                <c:pt idx="1725">
                  <c:v>1</c:v>
                </c:pt>
                <c:pt idx="1726">
                  <c:v>1</c:v>
                </c:pt>
                <c:pt idx="1727">
                  <c:v>1</c:v>
                </c:pt>
                <c:pt idx="1728">
                  <c:v>1</c:v>
                </c:pt>
                <c:pt idx="1729">
                  <c:v>1</c:v>
                </c:pt>
                <c:pt idx="1730">
                  <c:v>1</c:v>
                </c:pt>
                <c:pt idx="1731">
                  <c:v>1</c:v>
                </c:pt>
                <c:pt idx="1732">
                  <c:v>1</c:v>
                </c:pt>
                <c:pt idx="1733">
                  <c:v>1</c:v>
                </c:pt>
                <c:pt idx="1734">
                  <c:v>1</c:v>
                </c:pt>
                <c:pt idx="1735">
                  <c:v>1</c:v>
                </c:pt>
                <c:pt idx="1736">
                  <c:v>1</c:v>
                </c:pt>
                <c:pt idx="1737">
                  <c:v>1</c:v>
                </c:pt>
                <c:pt idx="1738">
                  <c:v>1</c:v>
                </c:pt>
                <c:pt idx="1739">
                  <c:v>1</c:v>
                </c:pt>
                <c:pt idx="1740">
                  <c:v>1</c:v>
                </c:pt>
                <c:pt idx="1741">
                  <c:v>1</c:v>
                </c:pt>
                <c:pt idx="1742">
                  <c:v>1</c:v>
                </c:pt>
                <c:pt idx="1743">
                  <c:v>1</c:v>
                </c:pt>
                <c:pt idx="1744">
                  <c:v>1</c:v>
                </c:pt>
                <c:pt idx="1745">
                  <c:v>1</c:v>
                </c:pt>
                <c:pt idx="1746">
                  <c:v>1</c:v>
                </c:pt>
                <c:pt idx="1747">
                  <c:v>1</c:v>
                </c:pt>
                <c:pt idx="1748">
                  <c:v>1</c:v>
                </c:pt>
                <c:pt idx="1749">
                  <c:v>1</c:v>
                </c:pt>
                <c:pt idx="1750">
                  <c:v>1</c:v>
                </c:pt>
                <c:pt idx="1751">
                  <c:v>1</c:v>
                </c:pt>
                <c:pt idx="1752">
                  <c:v>1</c:v>
                </c:pt>
                <c:pt idx="1753">
                  <c:v>1</c:v>
                </c:pt>
                <c:pt idx="1754">
                  <c:v>1</c:v>
                </c:pt>
                <c:pt idx="1755">
                  <c:v>1</c:v>
                </c:pt>
                <c:pt idx="1756">
                  <c:v>1</c:v>
                </c:pt>
                <c:pt idx="1757">
                  <c:v>1</c:v>
                </c:pt>
                <c:pt idx="1758">
                  <c:v>1</c:v>
                </c:pt>
                <c:pt idx="1759">
                  <c:v>1</c:v>
                </c:pt>
                <c:pt idx="1760">
                  <c:v>1</c:v>
                </c:pt>
                <c:pt idx="1761">
                  <c:v>1</c:v>
                </c:pt>
                <c:pt idx="1762">
                  <c:v>1</c:v>
                </c:pt>
                <c:pt idx="1763">
                  <c:v>1</c:v>
                </c:pt>
                <c:pt idx="1764">
                  <c:v>1</c:v>
                </c:pt>
                <c:pt idx="1765">
                  <c:v>1</c:v>
                </c:pt>
                <c:pt idx="1766">
                  <c:v>1</c:v>
                </c:pt>
                <c:pt idx="1767">
                  <c:v>1</c:v>
                </c:pt>
                <c:pt idx="1768">
                  <c:v>1</c:v>
                </c:pt>
                <c:pt idx="1769">
                  <c:v>1</c:v>
                </c:pt>
                <c:pt idx="1770">
                  <c:v>1</c:v>
                </c:pt>
                <c:pt idx="1771">
                  <c:v>1</c:v>
                </c:pt>
                <c:pt idx="1772">
                  <c:v>1</c:v>
                </c:pt>
                <c:pt idx="1773">
                  <c:v>1</c:v>
                </c:pt>
                <c:pt idx="1774">
                  <c:v>1</c:v>
                </c:pt>
                <c:pt idx="1775">
                  <c:v>1</c:v>
                </c:pt>
                <c:pt idx="1776">
                  <c:v>1</c:v>
                </c:pt>
                <c:pt idx="1777">
                  <c:v>1</c:v>
                </c:pt>
                <c:pt idx="1778">
                  <c:v>1</c:v>
                </c:pt>
                <c:pt idx="1779">
                  <c:v>1</c:v>
                </c:pt>
                <c:pt idx="1780">
                  <c:v>1</c:v>
                </c:pt>
                <c:pt idx="1781">
                  <c:v>1</c:v>
                </c:pt>
                <c:pt idx="1782">
                  <c:v>1</c:v>
                </c:pt>
                <c:pt idx="1783">
                  <c:v>1</c:v>
                </c:pt>
                <c:pt idx="1784">
                  <c:v>1</c:v>
                </c:pt>
                <c:pt idx="1785">
                  <c:v>1</c:v>
                </c:pt>
                <c:pt idx="1786">
                  <c:v>1</c:v>
                </c:pt>
                <c:pt idx="1787">
                  <c:v>1</c:v>
                </c:pt>
                <c:pt idx="1788">
                  <c:v>1</c:v>
                </c:pt>
                <c:pt idx="1789">
                  <c:v>1</c:v>
                </c:pt>
                <c:pt idx="1790">
                  <c:v>1</c:v>
                </c:pt>
                <c:pt idx="1791">
                  <c:v>1</c:v>
                </c:pt>
                <c:pt idx="1792">
                  <c:v>1</c:v>
                </c:pt>
                <c:pt idx="1793">
                  <c:v>1</c:v>
                </c:pt>
                <c:pt idx="1794">
                  <c:v>1</c:v>
                </c:pt>
                <c:pt idx="1795">
                  <c:v>1</c:v>
                </c:pt>
                <c:pt idx="1796">
                  <c:v>1</c:v>
                </c:pt>
                <c:pt idx="1797">
                  <c:v>1</c:v>
                </c:pt>
                <c:pt idx="1798">
                  <c:v>1</c:v>
                </c:pt>
                <c:pt idx="1799">
                  <c:v>1</c:v>
                </c:pt>
                <c:pt idx="1800">
                  <c:v>1</c:v>
                </c:pt>
                <c:pt idx="1801">
                  <c:v>1</c:v>
                </c:pt>
                <c:pt idx="1802">
                  <c:v>1</c:v>
                </c:pt>
                <c:pt idx="1803">
                  <c:v>1</c:v>
                </c:pt>
                <c:pt idx="1804">
                  <c:v>1</c:v>
                </c:pt>
                <c:pt idx="1805">
                  <c:v>1</c:v>
                </c:pt>
                <c:pt idx="1806">
                  <c:v>1</c:v>
                </c:pt>
                <c:pt idx="1807">
                  <c:v>1</c:v>
                </c:pt>
                <c:pt idx="1808">
                  <c:v>1</c:v>
                </c:pt>
                <c:pt idx="1809">
                  <c:v>1</c:v>
                </c:pt>
                <c:pt idx="1810">
                  <c:v>1</c:v>
                </c:pt>
                <c:pt idx="1811">
                  <c:v>1</c:v>
                </c:pt>
                <c:pt idx="1812">
                  <c:v>1</c:v>
                </c:pt>
                <c:pt idx="1813">
                  <c:v>1</c:v>
                </c:pt>
                <c:pt idx="1814">
                  <c:v>1</c:v>
                </c:pt>
                <c:pt idx="1815">
                  <c:v>1</c:v>
                </c:pt>
                <c:pt idx="1816">
                  <c:v>1</c:v>
                </c:pt>
                <c:pt idx="1817">
                  <c:v>1</c:v>
                </c:pt>
                <c:pt idx="1818">
                  <c:v>1</c:v>
                </c:pt>
                <c:pt idx="1819">
                  <c:v>1</c:v>
                </c:pt>
                <c:pt idx="1820">
                  <c:v>1</c:v>
                </c:pt>
                <c:pt idx="1821">
                  <c:v>1</c:v>
                </c:pt>
                <c:pt idx="1822">
                  <c:v>1</c:v>
                </c:pt>
                <c:pt idx="1823">
                  <c:v>1</c:v>
                </c:pt>
                <c:pt idx="1824">
                  <c:v>1</c:v>
                </c:pt>
                <c:pt idx="1825">
                  <c:v>1</c:v>
                </c:pt>
                <c:pt idx="1826">
                  <c:v>1</c:v>
                </c:pt>
                <c:pt idx="1827">
                  <c:v>1</c:v>
                </c:pt>
                <c:pt idx="1828">
                  <c:v>1</c:v>
                </c:pt>
                <c:pt idx="1829">
                  <c:v>1</c:v>
                </c:pt>
                <c:pt idx="1830">
                  <c:v>1</c:v>
                </c:pt>
                <c:pt idx="1831">
                  <c:v>1</c:v>
                </c:pt>
                <c:pt idx="1832">
                  <c:v>1</c:v>
                </c:pt>
                <c:pt idx="1833">
                  <c:v>1</c:v>
                </c:pt>
                <c:pt idx="1834">
                  <c:v>1</c:v>
                </c:pt>
                <c:pt idx="1835">
                  <c:v>1</c:v>
                </c:pt>
                <c:pt idx="1836">
                  <c:v>1</c:v>
                </c:pt>
                <c:pt idx="1837">
                  <c:v>1</c:v>
                </c:pt>
                <c:pt idx="1838">
                  <c:v>1</c:v>
                </c:pt>
                <c:pt idx="1839">
                  <c:v>1</c:v>
                </c:pt>
                <c:pt idx="1840">
                  <c:v>1</c:v>
                </c:pt>
                <c:pt idx="1841">
                  <c:v>1</c:v>
                </c:pt>
                <c:pt idx="1842">
                  <c:v>1</c:v>
                </c:pt>
                <c:pt idx="1843">
                  <c:v>1</c:v>
                </c:pt>
                <c:pt idx="1844">
                  <c:v>1</c:v>
                </c:pt>
                <c:pt idx="1845">
                  <c:v>1</c:v>
                </c:pt>
                <c:pt idx="1846">
                  <c:v>1</c:v>
                </c:pt>
                <c:pt idx="1847">
                  <c:v>1</c:v>
                </c:pt>
                <c:pt idx="1848">
                  <c:v>1</c:v>
                </c:pt>
                <c:pt idx="1849">
                  <c:v>1</c:v>
                </c:pt>
                <c:pt idx="1850">
                  <c:v>1</c:v>
                </c:pt>
                <c:pt idx="1851">
                  <c:v>1</c:v>
                </c:pt>
                <c:pt idx="1852">
                  <c:v>1</c:v>
                </c:pt>
                <c:pt idx="1853">
                  <c:v>1</c:v>
                </c:pt>
                <c:pt idx="1854">
                  <c:v>1</c:v>
                </c:pt>
                <c:pt idx="1855">
                  <c:v>1</c:v>
                </c:pt>
                <c:pt idx="1856">
                  <c:v>1</c:v>
                </c:pt>
                <c:pt idx="1857">
                  <c:v>1</c:v>
                </c:pt>
                <c:pt idx="1858">
                  <c:v>1</c:v>
                </c:pt>
                <c:pt idx="1859">
                  <c:v>1</c:v>
                </c:pt>
                <c:pt idx="1860">
                  <c:v>1</c:v>
                </c:pt>
                <c:pt idx="1861">
                  <c:v>1</c:v>
                </c:pt>
                <c:pt idx="1862">
                  <c:v>1</c:v>
                </c:pt>
                <c:pt idx="1863">
                  <c:v>1</c:v>
                </c:pt>
                <c:pt idx="1864">
                  <c:v>1</c:v>
                </c:pt>
                <c:pt idx="1865">
                  <c:v>1</c:v>
                </c:pt>
                <c:pt idx="1866">
                  <c:v>1</c:v>
                </c:pt>
                <c:pt idx="1867">
                  <c:v>1</c:v>
                </c:pt>
                <c:pt idx="1868">
                  <c:v>1</c:v>
                </c:pt>
                <c:pt idx="1869">
                  <c:v>1</c:v>
                </c:pt>
                <c:pt idx="1870">
                  <c:v>1</c:v>
                </c:pt>
                <c:pt idx="1871">
                  <c:v>1</c:v>
                </c:pt>
                <c:pt idx="1872">
                  <c:v>1</c:v>
                </c:pt>
                <c:pt idx="1873">
                  <c:v>1</c:v>
                </c:pt>
                <c:pt idx="1874">
                  <c:v>1</c:v>
                </c:pt>
                <c:pt idx="1875">
                  <c:v>1</c:v>
                </c:pt>
                <c:pt idx="1876">
                  <c:v>1</c:v>
                </c:pt>
                <c:pt idx="1877">
                  <c:v>1</c:v>
                </c:pt>
                <c:pt idx="1878">
                  <c:v>1</c:v>
                </c:pt>
                <c:pt idx="1879">
                  <c:v>1</c:v>
                </c:pt>
                <c:pt idx="1880">
                  <c:v>1</c:v>
                </c:pt>
                <c:pt idx="1881">
                  <c:v>1</c:v>
                </c:pt>
                <c:pt idx="1882">
                  <c:v>1</c:v>
                </c:pt>
                <c:pt idx="1883">
                  <c:v>1</c:v>
                </c:pt>
                <c:pt idx="1884">
                  <c:v>1</c:v>
                </c:pt>
                <c:pt idx="1885">
                  <c:v>1</c:v>
                </c:pt>
                <c:pt idx="1886">
                  <c:v>1</c:v>
                </c:pt>
                <c:pt idx="1887">
                  <c:v>1</c:v>
                </c:pt>
                <c:pt idx="1888">
                  <c:v>1</c:v>
                </c:pt>
                <c:pt idx="1889">
                  <c:v>1</c:v>
                </c:pt>
                <c:pt idx="1890">
                  <c:v>1</c:v>
                </c:pt>
                <c:pt idx="1891">
                  <c:v>1</c:v>
                </c:pt>
                <c:pt idx="1892">
                  <c:v>1</c:v>
                </c:pt>
                <c:pt idx="1893">
                  <c:v>1</c:v>
                </c:pt>
                <c:pt idx="1894">
                  <c:v>1</c:v>
                </c:pt>
                <c:pt idx="1895">
                  <c:v>1</c:v>
                </c:pt>
                <c:pt idx="1896">
                  <c:v>1</c:v>
                </c:pt>
                <c:pt idx="1897">
                  <c:v>1</c:v>
                </c:pt>
                <c:pt idx="1898">
                  <c:v>1</c:v>
                </c:pt>
                <c:pt idx="1899">
                  <c:v>1</c:v>
                </c:pt>
                <c:pt idx="1900">
                  <c:v>1</c:v>
                </c:pt>
                <c:pt idx="1901">
                  <c:v>1</c:v>
                </c:pt>
                <c:pt idx="1902">
                  <c:v>1</c:v>
                </c:pt>
                <c:pt idx="1903">
                  <c:v>1</c:v>
                </c:pt>
                <c:pt idx="1904">
                  <c:v>1</c:v>
                </c:pt>
                <c:pt idx="1905">
                  <c:v>1</c:v>
                </c:pt>
                <c:pt idx="1906">
                  <c:v>1</c:v>
                </c:pt>
                <c:pt idx="1907">
                  <c:v>1</c:v>
                </c:pt>
                <c:pt idx="1908">
                  <c:v>1</c:v>
                </c:pt>
                <c:pt idx="1909">
                  <c:v>1</c:v>
                </c:pt>
                <c:pt idx="1910">
                  <c:v>1</c:v>
                </c:pt>
                <c:pt idx="1911">
                  <c:v>1</c:v>
                </c:pt>
                <c:pt idx="1912">
                  <c:v>1</c:v>
                </c:pt>
                <c:pt idx="1913">
                  <c:v>1</c:v>
                </c:pt>
                <c:pt idx="1914">
                  <c:v>1</c:v>
                </c:pt>
                <c:pt idx="1915">
                  <c:v>1</c:v>
                </c:pt>
                <c:pt idx="1916">
                  <c:v>1</c:v>
                </c:pt>
                <c:pt idx="1917">
                  <c:v>1</c:v>
                </c:pt>
                <c:pt idx="1918">
                  <c:v>1</c:v>
                </c:pt>
                <c:pt idx="1919">
                  <c:v>1</c:v>
                </c:pt>
                <c:pt idx="1920">
                  <c:v>1</c:v>
                </c:pt>
                <c:pt idx="1921">
                  <c:v>1</c:v>
                </c:pt>
                <c:pt idx="1922">
                  <c:v>1</c:v>
                </c:pt>
                <c:pt idx="1923">
                  <c:v>1</c:v>
                </c:pt>
                <c:pt idx="1924">
                  <c:v>1</c:v>
                </c:pt>
                <c:pt idx="1925">
                  <c:v>1</c:v>
                </c:pt>
                <c:pt idx="1926">
                  <c:v>1</c:v>
                </c:pt>
                <c:pt idx="1927">
                  <c:v>1</c:v>
                </c:pt>
                <c:pt idx="1928">
                  <c:v>1</c:v>
                </c:pt>
                <c:pt idx="1929">
                  <c:v>1</c:v>
                </c:pt>
                <c:pt idx="1930">
                  <c:v>1</c:v>
                </c:pt>
                <c:pt idx="1931">
                  <c:v>1</c:v>
                </c:pt>
                <c:pt idx="1932">
                  <c:v>1</c:v>
                </c:pt>
                <c:pt idx="1933">
                  <c:v>1</c:v>
                </c:pt>
                <c:pt idx="1934">
                  <c:v>1</c:v>
                </c:pt>
                <c:pt idx="1935">
                  <c:v>1</c:v>
                </c:pt>
                <c:pt idx="1936">
                  <c:v>1</c:v>
                </c:pt>
                <c:pt idx="1937">
                  <c:v>1</c:v>
                </c:pt>
                <c:pt idx="1938">
                  <c:v>1</c:v>
                </c:pt>
                <c:pt idx="1939">
                  <c:v>1</c:v>
                </c:pt>
                <c:pt idx="1940">
                  <c:v>1</c:v>
                </c:pt>
                <c:pt idx="1941">
                  <c:v>1</c:v>
                </c:pt>
                <c:pt idx="1942">
                  <c:v>1</c:v>
                </c:pt>
                <c:pt idx="1943">
                  <c:v>1</c:v>
                </c:pt>
                <c:pt idx="1944">
                  <c:v>1</c:v>
                </c:pt>
                <c:pt idx="1945">
                  <c:v>1</c:v>
                </c:pt>
                <c:pt idx="1946">
                  <c:v>1</c:v>
                </c:pt>
                <c:pt idx="1947">
                  <c:v>1</c:v>
                </c:pt>
                <c:pt idx="1948">
                  <c:v>1</c:v>
                </c:pt>
                <c:pt idx="1949">
                  <c:v>1</c:v>
                </c:pt>
                <c:pt idx="1950">
                  <c:v>1</c:v>
                </c:pt>
                <c:pt idx="1951">
                  <c:v>1</c:v>
                </c:pt>
                <c:pt idx="1952">
                  <c:v>1</c:v>
                </c:pt>
                <c:pt idx="1953">
                  <c:v>1</c:v>
                </c:pt>
                <c:pt idx="1954">
                  <c:v>1</c:v>
                </c:pt>
                <c:pt idx="1955">
                  <c:v>1</c:v>
                </c:pt>
                <c:pt idx="1956">
                  <c:v>1</c:v>
                </c:pt>
                <c:pt idx="1957">
                  <c:v>1</c:v>
                </c:pt>
                <c:pt idx="1958">
                  <c:v>1</c:v>
                </c:pt>
                <c:pt idx="1959">
                  <c:v>1</c:v>
                </c:pt>
                <c:pt idx="1960">
                  <c:v>1</c:v>
                </c:pt>
                <c:pt idx="1961">
                  <c:v>1</c:v>
                </c:pt>
                <c:pt idx="1962">
                  <c:v>1</c:v>
                </c:pt>
                <c:pt idx="1963">
                  <c:v>1</c:v>
                </c:pt>
                <c:pt idx="1964">
                  <c:v>1</c:v>
                </c:pt>
                <c:pt idx="1965">
                  <c:v>1</c:v>
                </c:pt>
                <c:pt idx="1966">
                  <c:v>1</c:v>
                </c:pt>
                <c:pt idx="1967">
                  <c:v>1</c:v>
                </c:pt>
                <c:pt idx="1968">
                  <c:v>1</c:v>
                </c:pt>
                <c:pt idx="1969">
                  <c:v>1</c:v>
                </c:pt>
                <c:pt idx="1970">
                  <c:v>1</c:v>
                </c:pt>
                <c:pt idx="1971">
                  <c:v>1</c:v>
                </c:pt>
                <c:pt idx="1972">
                  <c:v>1</c:v>
                </c:pt>
                <c:pt idx="1973">
                  <c:v>1</c:v>
                </c:pt>
                <c:pt idx="1974">
                  <c:v>1</c:v>
                </c:pt>
                <c:pt idx="1975">
                  <c:v>1</c:v>
                </c:pt>
                <c:pt idx="1976">
                  <c:v>1</c:v>
                </c:pt>
                <c:pt idx="1977">
                  <c:v>1</c:v>
                </c:pt>
                <c:pt idx="1978">
                  <c:v>1</c:v>
                </c:pt>
                <c:pt idx="1979">
                  <c:v>1</c:v>
                </c:pt>
                <c:pt idx="1980">
                  <c:v>1</c:v>
                </c:pt>
                <c:pt idx="1981">
                  <c:v>1</c:v>
                </c:pt>
                <c:pt idx="1982">
                  <c:v>1</c:v>
                </c:pt>
                <c:pt idx="1983">
                  <c:v>1</c:v>
                </c:pt>
                <c:pt idx="1984">
                  <c:v>1</c:v>
                </c:pt>
                <c:pt idx="1985">
                  <c:v>1</c:v>
                </c:pt>
                <c:pt idx="1986">
                  <c:v>1</c:v>
                </c:pt>
                <c:pt idx="1987">
                  <c:v>1</c:v>
                </c:pt>
                <c:pt idx="1988">
                  <c:v>1</c:v>
                </c:pt>
                <c:pt idx="1989">
                  <c:v>1</c:v>
                </c:pt>
                <c:pt idx="1990">
                  <c:v>1</c:v>
                </c:pt>
                <c:pt idx="1991">
                  <c:v>1</c:v>
                </c:pt>
                <c:pt idx="1992">
                  <c:v>1</c:v>
                </c:pt>
                <c:pt idx="1993">
                  <c:v>1</c:v>
                </c:pt>
                <c:pt idx="1994">
                  <c:v>1</c:v>
                </c:pt>
                <c:pt idx="1995">
                  <c:v>1</c:v>
                </c:pt>
                <c:pt idx="1996">
                  <c:v>1</c:v>
                </c:pt>
                <c:pt idx="1997">
                  <c:v>1</c:v>
                </c:pt>
                <c:pt idx="1998">
                  <c:v>1</c:v>
                </c:pt>
                <c:pt idx="1999">
                  <c:v>1</c:v>
                </c:pt>
                <c:pt idx="2000">
                  <c:v>1</c:v>
                </c:pt>
                <c:pt idx="2001">
                  <c:v>1</c:v>
                </c:pt>
                <c:pt idx="2002">
                  <c:v>1</c:v>
                </c:pt>
                <c:pt idx="2003">
                  <c:v>1</c:v>
                </c:pt>
                <c:pt idx="2004">
                  <c:v>1</c:v>
                </c:pt>
                <c:pt idx="2005">
                  <c:v>1</c:v>
                </c:pt>
                <c:pt idx="2006">
                  <c:v>1</c:v>
                </c:pt>
                <c:pt idx="2007">
                  <c:v>1</c:v>
                </c:pt>
                <c:pt idx="2008">
                  <c:v>1</c:v>
                </c:pt>
                <c:pt idx="2009">
                  <c:v>1</c:v>
                </c:pt>
                <c:pt idx="2010">
                  <c:v>1</c:v>
                </c:pt>
                <c:pt idx="2011">
                  <c:v>1</c:v>
                </c:pt>
                <c:pt idx="2012">
                  <c:v>1</c:v>
                </c:pt>
                <c:pt idx="2013">
                  <c:v>1</c:v>
                </c:pt>
                <c:pt idx="2014">
                  <c:v>1</c:v>
                </c:pt>
                <c:pt idx="2015">
                  <c:v>1</c:v>
                </c:pt>
                <c:pt idx="2016">
                  <c:v>1</c:v>
                </c:pt>
                <c:pt idx="2017">
                  <c:v>1</c:v>
                </c:pt>
                <c:pt idx="2018">
                  <c:v>1</c:v>
                </c:pt>
                <c:pt idx="2019">
                  <c:v>1</c:v>
                </c:pt>
                <c:pt idx="2020">
                  <c:v>1</c:v>
                </c:pt>
                <c:pt idx="2021">
                  <c:v>1</c:v>
                </c:pt>
                <c:pt idx="2022">
                  <c:v>1</c:v>
                </c:pt>
                <c:pt idx="2023">
                  <c:v>1</c:v>
                </c:pt>
                <c:pt idx="2024">
                  <c:v>1</c:v>
                </c:pt>
                <c:pt idx="2025">
                  <c:v>1</c:v>
                </c:pt>
                <c:pt idx="2026">
                  <c:v>1</c:v>
                </c:pt>
                <c:pt idx="2027">
                  <c:v>1</c:v>
                </c:pt>
                <c:pt idx="2028">
                  <c:v>1</c:v>
                </c:pt>
                <c:pt idx="2029">
                  <c:v>1</c:v>
                </c:pt>
                <c:pt idx="2030">
                  <c:v>1</c:v>
                </c:pt>
                <c:pt idx="2031">
                  <c:v>1</c:v>
                </c:pt>
                <c:pt idx="2032">
                  <c:v>1</c:v>
                </c:pt>
                <c:pt idx="2033">
                  <c:v>1</c:v>
                </c:pt>
                <c:pt idx="2034">
                  <c:v>1</c:v>
                </c:pt>
                <c:pt idx="2035">
                  <c:v>1</c:v>
                </c:pt>
                <c:pt idx="2036">
                  <c:v>1</c:v>
                </c:pt>
                <c:pt idx="2037">
                  <c:v>1</c:v>
                </c:pt>
                <c:pt idx="2038">
                  <c:v>1</c:v>
                </c:pt>
                <c:pt idx="2039">
                  <c:v>1</c:v>
                </c:pt>
                <c:pt idx="2040">
                  <c:v>1</c:v>
                </c:pt>
                <c:pt idx="2041">
                  <c:v>1</c:v>
                </c:pt>
                <c:pt idx="2042">
                  <c:v>1</c:v>
                </c:pt>
                <c:pt idx="2043">
                  <c:v>1</c:v>
                </c:pt>
                <c:pt idx="2044">
                  <c:v>1</c:v>
                </c:pt>
                <c:pt idx="2045">
                  <c:v>1</c:v>
                </c:pt>
                <c:pt idx="2046">
                  <c:v>1</c:v>
                </c:pt>
                <c:pt idx="2047">
                  <c:v>1</c:v>
                </c:pt>
                <c:pt idx="2048">
                  <c:v>1</c:v>
                </c:pt>
                <c:pt idx="2049">
                  <c:v>1</c:v>
                </c:pt>
                <c:pt idx="2050">
                  <c:v>1</c:v>
                </c:pt>
                <c:pt idx="2051">
                  <c:v>1</c:v>
                </c:pt>
                <c:pt idx="2052">
                  <c:v>1</c:v>
                </c:pt>
                <c:pt idx="2053">
                  <c:v>1</c:v>
                </c:pt>
                <c:pt idx="2054">
                  <c:v>1</c:v>
                </c:pt>
                <c:pt idx="2055">
                  <c:v>1</c:v>
                </c:pt>
                <c:pt idx="2056">
                  <c:v>1</c:v>
                </c:pt>
                <c:pt idx="2057">
                  <c:v>1</c:v>
                </c:pt>
                <c:pt idx="2058">
                  <c:v>1</c:v>
                </c:pt>
                <c:pt idx="2059">
                  <c:v>1</c:v>
                </c:pt>
                <c:pt idx="2060">
                  <c:v>1</c:v>
                </c:pt>
                <c:pt idx="2061">
                  <c:v>1</c:v>
                </c:pt>
                <c:pt idx="2062">
                  <c:v>1</c:v>
                </c:pt>
                <c:pt idx="2063">
                  <c:v>1</c:v>
                </c:pt>
                <c:pt idx="2064">
                  <c:v>1</c:v>
                </c:pt>
                <c:pt idx="2065">
                  <c:v>1</c:v>
                </c:pt>
                <c:pt idx="2066">
                  <c:v>1</c:v>
                </c:pt>
                <c:pt idx="2067">
                  <c:v>1</c:v>
                </c:pt>
                <c:pt idx="2068">
                  <c:v>1</c:v>
                </c:pt>
                <c:pt idx="2069">
                  <c:v>1</c:v>
                </c:pt>
                <c:pt idx="2070">
                  <c:v>1</c:v>
                </c:pt>
                <c:pt idx="2071">
                  <c:v>1</c:v>
                </c:pt>
                <c:pt idx="2072">
                  <c:v>1</c:v>
                </c:pt>
                <c:pt idx="2073">
                  <c:v>1</c:v>
                </c:pt>
                <c:pt idx="2074">
                  <c:v>1</c:v>
                </c:pt>
                <c:pt idx="2075">
                  <c:v>1</c:v>
                </c:pt>
                <c:pt idx="2076">
                  <c:v>1</c:v>
                </c:pt>
                <c:pt idx="2077">
                  <c:v>1</c:v>
                </c:pt>
                <c:pt idx="2078">
                  <c:v>1</c:v>
                </c:pt>
                <c:pt idx="2079">
                  <c:v>1</c:v>
                </c:pt>
                <c:pt idx="2080">
                  <c:v>1</c:v>
                </c:pt>
                <c:pt idx="2081">
                  <c:v>1</c:v>
                </c:pt>
                <c:pt idx="2082">
                  <c:v>1</c:v>
                </c:pt>
                <c:pt idx="2083">
                  <c:v>1</c:v>
                </c:pt>
                <c:pt idx="2084">
                  <c:v>1</c:v>
                </c:pt>
                <c:pt idx="2085">
                  <c:v>1</c:v>
                </c:pt>
                <c:pt idx="2086">
                  <c:v>1</c:v>
                </c:pt>
                <c:pt idx="2087">
                  <c:v>1</c:v>
                </c:pt>
                <c:pt idx="2088">
                  <c:v>1</c:v>
                </c:pt>
                <c:pt idx="2089">
                  <c:v>1</c:v>
                </c:pt>
                <c:pt idx="2090">
                  <c:v>1</c:v>
                </c:pt>
                <c:pt idx="2091">
                  <c:v>1</c:v>
                </c:pt>
                <c:pt idx="2092">
                  <c:v>1</c:v>
                </c:pt>
                <c:pt idx="2093">
                  <c:v>1</c:v>
                </c:pt>
                <c:pt idx="2094">
                  <c:v>1</c:v>
                </c:pt>
                <c:pt idx="2095">
                  <c:v>1</c:v>
                </c:pt>
                <c:pt idx="2096">
                  <c:v>1</c:v>
                </c:pt>
                <c:pt idx="2097">
                  <c:v>1</c:v>
                </c:pt>
                <c:pt idx="2098">
                  <c:v>1</c:v>
                </c:pt>
                <c:pt idx="2099">
                  <c:v>1</c:v>
                </c:pt>
                <c:pt idx="2100">
                  <c:v>1</c:v>
                </c:pt>
                <c:pt idx="2101">
                  <c:v>1</c:v>
                </c:pt>
                <c:pt idx="2102">
                  <c:v>1</c:v>
                </c:pt>
                <c:pt idx="2103">
                  <c:v>1</c:v>
                </c:pt>
                <c:pt idx="2104">
                  <c:v>1</c:v>
                </c:pt>
                <c:pt idx="2105">
                  <c:v>1</c:v>
                </c:pt>
                <c:pt idx="2106">
                  <c:v>1</c:v>
                </c:pt>
                <c:pt idx="2107">
                  <c:v>1</c:v>
                </c:pt>
                <c:pt idx="2108">
                  <c:v>1</c:v>
                </c:pt>
                <c:pt idx="2109">
                  <c:v>1</c:v>
                </c:pt>
                <c:pt idx="2110">
                  <c:v>1</c:v>
                </c:pt>
                <c:pt idx="2111">
                  <c:v>1</c:v>
                </c:pt>
                <c:pt idx="2112">
                  <c:v>1</c:v>
                </c:pt>
                <c:pt idx="2113">
                  <c:v>1</c:v>
                </c:pt>
                <c:pt idx="2114">
                  <c:v>1</c:v>
                </c:pt>
                <c:pt idx="2115">
                  <c:v>1</c:v>
                </c:pt>
                <c:pt idx="2116">
                  <c:v>1</c:v>
                </c:pt>
                <c:pt idx="2117">
                  <c:v>1</c:v>
                </c:pt>
                <c:pt idx="2118">
                  <c:v>1</c:v>
                </c:pt>
                <c:pt idx="2119">
                  <c:v>1</c:v>
                </c:pt>
                <c:pt idx="2120">
                  <c:v>1</c:v>
                </c:pt>
                <c:pt idx="2121">
                  <c:v>1</c:v>
                </c:pt>
                <c:pt idx="2122">
                  <c:v>1</c:v>
                </c:pt>
                <c:pt idx="2123">
                  <c:v>1</c:v>
                </c:pt>
                <c:pt idx="2124">
                  <c:v>1</c:v>
                </c:pt>
                <c:pt idx="2125">
                  <c:v>1</c:v>
                </c:pt>
                <c:pt idx="2126">
                  <c:v>1</c:v>
                </c:pt>
                <c:pt idx="2127">
                  <c:v>1</c:v>
                </c:pt>
                <c:pt idx="2128">
                  <c:v>1</c:v>
                </c:pt>
                <c:pt idx="2129">
                  <c:v>1</c:v>
                </c:pt>
                <c:pt idx="2130">
                  <c:v>1</c:v>
                </c:pt>
                <c:pt idx="2131">
                  <c:v>1</c:v>
                </c:pt>
                <c:pt idx="2132">
                  <c:v>1</c:v>
                </c:pt>
                <c:pt idx="2133">
                  <c:v>1</c:v>
                </c:pt>
                <c:pt idx="2134">
                  <c:v>1</c:v>
                </c:pt>
                <c:pt idx="2135">
                  <c:v>1</c:v>
                </c:pt>
                <c:pt idx="2136">
                  <c:v>1</c:v>
                </c:pt>
                <c:pt idx="2137">
                  <c:v>1</c:v>
                </c:pt>
                <c:pt idx="2138">
                  <c:v>1</c:v>
                </c:pt>
                <c:pt idx="2139">
                  <c:v>1</c:v>
                </c:pt>
                <c:pt idx="2140">
                  <c:v>1</c:v>
                </c:pt>
                <c:pt idx="2141">
                  <c:v>1</c:v>
                </c:pt>
                <c:pt idx="2142">
                  <c:v>1</c:v>
                </c:pt>
                <c:pt idx="2143">
                  <c:v>1</c:v>
                </c:pt>
                <c:pt idx="2144">
                  <c:v>1</c:v>
                </c:pt>
                <c:pt idx="2145">
                  <c:v>1</c:v>
                </c:pt>
                <c:pt idx="2146">
                  <c:v>1</c:v>
                </c:pt>
                <c:pt idx="2147">
                  <c:v>1</c:v>
                </c:pt>
                <c:pt idx="2148">
                  <c:v>1</c:v>
                </c:pt>
                <c:pt idx="2149">
                  <c:v>1</c:v>
                </c:pt>
                <c:pt idx="2150">
                  <c:v>1</c:v>
                </c:pt>
                <c:pt idx="2151">
                  <c:v>1</c:v>
                </c:pt>
                <c:pt idx="2152">
                  <c:v>1</c:v>
                </c:pt>
                <c:pt idx="2153">
                  <c:v>1</c:v>
                </c:pt>
                <c:pt idx="2154">
                  <c:v>1</c:v>
                </c:pt>
                <c:pt idx="2155">
                  <c:v>1</c:v>
                </c:pt>
                <c:pt idx="2156">
                  <c:v>1</c:v>
                </c:pt>
                <c:pt idx="2157">
                  <c:v>1</c:v>
                </c:pt>
                <c:pt idx="2158">
                  <c:v>1</c:v>
                </c:pt>
                <c:pt idx="2159">
                  <c:v>1</c:v>
                </c:pt>
                <c:pt idx="2160">
                  <c:v>1</c:v>
                </c:pt>
                <c:pt idx="2161">
                  <c:v>1</c:v>
                </c:pt>
                <c:pt idx="2162">
                  <c:v>1</c:v>
                </c:pt>
                <c:pt idx="2163">
                  <c:v>1</c:v>
                </c:pt>
                <c:pt idx="2164">
                  <c:v>1</c:v>
                </c:pt>
                <c:pt idx="2165">
                  <c:v>1</c:v>
                </c:pt>
                <c:pt idx="2166">
                  <c:v>1</c:v>
                </c:pt>
                <c:pt idx="2167">
                  <c:v>1</c:v>
                </c:pt>
                <c:pt idx="2168">
                  <c:v>1</c:v>
                </c:pt>
                <c:pt idx="2169">
                  <c:v>1</c:v>
                </c:pt>
                <c:pt idx="2170">
                  <c:v>1</c:v>
                </c:pt>
                <c:pt idx="2171">
                  <c:v>1</c:v>
                </c:pt>
                <c:pt idx="2172">
                  <c:v>1</c:v>
                </c:pt>
                <c:pt idx="2173">
                  <c:v>1</c:v>
                </c:pt>
                <c:pt idx="2174">
                  <c:v>1</c:v>
                </c:pt>
                <c:pt idx="2175">
                  <c:v>1</c:v>
                </c:pt>
                <c:pt idx="2176">
                  <c:v>1</c:v>
                </c:pt>
                <c:pt idx="2177">
                  <c:v>1</c:v>
                </c:pt>
                <c:pt idx="2178">
                  <c:v>1</c:v>
                </c:pt>
                <c:pt idx="2179">
                  <c:v>1</c:v>
                </c:pt>
                <c:pt idx="2180">
                  <c:v>1</c:v>
                </c:pt>
                <c:pt idx="2181">
                  <c:v>1</c:v>
                </c:pt>
                <c:pt idx="2182">
                  <c:v>1</c:v>
                </c:pt>
                <c:pt idx="2183">
                  <c:v>1</c:v>
                </c:pt>
                <c:pt idx="2184">
                  <c:v>1</c:v>
                </c:pt>
                <c:pt idx="2185">
                  <c:v>1</c:v>
                </c:pt>
                <c:pt idx="2186">
                  <c:v>1</c:v>
                </c:pt>
                <c:pt idx="2187">
                  <c:v>1</c:v>
                </c:pt>
                <c:pt idx="2188">
                  <c:v>1</c:v>
                </c:pt>
                <c:pt idx="2189">
                  <c:v>1</c:v>
                </c:pt>
                <c:pt idx="2190">
                  <c:v>1</c:v>
                </c:pt>
                <c:pt idx="2191">
                  <c:v>1</c:v>
                </c:pt>
                <c:pt idx="2192">
                  <c:v>1</c:v>
                </c:pt>
                <c:pt idx="2193">
                  <c:v>1</c:v>
                </c:pt>
                <c:pt idx="2194">
                  <c:v>1</c:v>
                </c:pt>
                <c:pt idx="2195">
                  <c:v>1</c:v>
                </c:pt>
                <c:pt idx="2196">
                  <c:v>1</c:v>
                </c:pt>
                <c:pt idx="2197">
                  <c:v>1</c:v>
                </c:pt>
                <c:pt idx="2198">
                  <c:v>1</c:v>
                </c:pt>
                <c:pt idx="2199">
                  <c:v>1</c:v>
                </c:pt>
                <c:pt idx="2200">
                  <c:v>1</c:v>
                </c:pt>
                <c:pt idx="2201">
                  <c:v>1</c:v>
                </c:pt>
                <c:pt idx="2202">
                  <c:v>1</c:v>
                </c:pt>
                <c:pt idx="2203">
                  <c:v>1</c:v>
                </c:pt>
                <c:pt idx="2204">
                  <c:v>1</c:v>
                </c:pt>
                <c:pt idx="2205">
                  <c:v>1</c:v>
                </c:pt>
                <c:pt idx="2206">
                  <c:v>1</c:v>
                </c:pt>
                <c:pt idx="2207">
                  <c:v>1</c:v>
                </c:pt>
                <c:pt idx="2208">
                  <c:v>1</c:v>
                </c:pt>
                <c:pt idx="2209">
                  <c:v>1</c:v>
                </c:pt>
                <c:pt idx="2210">
                  <c:v>1</c:v>
                </c:pt>
                <c:pt idx="2211">
                  <c:v>1</c:v>
                </c:pt>
                <c:pt idx="2212">
                  <c:v>1</c:v>
                </c:pt>
                <c:pt idx="2213">
                  <c:v>1</c:v>
                </c:pt>
                <c:pt idx="2214">
                  <c:v>1</c:v>
                </c:pt>
                <c:pt idx="2215">
                  <c:v>1</c:v>
                </c:pt>
                <c:pt idx="2216">
                  <c:v>1</c:v>
                </c:pt>
                <c:pt idx="2217">
                  <c:v>1</c:v>
                </c:pt>
                <c:pt idx="2218">
                  <c:v>1</c:v>
                </c:pt>
                <c:pt idx="2219">
                  <c:v>1</c:v>
                </c:pt>
                <c:pt idx="2220">
                  <c:v>1</c:v>
                </c:pt>
                <c:pt idx="2221">
                  <c:v>1</c:v>
                </c:pt>
                <c:pt idx="2222">
                  <c:v>1</c:v>
                </c:pt>
                <c:pt idx="2223">
                  <c:v>1</c:v>
                </c:pt>
                <c:pt idx="2224">
                  <c:v>1</c:v>
                </c:pt>
                <c:pt idx="2225">
                  <c:v>1</c:v>
                </c:pt>
                <c:pt idx="2226">
                  <c:v>1</c:v>
                </c:pt>
                <c:pt idx="2227">
                  <c:v>1</c:v>
                </c:pt>
                <c:pt idx="2228">
                  <c:v>1</c:v>
                </c:pt>
                <c:pt idx="2229">
                  <c:v>1</c:v>
                </c:pt>
                <c:pt idx="2230">
                  <c:v>1</c:v>
                </c:pt>
                <c:pt idx="2231">
                  <c:v>1</c:v>
                </c:pt>
                <c:pt idx="2232">
                  <c:v>1</c:v>
                </c:pt>
                <c:pt idx="2233">
                  <c:v>1</c:v>
                </c:pt>
                <c:pt idx="2234">
                  <c:v>1</c:v>
                </c:pt>
                <c:pt idx="2235">
                  <c:v>1</c:v>
                </c:pt>
                <c:pt idx="2236">
                  <c:v>1</c:v>
                </c:pt>
                <c:pt idx="2237">
                  <c:v>1</c:v>
                </c:pt>
                <c:pt idx="2238">
                  <c:v>1</c:v>
                </c:pt>
                <c:pt idx="2239">
                  <c:v>1</c:v>
                </c:pt>
                <c:pt idx="2240">
                  <c:v>1</c:v>
                </c:pt>
                <c:pt idx="2241">
                  <c:v>1</c:v>
                </c:pt>
                <c:pt idx="2242">
                  <c:v>1</c:v>
                </c:pt>
                <c:pt idx="2243">
                  <c:v>1</c:v>
                </c:pt>
                <c:pt idx="2244">
                  <c:v>1</c:v>
                </c:pt>
                <c:pt idx="2245">
                  <c:v>1</c:v>
                </c:pt>
                <c:pt idx="2246">
                  <c:v>1</c:v>
                </c:pt>
                <c:pt idx="2247">
                  <c:v>1</c:v>
                </c:pt>
                <c:pt idx="2248">
                  <c:v>1</c:v>
                </c:pt>
                <c:pt idx="2249">
                  <c:v>1</c:v>
                </c:pt>
                <c:pt idx="2250">
                  <c:v>1</c:v>
                </c:pt>
                <c:pt idx="2251">
                  <c:v>1</c:v>
                </c:pt>
                <c:pt idx="2252">
                  <c:v>1</c:v>
                </c:pt>
                <c:pt idx="2253">
                  <c:v>1</c:v>
                </c:pt>
                <c:pt idx="2254">
                  <c:v>1</c:v>
                </c:pt>
                <c:pt idx="2255">
                  <c:v>1</c:v>
                </c:pt>
                <c:pt idx="2256">
                  <c:v>1</c:v>
                </c:pt>
                <c:pt idx="2257">
                  <c:v>1</c:v>
                </c:pt>
                <c:pt idx="2258">
                  <c:v>1</c:v>
                </c:pt>
                <c:pt idx="2259">
                  <c:v>1</c:v>
                </c:pt>
                <c:pt idx="2260">
                  <c:v>1</c:v>
                </c:pt>
                <c:pt idx="2261">
                  <c:v>1</c:v>
                </c:pt>
                <c:pt idx="2262">
                  <c:v>1</c:v>
                </c:pt>
                <c:pt idx="2263">
                  <c:v>1</c:v>
                </c:pt>
                <c:pt idx="2264">
                  <c:v>1</c:v>
                </c:pt>
                <c:pt idx="2265">
                  <c:v>1</c:v>
                </c:pt>
                <c:pt idx="2266">
                  <c:v>1</c:v>
                </c:pt>
                <c:pt idx="2267">
                  <c:v>1</c:v>
                </c:pt>
                <c:pt idx="2268">
                  <c:v>1</c:v>
                </c:pt>
                <c:pt idx="2269">
                  <c:v>1</c:v>
                </c:pt>
                <c:pt idx="2270">
                  <c:v>1</c:v>
                </c:pt>
                <c:pt idx="2271">
                  <c:v>1</c:v>
                </c:pt>
                <c:pt idx="2272">
                  <c:v>1</c:v>
                </c:pt>
                <c:pt idx="2273">
                  <c:v>1</c:v>
                </c:pt>
                <c:pt idx="2274">
                  <c:v>1</c:v>
                </c:pt>
                <c:pt idx="2275">
                  <c:v>1</c:v>
                </c:pt>
                <c:pt idx="2276">
                  <c:v>1</c:v>
                </c:pt>
                <c:pt idx="2277">
                  <c:v>1</c:v>
                </c:pt>
                <c:pt idx="2278">
                  <c:v>1</c:v>
                </c:pt>
                <c:pt idx="2279">
                  <c:v>1</c:v>
                </c:pt>
                <c:pt idx="2280">
                  <c:v>1</c:v>
                </c:pt>
                <c:pt idx="2281">
                  <c:v>1</c:v>
                </c:pt>
                <c:pt idx="2282">
                  <c:v>1</c:v>
                </c:pt>
                <c:pt idx="2283">
                  <c:v>1</c:v>
                </c:pt>
                <c:pt idx="2284">
                  <c:v>1</c:v>
                </c:pt>
                <c:pt idx="2285">
                  <c:v>1</c:v>
                </c:pt>
                <c:pt idx="2286">
                  <c:v>1</c:v>
                </c:pt>
                <c:pt idx="2287">
                  <c:v>1</c:v>
                </c:pt>
                <c:pt idx="2288">
                  <c:v>1</c:v>
                </c:pt>
                <c:pt idx="2289">
                  <c:v>1</c:v>
                </c:pt>
                <c:pt idx="2290">
                  <c:v>1</c:v>
                </c:pt>
                <c:pt idx="2291">
                  <c:v>1</c:v>
                </c:pt>
                <c:pt idx="2292">
                  <c:v>1</c:v>
                </c:pt>
                <c:pt idx="2293">
                  <c:v>1</c:v>
                </c:pt>
                <c:pt idx="2294">
                  <c:v>1</c:v>
                </c:pt>
                <c:pt idx="2295">
                  <c:v>1</c:v>
                </c:pt>
                <c:pt idx="2296">
                  <c:v>1</c:v>
                </c:pt>
                <c:pt idx="2297">
                  <c:v>1</c:v>
                </c:pt>
                <c:pt idx="2298">
                  <c:v>1</c:v>
                </c:pt>
                <c:pt idx="2299">
                  <c:v>1</c:v>
                </c:pt>
                <c:pt idx="2300">
                  <c:v>1</c:v>
                </c:pt>
                <c:pt idx="2301">
                  <c:v>1</c:v>
                </c:pt>
                <c:pt idx="2302">
                  <c:v>1</c:v>
                </c:pt>
                <c:pt idx="2303">
                  <c:v>1</c:v>
                </c:pt>
                <c:pt idx="2304">
                  <c:v>1</c:v>
                </c:pt>
                <c:pt idx="2305">
                  <c:v>1</c:v>
                </c:pt>
                <c:pt idx="2306">
                  <c:v>1</c:v>
                </c:pt>
                <c:pt idx="2307">
                  <c:v>1</c:v>
                </c:pt>
                <c:pt idx="2308">
                  <c:v>1</c:v>
                </c:pt>
                <c:pt idx="2309">
                  <c:v>1</c:v>
                </c:pt>
                <c:pt idx="2310">
                  <c:v>1</c:v>
                </c:pt>
                <c:pt idx="2311">
                  <c:v>1</c:v>
                </c:pt>
                <c:pt idx="2312">
                  <c:v>1</c:v>
                </c:pt>
                <c:pt idx="2313">
                  <c:v>1</c:v>
                </c:pt>
                <c:pt idx="2314">
                  <c:v>1</c:v>
                </c:pt>
                <c:pt idx="2315">
                  <c:v>1</c:v>
                </c:pt>
                <c:pt idx="2316">
                  <c:v>1</c:v>
                </c:pt>
                <c:pt idx="2317">
                  <c:v>1</c:v>
                </c:pt>
                <c:pt idx="2318">
                  <c:v>1</c:v>
                </c:pt>
                <c:pt idx="2319">
                  <c:v>1</c:v>
                </c:pt>
                <c:pt idx="2320">
                  <c:v>1</c:v>
                </c:pt>
                <c:pt idx="2321">
                  <c:v>1</c:v>
                </c:pt>
                <c:pt idx="2322">
                  <c:v>1</c:v>
                </c:pt>
                <c:pt idx="2323">
                  <c:v>1</c:v>
                </c:pt>
                <c:pt idx="2324">
                  <c:v>1</c:v>
                </c:pt>
                <c:pt idx="2325">
                  <c:v>1</c:v>
                </c:pt>
                <c:pt idx="2326">
                  <c:v>1</c:v>
                </c:pt>
                <c:pt idx="2327">
                  <c:v>1</c:v>
                </c:pt>
                <c:pt idx="2328">
                  <c:v>1</c:v>
                </c:pt>
                <c:pt idx="2329">
                  <c:v>1</c:v>
                </c:pt>
                <c:pt idx="2330">
                  <c:v>1</c:v>
                </c:pt>
                <c:pt idx="2331">
                  <c:v>1</c:v>
                </c:pt>
                <c:pt idx="2332">
                  <c:v>1</c:v>
                </c:pt>
                <c:pt idx="2333">
                  <c:v>1</c:v>
                </c:pt>
                <c:pt idx="2334">
                  <c:v>1</c:v>
                </c:pt>
                <c:pt idx="2335">
                  <c:v>1</c:v>
                </c:pt>
                <c:pt idx="2336">
                  <c:v>1</c:v>
                </c:pt>
                <c:pt idx="2337">
                  <c:v>1</c:v>
                </c:pt>
                <c:pt idx="2338">
                  <c:v>1</c:v>
                </c:pt>
                <c:pt idx="2339">
                  <c:v>1</c:v>
                </c:pt>
                <c:pt idx="2340">
                  <c:v>1</c:v>
                </c:pt>
                <c:pt idx="2341">
                  <c:v>1</c:v>
                </c:pt>
                <c:pt idx="2342">
                  <c:v>1</c:v>
                </c:pt>
                <c:pt idx="2343">
                  <c:v>1</c:v>
                </c:pt>
                <c:pt idx="2344">
                  <c:v>1</c:v>
                </c:pt>
                <c:pt idx="2345">
                  <c:v>1</c:v>
                </c:pt>
                <c:pt idx="2346">
                  <c:v>1</c:v>
                </c:pt>
                <c:pt idx="2347">
                  <c:v>1</c:v>
                </c:pt>
                <c:pt idx="2348">
                  <c:v>1</c:v>
                </c:pt>
                <c:pt idx="2349">
                  <c:v>1</c:v>
                </c:pt>
                <c:pt idx="2350">
                  <c:v>1</c:v>
                </c:pt>
                <c:pt idx="2351">
                  <c:v>1</c:v>
                </c:pt>
                <c:pt idx="2352">
                  <c:v>1</c:v>
                </c:pt>
                <c:pt idx="2353">
                  <c:v>1</c:v>
                </c:pt>
                <c:pt idx="2354">
                  <c:v>1</c:v>
                </c:pt>
                <c:pt idx="2355">
                  <c:v>1</c:v>
                </c:pt>
                <c:pt idx="2356">
                  <c:v>1</c:v>
                </c:pt>
                <c:pt idx="2357">
                  <c:v>1</c:v>
                </c:pt>
                <c:pt idx="2358">
                  <c:v>1</c:v>
                </c:pt>
                <c:pt idx="2359">
                  <c:v>1</c:v>
                </c:pt>
                <c:pt idx="2360">
                  <c:v>1</c:v>
                </c:pt>
                <c:pt idx="2361">
                  <c:v>1</c:v>
                </c:pt>
                <c:pt idx="2362">
                  <c:v>1</c:v>
                </c:pt>
                <c:pt idx="2363">
                  <c:v>1</c:v>
                </c:pt>
                <c:pt idx="2364">
                  <c:v>1</c:v>
                </c:pt>
                <c:pt idx="2365">
                  <c:v>1</c:v>
                </c:pt>
                <c:pt idx="2366">
                  <c:v>1</c:v>
                </c:pt>
                <c:pt idx="2367">
                  <c:v>1</c:v>
                </c:pt>
                <c:pt idx="2368">
                  <c:v>1</c:v>
                </c:pt>
                <c:pt idx="2369">
                  <c:v>1</c:v>
                </c:pt>
                <c:pt idx="2370">
                  <c:v>1</c:v>
                </c:pt>
                <c:pt idx="2371">
                  <c:v>1</c:v>
                </c:pt>
                <c:pt idx="2372">
                  <c:v>1</c:v>
                </c:pt>
                <c:pt idx="2373">
                  <c:v>1</c:v>
                </c:pt>
                <c:pt idx="2374">
                  <c:v>1</c:v>
                </c:pt>
                <c:pt idx="2375">
                  <c:v>1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BB9-4267-99C7-D8072C990ED7}"/>
            </c:ext>
          </c:extLst>
        </c:ser>
        <c:ser>
          <c:idx val="3"/>
          <c:order val="4"/>
          <c:tx>
            <c:strRef>
              <c:f>'איור 4 נתונים'!$M$3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</c:numCache>
            </c:numRef>
          </c:cat>
          <c:val>
            <c:numRef>
              <c:f>'איור 4 נתונים'!$M$4:$M$4000</c:f>
              <c:numCache>
                <c:formatCode>0.000</c:formatCode>
                <c:ptCount val="39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3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3</c:v>
                </c:pt>
                <c:pt idx="837">
                  <c:v>3</c:v>
                </c:pt>
                <c:pt idx="838">
                  <c:v>3</c:v>
                </c:pt>
                <c:pt idx="839">
                  <c:v>3</c:v>
                </c:pt>
                <c:pt idx="840">
                  <c:v>3</c:v>
                </c:pt>
                <c:pt idx="841">
                  <c:v>3</c:v>
                </c:pt>
                <c:pt idx="842">
                  <c:v>3</c:v>
                </c:pt>
                <c:pt idx="843">
                  <c:v>3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3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3</c:v>
                </c:pt>
                <c:pt idx="886">
                  <c:v>3</c:v>
                </c:pt>
                <c:pt idx="887">
                  <c:v>3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3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3</c:v>
                </c:pt>
                <c:pt idx="908">
                  <c:v>3</c:v>
                </c:pt>
                <c:pt idx="909">
                  <c:v>3</c:v>
                </c:pt>
                <c:pt idx="910">
                  <c:v>3</c:v>
                </c:pt>
                <c:pt idx="911">
                  <c:v>3</c:v>
                </c:pt>
                <c:pt idx="912">
                  <c:v>3</c:v>
                </c:pt>
                <c:pt idx="913">
                  <c:v>3</c:v>
                </c:pt>
                <c:pt idx="914">
                  <c:v>3</c:v>
                </c:pt>
                <c:pt idx="915">
                  <c:v>3</c:v>
                </c:pt>
                <c:pt idx="916">
                  <c:v>3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3</c:v>
                </c:pt>
                <c:pt idx="965">
                  <c:v>3</c:v>
                </c:pt>
                <c:pt idx="966">
                  <c:v>3</c:v>
                </c:pt>
                <c:pt idx="967">
                  <c:v>3</c:v>
                </c:pt>
                <c:pt idx="968">
                  <c:v>3</c:v>
                </c:pt>
                <c:pt idx="969">
                  <c:v>3</c:v>
                </c:pt>
                <c:pt idx="970">
                  <c:v>3</c:v>
                </c:pt>
                <c:pt idx="971">
                  <c:v>3</c:v>
                </c:pt>
                <c:pt idx="972">
                  <c:v>3</c:v>
                </c:pt>
                <c:pt idx="973">
                  <c:v>3</c:v>
                </c:pt>
                <c:pt idx="974">
                  <c:v>3</c:v>
                </c:pt>
                <c:pt idx="975">
                  <c:v>3</c:v>
                </c:pt>
                <c:pt idx="976">
                  <c:v>3</c:v>
                </c:pt>
                <c:pt idx="977">
                  <c:v>3</c:v>
                </c:pt>
                <c:pt idx="978">
                  <c:v>3</c:v>
                </c:pt>
                <c:pt idx="979">
                  <c:v>3</c:v>
                </c:pt>
                <c:pt idx="980">
                  <c:v>3</c:v>
                </c:pt>
                <c:pt idx="981">
                  <c:v>3</c:v>
                </c:pt>
                <c:pt idx="982">
                  <c:v>3</c:v>
                </c:pt>
                <c:pt idx="983">
                  <c:v>3</c:v>
                </c:pt>
                <c:pt idx="984">
                  <c:v>3</c:v>
                </c:pt>
                <c:pt idx="985">
                  <c:v>3</c:v>
                </c:pt>
                <c:pt idx="986">
                  <c:v>3</c:v>
                </c:pt>
                <c:pt idx="987">
                  <c:v>3</c:v>
                </c:pt>
                <c:pt idx="988">
                  <c:v>3</c:v>
                </c:pt>
                <c:pt idx="989">
                  <c:v>3</c:v>
                </c:pt>
                <c:pt idx="990">
                  <c:v>3</c:v>
                </c:pt>
                <c:pt idx="991">
                  <c:v>3</c:v>
                </c:pt>
                <c:pt idx="992">
                  <c:v>3</c:v>
                </c:pt>
                <c:pt idx="993">
                  <c:v>3</c:v>
                </c:pt>
                <c:pt idx="994">
                  <c:v>3</c:v>
                </c:pt>
                <c:pt idx="995">
                  <c:v>3</c:v>
                </c:pt>
                <c:pt idx="996">
                  <c:v>3</c:v>
                </c:pt>
                <c:pt idx="997">
                  <c:v>3</c:v>
                </c:pt>
                <c:pt idx="998">
                  <c:v>3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3</c:v>
                </c:pt>
                <c:pt idx="1003">
                  <c:v>3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3</c:v>
                </c:pt>
                <c:pt idx="1008">
                  <c:v>3</c:v>
                </c:pt>
                <c:pt idx="1009">
                  <c:v>3</c:v>
                </c:pt>
                <c:pt idx="1010">
                  <c:v>3</c:v>
                </c:pt>
                <c:pt idx="1011">
                  <c:v>3</c:v>
                </c:pt>
                <c:pt idx="1012">
                  <c:v>3</c:v>
                </c:pt>
                <c:pt idx="1013">
                  <c:v>3</c:v>
                </c:pt>
                <c:pt idx="1014">
                  <c:v>3</c:v>
                </c:pt>
                <c:pt idx="1015">
                  <c:v>3</c:v>
                </c:pt>
                <c:pt idx="1016">
                  <c:v>3</c:v>
                </c:pt>
                <c:pt idx="1017">
                  <c:v>3</c:v>
                </c:pt>
                <c:pt idx="1018">
                  <c:v>3</c:v>
                </c:pt>
                <c:pt idx="1019">
                  <c:v>3</c:v>
                </c:pt>
                <c:pt idx="1020">
                  <c:v>3</c:v>
                </c:pt>
                <c:pt idx="1021">
                  <c:v>3</c:v>
                </c:pt>
                <c:pt idx="1022">
                  <c:v>3</c:v>
                </c:pt>
                <c:pt idx="1023">
                  <c:v>3</c:v>
                </c:pt>
                <c:pt idx="1024">
                  <c:v>3</c:v>
                </c:pt>
                <c:pt idx="1025">
                  <c:v>3</c:v>
                </c:pt>
                <c:pt idx="1026">
                  <c:v>3</c:v>
                </c:pt>
                <c:pt idx="1027">
                  <c:v>3</c:v>
                </c:pt>
                <c:pt idx="1028">
                  <c:v>3</c:v>
                </c:pt>
                <c:pt idx="1029">
                  <c:v>3</c:v>
                </c:pt>
                <c:pt idx="1030">
                  <c:v>3</c:v>
                </c:pt>
                <c:pt idx="1031">
                  <c:v>3</c:v>
                </c:pt>
                <c:pt idx="1032">
                  <c:v>3</c:v>
                </c:pt>
                <c:pt idx="1033">
                  <c:v>3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3</c:v>
                </c:pt>
                <c:pt idx="1038">
                  <c:v>3</c:v>
                </c:pt>
                <c:pt idx="1039">
                  <c:v>3</c:v>
                </c:pt>
                <c:pt idx="1040">
                  <c:v>3</c:v>
                </c:pt>
                <c:pt idx="1041">
                  <c:v>3</c:v>
                </c:pt>
                <c:pt idx="1042">
                  <c:v>3</c:v>
                </c:pt>
                <c:pt idx="1043">
                  <c:v>3</c:v>
                </c:pt>
                <c:pt idx="1044">
                  <c:v>3</c:v>
                </c:pt>
                <c:pt idx="1045">
                  <c:v>3</c:v>
                </c:pt>
                <c:pt idx="1046">
                  <c:v>3</c:v>
                </c:pt>
                <c:pt idx="1047">
                  <c:v>3</c:v>
                </c:pt>
                <c:pt idx="1048">
                  <c:v>3</c:v>
                </c:pt>
                <c:pt idx="1049">
                  <c:v>3</c:v>
                </c:pt>
                <c:pt idx="1050">
                  <c:v>3</c:v>
                </c:pt>
                <c:pt idx="1051">
                  <c:v>3</c:v>
                </c:pt>
                <c:pt idx="1052">
                  <c:v>3</c:v>
                </c:pt>
                <c:pt idx="1053">
                  <c:v>3</c:v>
                </c:pt>
                <c:pt idx="1054">
                  <c:v>3</c:v>
                </c:pt>
                <c:pt idx="1055">
                  <c:v>3</c:v>
                </c:pt>
                <c:pt idx="1056">
                  <c:v>3</c:v>
                </c:pt>
                <c:pt idx="1057">
                  <c:v>3</c:v>
                </c:pt>
                <c:pt idx="1058">
                  <c:v>3</c:v>
                </c:pt>
                <c:pt idx="1059">
                  <c:v>3</c:v>
                </c:pt>
                <c:pt idx="1060">
                  <c:v>3</c:v>
                </c:pt>
                <c:pt idx="1061">
                  <c:v>3</c:v>
                </c:pt>
                <c:pt idx="1062">
                  <c:v>3</c:v>
                </c:pt>
                <c:pt idx="1063">
                  <c:v>3</c:v>
                </c:pt>
                <c:pt idx="1064">
                  <c:v>3</c:v>
                </c:pt>
                <c:pt idx="1065">
                  <c:v>3</c:v>
                </c:pt>
                <c:pt idx="1066">
                  <c:v>3</c:v>
                </c:pt>
                <c:pt idx="1067">
                  <c:v>3</c:v>
                </c:pt>
                <c:pt idx="1068">
                  <c:v>3</c:v>
                </c:pt>
                <c:pt idx="1069">
                  <c:v>3</c:v>
                </c:pt>
                <c:pt idx="1070">
                  <c:v>3</c:v>
                </c:pt>
                <c:pt idx="1071">
                  <c:v>3</c:v>
                </c:pt>
                <c:pt idx="1072">
                  <c:v>3</c:v>
                </c:pt>
                <c:pt idx="1073">
                  <c:v>3</c:v>
                </c:pt>
                <c:pt idx="1074">
                  <c:v>3</c:v>
                </c:pt>
                <c:pt idx="1075">
                  <c:v>3</c:v>
                </c:pt>
                <c:pt idx="1076">
                  <c:v>3</c:v>
                </c:pt>
                <c:pt idx="1077">
                  <c:v>3</c:v>
                </c:pt>
                <c:pt idx="1078">
                  <c:v>3</c:v>
                </c:pt>
                <c:pt idx="1079">
                  <c:v>3</c:v>
                </c:pt>
                <c:pt idx="1080">
                  <c:v>3</c:v>
                </c:pt>
                <c:pt idx="1081">
                  <c:v>3</c:v>
                </c:pt>
                <c:pt idx="1082">
                  <c:v>3</c:v>
                </c:pt>
                <c:pt idx="1083">
                  <c:v>3</c:v>
                </c:pt>
                <c:pt idx="1084">
                  <c:v>3</c:v>
                </c:pt>
                <c:pt idx="1085">
                  <c:v>3</c:v>
                </c:pt>
                <c:pt idx="1086">
                  <c:v>3</c:v>
                </c:pt>
                <c:pt idx="1087">
                  <c:v>3</c:v>
                </c:pt>
                <c:pt idx="1088">
                  <c:v>3</c:v>
                </c:pt>
                <c:pt idx="1089">
                  <c:v>3</c:v>
                </c:pt>
                <c:pt idx="1090">
                  <c:v>3</c:v>
                </c:pt>
                <c:pt idx="1091">
                  <c:v>3</c:v>
                </c:pt>
                <c:pt idx="1092">
                  <c:v>3</c:v>
                </c:pt>
                <c:pt idx="1093">
                  <c:v>3</c:v>
                </c:pt>
                <c:pt idx="1094">
                  <c:v>3</c:v>
                </c:pt>
                <c:pt idx="1095">
                  <c:v>3</c:v>
                </c:pt>
                <c:pt idx="1096">
                  <c:v>3</c:v>
                </c:pt>
                <c:pt idx="1097">
                  <c:v>3</c:v>
                </c:pt>
                <c:pt idx="1098">
                  <c:v>3</c:v>
                </c:pt>
                <c:pt idx="1099">
                  <c:v>3</c:v>
                </c:pt>
                <c:pt idx="1100">
                  <c:v>3</c:v>
                </c:pt>
                <c:pt idx="1101">
                  <c:v>3</c:v>
                </c:pt>
                <c:pt idx="1102">
                  <c:v>3</c:v>
                </c:pt>
                <c:pt idx="1103">
                  <c:v>3</c:v>
                </c:pt>
                <c:pt idx="1104">
                  <c:v>3</c:v>
                </c:pt>
                <c:pt idx="1105">
                  <c:v>3</c:v>
                </c:pt>
                <c:pt idx="1106">
                  <c:v>3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3</c:v>
                </c:pt>
                <c:pt idx="1111">
                  <c:v>3</c:v>
                </c:pt>
                <c:pt idx="1112">
                  <c:v>3</c:v>
                </c:pt>
                <c:pt idx="1113">
                  <c:v>3</c:v>
                </c:pt>
                <c:pt idx="1114">
                  <c:v>3</c:v>
                </c:pt>
                <c:pt idx="1115">
                  <c:v>3</c:v>
                </c:pt>
                <c:pt idx="1116">
                  <c:v>3</c:v>
                </c:pt>
                <c:pt idx="1117">
                  <c:v>3</c:v>
                </c:pt>
                <c:pt idx="1118">
                  <c:v>3</c:v>
                </c:pt>
                <c:pt idx="1119">
                  <c:v>3</c:v>
                </c:pt>
                <c:pt idx="1120">
                  <c:v>3</c:v>
                </c:pt>
                <c:pt idx="1121">
                  <c:v>3</c:v>
                </c:pt>
                <c:pt idx="1122">
                  <c:v>3</c:v>
                </c:pt>
                <c:pt idx="1123">
                  <c:v>3</c:v>
                </c:pt>
                <c:pt idx="1124">
                  <c:v>3</c:v>
                </c:pt>
                <c:pt idx="1125">
                  <c:v>3</c:v>
                </c:pt>
                <c:pt idx="1126">
                  <c:v>3</c:v>
                </c:pt>
                <c:pt idx="1127">
                  <c:v>3</c:v>
                </c:pt>
                <c:pt idx="1128">
                  <c:v>3</c:v>
                </c:pt>
                <c:pt idx="1129">
                  <c:v>3</c:v>
                </c:pt>
                <c:pt idx="1130">
                  <c:v>3</c:v>
                </c:pt>
                <c:pt idx="1131">
                  <c:v>3</c:v>
                </c:pt>
                <c:pt idx="1132">
                  <c:v>3</c:v>
                </c:pt>
                <c:pt idx="1133">
                  <c:v>3</c:v>
                </c:pt>
                <c:pt idx="1134">
                  <c:v>3</c:v>
                </c:pt>
                <c:pt idx="1135">
                  <c:v>3</c:v>
                </c:pt>
                <c:pt idx="1136">
                  <c:v>3</c:v>
                </c:pt>
                <c:pt idx="1137">
                  <c:v>3</c:v>
                </c:pt>
                <c:pt idx="1138">
                  <c:v>3</c:v>
                </c:pt>
                <c:pt idx="1139">
                  <c:v>3</c:v>
                </c:pt>
                <c:pt idx="1140">
                  <c:v>3</c:v>
                </c:pt>
                <c:pt idx="1141">
                  <c:v>3</c:v>
                </c:pt>
                <c:pt idx="1142">
                  <c:v>3</c:v>
                </c:pt>
                <c:pt idx="1143">
                  <c:v>3</c:v>
                </c:pt>
                <c:pt idx="1144">
                  <c:v>3</c:v>
                </c:pt>
                <c:pt idx="1145">
                  <c:v>3</c:v>
                </c:pt>
                <c:pt idx="1146">
                  <c:v>3</c:v>
                </c:pt>
                <c:pt idx="1147">
                  <c:v>3</c:v>
                </c:pt>
                <c:pt idx="1148">
                  <c:v>3</c:v>
                </c:pt>
                <c:pt idx="1149">
                  <c:v>3</c:v>
                </c:pt>
                <c:pt idx="1150">
                  <c:v>3</c:v>
                </c:pt>
                <c:pt idx="1151">
                  <c:v>3</c:v>
                </c:pt>
                <c:pt idx="1152">
                  <c:v>3</c:v>
                </c:pt>
                <c:pt idx="1153">
                  <c:v>3</c:v>
                </c:pt>
                <c:pt idx="1154">
                  <c:v>3</c:v>
                </c:pt>
                <c:pt idx="1155">
                  <c:v>3</c:v>
                </c:pt>
                <c:pt idx="1156">
                  <c:v>3</c:v>
                </c:pt>
                <c:pt idx="1157">
                  <c:v>3</c:v>
                </c:pt>
                <c:pt idx="1158">
                  <c:v>3</c:v>
                </c:pt>
                <c:pt idx="1159">
                  <c:v>3</c:v>
                </c:pt>
                <c:pt idx="1160">
                  <c:v>3</c:v>
                </c:pt>
                <c:pt idx="1161">
                  <c:v>3</c:v>
                </c:pt>
                <c:pt idx="1162">
                  <c:v>3</c:v>
                </c:pt>
                <c:pt idx="1163">
                  <c:v>3</c:v>
                </c:pt>
                <c:pt idx="1164">
                  <c:v>3</c:v>
                </c:pt>
                <c:pt idx="1165">
                  <c:v>3</c:v>
                </c:pt>
                <c:pt idx="1166">
                  <c:v>3</c:v>
                </c:pt>
                <c:pt idx="1167">
                  <c:v>3</c:v>
                </c:pt>
                <c:pt idx="1168">
                  <c:v>3</c:v>
                </c:pt>
                <c:pt idx="1169">
                  <c:v>3</c:v>
                </c:pt>
                <c:pt idx="1170">
                  <c:v>3</c:v>
                </c:pt>
                <c:pt idx="1171">
                  <c:v>3</c:v>
                </c:pt>
                <c:pt idx="1172">
                  <c:v>3</c:v>
                </c:pt>
                <c:pt idx="1173">
                  <c:v>3</c:v>
                </c:pt>
                <c:pt idx="1174">
                  <c:v>3</c:v>
                </c:pt>
                <c:pt idx="1175">
                  <c:v>3</c:v>
                </c:pt>
                <c:pt idx="1176">
                  <c:v>3</c:v>
                </c:pt>
                <c:pt idx="1177">
                  <c:v>3</c:v>
                </c:pt>
                <c:pt idx="1178">
                  <c:v>3</c:v>
                </c:pt>
                <c:pt idx="1179">
                  <c:v>3</c:v>
                </c:pt>
                <c:pt idx="1180">
                  <c:v>3</c:v>
                </c:pt>
                <c:pt idx="1181">
                  <c:v>3</c:v>
                </c:pt>
                <c:pt idx="1182">
                  <c:v>3</c:v>
                </c:pt>
                <c:pt idx="1183">
                  <c:v>3</c:v>
                </c:pt>
                <c:pt idx="1184">
                  <c:v>3</c:v>
                </c:pt>
                <c:pt idx="1185">
                  <c:v>3</c:v>
                </c:pt>
                <c:pt idx="1186">
                  <c:v>3</c:v>
                </c:pt>
                <c:pt idx="1187">
                  <c:v>3</c:v>
                </c:pt>
                <c:pt idx="1188">
                  <c:v>3</c:v>
                </c:pt>
                <c:pt idx="1189">
                  <c:v>3</c:v>
                </c:pt>
                <c:pt idx="1190">
                  <c:v>3</c:v>
                </c:pt>
                <c:pt idx="1191">
                  <c:v>3</c:v>
                </c:pt>
                <c:pt idx="1192">
                  <c:v>3</c:v>
                </c:pt>
                <c:pt idx="1193">
                  <c:v>3</c:v>
                </c:pt>
                <c:pt idx="1194">
                  <c:v>3</c:v>
                </c:pt>
                <c:pt idx="1195">
                  <c:v>3</c:v>
                </c:pt>
                <c:pt idx="1196">
                  <c:v>3</c:v>
                </c:pt>
                <c:pt idx="1197">
                  <c:v>3</c:v>
                </c:pt>
                <c:pt idx="1198">
                  <c:v>3</c:v>
                </c:pt>
                <c:pt idx="1199">
                  <c:v>3</c:v>
                </c:pt>
                <c:pt idx="1200">
                  <c:v>3</c:v>
                </c:pt>
                <c:pt idx="1201">
                  <c:v>3</c:v>
                </c:pt>
                <c:pt idx="1202">
                  <c:v>3</c:v>
                </c:pt>
                <c:pt idx="1203">
                  <c:v>3</c:v>
                </c:pt>
                <c:pt idx="1204">
                  <c:v>3</c:v>
                </c:pt>
                <c:pt idx="1205">
                  <c:v>3</c:v>
                </c:pt>
                <c:pt idx="1206">
                  <c:v>3</c:v>
                </c:pt>
                <c:pt idx="1207">
                  <c:v>3</c:v>
                </c:pt>
                <c:pt idx="1208">
                  <c:v>3</c:v>
                </c:pt>
                <c:pt idx="1209">
                  <c:v>3</c:v>
                </c:pt>
                <c:pt idx="1210">
                  <c:v>3</c:v>
                </c:pt>
                <c:pt idx="1211">
                  <c:v>3</c:v>
                </c:pt>
                <c:pt idx="1212">
                  <c:v>3</c:v>
                </c:pt>
                <c:pt idx="1213">
                  <c:v>3</c:v>
                </c:pt>
                <c:pt idx="1214">
                  <c:v>3</c:v>
                </c:pt>
                <c:pt idx="1215">
                  <c:v>3</c:v>
                </c:pt>
                <c:pt idx="1216">
                  <c:v>3</c:v>
                </c:pt>
                <c:pt idx="1217">
                  <c:v>3</c:v>
                </c:pt>
                <c:pt idx="1218">
                  <c:v>3</c:v>
                </c:pt>
                <c:pt idx="1219">
                  <c:v>3</c:v>
                </c:pt>
                <c:pt idx="1220">
                  <c:v>3</c:v>
                </c:pt>
                <c:pt idx="1221">
                  <c:v>3</c:v>
                </c:pt>
                <c:pt idx="1222">
                  <c:v>3</c:v>
                </c:pt>
                <c:pt idx="1223">
                  <c:v>3</c:v>
                </c:pt>
                <c:pt idx="1224">
                  <c:v>3</c:v>
                </c:pt>
                <c:pt idx="1225">
                  <c:v>3</c:v>
                </c:pt>
                <c:pt idx="1226">
                  <c:v>3</c:v>
                </c:pt>
                <c:pt idx="1227">
                  <c:v>3</c:v>
                </c:pt>
                <c:pt idx="1228">
                  <c:v>3</c:v>
                </c:pt>
                <c:pt idx="1229">
                  <c:v>3</c:v>
                </c:pt>
                <c:pt idx="1230">
                  <c:v>3</c:v>
                </c:pt>
                <c:pt idx="1231">
                  <c:v>3</c:v>
                </c:pt>
                <c:pt idx="1232">
                  <c:v>3</c:v>
                </c:pt>
                <c:pt idx="1233">
                  <c:v>3</c:v>
                </c:pt>
                <c:pt idx="1234">
                  <c:v>3</c:v>
                </c:pt>
                <c:pt idx="1235">
                  <c:v>3</c:v>
                </c:pt>
                <c:pt idx="1236">
                  <c:v>3</c:v>
                </c:pt>
                <c:pt idx="1237">
                  <c:v>3</c:v>
                </c:pt>
                <c:pt idx="1238">
                  <c:v>3</c:v>
                </c:pt>
                <c:pt idx="1239">
                  <c:v>3</c:v>
                </c:pt>
                <c:pt idx="1240">
                  <c:v>3</c:v>
                </c:pt>
                <c:pt idx="1241">
                  <c:v>3</c:v>
                </c:pt>
                <c:pt idx="1242">
                  <c:v>3</c:v>
                </c:pt>
                <c:pt idx="1243">
                  <c:v>3</c:v>
                </c:pt>
                <c:pt idx="1244">
                  <c:v>3</c:v>
                </c:pt>
                <c:pt idx="1245">
                  <c:v>3</c:v>
                </c:pt>
                <c:pt idx="1246">
                  <c:v>3</c:v>
                </c:pt>
                <c:pt idx="1247">
                  <c:v>3</c:v>
                </c:pt>
                <c:pt idx="1248">
                  <c:v>3</c:v>
                </c:pt>
                <c:pt idx="1249">
                  <c:v>3</c:v>
                </c:pt>
                <c:pt idx="1250">
                  <c:v>3</c:v>
                </c:pt>
                <c:pt idx="1251">
                  <c:v>3</c:v>
                </c:pt>
                <c:pt idx="1252">
                  <c:v>3</c:v>
                </c:pt>
                <c:pt idx="1253">
                  <c:v>3</c:v>
                </c:pt>
                <c:pt idx="1254">
                  <c:v>3</c:v>
                </c:pt>
                <c:pt idx="1255">
                  <c:v>3</c:v>
                </c:pt>
                <c:pt idx="1256">
                  <c:v>3</c:v>
                </c:pt>
                <c:pt idx="1257">
                  <c:v>3</c:v>
                </c:pt>
                <c:pt idx="1258">
                  <c:v>3</c:v>
                </c:pt>
                <c:pt idx="1259">
                  <c:v>3</c:v>
                </c:pt>
                <c:pt idx="1260">
                  <c:v>3</c:v>
                </c:pt>
                <c:pt idx="1261">
                  <c:v>3</c:v>
                </c:pt>
                <c:pt idx="1262">
                  <c:v>3</c:v>
                </c:pt>
                <c:pt idx="1263">
                  <c:v>3</c:v>
                </c:pt>
                <c:pt idx="1264">
                  <c:v>3</c:v>
                </c:pt>
                <c:pt idx="1265">
                  <c:v>3</c:v>
                </c:pt>
                <c:pt idx="1266">
                  <c:v>3</c:v>
                </c:pt>
                <c:pt idx="1267">
                  <c:v>3</c:v>
                </c:pt>
                <c:pt idx="1268">
                  <c:v>3</c:v>
                </c:pt>
                <c:pt idx="1269">
                  <c:v>3</c:v>
                </c:pt>
                <c:pt idx="1270">
                  <c:v>3</c:v>
                </c:pt>
                <c:pt idx="1271">
                  <c:v>3</c:v>
                </c:pt>
                <c:pt idx="1272">
                  <c:v>3</c:v>
                </c:pt>
                <c:pt idx="1273">
                  <c:v>3</c:v>
                </c:pt>
                <c:pt idx="1274">
                  <c:v>3</c:v>
                </c:pt>
                <c:pt idx="1275">
                  <c:v>3</c:v>
                </c:pt>
                <c:pt idx="1276">
                  <c:v>3</c:v>
                </c:pt>
                <c:pt idx="1277">
                  <c:v>3</c:v>
                </c:pt>
                <c:pt idx="1278">
                  <c:v>3</c:v>
                </c:pt>
                <c:pt idx="1279">
                  <c:v>3</c:v>
                </c:pt>
                <c:pt idx="1280">
                  <c:v>3</c:v>
                </c:pt>
                <c:pt idx="1281">
                  <c:v>3</c:v>
                </c:pt>
                <c:pt idx="1282">
                  <c:v>3</c:v>
                </c:pt>
                <c:pt idx="1283">
                  <c:v>3</c:v>
                </c:pt>
                <c:pt idx="1284">
                  <c:v>3</c:v>
                </c:pt>
                <c:pt idx="1285">
                  <c:v>3</c:v>
                </c:pt>
                <c:pt idx="1286">
                  <c:v>3</c:v>
                </c:pt>
                <c:pt idx="1287">
                  <c:v>3</c:v>
                </c:pt>
                <c:pt idx="1288">
                  <c:v>3</c:v>
                </c:pt>
                <c:pt idx="1289">
                  <c:v>3</c:v>
                </c:pt>
                <c:pt idx="1290">
                  <c:v>3</c:v>
                </c:pt>
                <c:pt idx="1291">
                  <c:v>3</c:v>
                </c:pt>
                <c:pt idx="1292">
                  <c:v>3</c:v>
                </c:pt>
                <c:pt idx="1293">
                  <c:v>3</c:v>
                </c:pt>
                <c:pt idx="1294">
                  <c:v>3</c:v>
                </c:pt>
                <c:pt idx="1295">
                  <c:v>3</c:v>
                </c:pt>
                <c:pt idx="1296">
                  <c:v>3</c:v>
                </c:pt>
                <c:pt idx="1297">
                  <c:v>3</c:v>
                </c:pt>
                <c:pt idx="1298">
                  <c:v>3</c:v>
                </c:pt>
                <c:pt idx="1299">
                  <c:v>3</c:v>
                </c:pt>
                <c:pt idx="1300">
                  <c:v>3</c:v>
                </c:pt>
                <c:pt idx="1301">
                  <c:v>3</c:v>
                </c:pt>
                <c:pt idx="1302">
                  <c:v>3</c:v>
                </c:pt>
                <c:pt idx="1303">
                  <c:v>3</c:v>
                </c:pt>
                <c:pt idx="1304">
                  <c:v>3</c:v>
                </c:pt>
                <c:pt idx="1305">
                  <c:v>3</c:v>
                </c:pt>
                <c:pt idx="1306">
                  <c:v>3</c:v>
                </c:pt>
                <c:pt idx="1307">
                  <c:v>3</c:v>
                </c:pt>
                <c:pt idx="1308">
                  <c:v>3</c:v>
                </c:pt>
                <c:pt idx="1309">
                  <c:v>3</c:v>
                </c:pt>
                <c:pt idx="1310">
                  <c:v>3</c:v>
                </c:pt>
                <c:pt idx="1311">
                  <c:v>3</c:v>
                </c:pt>
                <c:pt idx="1312">
                  <c:v>3</c:v>
                </c:pt>
                <c:pt idx="1313">
                  <c:v>3</c:v>
                </c:pt>
                <c:pt idx="1314">
                  <c:v>3</c:v>
                </c:pt>
                <c:pt idx="1315">
                  <c:v>3</c:v>
                </c:pt>
                <c:pt idx="1316">
                  <c:v>3</c:v>
                </c:pt>
                <c:pt idx="1317">
                  <c:v>3</c:v>
                </c:pt>
                <c:pt idx="1318">
                  <c:v>3</c:v>
                </c:pt>
                <c:pt idx="1319">
                  <c:v>3</c:v>
                </c:pt>
                <c:pt idx="1320">
                  <c:v>3</c:v>
                </c:pt>
                <c:pt idx="1321">
                  <c:v>3</c:v>
                </c:pt>
                <c:pt idx="1322">
                  <c:v>3</c:v>
                </c:pt>
                <c:pt idx="1323">
                  <c:v>3</c:v>
                </c:pt>
                <c:pt idx="1324">
                  <c:v>3</c:v>
                </c:pt>
                <c:pt idx="1325">
                  <c:v>3</c:v>
                </c:pt>
                <c:pt idx="1326">
                  <c:v>3</c:v>
                </c:pt>
                <c:pt idx="1327">
                  <c:v>3</c:v>
                </c:pt>
                <c:pt idx="1328">
                  <c:v>3</c:v>
                </c:pt>
                <c:pt idx="1329">
                  <c:v>3</c:v>
                </c:pt>
                <c:pt idx="1330">
                  <c:v>3</c:v>
                </c:pt>
                <c:pt idx="1331">
                  <c:v>3</c:v>
                </c:pt>
                <c:pt idx="1332">
                  <c:v>3</c:v>
                </c:pt>
                <c:pt idx="1333">
                  <c:v>3</c:v>
                </c:pt>
                <c:pt idx="1334">
                  <c:v>3</c:v>
                </c:pt>
                <c:pt idx="1335">
                  <c:v>3</c:v>
                </c:pt>
                <c:pt idx="1336">
                  <c:v>3</c:v>
                </c:pt>
                <c:pt idx="1337">
                  <c:v>3</c:v>
                </c:pt>
                <c:pt idx="1338">
                  <c:v>3</c:v>
                </c:pt>
                <c:pt idx="1339">
                  <c:v>3</c:v>
                </c:pt>
                <c:pt idx="1340">
                  <c:v>3</c:v>
                </c:pt>
                <c:pt idx="1341">
                  <c:v>3</c:v>
                </c:pt>
                <c:pt idx="1342">
                  <c:v>3</c:v>
                </c:pt>
                <c:pt idx="1343">
                  <c:v>3</c:v>
                </c:pt>
                <c:pt idx="1344">
                  <c:v>3</c:v>
                </c:pt>
                <c:pt idx="1345">
                  <c:v>3</c:v>
                </c:pt>
                <c:pt idx="1346">
                  <c:v>3</c:v>
                </c:pt>
                <c:pt idx="1347">
                  <c:v>3</c:v>
                </c:pt>
                <c:pt idx="1348">
                  <c:v>3</c:v>
                </c:pt>
                <c:pt idx="1349">
                  <c:v>3</c:v>
                </c:pt>
                <c:pt idx="1350">
                  <c:v>3</c:v>
                </c:pt>
                <c:pt idx="1351">
                  <c:v>3</c:v>
                </c:pt>
                <c:pt idx="1352">
                  <c:v>3</c:v>
                </c:pt>
                <c:pt idx="1353">
                  <c:v>3</c:v>
                </c:pt>
                <c:pt idx="1354">
                  <c:v>3</c:v>
                </c:pt>
                <c:pt idx="1355">
                  <c:v>3</c:v>
                </c:pt>
                <c:pt idx="1356">
                  <c:v>3</c:v>
                </c:pt>
                <c:pt idx="1357">
                  <c:v>3</c:v>
                </c:pt>
                <c:pt idx="1358">
                  <c:v>3</c:v>
                </c:pt>
                <c:pt idx="1359">
                  <c:v>3</c:v>
                </c:pt>
                <c:pt idx="1360">
                  <c:v>3</c:v>
                </c:pt>
                <c:pt idx="1361">
                  <c:v>3</c:v>
                </c:pt>
                <c:pt idx="1362">
                  <c:v>3</c:v>
                </c:pt>
                <c:pt idx="1363">
                  <c:v>3</c:v>
                </c:pt>
                <c:pt idx="1364">
                  <c:v>3</c:v>
                </c:pt>
                <c:pt idx="1365">
                  <c:v>3</c:v>
                </c:pt>
                <c:pt idx="1366">
                  <c:v>3</c:v>
                </c:pt>
                <c:pt idx="1367">
                  <c:v>3</c:v>
                </c:pt>
                <c:pt idx="1368">
                  <c:v>3</c:v>
                </c:pt>
                <c:pt idx="1369">
                  <c:v>3</c:v>
                </c:pt>
                <c:pt idx="1370">
                  <c:v>3</c:v>
                </c:pt>
                <c:pt idx="1371">
                  <c:v>3</c:v>
                </c:pt>
                <c:pt idx="1372">
                  <c:v>3</c:v>
                </c:pt>
                <c:pt idx="1373">
                  <c:v>3</c:v>
                </c:pt>
                <c:pt idx="1374">
                  <c:v>3</c:v>
                </c:pt>
                <c:pt idx="1375">
                  <c:v>3</c:v>
                </c:pt>
                <c:pt idx="1376">
                  <c:v>3</c:v>
                </c:pt>
                <c:pt idx="1377">
                  <c:v>3</c:v>
                </c:pt>
                <c:pt idx="1378">
                  <c:v>3</c:v>
                </c:pt>
                <c:pt idx="1379">
                  <c:v>3</c:v>
                </c:pt>
                <c:pt idx="1380">
                  <c:v>3</c:v>
                </c:pt>
                <c:pt idx="1381">
                  <c:v>3</c:v>
                </c:pt>
                <c:pt idx="1382">
                  <c:v>3</c:v>
                </c:pt>
                <c:pt idx="1383">
                  <c:v>3</c:v>
                </c:pt>
                <c:pt idx="1384">
                  <c:v>3</c:v>
                </c:pt>
                <c:pt idx="1385">
                  <c:v>3</c:v>
                </c:pt>
                <c:pt idx="1386">
                  <c:v>3</c:v>
                </c:pt>
                <c:pt idx="1387">
                  <c:v>3</c:v>
                </c:pt>
                <c:pt idx="1388">
                  <c:v>3</c:v>
                </c:pt>
                <c:pt idx="1389">
                  <c:v>3</c:v>
                </c:pt>
                <c:pt idx="1390">
                  <c:v>3</c:v>
                </c:pt>
                <c:pt idx="1391">
                  <c:v>3</c:v>
                </c:pt>
                <c:pt idx="1392">
                  <c:v>3</c:v>
                </c:pt>
                <c:pt idx="1393">
                  <c:v>3</c:v>
                </c:pt>
                <c:pt idx="1394">
                  <c:v>3</c:v>
                </c:pt>
                <c:pt idx="1395">
                  <c:v>3</c:v>
                </c:pt>
                <c:pt idx="1396">
                  <c:v>3</c:v>
                </c:pt>
                <c:pt idx="1397">
                  <c:v>3</c:v>
                </c:pt>
                <c:pt idx="1398">
                  <c:v>3</c:v>
                </c:pt>
                <c:pt idx="1399">
                  <c:v>3</c:v>
                </c:pt>
                <c:pt idx="1400">
                  <c:v>3</c:v>
                </c:pt>
                <c:pt idx="1401">
                  <c:v>3</c:v>
                </c:pt>
                <c:pt idx="1402">
                  <c:v>3</c:v>
                </c:pt>
                <c:pt idx="1403">
                  <c:v>3</c:v>
                </c:pt>
                <c:pt idx="1404">
                  <c:v>3</c:v>
                </c:pt>
                <c:pt idx="1405">
                  <c:v>3</c:v>
                </c:pt>
                <c:pt idx="1406">
                  <c:v>3</c:v>
                </c:pt>
                <c:pt idx="1407">
                  <c:v>3</c:v>
                </c:pt>
                <c:pt idx="1408">
                  <c:v>3</c:v>
                </c:pt>
                <c:pt idx="1409">
                  <c:v>3</c:v>
                </c:pt>
                <c:pt idx="1410">
                  <c:v>3</c:v>
                </c:pt>
                <c:pt idx="1411">
                  <c:v>3</c:v>
                </c:pt>
                <c:pt idx="1412">
                  <c:v>3</c:v>
                </c:pt>
                <c:pt idx="1413">
                  <c:v>3</c:v>
                </c:pt>
                <c:pt idx="1414">
                  <c:v>3</c:v>
                </c:pt>
                <c:pt idx="1415">
                  <c:v>3</c:v>
                </c:pt>
                <c:pt idx="1416">
                  <c:v>3</c:v>
                </c:pt>
                <c:pt idx="1417">
                  <c:v>3</c:v>
                </c:pt>
                <c:pt idx="1418">
                  <c:v>3</c:v>
                </c:pt>
                <c:pt idx="1419">
                  <c:v>3</c:v>
                </c:pt>
                <c:pt idx="1420">
                  <c:v>3</c:v>
                </c:pt>
                <c:pt idx="1421">
                  <c:v>3</c:v>
                </c:pt>
                <c:pt idx="1422">
                  <c:v>3</c:v>
                </c:pt>
                <c:pt idx="1423">
                  <c:v>3</c:v>
                </c:pt>
                <c:pt idx="1424">
                  <c:v>3</c:v>
                </c:pt>
                <c:pt idx="1425">
                  <c:v>3</c:v>
                </c:pt>
                <c:pt idx="1426">
                  <c:v>3</c:v>
                </c:pt>
                <c:pt idx="1427">
                  <c:v>3</c:v>
                </c:pt>
                <c:pt idx="1428">
                  <c:v>3</c:v>
                </c:pt>
                <c:pt idx="1429">
                  <c:v>3</c:v>
                </c:pt>
                <c:pt idx="1430">
                  <c:v>3</c:v>
                </c:pt>
                <c:pt idx="1431">
                  <c:v>3</c:v>
                </c:pt>
                <c:pt idx="1432">
                  <c:v>3</c:v>
                </c:pt>
                <c:pt idx="1433">
                  <c:v>3</c:v>
                </c:pt>
                <c:pt idx="1434">
                  <c:v>3</c:v>
                </c:pt>
                <c:pt idx="1435">
                  <c:v>3</c:v>
                </c:pt>
                <c:pt idx="1436">
                  <c:v>3</c:v>
                </c:pt>
                <c:pt idx="1437">
                  <c:v>3</c:v>
                </c:pt>
                <c:pt idx="1438">
                  <c:v>3</c:v>
                </c:pt>
                <c:pt idx="1439">
                  <c:v>3</c:v>
                </c:pt>
                <c:pt idx="1440">
                  <c:v>3</c:v>
                </c:pt>
                <c:pt idx="1441">
                  <c:v>3</c:v>
                </c:pt>
                <c:pt idx="1442">
                  <c:v>3</c:v>
                </c:pt>
                <c:pt idx="1443">
                  <c:v>3</c:v>
                </c:pt>
                <c:pt idx="1444">
                  <c:v>3</c:v>
                </c:pt>
                <c:pt idx="1445">
                  <c:v>3</c:v>
                </c:pt>
                <c:pt idx="1446">
                  <c:v>3</c:v>
                </c:pt>
                <c:pt idx="1447">
                  <c:v>3</c:v>
                </c:pt>
                <c:pt idx="1448">
                  <c:v>3</c:v>
                </c:pt>
                <c:pt idx="1449">
                  <c:v>3</c:v>
                </c:pt>
                <c:pt idx="1450">
                  <c:v>3</c:v>
                </c:pt>
                <c:pt idx="1451">
                  <c:v>3</c:v>
                </c:pt>
                <c:pt idx="1452">
                  <c:v>3</c:v>
                </c:pt>
                <c:pt idx="1453">
                  <c:v>3</c:v>
                </c:pt>
                <c:pt idx="1454">
                  <c:v>3</c:v>
                </c:pt>
                <c:pt idx="1455">
                  <c:v>3</c:v>
                </c:pt>
                <c:pt idx="1456">
                  <c:v>3</c:v>
                </c:pt>
                <c:pt idx="1457">
                  <c:v>3</c:v>
                </c:pt>
                <c:pt idx="1458">
                  <c:v>3</c:v>
                </c:pt>
                <c:pt idx="1459">
                  <c:v>3</c:v>
                </c:pt>
                <c:pt idx="1460">
                  <c:v>3</c:v>
                </c:pt>
                <c:pt idx="1461">
                  <c:v>3</c:v>
                </c:pt>
                <c:pt idx="1462">
                  <c:v>3</c:v>
                </c:pt>
                <c:pt idx="1463">
                  <c:v>3</c:v>
                </c:pt>
                <c:pt idx="1464">
                  <c:v>3</c:v>
                </c:pt>
                <c:pt idx="1465">
                  <c:v>3</c:v>
                </c:pt>
                <c:pt idx="1466">
                  <c:v>3</c:v>
                </c:pt>
                <c:pt idx="1467">
                  <c:v>3</c:v>
                </c:pt>
                <c:pt idx="1468">
                  <c:v>3</c:v>
                </c:pt>
                <c:pt idx="1469">
                  <c:v>3</c:v>
                </c:pt>
                <c:pt idx="1470">
                  <c:v>3</c:v>
                </c:pt>
                <c:pt idx="1471">
                  <c:v>3</c:v>
                </c:pt>
                <c:pt idx="1472">
                  <c:v>3</c:v>
                </c:pt>
                <c:pt idx="1473">
                  <c:v>3</c:v>
                </c:pt>
                <c:pt idx="1474">
                  <c:v>3</c:v>
                </c:pt>
                <c:pt idx="1475">
                  <c:v>3</c:v>
                </c:pt>
                <c:pt idx="1476">
                  <c:v>3</c:v>
                </c:pt>
                <c:pt idx="1477">
                  <c:v>3</c:v>
                </c:pt>
                <c:pt idx="1478">
                  <c:v>3</c:v>
                </c:pt>
                <c:pt idx="1479">
                  <c:v>3</c:v>
                </c:pt>
                <c:pt idx="1480">
                  <c:v>3</c:v>
                </c:pt>
                <c:pt idx="1481">
                  <c:v>3</c:v>
                </c:pt>
                <c:pt idx="1482">
                  <c:v>3</c:v>
                </c:pt>
                <c:pt idx="1483">
                  <c:v>3</c:v>
                </c:pt>
                <c:pt idx="1484">
                  <c:v>3</c:v>
                </c:pt>
                <c:pt idx="1485">
                  <c:v>3</c:v>
                </c:pt>
                <c:pt idx="1486">
                  <c:v>3</c:v>
                </c:pt>
                <c:pt idx="1487">
                  <c:v>3</c:v>
                </c:pt>
                <c:pt idx="1488">
                  <c:v>3</c:v>
                </c:pt>
                <c:pt idx="1489">
                  <c:v>3</c:v>
                </c:pt>
                <c:pt idx="1490">
                  <c:v>3</c:v>
                </c:pt>
                <c:pt idx="1491">
                  <c:v>3</c:v>
                </c:pt>
                <c:pt idx="1492">
                  <c:v>3</c:v>
                </c:pt>
                <c:pt idx="1493">
                  <c:v>3</c:v>
                </c:pt>
                <c:pt idx="1494">
                  <c:v>3</c:v>
                </c:pt>
                <c:pt idx="1495">
                  <c:v>3</c:v>
                </c:pt>
                <c:pt idx="1496">
                  <c:v>3</c:v>
                </c:pt>
                <c:pt idx="1497">
                  <c:v>3</c:v>
                </c:pt>
                <c:pt idx="1498">
                  <c:v>3</c:v>
                </c:pt>
                <c:pt idx="1499">
                  <c:v>3</c:v>
                </c:pt>
                <c:pt idx="1500">
                  <c:v>3</c:v>
                </c:pt>
                <c:pt idx="1501">
                  <c:v>3</c:v>
                </c:pt>
                <c:pt idx="1502">
                  <c:v>3</c:v>
                </c:pt>
                <c:pt idx="1503">
                  <c:v>3</c:v>
                </c:pt>
                <c:pt idx="1504">
                  <c:v>3</c:v>
                </c:pt>
                <c:pt idx="1505">
                  <c:v>3</c:v>
                </c:pt>
                <c:pt idx="1506">
                  <c:v>3</c:v>
                </c:pt>
                <c:pt idx="1507">
                  <c:v>3</c:v>
                </c:pt>
                <c:pt idx="1508">
                  <c:v>3</c:v>
                </c:pt>
                <c:pt idx="1509">
                  <c:v>3</c:v>
                </c:pt>
                <c:pt idx="1510">
                  <c:v>3</c:v>
                </c:pt>
                <c:pt idx="1511">
                  <c:v>3</c:v>
                </c:pt>
                <c:pt idx="1512">
                  <c:v>3</c:v>
                </c:pt>
                <c:pt idx="1513">
                  <c:v>3</c:v>
                </c:pt>
                <c:pt idx="1514">
                  <c:v>3</c:v>
                </c:pt>
                <c:pt idx="1515">
                  <c:v>3</c:v>
                </c:pt>
                <c:pt idx="1516">
                  <c:v>3</c:v>
                </c:pt>
                <c:pt idx="1517">
                  <c:v>3</c:v>
                </c:pt>
                <c:pt idx="1518">
                  <c:v>3</c:v>
                </c:pt>
                <c:pt idx="1519">
                  <c:v>3</c:v>
                </c:pt>
                <c:pt idx="1520">
                  <c:v>3</c:v>
                </c:pt>
                <c:pt idx="1521">
                  <c:v>3</c:v>
                </c:pt>
                <c:pt idx="1522">
                  <c:v>3</c:v>
                </c:pt>
                <c:pt idx="1523">
                  <c:v>3</c:v>
                </c:pt>
                <c:pt idx="1524">
                  <c:v>3</c:v>
                </c:pt>
                <c:pt idx="1525">
                  <c:v>3</c:v>
                </c:pt>
                <c:pt idx="1526">
                  <c:v>3</c:v>
                </c:pt>
                <c:pt idx="1527">
                  <c:v>3</c:v>
                </c:pt>
                <c:pt idx="1528">
                  <c:v>3</c:v>
                </c:pt>
                <c:pt idx="1529">
                  <c:v>3</c:v>
                </c:pt>
                <c:pt idx="1530">
                  <c:v>3</c:v>
                </c:pt>
                <c:pt idx="1531">
                  <c:v>3</c:v>
                </c:pt>
                <c:pt idx="1532">
                  <c:v>3</c:v>
                </c:pt>
                <c:pt idx="1533">
                  <c:v>3</c:v>
                </c:pt>
                <c:pt idx="1534">
                  <c:v>3</c:v>
                </c:pt>
                <c:pt idx="1535">
                  <c:v>3</c:v>
                </c:pt>
                <c:pt idx="1536">
                  <c:v>3</c:v>
                </c:pt>
                <c:pt idx="1537">
                  <c:v>3</c:v>
                </c:pt>
                <c:pt idx="1538">
                  <c:v>3</c:v>
                </c:pt>
                <c:pt idx="1539">
                  <c:v>3</c:v>
                </c:pt>
                <c:pt idx="1540">
                  <c:v>3</c:v>
                </c:pt>
                <c:pt idx="1541">
                  <c:v>3</c:v>
                </c:pt>
                <c:pt idx="1542">
                  <c:v>3</c:v>
                </c:pt>
                <c:pt idx="1543">
                  <c:v>3</c:v>
                </c:pt>
                <c:pt idx="1544">
                  <c:v>3</c:v>
                </c:pt>
                <c:pt idx="1545">
                  <c:v>3</c:v>
                </c:pt>
                <c:pt idx="1546">
                  <c:v>3</c:v>
                </c:pt>
                <c:pt idx="1547">
                  <c:v>3</c:v>
                </c:pt>
                <c:pt idx="1548">
                  <c:v>3</c:v>
                </c:pt>
                <c:pt idx="1549">
                  <c:v>3</c:v>
                </c:pt>
                <c:pt idx="1550">
                  <c:v>3</c:v>
                </c:pt>
                <c:pt idx="1551">
                  <c:v>3</c:v>
                </c:pt>
                <c:pt idx="1552">
                  <c:v>3</c:v>
                </c:pt>
                <c:pt idx="1553">
                  <c:v>3</c:v>
                </c:pt>
                <c:pt idx="1554">
                  <c:v>3</c:v>
                </c:pt>
                <c:pt idx="1555">
                  <c:v>3</c:v>
                </c:pt>
                <c:pt idx="1556">
                  <c:v>3</c:v>
                </c:pt>
                <c:pt idx="1557">
                  <c:v>3</c:v>
                </c:pt>
                <c:pt idx="1558">
                  <c:v>3</c:v>
                </c:pt>
                <c:pt idx="1559">
                  <c:v>3</c:v>
                </c:pt>
                <c:pt idx="1560">
                  <c:v>3</c:v>
                </c:pt>
                <c:pt idx="1561">
                  <c:v>3</c:v>
                </c:pt>
                <c:pt idx="1562">
                  <c:v>3</c:v>
                </c:pt>
                <c:pt idx="1563">
                  <c:v>3</c:v>
                </c:pt>
                <c:pt idx="1564">
                  <c:v>3</c:v>
                </c:pt>
                <c:pt idx="1565">
                  <c:v>3</c:v>
                </c:pt>
                <c:pt idx="1566">
                  <c:v>3</c:v>
                </c:pt>
                <c:pt idx="1567">
                  <c:v>3</c:v>
                </c:pt>
                <c:pt idx="1568">
                  <c:v>3</c:v>
                </c:pt>
                <c:pt idx="1569">
                  <c:v>3</c:v>
                </c:pt>
                <c:pt idx="1570">
                  <c:v>3</c:v>
                </c:pt>
                <c:pt idx="1571">
                  <c:v>3</c:v>
                </c:pt>
                <c:pt idx="1572">
                  <c:v>3</c:v>
                </c:pt>
                <c:pt idx="1573">
                  <c:v>3</c:v>
                </c:pt>
                <c:pt idx="1574">
                  <c:v>3</c:v>
                </c:pt>
                <c:pt idx="1575">
                  <c:v>3</c:v>
                </c:pt>
                <c:pt idx="1576">
                  <c:v>3</c:v>
                </c:pt>
                <c:pt idx="1577">
                  <c:v>3</c:v>
                </c:pt>
                <c:pt idx="1578">
                  <c:v>3</c:v>
                </c:pt>
                <c:pt idx="1579">
                  <c:v>3</c:v>
                </c:pt>
                <c:pt idx="1580">
                  <c:v>3</c:v>
                </c:pt>
                <c:pt idx="1581">
                  <c:v>3</c:v>
                </c:pt>
                <c:pt idx="1582">
                  <c:v>3</c:v>
                </c:pt>
                <c:pt idx="1583">
                  <c:v>3</c:v>
                </c:pt>
                <c:pt idx="1584">
                  <c:v>3</c:v>
                </c:pt>
                <c:pt idx="1585">
                  <c:v>3</c:v>
                </c:pt>
                <c:pt idx="1586">
                  <c:v>3</c:v>
                </c:pt>
                <c:pt idx="1587">
                  <c:v>3</c:v>
                </c:pt>
                <c:pt idx="1588">
                  <c:v>3</c:v>
                </c:pt>
                <c:pt idx="1589">
                  <c:v>3</c:v>
                </c:pt>
                <c:pt idx="1590">
                  <c:v>3</c:v>
                </c:pt>
                <c:pt idx="1591">
                  <c:v>3</c:v>
                </c:pt>
                <c:pt idx="1592">
                  <c:v>3</c:v>
                </c:pt>
                <c:pt idx="1593">
                  <c:v>3</c:v>
                </c:pt>
                <c:pt idx="1594">
                  <c:v>3</c:v>
                </c:pt>
                <c:pt idx="1595">
                  <c:v>3</c:v>
                </c:pt>
                <c:pt idx="1596">
                  <c:v>3</c:v>
                </c:pt>
                <c:pt idx="1597">
                  <c:v>3</c:v>
                </c:pt>
                <c:pt idx="1598">
                  <c:v>3</c:v>
                </c:pt>
                <c:pt idx="1599">
                  <c:v>3</c:v>
                </c:pt>
                <c:pt idx="1600">
                  <c:v>3</c:v>
                </c:pt>
                <c:pt idx="1601">
                  <c:v>3</c:v>
                </c:pt>
                <c:pt idx="1602">
                  <c:v>3</c:v>
                </c:pt>
                <c:pt idx="1603">
                  <c:v>3</c:v>
                </c:pt>
                <c:pt idx="1604">
                  <c:v>3</c:v>
                </c:pt>
                <c:pt idx="1605">
                  <c:v>3</c:v>
                </c:pt>
                <c:pt idx="1606">
                  <c:v>3</c:v>
                </c:pt>
                <c:pt idx="1607">
                  <c:v>3</c:v>
                </c:pt>
                <c:pt idx="1608">
                  <c:v>3</c:v>
                </c:pt>
                <c:pt idx="1609">
                  <c:v>3</c:v>
                </c:pt>
                <c:pt idx="1610">
                  <c:v>3</c:v>
                </c:pt>
                <c:pt idx="1611">
                  <c:v>3</c:v>
                </c:pt>
                <c:pt idx="1612">
                  <c:v>3</c:v>
                </c:pt>
                <c:pt idx="1613">
                  <c:v>3</c:v>
                </c:pt>
                <c:pt idx="1614">
                  <c:v>3</c:v>
                </c:pt>
                <c:pt idx="1615">
                  <c:v>3</c:v>
                </c:pt>
                <c:pt idx="1616">
                  <c:v>3</c:v>
                </c:pt>
                <c:pt idx="1617">
                  <c:v>3</c:v>
                </c:pt>
                <c:pt idx="1618">
                  <c:v>3</c:v>
                </c:pt>
                <c:pt idx="1619">
                  <c:v>3</c:v>
                </c:pt>
                <c:pt idx="1620">
                  <c:v>3</c:v>
                </c:pt>
                <c:pt idx="1621">
                  <c:v>3</c:v>
                </c:pt>
                <c:pt idx="1622">
                  <c:v>3</c:v>
                </c:pt>
                <c:pt idx="1623">
                  <c:v>3</c:v>
                </c:pt>
                <c:pt idx="1624">
                  <c:v>3</c:v>
                </c:pt>
                <c:pt idx="1625">
                  <c:v>3</c:v>
                </c:pt>
                <c:pt idx="1626">
                  <c:v>3</c:v>
                </c:pt>
                <c:pt idx="1627">
                  <c:v>3</c:v>
                </c:pt>
                <c:pt idx="1628">
                  <c:v>3</c:v>
                </c:pt>
                <c:pt idx="1629">
                  <c:v>3</c:v>
                </c:pt>
                <c:pt idx="1630">
                  <c:v>3</c:v>
                </c:pt>
                <c:pt idx="1631">
                  <c:v>3</c:v>
                </c:pt>
                <c:pt idx="1632">
                  <c:v>3</c:v>
                </c:pt>
                <c:pt idx="1633">
                  <c:v>3</c:v>
                </c:pt>
                <c:pt idx="1634">
                  <c:v>3</c:v>
                </c:pt>
                <c:pt idx="1635">
                  <c:v>3</c:v>
                </c:pt>
                <c:pt idx="1636">
                  <c:v>3</c:v>
                </c:pt>
                <c:pt idx="1637">
                  <c:v>3</c:v>
                </c:pt>
                <c:pt idx="1638">
                  <c:v>3</c:v>
                </c:pt>
                <c:pt idx="1639">
                  <c:v>3</c:v>
                </c:pt>
                <c:pt idx="1640">
                  <c:v>3</c:v>
                </c:pt>
                <c:pt idx="1641">
                  <c:v>3</c:v>
                </c:pt>
                <c:pt idx="1642">
                  <c:v>3</c:v>
                </c:pt>
                <c:pt idx="1643">
                  <c:v>3</c:v>
                </c:pt>
                <c:pt idx="1644">
                  <c:v>3</c:v>
                </c:pt>
                <c:pt idx="1645">
                  <c:v>3</c:v>
                </c:pt>
                <c:pt idx="1646">
                  <c:v>3</c:v>
                </c:pt>
                <c:pt idx="1647">
                  <c:v>3</c:v>
                </c:pt>
                <c:pt idx="1648">
                  <c:v>3</c:v>
                </c:pt>
                <c:pt idx="1649">
                  <c:v>3</c:v>
                </c:pt>
                <c:pt idx="1650">
                  <c:v>3</c:v>
                </c:pt>
                <c:pt idx="1651">
                  <c:v>3</c:v>
                </c:pt>
                <c:pt idx="1652">
                  <c:v>3</c:v>
                </c:pt>
                <c:pt idx="1653">
                  <c:v>3</c:v>
                </c:pt>
                <c:pt idx="1654">
                  <c:v>3</c:v>
                </c:pt>
                <c:pt idx="1655">
                  <c:v>3</c:v>
                </c:pt>
                <c:pt idx="1656">
                  <c:v>3</c:v>
                </c:pt>
                <c:pt idx="1657">
                  <c:v>3</c:v>
                </c:pt>
                <c:pt idx="1658">
                  <c:v>3</c:v>
                </c:pt>
                <c:pt idx="1659">
                  <c:v>3</c:v>
                </c:pt>
                <c:pt idx="1660">
                  <c:v>3</c:v>
                </c:pt>
                <c:pt idx="1661">
                  <c:v>3</c:v>
                </c:pt>
                <c:pt idx="1662">
                  <c:v>3</c:v>
                </c:pt>
                <c:pt idx="1663">
                  <c:v>3</c:v>
                </c:pt>
                <c:pt idx="1664">
                  <c:v>3</c:v>
                </c:pt>
                <c:pt idx="1665">
                  <c:v>3</c:v>
                </c:pt>
                <c:pt idx="1666">
                  <c:v>3</c:v>
                </c:pt>
                <c:pt idx="1667">
                  <c:v>3</c:v>
                </c:pt>
                <c:pt idx="1668">
                  <c:v>3</c:v>
                </c:pt>
                <c:pt idx="1669">
                  <c:v>3</c:v>
                </c:pt>
                <c:pt idx="1670">
                  <c:v>3</c:v>
                </c:pt>
                <c:pt idx="1671">
                  <c:v>3</c:v>
                </c:pt>
                <c:pt idx="1672">
                  <c:v>3</c:v>
                </c:pt>
                <c:pt idx="1673">
                  <c:v>3</c:v>
                </c:pt>
                <c:pt idx="1674">
                  <c:v>3</c:v>
                </c:pt>
                <c:pt idx="1675">
                  <c:v>3</c:v>
                </c:pt>
                <c:pt idx="1676">
                  <c:v>3</c:v>
                </c:pt>
                <c:pt idx="1677">
                  <c:v>3</c:v>
                </c:pt>
                <c:pt idx="1678">
                  <c:v>3</c:v>
                </c:pt>
                <c:pt idx="1679">
                  <c:v>3</c:v>
                </c:pt>
                <c:pt idx="1680">
                  <c:v>3</c:v>
                </c:pt>
                <c:pt idx="1681">
                  <c:v>3</c:v>
                </c:pt>
                <c:pt idx="1682">
                  <c:v>3</c:v>
                </c:pt>
                <c:pt idx="1683">
                  <c:v>3</c:v>
                </c:pt>
                <c:pt idx="1684">
                  <c:v>3</c:v>
                </c:pt>
                <c:pt idx="1685">
                  <c:v>3</c:v>
                </c:pt>
                <c:pt idx="1686">
                  <c:v>3</c:v>
                </c:pt>
                <c:pt idx="1687">
                  <c:v>3</c:v>
                </c:pt>
                <c:pt idx="1688">
                  <c:v>3</c:v>
                </c:pt>
                <c:pt idx="1689">
                  <c:v>3</c:v>
                </c:pt>
                <c:pt idx="1690">
                  <c:v>3</c:v>
                </c:pt>
                <c:pt idx="1691">
                  <c:v>3</c:v>
                </c:pt>
                <c:pt idx="1692">
                  <c:v>3</c:v>
                </c:pt>
                <c:pt idx="1693">
                  <c:v>3</c:v>
                </c:pt>
                <c:pt idx="1694">
                  <c:v>3</c:v>
                </c:pt>
                <c:pt idx="1695">
                  <c:v>3</c:v>
                </c:pt>
                <c:pt idx="1696">
                  <c:v>3</c:v>
                </c:pt>
                <c:pt idx="1697">
                  <c:v>3</c:v>
                </c:pt>
                <c:pt idx="1698">
                  <c:v>3</c:v>
                </c:pt>
                <c:pt idx="1699">
                  <c:v>3</c:v>
                </c:pt>
                <c:pt idx="1700">
                  <c:v>3</c:v>
                </c:pt>
                <c:pt idx="1701">
                  <c:v>3</c:v>
                </c:pt>
                <c:pt idx="1702">
                  <c:v>3</c:v>
                </c:pt>
                <c:pt idx="1703">
                  <c:v>3</c:v>
                </c:pt>
                <c:pt idx="1704">
                  <c:v>3</c:v>
                </c:pt>
                <c:pt idx="1705">
                  <c:v>3</c:v>
                </c:pt>
                <c:pt idx="1706">
                  <c:v>3</c:v>
                </c:pt>
                <c:pt idx="1707">
                  <c:v>3</c:v>
                </c:pt>
                <c:pt idx="1708">
                  <c:v>3</c:v>
                </c:pt>
                <c:pt idx="1709">
                  <c:v>3</c:v>
                </c:pt>
                <c:pt idx="1710">
                  <c:v>3</c:v>
                </c:pt>
                <c:pt idx="1711">
                  <c:v>3</c:v>
                </c:pt>
                <c:pt idx="1712">
                  <c:v>3</c:v>
                </c:pt>
                <c:pt idx="1713">
                  <c:v>3</c:v>
                </c:pt>
                <c:pt idx="1714">
                  <c:v>3</c:v>
                </c:pt>
                <c:pt idx="1715">
                  <c:v>3</c:v>
                </c:pt>
                <c:pt idx="1716">
                  <c:v>3</c:v>
                </c:pt>
                <c:pt idx="1717">
                  <c:v>3</c:v>
                </c:pt>
                <c:pt idx="1718">
                  <c:v>3</c:v>
                </c:pt>
                <c:pt idx="1719">
                  <c:v>3</c:v>
                </c:pt>
                <c:pt idx="1720">
                  <c:v>3</c:v>
                </c:pt>
                <c:pt idx="1721">
                  <c:v>3</c:v>
                </c:pt>
                <c:pt idx="1722">
                  <c:v>3</c:v>
                </c:pt>
                <c:pt idx="1723">
                  <c:v>3</c:v>
                </c:pt>
                <c:pt idx="1724">
                  <c:v>3</c:v>
                </c:pt>
                <c:pt idx="1725">
                  <c:v>3</c:v>
                </c:pt>
                <c:pt idx="1726">
                  <c:v>3</c:v>
                </c:pt>
                <c:pt idx="1727">
                  <c:v>3</c:v>
                </c:pt>
                <c:pt idx="1728">
                  <c:v>3</c:v>
                </c:pt>
                <c:pt idx="1729">
                  <c:v>3</c:v>
                </c:pt>
                <c:pt idx="1730">
                  <c:v>3</c:v>
                </c:pt>
                <c:pt idx="1731">
                  <c:v>3</c:v>
                </c:pt>
                <c:pt idx="1732">
                  <c:v>3</c:v>
                </c:pt>
                <c:pt idx="1733">
                  <c:v>3</c:v>
                </c:pt>
                <c:pt idx="1734">
                  <c:v>3</c:v>
                </c:pt>
                <c:pt idx="1735">
                  <c:v>3</c:v>
                </c:pt>
                <c:pt idx="1736">
                  <c:v>3</c:v>
                </c:pt>
                <c:pt idx="1737">
                  <c:v>3</c:v>
                </c:pt>
                <c:pt idx="1738">
                  <c:v>3</c:v>
                </c:pt>
                <c:pt idx="1739">
                  <c:v>3</c:v>
                </c:pt>
                <c:pt idx="1740">
                  <c:v>3</c:v>
                </c:pt>
                <c:pt idx="1741">
                  <c:v>3</c:v>
                </c:pt>
                <c:pt idx="1742">
                  <c:v>3</c:v>
                </c:pt>
                <c:pt idx="1743">
                  <c:v>3</c:v>
                </c:pt>
                <c:pt idx="1744">
                  <c:v>3</c:v>
                </c:pt>
                <c:pt idx="1745">
                  <c:v>3</c:v>
                </c:pt>
                <c:pt idx="1746">
                  <c:v>3</c:v>
                </c:pt>
                <c:pt idx="1747">
                  <c:v>3</c:v>
                </c:pt>
                <c:pt idx="1748">
                  <c:v>3</c:v>
                </c:pt>
                <c:pt idx="1749">
                  <c:v>3</c:v>
                </c:pt>
                <c:pt idx="1750">
                  <c:v>3</c:v>
                </c:pt>
                <c:pt idx="1751">
                  <c:v>3</c:v>
                </c:pt>
                <c:pt idx="1752">
                  <c:v>3</c:v>
                </c:pt>
                <c:pt idx="1753">
                  <c:v>3</c:v>
                </c:pt>
                <c:pt idx="1754">
                  <c:v>3</c:v>
                </c:pt>
                <c:pt idx="1755">
                  <c:v>3</c:v>
                </c:pt>
                <c:pt idx="1756">
                  <c:v>3</c:v>
                </c:pt>
                <c:pt idx="1757">
                  <c:v>3</c:v>
                </c:pt>
                <c:pt idx="1758">
                  <c:v>3</c:v>
                </c:pt>
                <c:pt idx="1759">
                  <c:v>3</c:v>
                </c:pt>
                <c:pt idx="1760">
                  <c:v>3</c:v>
                </c:pt>
                <c:pt idx="1761">
                  <c:v>3</c:v>
                </c:pt>
                <c:pt idx="1762">
                  <c:v>3</c:v>
                </c:pt>
                <c:pt idx="1763">
                  <c:v>3</c:v>
                </c:pt>
                <c:pt idx="1764">
                  <c:v>3</c:v>
                </c:pt>
                <c:pt idx="1765">
                  <c:v>3</c:v>
                </c:pt>
                <c:pt idx="1766">
                  <c:v>3</c:v>
                </c:pt>
                <c:pt idx="1767">
                  <c:v>3</c:v>
                </c:pt>
                <c:pt idx="1768">
                  <c:v>3</c:v>
                </c:pt>
                <c:pt idx="1769">
                  <c:v>3</c:v>
                </c:pt>
                <c:pt idx="1770">
                  <c:v>3</c:v>
                </c:pt>
                <c:pt idx="1771">
                  <c:v>3</c:v>
                </c:pt>
                <c:pt idx="1772">
                  <c:v>3</c:v>
                </c:pt>
                <c:pt idx="1773">
                  <c:v>3</c:v>
                </c:pt>
                <c:pt idx="1774">
                  <c:v>3</c:v>
                </c:pt>
                <c:pt idx="1775">
                  <c:v>3</c:v>
                </c:pt>
                <c:pt idx="1776">
                  <c:v>3</c:v>
                </c:pt>
                <c:pt idx="1777">
                  <c:v>3</c:v>
                </c:pt>
                <c:pt idx="1778">
                  <c:v>3</c:v>
                </c:pt>
                <c:pt idx="1779">
                  <c:v>3</c:v>
                </c:pt>
                <c:pt idx="1780">
                  <c:v>3</c:v>
                </c:pt>
                <c:pt idx="1781">
                  <c:v>3</c:v>
                </c:pt>
                <c:pt idx="1782">
                  <c:v>3</c:v>
                </c:pt>
                <c:pt idx="1783">
                  <c:v>3</c:v>
                </c:pt>
                <c:pt idx="1784">
                  <c:v>3</c:v>
                </c:pt>
                <c:pt idx="1785">
                  <c:v>3</c:v>
                </c:pt>
                <c:pt idx="1786">
                  <c:v>3</c:v>
                </c:pt>
                <c:pt idx="1787">
                  <c:v>3</c:v>
                </c:pt>
                <c:pt idx="1788">
                  <c:v>3</c:v>
                </c:pt>
                <c:pt idx="1789">
                  <c:v>3</c:v>
                </c:pt>
                <c:pt idx="1790">
                  <c:v>3</c:v>
                </c:pt>
                <c:pt idx="1791">
                  <c:v>3</c:v>
                </c:pt>
                <c:pt idx="1792">
                  <c:v>3</c:v>
                </c:pt>
                <c:pt idx="1793">
                  <c:v>3</c:v>
                </c:pt>
                <c:pt idx="1794">
                  <c:v>3</c:v>
                </c:pt>
                <c:pt idx="1795">
                  <c:v>3</c:v>
                </c:pt>
                <c:pt idx="1796">
                  <c:v>3</c:v>
                </c:pt>
                <c:pt idx="1797">
                  <c:v>3</c:v>
                </c:pt>
                <c:pt idx="1798">
                  <c:v>3</c:v>
                </c:pt>
                <c:pt idx="1799">
                  <c:v>3</c:v>
                </c:pt>
                <c:pt idx="1800">
                  <c:v>3</c:v>
                </c:pt>
                <c:pt idx="1801">
                  <c:v>3</c:v>
                </c:pt>
                <c:pt idx="1802">
                  <c:v>3</c:v>
                </c:pt>
                <c:pt idx="1803">
                  <c:v>3</c:v>
                </c:pt>
                <c:pt idx="1804">
                  <c:v>3</c:v>
                </c:pt>
                <c:pt idx="1805">
                  <c:v>3</c:v>
                </c:pt>
                <c:pt idx="1806">
                  <c:v>3</c:v>
                </c:pt>
                <c:pt idx="1807">
                  <c:v>3</c:v>
                </c:pt>
                <c:pt idx="1808">
                  <c:v>3</c:v>
                </c:pt>
                <c:pt idx="1809">
                  <c:v>3</c:v>
                </c:pt>
                <c:pt idx="1810">
                  <c:v>3</c:v>
                </c:pt>
                <c:pt idx="1811">
                  <c:v>3</c:v>
                </c:pt>
                <c:pt idx="1812">
                  <c:v>3</c:v>
                </c:pt>
                <c:pt idx="1813">
                  <c:v>3</c:v>
                </c:pt>
                <c:pt idx="1814">
                  <c:v>3</c:v>
                </c:pt>
                <c:pt idx="1815">
                  <c:v>3</c:v>
                </c:pt>
                <c:pt idx="1816">
                  <c:v>3</c:v>
                </c:pt>
                <c:pt idx="1817">
                  <c:v>3</c:v>
                </c:pt>
                <c:pt idx="1818">
                  <c:v>3</c:v>
                </c:pt>
                <c:pt idx="1819">
                  <c:v>3</c:v>
                </c:pt>
                <c:pt idx="1820">
                  <c:v>3</c:v>
                </c:pt>
                <c:pt idx="1821">
                  <c:v>3</c:v>
                </c:pt>
                <c:pt idx="1822">
                  <c:v>3</c:v>
                </c:pt>
                <c:pt idx="1823">
                  <c:v>3</c:v>
                </c:pt>
                <c:pt idx="1824">
                  <c:v>3</c:v>
                </c:pt>
                <c:pt idx="1825">
                  <c:v>3</c:v>
                </c:pt>
                <c:pt idx="1826">
                  <c:v>3</c:v>
                </c:pt>
                <c:pt idx="1827">
                  <c:v>3</c:v>
                </c:pt>
                <c:pt idx="1828">
                  <c:v>3</c:v>
                </c:pt>
                <c:pt idx="1829">
                  <c:v>3</c:v>
                </c:pt>
                <c:pt idx="1830">
                  <c:v>3</c:v>
                </c:pt>
                <c:pt idx="1831">
                  <c:v>3</c:v>
                </c:pt>
                <c:pt idx="1832">
                  <c:v>3</c:v>
                </c:pt>
                <c:pt idx="1833">
                  <c:v>3</c:v>
                </c:pt>
                <c:pt idx="1834">
                  <c:v>3</c:v>
                </c:pt>
                <c:pt idx="1835">
                  <c:v>3</c:v>
                </c:pt>
                <c:pt idx="1836">
                  <c:v>3</c:v>
                </c:pt>
                <c:pt idx="1837">
                  <c:v>3</c:v>
                </c:pt>
                <c:pt idx="1838">
                  <c:v>3</c:v>
                </c:pt>
                <c:pt idx="1839">
                  <c:v>3</c:v>
                </c:pt>
                <c:pt idx="1840">
                  <c:v>3</c:v>
                </c:pt>
                <c:pt idx="1841">
                  <c:v>3</c:v>
                </c:pt>
                <c:pt idx="1842">
                  <c:v>3</c:v>
                </c:pt>
                <c:pt idx="1843">
                  <c:v>3</c:v>
                </c:pt>
                <c:pt idx="1844">
                  <c:v>3</c:v>
                </c:pt>
                <c:pt idx="1845">
                  <c:v>3</c:v>
                </c:pt>
                <c:pt idx="1846">
                  <c:v>3</c:v>
                </c:pt>
                <c:pt idx="1847">
                  <c:v>3</c:v>
                </c:pt>
                <c:pt idx="1848">
                  <c:v>3</c:v>
                </c:pt>
                <c:pt idx="1849">
                  <c:v>3</c:v>
                </c:pt>
                <c:pt idx="1850">
                  <c:v>3</c:v>
                </c:pt>
                <c:pt idx="1851">
                  <c:v>3</c:v>
                </c:pt>
                <c:pt idx="1852">
                  <c:v>3</c:v>
                </c:pt>
                <c:pt idx="1853">
                  <c:v>3</c:v>
                </c:pt>
                <c:pt idx="1854">
                  <c:v>3</c:v>
                </c:pt>
                <c:pt idx="1855">
                  <c:v>3</c:v>
                </c:pt>
                <c:pt idx="1856">
                  <c:v>3</c:v>
                </c:pt>
                <c:pt idx="1857">
                  <c:v>3</c:v>
                </c:pt>
                <c:pt idx="1858">
                  <c:v>3</c:v>
                </c:pt>
                <c:pt idx="1859">
                  <c:v>3</c:v>
                </c:pt>
                <c:pt idx="1860">
                  <c:v>3</c:v>
                </c:pt>
                <c:pt idx="1861">
                  <c:v>3</c:v>
                </c:pt>
                <c:pt idx="1862">
                  <c:v>3</c:v>
                </c:pt>
                <c:pt idx="1863">
                  <c:v>3</c:v>
                </c:pt>
                <c:pt idx="1864">
                  <c:v>3</c:v>
                </c:pt>
                <c:pt idx="1865">
                  <c:v>3</c:v>
                </c:pt>
                <c:pt idx="1866">
                  <c:v>3</c:v>
                </c:pt>
                <c:pt idx="1867">
                  <c:v>3</c:v>
                </c:pt>
                <c:pt idx="1868">
                  <c:v>3</c:v>
                </c:pt>
                <c:pt idx="1869">
                  <c:v>3</c:v>
                </c:pt>
                <c:pt idx="1870">
                  <c:v>3</c:v>
                </c:pt>
                <c:pt idx="1871">
                  <c:v>3</c:v>
                </c:pt>
                <c:pt idx="1872">
                  <c:v>3</c:v>
                </c:pt>
                <c:pt idx="1873">
                  <c:v>3</c:v>
                </c:pt>
                <c:pt idx="1874">
                  <c:v>3</c:v>
                </c:pt>
                <c:pt idx="1875">
                  <c:v>3</c:v>
                </c:pt>
                <c:pt idx="1876">
                  <c:v>3</c:v>
                </c:pt>
                <c:pt idx="1877">
                  <c:v>3</c:v>
                </c:pt>
                <c:pt idx="1878">
                  <c:v>3</c:v>
                </c:pt>
                <c:pt idx="1879">
                  <c:v>3</c:v>
                </c:pt>
                <c:pt idx="1880">
                  <c:v>3</c:v>
                </c:pt>
                <c:pt idx="1881">
                  <c:v>3</c:v>
                </c:pt>
                <c:pt idx="1882">
                  <c:v>3</c:v>
                </c:pt>
                <c:pt idx="1883">
                  <c:v>3</c:v>
                </c:pt>
                <c:pt idx="1884">
                  <c:v>3</c:v>
                </c:pt>
                <c:pt idx="1885">
                  <c:v>3</c:v>
                </c:pt>
                <c:pt idx="1886">
                  <c:v>3</c:v>
                </c:pt>
                <c:pt idx="1887">
                  <c:v>3</c:v>
                </c:pt>
                <c:pt idx="1888">
                  <c:v>3</c:v>
                </c:pt>
                <c:pt idx="1889">
                  <c:v>3</c:v>
                </c:pt>
                <c:pt idx="1890">
                  <c:v>3</c:v>
                </c:pt>
                <c:pt idx="1891">
                  <c:v>3</c:v>
                </c:pt>
                <c:pt idx="1892">
                  <c:v>3</c:v>
                </c:pt>
                <c:pt idx="1893">
                  <c:v>3</c:v>
                </c:pt>
                <c:pt idx="1894">
                  <c:v>3</c:v>
                </c:pt>
                <c:pt idx="1895">
                  <c:v>3</c:v>
                </c:pt>
                <c:pt idx="1896">
                  <c:v>3</c:v>
                </c:pt>
                <c:pt idx="1897">
                  <c:v>3</c:v>
                </c:pt>
                <c:pt idx="1898">
                  <c:v>3</c:v>
                </c:pt>
                <c:pt idx="1899">
                  <c:v>3</c:v>
                </c:pt>
                <c:pt idx="1900">
                  <c:v>3</c:v>
                </c:pt>
                <c:pt idx="1901">
                  <c:v>3</c:v>
                </c:pt>
                <c:pt idx="1902">
                  <c:v>3</c:v>
                </c:pt>
                <c:pt idx="1903">
                  <c:v>3</c:v>
                </c:pt>
                <c:pt idx="1904">
                  <c:v>3</c:v>
                </c:pt>
                <c:pt idx="1905">
                  <c:v>3</c:v>
                </c:pt>
                <c:pt idx="1906">
                  <c:v>3</c:v>
                </c:pt>
                <c:pt idx="1907">
                  <c:v>3</c:v>
                </c:pt>
                <c:pt idx="1908">
                  <c:v>3</c:v>
                </c:pt>
                <c:pt idx="1909">
                  <c:v>3</c:v>
                </c:pt>
                <c:pt idx="1910">
                  <c:v>3</c:v>
                </c:pt>
                <c:pt idx="1911">
                  <c:v>3</c:v>
                </c:pt>
                <c:pt idx="1912">
                  <c:v>3</c:v>
                </c:pt>
                <c:pt idx="1913">
                  <c:v>3</c:v>
                </c:pt>
                <c:pt idx="1914">
                  <c:v>3</c:v>
                </c:pt>
                <c:pt idx="1915">
                  <c:v>3</c:v>
                </c:pt>
                <c:pt idx="1916">
                  <c:v>3</c:v>
                </c:pt>
                <c:pt idx="1917">
                  <c:v>3</c:v>
                </c:pt>
                <c:pt idx="1918">
                  <c:v>3</c:v>
                </c:pt>
                <c:pt idx="1919">
                  <c:v>3</c:v>
                </c:pt>
                <c:pt idx="1920">
                  <c:v>3</c:v>
                </c:pt>
                <c:pt idx="1921">
                  <c:v>3</c:v>
                </c:pt>
                <c:pt idx="1922">
                  <c:v>3</c:v>
                </c:pt>
                <c:pt idx="1923">
                  <c:v>3</c:v>
                </c:pt>
                <c:pt idx="1924">
                  <c:v>3</c:v>
                </c:pt>
                <c:pt idx="1925">
                  <c:v>3</c:v>
                </c:pt>
                <c:pt idx="1926">
                  <c:v>3</c:v>
                </c:pt>
                <c:pt idx="1927">
                  <c:v>3</c:v>
                </c:pt>
                <c:pt idx="1928">
                  <c:v>3</c:v>
                </c:pt>
                <c:pt idx="1929">
                  <c:v>3</c:v>
                </c:pt>
                <c:pt idx="1930">
                  <c:v>3</c:v>
                </c:pt>
                <c:pt idx="1931">
                  <c:v>3</c:v>
                </c:pt>
                <c:pt idx="1932">
                  <c:v>3</c:v>
                </c:pt>
                <c:pt idx="1933">
                  <c:v>3</c:v>
                </c:pt>
                <c:pt idx="1934">
                  <c:v>3</c:v>
                </c:pt>
                <c:pt idx="1935">
                  <c:v>3</c:v>
                </c:pt>
                <c:pt idx="1936">
                  <c:v>3</c:v>
                </c:pt>
                <c:pt idx="1937">
                  <c:v>3</c:v>
                </c:pt>
                <c:pt idx="1938">
                  <c:v>3</c:v>
                </c:pt>
                <c:pt idx="1939">
                  <c:v>3</c:v>
                </c:pt>
                <c:pt idx="1940">
                  <c:v>3</c:v>
                </c:pt>
                <c:pt idx="1941">
                  <c:v>3</c:v>
                </c:pt>
                <c:pt idx="1942">
                  <c:v>3</c:v>
                </c:pt>
                <c:pt idx="1943">
                  <c:v>3</c:v>
                </c:pt>
                <c:pt idx="1944">
                  <c:v>3</c:v>
                </c:pt>
                <c:pt idx="1945">
                  <c:v>3</c:v>
                </c:pt>
                <c:pt idx="1946">
                  <c:v>3</c:v>
                </c:pt>
                <c:pt idx="1947">
                  <c:v>3</c:v>
                </c:pt>
                <c:pt idx="1948">
                  <c:v>3</c:v>
                </c:pt>
                <c:pt idx="1949">
                  <c:v>3</c:v>
                </c:pt>
                <c:pt idx="1950">
                  <c:v>3</c:v>
                </c:pt>
                <c:pt idx="1951">
                  <c:v>3</c:v>
                </c:pt>
                <c:pt idx="1952">
                  <c:v>3</c:v>
                </c:pt>
                <c:pt idx="1953">
                  <c:v>3</c:v>
                </c:pt>
                <c:pt idx="1954">
                  <c:v>3</c:v>
                </c:pt>
                <c:pt idx="1955">
                  <c:v>3</c:v>
                </c:pt>
                <c:pt idx="1956">
                  <c:v>3</c:v>
                </c:pt>
                <c:pt idx="1957">
                  <c:v>3</c:v>
                </c:pt>
                <c:pt idx="1958">
                  <c:v>3</c:v>
                </c:pt>
                <c:pt idx="1959">
                  <c:v>3</c:v>
                </c:pt>
                <c:pt idx="1960">
                  <c:v>3</c:v>
                </c:pt>
                <c:pt idx="1961">
                  <c:v>3</c:v>
                </c:pt>
                <c:pt idx="1962">
                  <c:v>3</c:v>
                </c:pt>
                <c:pt idx="1963">
                  <c:v>3</c:v>
                </c:pt>
                <c:pt idx="1964">
                  <c:v>3</c:v>
                </c:pt>
                <c:pt idx="1965">
                  <c:v>3</c:v>
                </c:pt>
                <c:pt idx="1966">
                  <c:v>3</c:v>
                </c:pt>
                <c:pt idx="1967">
                  <c:v>3</c:v>
                </c:pt>
                <c:pt idx="1968">
                  <c:v>3</c:v>
                </c:pt>
                <c:pt idx="1969">
                  <c:v>3</c:v>
                </c:pt>
                <c:pt idx="1970">
                  <c:v>3</c:v>
                </c:pt>
                <c:pt idx="1971">
                  <c:v>3</c:v>
                </c:pt>
                <c:pt idx="1972">
                  <c:v>3</c:v>
                </c:pt>
                <c:pt idx="1973">
                  <c:v>3</c:v>
                </c:pt>
                <c:pt idx="1974">
                  <c:v>3</c:v>
                </c:pt>
                <c:pt idx="1975">
                  <c:v>3</c:v>
                </c:pt>
                <c:pt idx="1976">
                  <c:v>3</c:v>
                </c:pt>
                <c:pt idx="1977">
                  <c:v>3</c:v>
                </c:pt>
                <c:pt idx="1978">
                  <c:v>3</c:v>
                </c:pt>
                <c:pt idx="1979">
                  <c:v>3</c:v>
                </c:pt>
                <c:pt idx="1980">
                  <c:v>3</c:v>
                </c:pt>
                <c:pt idx="1981">
                  <c:v>3</c:v>
                </c:pt>
                <c:pt idx="1982">
                  <c:v>3</c:v>
                </c:pt>
                <c:pt idx="1983">
                  <c:v>3</c:v>
                </c:pt>
                <c:pt idx="1984">
                  <c:v>3</c:v>
                </c:pt>
                <c:pt idx="1985">
                  <c:v>3</c:v>
                </c:pt>
                <c:pt idx="1986">
                  <c:v>3</c:v>
                </c:pt>
                <c:pt idx="1987">
                  <c:v>3</c:v>
                </c:pt>
                <c:pt idx="1988">
                  <c:v>3</c:v>
                </c:pt>
                <c:pt idx="1989">
                  <c:v>3</c:v>
                </c:pt>
                <c:pt idx="1990">
                  <c:v>3</c:v>
                </c:pt>
                <c:pt idx="1991">
                  <c:v>3</c:v>
                </c:pt>
                <c:pt idx="1992">
                  <c:v>3</c:v>
                </c:pt>
                <c:pt idx="1993">
                  <c:v>3</c:v>
                </c:pt>
                <c:pt idx="1994">
                  <c:v>3</c:v>
                </c:pt>
                <c:pt idx="1995">
                  <c:v>3</c:v>
                </c:pt>
                <c:pt idx="1996">
                  <c:v>3</c:v>
                </c:pt>
                <c:pt idx="1997">
                  <c:v>3</c:v>
                </c:pt>
                <c:pt idx="1998">
                  <c:v>3</c:v>
                </c:pt>
                <c:pt idx="1999">
                  <c:v>3</c:v>
                </c:pt>
                <c:pt idx="2000">
                  <c:v>3</c:v>
                </c:pt>
                <c:pt idx="2001">
                  <c:v>3</c:v>
                </c:pt>
                <c:pt idx="2002">
                  <c:v>3</c:v>
                </c:pt>
                <c:pt idx="2003">
                  <c:v>3</c:v>
                </c:pt>
                <c:pt idx="2004">
                  <c:v>3</c:v>
                </c:pt>
                <c:pt idx="2005">
                  <c:v>3</c:v>
                </c:pt>
                <c:pt idx="2006">
                  <c:v>3</c:v>
                </c:pt>
                <c:pt idx="2007">
                  <c:v>3</c:v>
                </c:pt>
                <c:pt idx="2008">
                  <c:v>3</c:v>
                </c:pt>
                <c:pt idx="2009">
                  <c:v>3</c:v>
                </c:pt>
                <c:pt idx="2010">
                  <c:v>3</c:v>
                </c:pt>
                <c:pt idx="2011">
                  <c:v>3</c:v>
                </c:pt>
                <c:pt idx="2012">
                  <c:v>3</c:v>
                </c:pt>
                <c:pt idx="2013">
                  <c:v>3</c:v>
                </c:pt>
                <c:pt idx="2014">
                  <c:v>3</c:v>
                </c:pt>
                <c:pt idx="2015">
                  <c:v>3</c:v>
                </c:pt>
                <c:pt idx="2016">
                  <c:v>3</c:v>
                </c:pt>
                <c:pt idx="2017">
                  <c:v>3</c:v>
                </c:pt>
                <c:pt idx="2018">
                  <c:v>3</c:v>
                </c:pt>
                <c:pt idx="2019">
                  <c:v>3</c:v>
                </c:pt>
                <c:pt idx="2020">
                  <c:v>3</c:v>
                </c:pt>
                <c:pt idx="2021">
                  <c:v>3</c:v>
                </c:pt>
                <c:pt idx="2022">
                  <c:v>3</c:v>
                </c:pt>
                <c:pt idx="2023">
                  <c:v>3</c:v>
                </c:pt>
                <c:pt idx="2024">
                  <c:v>3</c:v>
                </c:pt>
                <c:pt idx="2025">
                  <c:v>3</c:v>
                </c:pt>
                <c:pt idx="2026">
                  <c:v>3</c:v>
                </c:pt>
                <c:pt idx="2027">
                  <c:v>3</c:v>
                </c:pt>
                <c:pt idx="2028">
                  <c:v>3</c:v>
                </c:pt>
                <c:pt idx="2029">
                  <c:v>3</c:v>
                </c:pt>
                <c:pt idx="2030">
                  <c:v>3</c:v>
                </c:pt>
                <c:pt idx="2031">
                  <c:v>3</c:v>
                </c:pt>
                <c:pt idx="2032">
                  <c:v>3</c:v>
                </c:pt>
                <c:pt idx="2033">
                  <c:v>3</c:v>
                </c:pt>
                <c:pt idx="2034">
                  <c:v>3</c:v>
                </c:pt>
                <c:pt idx="2035">
                  <c:v>3</c:v>
                </c:pt>
                <c:pt idx="2036">
                  <c:v>3</c:v>
                </c:pt>
                <c:pt idx="2037">
                  <c:v>3</c:v>
                </c:pt>
                <c:pt idx="2038">
                  <c:v>3</c:v>
                </c:pt>
                <c:pt idx="2039">
                  <c:v>3</c:v>
                </c:pt>
                <c:pt idx="2040">
                  <c:v>3</c:v>
                </c:pt>
                <c:pt idx="2041">
                  <c:v>3</c:v>
                </c:pt>
                <c:pt idx="2042">
                  <c:v>3</c:v>
                </c:pt>
                <c:pt idx="2043">
                  <c:v>3</c:v>
                </c:pt>
                <c:pt idx="2044">
                  <c:v>3</c:v>
                </c:pt>
                <c:pt idx="2045">
                  <c:v>3</c:v>
                </c:pt>
                <c:pt idx="2046">
                  <c:v>3</c:v>
                </c:pt>
                <c:pt idx="2047">
                  <c:v>3</c:v>
                </c:pt>
                <c:pt idx="2048">
                  <c:v>3</c:v>
                </c:pt>
                <c:pt idx="2049">
                  <c:v>3</c:v>
                </c:pt>
                <c:pt idx="2050">
                  <c:v>3</c:v>
                </c:pt>
                <c:pt idx="2051">
                  <c:v>3</c:v>
                </c:pt>
                <c:pt idx="2052">
                  <c:v>3</c:v>
                </c:pt>
                <c:pt idx="2053">
                  <c:v>3</c:v>
                </c:pt>
                <c:pt idx="2054">
                  <c:v>3</c:v>
                </c:pt>
                <c:pt idx="2055">
                  <c:v>3</c:v>
                </c:pt>
                <c:pt idx="2056">
                  <c:v>3</c:v>
                </c:pt>
                <c:pt idx="2057">
                  <c:v>3</c:v>
                </c:pt>
                <c:pt idx="2058">
                  <c:v>3</c:v>
                </c:pt>
                <c:pt idx="2059">
                  <c:v>3</c:v>
                </c:pt>
                <c:pt idx="2060">
                  <c:v>3</c:v>
                </c:pt>
                <c:pt idx="2061">
                  <c:v>3</c:v>
                </c:pt>
                <c:pt idx="2062">
                  <c:v>3</c:v>
                </c:pt>
                <c:pt idx="2063">
                  <c:v>3</c:v>
                </c:pt>
                <c:pt idx="2064">
                  <c:v>3</c:v>
                </c:pt>
                <c:pt idx="2065">
                  <c:v>3</c:v>
                </c:pt>
                <c:pt idx="2066">
                  <c:v>3</c:v>
                </c:pt>
                <c:pt idx="2067">
                  <c:v>3</c:v>
                </c:pt>
                <c:pt idx="2068">
                  <c:v>3</c:v>
                </c:pt>
                <c:pt idx="2069">
                  <c:v>3</c:v>
                </c:pt>
                <c:pt idx="2070">
                  <c:v>3</c:v>
                </c:pt>
                <c:pt idx="2071">
                  <c:v>3</c:v>
                </c:pt>
                <c:pt idx="2072">
                  <c:v>3</c:v>
                </c:pt>
                <c:pt idx="2073">
                  <c:v>3</c:v>
                </c:pt>
                <c:pt idx="2074">
                  <c:v>3</c:v>
                </c:pt>
                <c:pt idx="2075">
                  <c:v>3</c:v>
                </c:pt>
                <c:pt idx="2076">
                  <c:v>3</c:v>
                </c:pt>
                <c:pt idx="2077">
                  <c:v>3</c:v>
                </c:pt>
                <c:pt idx="2078">
                  <c:v>3</c:v>
                </c:pt>
                <c:pt idx="2079">
                  <c:v>3</c:v>
                </c:pt>
                <c:pt idx="2080">
                  <c:v>3</c:v>
                </c:pt>
                <c:pt idx="2081">
                  <c:v>3</c:v>
                </c:pt>
                <c:pt idx="2082">
                  <c:v>3</c:v>
                </c:pt>
                <c:pt idx="2083">
                  <c:v>3</c:v>
                </c:pt>
                <c:pt idx="2084">
                  <c:v>3</c:v>
                </c:pt>
                <c:pt idx="2085">
                  <c:v>3</c:v>
                </c:pt>
                <c:pt idx="2086">
                  <c:v>3</c:v>
                </c:pt>
                <c:pt idx="2087">
                  <c:v>3</c:v>
                </c:pt>
                <c:pt idx="2088">
                  <c:v>3</c:v>
                </c:pt>
                <c:pt idx="2089">
                  <c:v>3</c:v>
                </c:pt>
                <c:pt idx="2090">
                  <c:v>3</c:v>
                </c:pt>
                <c:pt idx="2091">
                  <c:v>3</c:v>
                </c:pt>
                <c:pt idx="2092">
                  <c:v>3</c:v>
                </c:pt>
                <c:pt idx="2093">
                  <c:v>3</c:v>
                </c:pt>
                <c:pt idx="2094">
                  <c:v>3</c:v>
                </c:pt>
                <c:pt idx="2095">
                  <c:v>3</c:v>
                </c:pt>
                <c:pt idx="2096">
                  <c:v>3</c:v>
                </c:pt>
                <c:pt idx="2097">
                  <c:v>3</c:v>
                </c:pt>
                <c:pt idx="2098">
                  <c:v>3</c:v>
                </c:pt>
                <c:pt idx="2099">
                  <c:v>3</c:v>
                </c:pt>
                <c:pt idx="2100">
                  <c:v>3</c:v>
                </c:pt>
                <c:pt idx="2101">
                  <c:v>3</c:v>
                </c:pt>
                <c:pt idx="2102">
                  <c:v>3</c:v>
                </c:pt>
                <c:pt idx="2103">
                  <c:v>3</c:v>
                </c:pt>
                <c:pt idx="2104">
                  <c:v>3</c:v>
                </c:pt>
                <c:pt idx="2105">
                  <c:v>3</c:v>
                </c:pt>
                <c:pt idx="2106">
                  <c:v>3</c:v>
                </c:pt>
                <c:pt idx="2107">
                  <c:v>3</c:v>
                </c:pt>
                <c:pt idx="2108">
                  <c:v>3</c:v>
                </c:pt>
                <c:pt idx="2109">
                  <c:v>3</c:v>
                </c:pt>
                <c:pt idx="2110">
                  <c:v>3</c:v>
                </c:pt>
                <c:pt idx="2111">
                  <c:v>3</c:v>
                </c:pt>
                <c:pt idx="2112">
                  <c:v>3</c:v>
                </c:pt>
                <c:pt idx="2113">
                  <c:v>3</c:v>
                </c:pt>
                <c:pt idx="2114">
                  <c:v>3</c:v>
                </c:pt>
                <c:pt idx="2115">
                  <c:v>3</c:v>
                </c:pt>
                <c:pt idx="2116">
                  <c:v>3</c:v>
                </c:pt>
                <c:pt idx="2117">
                  <c:v>3</c:v>
                </c:pt>
                <c:pt idx="2118">
                  <c:v>3</c:v>
                </c:pt>
                <c:pt idx="2119">
                  <c:v>3</c:v>
                </c:pt>
                <c:pt idx="2120">
                  <c:v>3</c:v>
                </c:pt>
                <c:pt idx="2121">
                  <c:v>3</c:v>
                </c:pt>
                <c:pt idx="2122">
                  <c:v>3</c:v>
                </c:pt>
                <c:pt idx="2123">
                  <c:v>3</c:v>
                </c:pt>
                <c:pt idx="2124">
                  <c:v>3</c:v>
                </c:pt>
                <c:pt idx="2125">
                  <c:v>3</c:v>
                </c:pt>
                <c:pt idx="2126">
                  <c:v>3</c:v>
                </c:pt>
                <c:pt idx="2127">
                  <c:v>3</c:v>
                </c:pt>
                <c:pt idx="2128">
                  <c:v>3</c:v>
                </c:pt>
                <c:pt idx="2129">
                  <c:v>3</c:v>
                </c:pt>
                <c:pt idx="2130">
                  <c:v>3</c:v>
                </c:pt>
                <c:pt idx="2131">
                  <c:v>3</c:v>
                </c:pt>
                <c:pt idx="2132">
                  <c:v>3</c:v>
                </c:pt>
                <c:pt idx="2133">
                  <c:v>3</c:v>
                </c:pt>
                <c:pt idx="2134">
                  <c:v>3</c:v>
                </c:pt>
                <c:pt idx="2135">
                  <c:v>3</c:v>
                </c:pt>
                <c:pt idx="2136">
                  <c:v>3</c:v>
                </c:pt>
                <c:pt idx="2137">
                  <c:v>3</c:v>
                </c:pt>
                <c:pt idx="2138">
                  <c:v>3</c:v>
                </c:pt>
                <c:pt idx="2139">
                  <c:v>3</c:v>
                </c:pt>
                <c:pt idx="2140">
                  <c:v>3</c:v>
                </c:pt>
                <c:pt idx="2141">
                  <c:v>3</c:v>
                </c:pt>
                <c:pt idx="2142">
                  <c:v>3</c:v>
                </c:pt>
                <c:pt idx="2143">
                  <c:v>3</c:v>
                </c:pt>
                <c:pt idx="2144">
                  <c:v>3</c:v>
                </c:pt>
                <c:pt idx="2145">
                  <c:v>3</c:v>
                </c:pt>
                <c:pt idx="2146">
                  <c:v>3</c:v>
                </c:pt>
                <c:pt idx="2147">
                  <c:v>3</c:v>
                </c:pt>
                <c:pt idx="2148">
                  <c:v>3</c:v>
                </c:pt>
                <c:pt idx="2149">
                  <c:v>3</c:v>
                </c:pt>
                <c:pt idx="2150">
                  <c:v>3</c:v>
                </c:pt>
                <c:pt idx="2151">
                  <c:v>3</c:v>
                </c:pt>
                <c:pt idx="2152">
                  <c:v>3</c:v>
                </c:pt>
                <c:pt idx="2153">
                  <c:v>3</c:v>
                </c:pt>
                <c:pt idx="2154">
                  <c:v>3</c:v>
                </c:pt>
                <c:pt idx="2155">
                  <c:v>3</c:v>
                </c:pt>
                <c:pt idx="2156">
                  <c:v>3</c:v>
                </c:pt>
                <c:pt idx="2157">
                  <c:v>3</c:v>
                </c:pt>
                <c:pt idx="2158">
                  <c:v>3</c:v>
                </c:pt>
                <c:pt idx="2159">
                  <c:v>3</c:v>
                </c:pt>
                <c:pt idx="2160">
                  <c:v>3</c:v>
                </c:pt>
                <c:pt idx="2161">
                  <c:v>3</c:v>
                </c:pt>
                <c:pt idx="2162">
                  <c:v>3</c:v>
                </c:pt>
                <c:pt idx="2163">
                  <c:v>3</c:v>
                </c:pt>
                <c:pt idx="2164">
                  <c:v>3</c:v>
                </c:pt>
                <c:pt idx="2165">
                  <c:v>3</c:v>
                </c:pt>
                <c:pt idx="2166">
                  <c:v>3</c:v>
                </c:pt>
                <c:pt idx="2167">
                  <c:v>3</c:v>
                </c:pt>
                <c:pt idx="2168">
                  <c:v>3</c:v>
                </c:pt>
                <c:pt idx="2169">
                  <c:v>3</c:v>
                </c:pt>
                <c:pt idx="2170">
                  <c:v>3</c:v>
                </c:pt>
                <c:pt idx="2171">
                  <c:v>3</c:v>
                </c:pt>
                <c:pt idx="2172">
                  <c:v>3</c:v>
                </c:pt>
                <c:pt idx="2173">
                  <c:v>3</c:v>
                </c:pt>
                <c:pt idx="2174">
                  <c:v>3</c:v>
                </c:pt>
                <c:pt idx="2175">
                  <c:v>3</c:v>
                </c:pt>
                <c:pt idx="2176">
                  <c:v>3</c:v>
                </c:pt>
                <c:pt idx="2177">
                  <c:v>3</c:v>
                </c:pt>
                <c:pt idx="2178">
                  <c:v>3</c:v>
                </c:pt>
                <c:pt idx="2179">
                  <c:v>3</c:v>
                </c:pt>
                <c:pt idx="2180">
                  <c:v>3</c:v>
                </c:pt>
                <c:pt idx="2181">
                  <c:v>3</c:v>
                </c:pt>
                <c:pt idx="2182">
                  <c:v>3</c:v>
                </c:pt>
                <c:pt idx="2183">
                  <c:v>3</c:v>
                </c:pt>
                <c:pt idx="2184">
                  <c:v>3</c:v>
                </c:pt>
                <c:pt idx="2185">
                  <c:v>3</c:v>
                </c:pt>
                <c:pt idx="2186">
                  <c:v>3</c:v>
                </c:pt>
                <c:pt idx="2187">
                  <c:v>3</c:v>
                </c:pt>
                <c:pt idx="2188">
                  <c:v>3</c:v>
                </c:pt>
                <c:pt idx="2189">
                  <c:v>3</c:v>
                </c:pt>
                <c:pt idx="2190">
                  <c:v>3</c:v>
                </c:pt>
                <c:pt idx="2191">
                  <c:v>3</c:v>
                </c:pt>
                <c:pt idx="2192">
                  <c:v>3</c:v>
                </c:pt>
                <c:pt idx="2193">
                  <c:v>3</c:v>
                </c:pt>
                <c:pt idx="2194">
                  <c:v>3</c:v>
                </c:pt>
                <c:pt idx="2195">
                  <c:v>3</c:v>
                </c:pt>
                <c:pt idx="2196">
                  <c:v>3</c:v>
                </c:pt>
                <c:pt idx="2197">
                  <c:v>3</c:v>
                </c:pt>
                <c:pt idx="2198">
                  <c:v>3</c:v>
                </c:pt>
                <c:pt idx="2199">
                  <c:v>3</c:v>
                </c:pt>
                <c:pt idx="2200">
                  <c:v>3</c:v>
                </c:pt>
                <c:pt idx="2201">
                  <c:v>3</c:v>
                </c:pt>
                <c:pt idx="2202">
                  <c:v>3</c:v>
                </c:pt>
                <c:pt idx="2203">
                  <c:v>3</c:v>
                </c:pt>
                <c:pt idx="2204">
                  <c:v>3</c:v>
                </c:pt>
                <c:pt idx="2205">
                  <c:v>3</c:v>
                </c:pt>
                <c:pt idx="2206">
                  <c:v>3</c:v>
                </c:pt>
                <c:pt idx="2207">
                  <c:v>3</c:v>
                </c:pt>
                <c:pt idx="2208">
                  <c:v>3</c:v>
                </c:pt>
                <c:pt idx="2209">
                  <c:v>3</c:v>
                </c:pt>
                <c:pt idx="2210">
                  <c:v>3</c:v>
                </c:pt>
                <c:pt idx="2211">
                  <c:v>3</c:v>
                </c:pt>
                <c:pt idx="2212">
                  <c:v>3</c:v>
                </c:pt>
                <c:pt idx="2213">
                  <c:v>3</c:v>
                </c:pt>
                <c:pt idx="2214">
                  <c:v>3</c:v>
                </c:pt>
                <c:pt idx="2215">
                  <c:v>3</c:v>
                </c:pt>
                <c:pt idx="2216">
                  <c:v>3</c:v>
                </c:pt>
                <c:pt idx="2217">
                  <c:v>3</c:v>
                </c:pt>
                <c:pt idx="2218">
                  <c:v>3</c:v>
                </c:pt>
                <c:pt idx="2219">
                  <c:v>3</c:v>
                </c:pt>
                <c:pt idx="2220">
                  <c:v>3</c:v>
                </c:pt>
                <c:pt idx="2221">
                  <c:v>3</c:v>
                </c:pt>
                <c:pt idx="2222">
                  <c:v>3</c:v>
                </c:pt>
                <c:pt idx="2223">
                  <c:v>3</c:v>
                </c:pt>
                <c:pt idx="2224">
                  <c:v>3</c:v>
                </c:pt>
                <c:pt idx="2225">
                  <c:v>3</c:v>
                </c:pt>
                <c:pt idx="2226">
                  <c:v>3</c:v>
                </c:pt>
                <c:pt idx="2227">
                  <c:v>3</c:v>
                </c:pt>
                <c:pt idx="2228">
                  <c:v>3</c:v>
                </c:pt>
                <c:pt idx="2229">
                  <c:v>3</c:v>
                </c:pt>
                <c:pt idx="2230">
                  <c:v>3</c:v>
                </c:pt>
                <c:pt idx="2231">
                  <c:v>3</c:v>
                </c:pt>
                <c:pt idx="2232">
                  <c:v>3</c:v>
                </c:pt>
                <c:pt idx="2233">
                  <c:v>3</c:v>
                </c:pt>
                <c:pt idx="2234">
                  <c:v>3</c:v>
                </c:pt>
                <c:pt idx="2235">
                  <c:v>3</c:v>
                </c:pt>
                <c:pt idx="2236">
                  <c:v>3</c:v>
                </c:pt>
                <c:pt idx="2237">
                  <c:v>3</c:v>
                </c:pt>
                <c:pt idx="2238">
                  <c:v>3</c:v>
                </c:pt>
                <c:pt idx="2239">
                  <c:v>3</c:v>
                </c:pt>
                <c:pt idx="2240">
                  <c:v>3</c:v>
                </c:pt>
                <c:pt idx="2241">
                  <c:v>3</c:v>
                </c:pt>
                <c:pt idx="2242">
                  <c:v>3</c:v>
                </c:pt>
                <c:pt idx="2243">
                  <c:v>3</c:v>
                </c:pt>
                <c:pt idx="2244">
                  <c:v>3</c:v>
                </c:pt>
                <c:pt idx="2245">
                  <c:v>3</c:v>
                </c:pt>
                <c:pt idx="2246">
                  <c:v>3</c:v>
                </c:pt>
                <c:pt idx="2247">
                  <c:v>3</c:v>
                </c:pt>
                <c:pt idx="2248">
                  <c:v>3</c:v>
                </c:pt>
                <c:pt idx="2249">
                  <c:v>3</c:v>
                </c:pt>
                <c:pt idx="2250">
                  <c:v>3</c:v>
                </c:pt>
                <c:pt idx="2251">
                  <c:v>3</c:v>
                </c:pt>
                <c:pt idx="2252">
                  <c:v>3</c:v>
                </c:pt>
                <c:pt idx="2253">
                  <c:v>3</c:v>
                </c:pt>
                <c:pt idx="2254">
                  <c:v>3</c:v>
                </c:pt>
                <c:pt idx="2255">
                  <c:v>3</c:v>
                </c:pt>
                <c:pt idx="2256">
                  <c:v>3</c:v>
                </c:pt>
                <c:pt idx="2257">
                  <c:v>3</c:v>
                </c:pt>
                <c:pt idx="2258">
                  <c:v>3</c:v>
                </c:pt>
                <c:pt idx="2259">
                  <c:v>3</c:v>
                </c:pt>
                <c:pt idx="2260">
                  <c:v>3</c:v>
                </c:pt>
                <c:pt idx="2261">
                  <c:v>3</c:v>
                </c:pt>
                <c:pt idx="2262">
                  <c:v>3</c:v>
                </c:pt>
                <c:pt idx="2263">
                  <c:v>3</c:v>
                </c:pt>
                <c:pt idx="2264">
                  <c:v>3</c:v>
                </c:pt>
                <c:pt idx="2265">
                  <c:v>3</c:v>
                </c:pt>
                <c:pt idx="2266">
                  <c:v>3</c:v>
                </c:pt>
                <c:pt idx="2267">
                  <c:v>3</c:v>
                </c:pt>
                <c:pt idx="2268">
                  <c:v>3</c:v>
                </c:pt>
                <c:pt idx="2269">
                  <c:v>3</c:v>
                </c:pt>
                <c:pt idx="2270">
                  <c:v>3</c:v>
                </c:pt>
                <c:pt idx="2271">
                  <c:v>3</c:v>
                </c:pt>
                <c:pt idx="2272">
                  <c:v>3</c:v>
                </c:pt>
                <c:pt idx="2273">
                  <c:v>3</c:v>
                </c:pt>
                <c:pt idx="2274">
                  <c:v>3</c:v>
                </c:pt>
                <c:pt idx="2275">
                  <c:v>3</c:v>
                </c:pt>
                <c:pt idx="2276">
                  <c:v>3</c:v>
                </c:pt>
                <c:pt idx="2277">
                  <c:v>3</c:v>
                </c:pt>
                <c:pt idx="2278">
                  <c:v>3</c:v>
                </c:pt>
                <c:pt idx="2279">
                  <c:v>3</c:v>
                </c:pt>
                <c:pt idx="2280">
                  <c:v>3</c:v>
                </c:pt>
                <c:pt idx="2281">
                  <c:v>3</c:v>
                </c:pt>
                <c:pt idx="2282">
                  <c:v>3</c:v>
                </c:pt>
                <c:pt idx="2283">
                  <c:v>3</c:v>
                </c:pt>
                <c:pt idx="2284">
                  <c:v>3</c:v>
                </c:pt>
                <c:pt idx="2285">
                  <c:v>3</c:v>
                </c:pt>
                <c:pt idx="2286">
                  <c:v>3</c:v>
                </c:pt>
                <c:pt idx="2287">
                  <c:v>3</c:v>
                </c:pt>
                <c:pt idx="2288">
                  <c:v>3</c:v>
                </c:pt>
                <c:pt idx="2289">
                  <c:v>3</c:v>
                </c:pt>
                <c:pt idx="2290">
                  <c:v>3</c:v>
                </c:pt>
                <c:pt idx="2291">
                  <c:v>3</c:v>
                </c:pt>
                <c:pt idx="2292">
                  <c:v>3</c:v>
                </c:pt>
                <c:pt idx="2293">
                  <c:v>3</c:v>
                </c:pt>
                <c:pt idx="2294">
                  <c:v>3</c:v>
                </c:pt>
                <c:pt idx="2295">
                  <c:v>3</c:v>
                </c:pt>
                <c:pt idx="2296">
                  <c:v>3</c:v>
                </c:pt>
                <c:pt idx="2297">
                  <c:v>3</c:v>
                </c:pt>
                <c:pt idx="2298">
                  <c:v>3</c:v>
                </c:pt>
                <c:pt idx="2299">
                  <c:v>3</c:v>
                </c:pt>
                <c:pt idx="2300">
                  <c:v>3</c:v>
                </c:pt>
                <c:pt idx="2301">
                  <c:v>3</c:v>
                </c:pt>
                <c:pt idx="2302">
                  <c:v>3</c:v>
                </c:pt>
                <c:pt idx="2303">
                  <c:v>3</c:v>
                </c:pt>
                <c:pt idx="2304">
                  <c:v>3</c:v>
                </c:pt>
                <c:pt idx="2305">
                  <c:v>3</c:v>
                </c:pt>
                <c:pt idx="2306">
                  <c:v>3</c:v>
                </c:pt>
                <c:pt idx="2307">
                  <c:v>3</c:v>
                </c:pt>
                <c:pt idx="2308">
                  <c:v>3</c:v>
                </c:pt>
                <c:pt idx="2309">
                  <c:v>3</c:v>
                </c:pt>
                <c:pt idx="2310">
                  <c:v>3</c:v>
                </c:pt>
                <c:pt idx="2311">
                  <c:v>3</c:v>
                </c:pt>
                <c:pt idx="2312">
                  <c:v>3</c:v>
                </c:pt>
                <c:pt idx="2313">
                  <c:v>3</c:v>
                </c:pt>
                <c:pt idx="2314">
                  <c:v>3</c:v>
                </c:pt>
                <c:pt idx="2315">
                  <c:v>3</c:v>
                </c:pt>
                <c:pt idx="2316">
                  <c:v>3</c:v>
                </c:pt>
                <c:pt idx="2317">
                  <c:v>3</c:v>
                </c:pt>
                <c:pt idx="2318">
                  <c:v>3</c:v>
                </c:pt>
                <c:pt idx="2319">
                  <c:v>3</c:v>
                </c:pt>
                <c:pt idx="2320">
                  <c:v>3</c:v>
                </c:pt>
                <c:pt idx="2321">
                  <c:v>3</c:v>
                </c:pt>
                <c:pt idx="2322">
                  <c:v>3</c:v>
                </c:pt>
                <c:pt idx="2323">
                  <c:v>3</c:v>
                </c:pt>
                <c:pt idx="2324">
                  <c:v>3</c:v>
                </c:pt>
                <c:pt idx="2325">
                  <c:v>3</c:v>
                </c:pt>
                <c:pt idx="2326">
                  <c:v>3</c:v>
                </c:pt>
                <c:pt idx="2327">
                  <c:v>3</c:v>
                </c:pt>
                <c:pt idx="2328">
                  <c:v>3</c:v>
                </c:pt>
                <c:pt idx="2329">
                  <c:v>3</c:v>
                </c:pt>
                <c:pt idx="2330">
                  <c:v>3</c:v>
                </c:pt>
                <c:pt idx="2331">
                  <c:v>3</c:v>
                </c:pt>
                <c:pt idx="2332">
                  <c:v>3</c:v>
                </c:pt>
                <c:pt idx="2333">
                  <c:v>3</c:v>
                </c:pt>
                <c:pt idx="2334">
                  <c:v>3</c:v>
                </c:pt>
                <c:pt idx="2335">
                  <c:v>3</c:v>
                </c:pt>
                <c:pt idx="2336">
                  <c:v>3</c:v>
                </c:pt>
                <c:pt idx="2337">
                  <c:v>3</c:v>
                </c:pt>
                <c:pt idx="2338">
                  <c:v>3</c:v>
                </c:pt>
                <c:pt idx="2339">
                  <c:v>3</c:v>
                </c:pt>
                <c:pt idx="2340">
                  <c:v>3</c:v>
                </c:pt>
                <c:pt idx="2341">
                  <c:v>3</c:v>
                </c:pt>
                <c:pt idx="2342">
                  <c:v>3</c:v>
                </c:pt>
                <c:pt idx="2343">
                  <c:v>3</c:v>
                </c:pt>
                <c:pt idx="2344">
                  <c:v>3</c:v>
                </c:pt>
                <c:pt idx="2345">
                  <c:v>3</c:v>
                </c:pt>
                <c:pt idx="2346">
                  <c:v>3</c:v>
                </c:pt>
                <c:pt idx="2347">
                  <c:v>3</c:v>
                </c:pt>
                <c:pt idx="2348">
                  <c:v>3</c:v>
                </c:pt>
                <c:pt idx="2349">
                  <c:v>3</c:v>
                </c:pt>
                <c:pt idx="2350">
                  <c:v>3</c:v>
                </c:pt>
                <c:pt idx="2351">
                  <c:v>3</c:v>
                </c:pt>
                <c:pt idx="2352">
                  <c:v>3</c:v>
                </c:pt>
                <c:pt idx="2353">
                  <c:v>3</c:v>
                </c:pt>
                <c:pt idx="2354">
                  <c:v>3</c:v>
                </c:pt>
                <c:pt idx="2355">
                  <c:v>3</c:v>
                </c:pt>
                <c:pt idx="2356">
                  <c:v>3</c:v>
                </c:pt>
                <c:pt idx="2357">
                  <c:v>3</c:v>
                </c:pt>
                <c:pt idx="2358">
                  <c:v>3</c:v>
                </c:pt>
                <c:pt idx="2359">
                  <c:v>3</c:v>
                </c:pt>
                <c:pt idx="2360">
                  <c:v>3</c:v>
                </c:pt>
                <c:pt idx="2361">
                  <c:v>3</c:v>
                </c:pt>
                <c:pt idx="2362">
                  <c:v>3</c:v>
                </c:pt>
                <c:pt idx="2363">
                  <c:v>3</c:v>
                </c:pt>
                <c:pt idx="2364">
                  <c:v>3</c:v>
                </c:pt>
                <c:pt idx="2365">
                  <c:v>3</c:v>
                </c:pt>
                <c:pt idx="2366">
                  <c:v>3</c:v>
                </c:pt>
                <c:pt idx="2367">
                  <c:v>3</c:v>
                </c:pt>
                <c:pt idx="2368">
                  <c:v>3</c:v>
                </c:pt>
                <c:pt idx="2369">
                  <c:v>3</c:v>
                </c:pt>
                <c:pt idx="2370">
                  <c:v>3</c:v>
                </c:pt>
                <c:pt idx="2371">
                  <c:v>3</c:v>
                </c:pt>
                <c:pt idx="2372">
                  <c:v>3</c:v>
                </c:pt>
                <c:pt idx="2373">
                  <c:v>3</c:v>
                </c:pt>
                <c:pt idx="2374">
                  <c:v>3</c:v>
                </c:pt>
                <c:pt idx="2375">
                  <c:v>3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BB9-4267-99C7-D8072C990ED7}"/>
            </c:ext>
          </c:extLst>
        </c:ser>
        <c:ser>
          <c:idx val="5"/>
          <c:order val="5"/>
          <c:tx>
            <c:strRef>
              <c:f>'איור 4 נתונים'!$N$3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</c:numCache>
            </c:numRef>
          </c:cat>
          <c:val>
            <c:numRef>
              <c:f>'איור 4 נתונים'!$N$4:$N$4000</c:f>
              <c:numCache>
                <c:formatCode>0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200</c:v>
                </c:pt>
                <c:pt idx="2335">
                  <c:v>-100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BB9-4267-99C7-D8072C990ED7}"/>
            </c:ext>
          </c:extLst>
        </c:ser>
        <c:ser>
          <c:idx val="6"/>
          <c:order val="6"/>
          <c:tx>
            <c:strRef>
              <c:f>'איור 4 נתונים'!$K$3</c:f>
              <c:strCache>
                <c:ptCount val="1"/>
                <c:pt idx="0">
                  <c:v> חוזי אינפלציה עפ"י ציטוטים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2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</c:numCache>
            </c:numRef>
          </c:cat>
          <c:val>
            <c:numRef>
              <c:f>'איור 4 נתונים'!$K$4:$K$4000</c:f>
              <c:numCache>
                <c:formatCode>0.000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1.2033333333333334</c:v>
                </c:pt>
                <c:pt idx="1278">
                  <c:v>1.2050000000000001</c:v>
                </c:pt>
                <c:pt idx="1279">
                  <c:v>1.19</c:v>
                </c:pt>
                <c:pt idx="1280">
                  <c:v>1.1766666666666665</c:v>
                </c:pt>
                <c:pt idx="1281">
                  <c:v>1.19</c:v>
                </c:pt>
                <c:pt idx="1282">
                  <c:v>#N/A</c:v>
                </c:pt>
                <c:pt idx="1283">
                  <c:v>#N/A</c:v>
                </c:pt>
                <c:pt idx="1284">
                  <c:v>1.1499999999999999</c:v>
                </c:pt>
                <c:pt idx="1285">
                  <c:v>#N/A</c:v>
                </c:pt>
                <c:pt idx="1286">
                  <c:v>1.165</c:v>
                </c:pt>
                <c:pt idx="1287">
                  <c:v>1.165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1.1499999999999999</c:v>
                </c:pt>
                <c:pt idx="1292">
                  <c:v>1.115</c:v>
                </c:pt>
                <c:pt idx="1293">
                  <c:v>1.0833333333333333</c:v>
                </c:pt>
                <c:pt idx="1294">
                  <c:v>1.08</c:v>
                </c:pt>
                <c:pt idx="1295">
                  <c:v>1.08</c:v>
                </c:pt>
                <c:pt idx="1296">
                  <c:v>#N/A</c:v>
                </c:pt>
                <c:pt idx="1297">
                  <c:v>#N/A</c:v>
                </c:pt>
                <c:pt idx="1298">
                  <c:v>1.08</c:v>
                </c:pt>
                <c:pt idx="1299">
                  <c:v>1.08</c:v>
                </c:pt>
                <c:pt idx="1300">
                  <c:v>1.08</c:v>
                </c:pt>
                <c:pt idx="1301">
                  <c:v>1.08</c:v>
                </c:pt>
                <c:pt idx="1302">
                  <c:v>1.08</c:v>
                </c:pt>
                <c:pt idx="1303">
                  <c:v>#N/A</c:v>
                </c:pt>
                <c:pt idx="1304">
                  <c:v>#N/A</c:v>
                </c:pt>
                <c:pt idx="1305">
                  <c:v>1.0833333333333333</c:v>
                </c:pt>
                <c:pt idx="1306">
                  <c:v>1.0750000000000002</c:v>
                </c:pt>
                <c:pt idx="1307">
                  <c:v>1.05</c:v>
                </c:pt>
                <c:pt idx="1308">
                  <c:v>1.0575000000000001</c:v>
                </c:pt>
                <c:pt idx="1309">
                  <c:v>1.0550000000000002</c:v>
                </c:pt>
                <c:pt idx="1310">
                  <c:v>#N/A</c:v>
                </c:pt>
                <c:pt idx="1311">
                  <c:v>#N/A</c:v>
                </c:pt>
                <c:pt idx="1312">
                  <c:v>1.0550000000000002</c:v>
                </c:pt>
                <c:pt idx="1313">
                  <c:v>1.0533333333333335</c:v>
                </c:pt>
                <c:pt idx="1314">
                  <c:v>1.05</c:v>
                </c:pt>
                <c:pt idx="1315">
                  <c:v>1.05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1.05</c:v>
                </c:pt>
                <c:pt idx="1320">
                  <c:v>1.05</c:v>
                </c:pt>
                <c:pt idx="1321">
                  <c:v>1.05</c:v>
                </c:pt>
                <c:pt idx="1322">
                  <c:v>1.0550000000000002</c:v>
                </c:pt>
                <c:pt idx="1323">
                  <c:v>1.0449999999999999</c:v>
                </c:pt>
                <c:pt idx="1324">
                  <c:v>#N/A</c:v>
                </c:pt>
                <c:pt idx="1325">
                  <c:v>#N/A</c:v>
                </c:pt>
                <c:pt idx="1326">
                  <c:v>0.98999999999999988</c:v>
                </c:pt>
                <c:pt idx="1327">
                  <c:v>0.98666666666666669</c:v>
                </c:pt>
                <c:pt idx="1328">
                  <c:v>0.99</c:v>
                </c:pt>
                <c:pt idx="1329">
                  <c:v>0.99</c:v>
                </c:pt>
                <c:pt idx="1330">
                  <c:v>0.99</c:v>
                </c:pt>
                <c:pt idx="1331">
                  <c:v>#N/A</c:v>
                </c:pt>
                <c:pt idx="1332">
                  <c:v>#N/A</c:v>
                </c:pt>
                <c:pt idx="1333">
                  <c:v>0.98</c:v>
                </c:pt>
                <c:pt idx="1334">
                  <c:v>0.97499999999999998</c:v>
                </c:pt>
                <c:pt idx="1335">
                  <c:v>0.98</c:v>
                </c:pt>
                <c:pt idx="1336">
                  <c:v>0.98</c:v>
                </c:pt>
                <c:pt idx="1337">
                  <c:v>0.97</c:v>
                </c:pt>
                <c:pt idx="1338">
                  <c:v>#N/A</c:v>
                </c:pt>
                <c:pt idx="1339">
                  <c:v>#N/A</c:v>
                </c:pt>
                <c:pt idx="1340">
                  <c:v>0.97</c:v>
                </c:pt>
                <c:pt idx="1341">
                  <c:v>0.98</c:v>
                </c:pt>
                <c:pt idx="1342">
                  <c:v>0.98</c:v>
                </c:pt>
                <c:pt idx="1343">
                  <c:v>0.97000000000000008</c:v>
                </c:pt>
                <c:pt idx="1344">
                  <c:v>0.97000000000000008</c:v>
                </c:pt>
                <c:pt idx="1345">
                  <c:v>#N/A</c:v>
                </c:pt>
                <c:pt idx="1346">
                  <c:v>#N/A</c:v>
                </c:pt>
                <c:pt idx="1347">
                  <c:v>0.96666666666666667</c:v>
                </c:pt>
                <c:pt idx="1348">
                  <c:v>0.98</c:v>
                </c:pt>
                <c:pt idx="1349">
                  <c:v>0.96</c:v>
                </c:pt>
                <c:pt idx="1350">
                  <c:v>0.96</c:v>
                </c:pt>
                <c:pt idx="1351">
                  <c:v>0.96</c:v>
                </c:pt>
                <c:pt idx="1352">
                  <c:v>#N/A</c:v>
                </c:pt>
                <c:pt idx="1353">
                  <c:v>#N/A</c:v>
                </c:pt>
                <c:pt idx="1354">
                  <c:v>0.97666666666666657</c:v>
                </c:pt>
                <c:pt idx="1355">
                  <c:v>#N/A</c:v>
                </c:pt>
                <c:pt idx="1356">
                  <c:v>0.97</c:v>
                </c:pt>
                <c:pt idx="1357">
                  <c:v>0.97000000000000008</c:v>
                </c:pt>
                <c:pt idx="1358">
                  <c:v>0.97</c:v>
                </c:pt>
                <c:pt idx="1359">
                  <c:v>#N/A</c:v>
                </c:pt>
                <c:pt idx="1360">
                  <c:v>#N/A</c:v>
                </c:pt>
                <c:pt idx="1361">
                  <c:v>0.97</c:v>
                </c:pt>
                <c:pt idx="1362">
                  <c:v>0.97153333333333336</c:v>
                </c:pt>
                <c:pt idx="1363">
                  <c:v>0.97499999999999998</c:v>
                </c:pt>
                <c:pt idx="1364">
                  <c:v>0.97499999999999998</c:v>
                </c:pt>
                <c:pt idx="1365">
                  <c:v>0.97499999999999998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0.97499999999999998</c:v>
                </c:pt>
                <c:pt idx="1371">
                  <c:v>0.97499999999999998</c:v>
                </c:pt>
                <c:pt idx="1372">
                  <c:v>0.97</c:v>
                </c:pt>
                <c:pt idx="1373">
                  <c:v>#N/A</c:v>
                </c:pt>
                <c:pt idx="1374">
                  <c:v>#N/A</c:v>
                </c:pt>
                <c:pt idx="1375">
                  <c:v>0.97</c:v>
                </c:pt>
                <c:pt idx="1376">
                  <c:v>#N/A</c:v>
                </c:pt>
                <c:pt idx="1377">
                  <c:v>#N/A</c:v>
                </c:pt>
                <c:pt idx="1378">
                  <c:v>0.96333333333333326</c:v>
                </c:pt>
                <c:pt idx="1379">
                  <c:v>0.95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0.94999999999999984</c:v>
                </c:pt>
                <c:pt idx="1384">
                  <c:v>0.95</c:v>
                </c:pt>
                <c:pt idx="1385">
                  <c:v>1</c:v>
                </c:pt>
                <c:pt idx="1386">
                  <c:v>1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#N/A</c:v>
                </c:pt>
                <c:pt idx="1395">
                  <c:v>#N/A</c:v>
                </c:pt>
                <c:pt idx="1396">
                  <c:v>0.98</c:v>
                </c:pt>
                <c:pt idx="1397">
                  <c:v>1.01</c:v>
                </c:pt>
                <c:pt idx="1398">
                  <c:v>1.0033333333333332</c:v>
                </c:pt>
                <c:pt idx="1399">
                  <c:v>1.0033333333333332</c:v>
                </c:pt>
                <c:pt idx="1400">
                  <c:v>1.01</c:v>
                </c:pt>
                <c:pt idx="1401">
                  <c:v>#N/A</c:v>
                </c:pt>
                <c:pt idx="1402">
                  <c:v>#N/A</c:v>
                </c:pt>
                <c:pt idx="1403">
                  <c:v>1.0049999999999999</c:v>
                </c:pt>
                <c:pt idx="1404">
                  <c:v>1.01</c:v>
                </c:pt>
                <c:pt idx="1405">
                  <c:v>1.0066666666666666</c:v>
                </c:pt>
                <c:pt idx="1406">
                  <c:v>1.0066666666666666</c:v>
                </c:pt>
                <c:pt idx="1407">
                  <c:v>1.0049999999999999</c:v>
                </c:pt>
                <c:pt idx="1408">
                  <c:v>#N/A</c:v>
                </c:pt>
                <c:pt idx="1409">
                  <c:v>#N/A</c:v>
                </c:pt>
                <c:pt idx="1410">
                  <c:v>1.01</c:v>
                </c:pt>
                <c:pt idx="1411">
                  <c:v>1</c:v>
                </c:pt>
                <c:pt idx="1412">
                  <c:v>1.01</c:v>
                </c:pt>
                <c:pt idx="1413">
                  <c:v>1.01</c:v>
                </c:pt>
                <c:pt idx="1414">
                  <c:v>1.0133333333333334</c:v>
                </c:pt>
                <c:pt idx="1415">
                  <c:v>#N/A</c:v>
                </c:pt>
                <c:pt idx="1416">
                  <c:v>#N/A</c:v>
                </c:pt>
                <c:pt idx="1417">
                  <c:v>1.0166666666666668</c:v>
                </c:pt>
                <c:pt idx="1418">
                  <c:v>1.0150000000000001</c:v>
                </c:pt>
                <c:pt idx="1419">
                  <c:v>0.995</c:v>
                </c:pt>
                <c:pt idx="1420">
                  <c:v>0.99333333333333329</c:v>
                </c:pt>
                <c:pt idx="1421">
                  <c:v>0.99</c:v>
                </c:pt>
                <c:pt idx="1422">
                  <c:v>#N/A</c:v>
                </c:pt>
                <c:pt idx="1423">
                  <c:v>#N/A</c:v>
                </c:pt>
                <c:pt idx="1424">
                  <c:v>0.98</c:v>
                </c:pt>
                <c:pt idx="1425">
                  <c:v>0.95</c:v>
                </c:pt>
                <c:pt idx="1426">
                  <c:v>0.88</c:v>
                </c:pt>
                <c:pt idx="1427">
                  <c:v>0.87333333333333341</c:v>
                </c:pt>
                <c:pt idx="1428">
                  <c:v>0.87333333333333341</c:v>
                </c:pt>
                <c:pt idx="1429">
                  <c:v>#N/A</c:v>
                </c:pt>
                <c:pt idx="1430">
                  <c:v>#N/A</c:v>
                </c:pt>
                <c:pt idx="1431">
                  <c:v>0.86</c:v>
                </c:pt>
                <c:pt idx="1432">
                  <c:v>0.90500000000000003</c:v>
                </c:pt>
                <c:pt idx="1433">
                  <c:v>0.93</c:v>
                </c:pt>
                <c:pt idx="1434">
                  <c:v>0.86</c:v>
                </c:pt>
                <c:pt idx="1435">
                  <c:v>0.86</c:v>
                </c:pt>
                <c:pt idx="1436">
                  <c:v>#N/A</c:v>
                </c:pt>
                <c:pt idx="1437">
                  <c:v>#N/A</c:v>
                </c:pt>
                <c:pt idx="1438">
                  <c:v>0.90500000000000003</c:v>
                </c:pt>
                <c:pt idx="1439">
                  <c:v>0.85</c:v>
                </c:pt>
                <c:pt idx="1440">
                  <c:v>0.86</c:v>
                </c:pt>
                <c:pt idx="1441">
                  <c:v>0.86</c:v>
                </c:pt>
                <c:pt idx="1442">
                  <c:v>0.84499999999999997</c:v>
                </c:pt>
                <c:pt idx="1443">
                  <c:v>#N/A</c:v>
                </c:pt>
                <c:pt idx="1444">
                  <c:v>#N/A</c:v>
                </c:pt>
                <c:pt idx="1445">
                  <c:v>0.81</c:v>
                </c:pt>
                <c:pt idx="1446">
                  <c:v>0.80666666666666664</c:v>
                </c:pt>
                <c:pt idx="1447">
                  <c:v>0.8</c:v>
                </c:pt>
                <c:pt idx="1448">
                  <c:v>0.78</c:v>
                </c:pt>
                <c:pt idx="1449">
                  <c:v>0.80499999999999994</c:v>
                </c:pt>
                <c:pt idx="1450">
                  <c:v>#N/A</c:v>
                </c:pt>
                <c:pt idx="1451">
                  <c:v>#N/A</c:v>
                </c:pt>
                <c:pt idx="1452">
                  <c:v>0.78</c:v>
                </c:pt>
                <c:pt idx="1453">
                  <c:v>0.78</c:v>
                </c:pt>
                <c:pt idx="1454">
                  <c:v>0.78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0.78</c:v>
                </c:pt>
                <c:pt idx="1460">
                  <c:v>0.77</c:v>
                </c:pt>
                <c:pt idx="1461">
                  <c:v>#N/A</c:v>
                </c:pt>
                <c:pt idx="1462">
                  <c:v>#N/A</c:v>
                </c:pt>
                <c:pt idx="1463">
                  <c:v>0.76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0.84</c:v>
                </c:pt>
                <c:pt idx="1468">
                  <c:v>0.83499999999999996</c:v>
                </c:pt>
                <c:pt idx="1469">
                  <c:v>0.83</c:v>
                </c:pt>
                <c:pt idx="1470">
                  <c:v>0.83</c:v>
                </c:pt>
                <c:pt idx="1471">
                  <c:v>#N/A</c:v>
                </c:pt>
                <c:pt idx="1472">
                  <c:v>#N/A</c:v>
                </c:pt>
                <c:pt idx="1473">
                  <c:v>0.83333333333333337</c:v>
                </c:pt>
                <c:pt idx="1474">
                  <c:v>0.82666666666666666</c:v>
                </c:pt>
                <c:pt idx="1475">
                  <c:v>0.82666666666666666</c:v>
                </c:pt>
                <c:pt idx="1476">
                  <c:v>0.82666666666666666</c:v>
                </c:pt>
                <c:pt idx="1477">
                  <c:v>0.83</c:v>
                </c:pt>
                <c:pt idx="1478">
                  <c:v>#N/A</c:v>
                </c:pt>
                <c:pt idx="1479">
                  <c:v>#N/A</c:v>
                </c:pt>
                <c:pt idx="1480">
                  <c:v>0.82333333333333325</c:v>
                </c:pt>
                <c:pt idx="1481">
                  <c:v>0.82499999999999996</c:v>
                </c:pt>
                <c:pt idx="1482">
                  <c:v>0.82</c:v>
                </c:pt>
                <c:pt idx="1483">
                  <c:v>0.82499999999999996</c:v>
                </c:pt>
                <c:pt idx="1484">
                  <c:v>0.82</c:v>
                </c:pt>
                <c:pt idx="1485">
                  <c:v>#N/A</c:v>
                </c:pt>
                <c:pt idx="1486">
                  <c:v>#N/A</c:v>
                </c:pt>
                <c:pt idx="1487">
                  <c:v>0.79</c:v>
                </c:pt>
                <c:pt idx="1488">
                  <c:v>0.78</c:v>
                </c:pt>
                <c:pt idx="1489">
                  <c:v>0.77333333333333343</c:v>
                </c:pt>
                <c:pt idx="1490">
                  <c:v>0.77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1.1033333333333333</c:v>
                </c:pt>
                <c:pt idx="1495">
                  <c:v>0.77</c:v>
                </c:pt>
                <c:pt idx="1496">
                  <c:v>0.77</c:v>
                </c:pt>
                <c:pt idx="1497">
                  <c:v>0.77</c:v>
                </c:pt>
                <c:pt idx="1498">
                  <c:v>0.77</c:v>
                </c:pt>
                <c:pt idx="1499">
                  <c:v>#N/A</c:v>
                </c:pt>
                <c:pt idx="1500">
                  <c:v>#N/A</c:v>
                </c:pt>
                <c:pt idx="1501">
                  <c:v>0.77</c:v>
                </c:pt>
                <c:pt idx="1502">
                  <c:v>0.76500000000000001</c:v>
                </c:pt>
                <c:pt idx="1503">
                  <c:v>0.77166666666666661</c:v>
                </c:pt>
                <c:pt idx="1504">
                  <c:v>0.77500000000000002</c:v>
                </c:pt>
                <c:pt idx="1505">
                  <c:v>0.77</c:v>
                </c:pt>
                <c:pt idx="1506">
                  <c:v>#N/A</c:v>
                </c:pt>
                <c:pt idx="1507">
                  <c:v>#N/A</c:v>
                </c:pt>
                <c:pt idx="1508">
                  <c:v>0.76166666666666671</c:v>
                </c:pt>
                <c:pt idx="1509">
                  <c:v>0.76000000000000012</c:v>
                </c:pt>
                <c:pt idx="1510">
                  <c:v>0.76</c:v>
                </c:pt>
                <c:pt idx="1511">
                  <c:v>0.75</c:v>
                </c:pt>
                <c:pt idx="1512">
                  <c:v>0.7533333333333333</c:v>
                </c:pt>
                <c:pt idx="1513">
                  <c:v>#N/A</c:v>
                </c:pt>
                <c:pt idx="1514">
                  <c:v>#N/A</c:v>
                </c:pt>
                <c:pt idx="1515">
                  <c:v>0.7533333333333333</c:v>
                </c:pt>
                <c:pt idx="1516">
                  <c:v>0.75</c:v>
                </c:pt>
                <c:pt idx="1517">
                  <c:v>0.72</c:v>
                </c:pt>
                <c:pt idx="1518">
                  <c:v>0.59</c:v>
                </c:pt>
                <c:pt idx="1519">
                  <c:v>0.58333333333333337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0.60000000000000009</c:v>
                </c:pt>
                <c:pt idx="1524">
                  <c:v>0.59333333333333327</c:v>
                </c:pt>
                <c:pt idx="1525">
                  <c:v>0.56999999999999995</c:v>
                </c:pt>
                <c:pt idx="1526">
                  <c:v>0.20500000000000002</c:v>
                </c:pt>
                <c:pt idx="1527">
                  <c:v>#N/A</c:v>
                </c:pt>
                <c:pt idx="1528">
                  <c:v>#N/A</c:v>
                </c:pt>
                <c:pt idx="1529">
                  <c:v>0.70500000000000007</c:v>
                </c:pt>
                <c:pt idx="1530">
                  <c:v>0.76</c:v>
                </c:pt>
                <c:pt idx="1531">
                  <c:v>0.61</c:v>
                </c:pt>
                <c:pt idx="1532">
                  <c:v>#N/A</c:v>
                </c:pt>
                <c:pt idx="1533">
                  <c:v>0.70500000000000007</c:v>
                </c:pt>
                <c:pt idx="1534">
                  <c:v>#N/A</c:v>
                </c:pt>
                <c:pt idx="1535">
                  <c:v>#N/A</c:v>
                </c:pt>
                <c:pt idx="1536">
                  <c:v>0.25999999999999995</c:v>
                </c:pt>
                <c:pt idx="1537">
                  <c:v>0.76</c:v>
                </c:pt>
                <c:pt idx="1538">
                  <c:v>0.76</c:v>
                </c:pt>
                <c:pt idx="1539">
                  <c:v>0.56999999999999995</c:v>
                </c:pt>
                <c:pt idx="1540">
                  <c:v>0.03</c:v>
                </c:pt>
                <c:pt idx="1541">
                  <c:v>#N/A</c:v>
                </c:pt>
                <c:pt idx="1542">
                  <c:v>#N/A</c:v>
                </c:pt>
                <c:pt idx="1543">
                  <c:v>-0.02</c:v>
                </c:pt>
                <c:pt idx="1544">
                  <c:v>0.115</c:v>
                </c:pt>
                <c:pt idx="1545">
                  <c:v>-0.01</c:v>
                </c:pt>
                <c:pt idx="1546">
                  <c:v>#N/A</c:v>
                </c:pt>
                <c:pt idx="1547">
                  <c:v>-0.12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-0.22</c:v>
                </c:pt>
                <c:pt idx="1552">
                  <c:v>-0.22</c:v>
                </c:pt>
                <c:pt idx="1553">
                  <c:v>-0.125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-0.125</c:v>
                </c:pt>
                <c:pt idx="1558">
                  <c:v>-0.25</c:v>
                </c:pt>
                <c:pt idx="1559">
                  <c:v>#N/A</c:v>
                </c:pt>
                <c:pt idx="1560">
                  <c:v>#N/A</c:v>
                </c:pt>
                <c:pt idx="1561">
                  <c:v>0.65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-0.28749999999999998</c:v>
                </c:pt>
                <c:pt idx="1568">
                  <c:v>-0.3</c:v>
                </c:pt>
                <c:pt idx="1569">
                  <c:v>#N/A</c:v>
                </c:pt>
                <c:pt idx="1570">
                  <c:v>#N/A</c:v>
                </c:pt>
                <c:pt idx="1571">
                  <c:v>0.65</c:v>
                </c:pt>
                <c:pt idx="1572">
                  <c:v>#N/A</c:v>
                </c:pt>
                <c:pt idx="1573">
                  <c:v>#N/A</c:v>
                </c:pt>
                <c:pt idx="1574">
                  <c:v>-0.45</c:v>
                </c:pt>
                <c:pt idx="1575">
                  <c:v>-0.35</c:v>
                </c:pt>
                <c:pt idx="1576">
                  <c:v>#N/A</c:v>
                </c:pt>
                <c:pt idx="1577">
                  <c:v>#N/A</c:v>
                </c:pt>
                <c:pt idx="1578">
                  <c:v>0.1</c:v>
                </c:pt>
                <c:pt idx="1579">
                  <c:v>-0.5</c:v>
                </c:pt>
                <c:pt idx="1580">
                  <c:v>#N/A</c:v>
                </c:pt>
                <c:pt idx="1581">
                  <c:v>#N/A</c:v>
                </c:pt>
                <c:pt idx="1582">
                  <c:v>-0.45</c:v>
                </c:pt>
                <c:pt idx="1583">
                  <c:v>#N/A</c:v>
                </c:pt>
                <c:pt idx="1584">
                  <c:v>#N/A</c:v>
                </c:pt>
                <c:pt idx="1585">
                  <c:v>7.5000000000000011E-2</c:v>
                </c:pt>
                <c:pt idx="1586">
                  <c:v>-0.47499999999999998</c:v>
                </c:pt>
                <c:pt idx="1587">
                  <c:v>-0.55000000000000004</c:v>
                </c:pt>
                <c:pt idx="1588">
                  <c:v>-0.6</c:v>
                </c:pt>
                <c:pt idx="1589">
                  <c:v>-0.6</c:v>
                </c:pt>
                <c:pt idx="1590">
                  <c:v>#N/A</c:v>
                </c:pt>
                <c:pt idx="1591">
                  <c:v>#N/A</c:v>
                </c:pt>
                <c:pt idx="1592">
                  <c:v>-0.24999999999999997</c:v>
                </c:pt>
                <c:pt idx="1593">
                  <c:v>-0.7</c:v>
                </c:pt>
                <c:pt idx="1594">
                  <c:v>-0.8</c:v>
                </c:pt>
                <c:pt idx="1595">
                  <c:v>-0.80000000000000016</c:v>
                </c:pt>
                <c:pt idx="1596">
                  <c:v>-0.7</c:v>
                </c:pt>
                <c:pt idx="1597">
                  <c:v>#N/A</c:v>
                </c:pt>
                <c:pt idx="1598">
                  <c:v>#N/A</c:v>
                </c:pt>
                <c:pt idx="1599">
                  <c:v>-0.13333333333333333</c:v>
                </c:pt>
                <c:pt idx="1600">
                  <c:v>-0.06</c:v>
                </c:pt>
                <c:pt idx="1601">
                  <c:v>#N/A</c:v>
                </c:pt>
                <c:pt idx="1602">
                  <c:v>0.21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0.24</c:v>
                </c:pt>
                <c:pt idx="1607">
                  <c:v>0.25</c:v>
                </c:pt>
                <c:pt idx="1608">
                  <c:v>0.3</c:v>
                </c:pt>
                <c:pt idx="1609">
                  <c:v>0.3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0.32</c:v>
                </c:pt>
                <c:pt idx="1614">
                  <c:v>0.32</c:v>
                </c:pt>
                <c:pt idx="1615">
                  <c:v>0.34333333333333332</c:v>
                </c:pt>
                <c:pt idx="1616">
                  <c:v>0.43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0.51</c:v>
                </c:pt>
                <c:pt idx="1622">
                  <c:v>0.53</c:v>
                </c:pt>
                <c:pt idx="1623">
                  <c:v>0.46750000000000003</c:v>
                </c:pt>
                <c:pt idx="1624">
                  <c:v>0.42</c:v>
                </c:pt>
                <c:pt idx="1625">
                  <c:v>#N/A</c:v>
                </c:pt>
                <c:pt idx="1626">
                  <c:v>#N/A</c:v>
                </c:pt>
                <c:pt idx="1627">
                  <c:v>0.33</c:v>
                </c:pt>
                <c:pt idx="1628">
                  <c:v>0.375</c:v>
                </c:pt>
                <c:pt idx="1629">
                  <c:v>0.41</c:v>
                </c:pt>
                <c:pt idx="1630">
                  <c:v>0.35</c:v>
                </c:pt>
                <c:pt idx="1631">
                  <c:v>0.35</c:v>
                </c:pt>
                <c:pt idx="1632">
                  <c:v>#N/A</c:v>
                </c:pt>
                <c:pt idx="1633">
                  <c:v>#N/A</c:v>
                </c:pt>
                <c:pt idx="1634">
                  <c:v>0.32</c:v>
                </c:pt>
                <c:pt idx="1635">
                  <c:v>0.32</c:v>
                </c:pt>
                <c:pt idx="1636">
                  <c:v>0.32</c:v>
                </c:pt>
                <c:pt idx="1637">
                  <c:v>0.30000000000000004</c:v>
                </c:pt>
                <c:pt idx="1638">
                  <c:v>0.32</c:v>
                </c:pt>
                <c:pt idx="1639">
                  <c:v>#N/A</c:v>
                </c:pt>
                <c:pt idx="1640">
                  <c:v>#N/A</c:v>
                </c:pt>
                <c:pt idx="1641">
                  <c:v>0.15</c:v>
                </c:pt>
                <c:pt idx="1642">
                  <c:v>0.19333333333333336</c:v>
                </c:pt>
                <c:pt idx="1643">
                  <c:v>0.2</c:v>
                </c:pt>
                <c:pt idx="1644">
                  <c:v>0.19333333333333336</c:v>
                </c:pt>
                <c:pt idx="1645">
                  <c:v>0.18</c:v>
                </c:pt>
                <c:pt idx="1646">
                  <c:v>#N/A</c:v>
                </c:pt>
                <c:pt idx="1647">
                  <c:v>#N/A</c:v>
                </c:pt>
                <c:pt idx="1648">
                  <c:v>0.2</c:v>
                </c:pt>
                <c:pt idx="1649">
                  <c:v>0.2</c:v>
                </c:pt>
                <c:pt idx="1650">
                  <c:v>#N/A</c:v>
                </c:pt>
                <c:pt idx="1651">
                  <c:v>0.2</c:v>
                </c:pt>
                <c:pt idx="1652">
                  <c:v>0.14000000000000001</c:v>
                </c:pt>
                <c:pt idx="1653">
                  <c:v>#N/A</c:v>
                </c:pt>
                <c:pt idx="1654">
                  <c:v>#N/A</c:v>
                </c:pt>
                <c:pt idx="1655">
                  <c:v>0.13500000000000001</c:v>
                </c:pt>
                <c:pt idx="1656">
                  <c:v>0.13</c:v>
                </c:pt>
                <c:pt idx="1657">
                  <c:v>0.1</c:v>
                </c:pt>
                <c:pt idx="1658">
                  <c:v>0.1</c:v>
                </c:pt>
                <c:pt idx="1659">
                  <c:v>-5.0000000000000001E-4</c:v>
                </c:pt>
                <c:pt idx="1660">
                  <c:v>#N/A</c:v>
                </c:pt>
                <c:pt idx="1661">
                  <c:v>#N/A</c:v>
                </c:pt>
                <c:pt idx="1662">
                  <c:v>0</c:v>
                </c:pt>
                <c:pt idx="1663">
                  <c:v>6.1033333333333328E-2</c:v>
                </c:pt>
                <c:pt idx="1664">
                  <c:v>-1.4999999999999999E-4</c:v>
                </c:pt>
                <c:pt idx="1665">
                  <c:v>-0.03</c:v>
                </c:pt>
                <c:pt idx="1666">
                  <c:v>-0.03</c:v>
                </c:pt>
                <c:pt idx="1667">
                  <c:v>#N/A</c:v>
                </c:pt>
                <c:pt idx="1668">
                  <c:v>#N/A</c:v>
                </c:pt>
                <c:pt idx="1669">
                  <c:v>0.04</c:v>
                </c:pt>
                <c:pt idx="1670">
                  <c:v>#N/A</c:v>
                </c:pt>
                <c:pt idx="1671">
                  <c:v>-0.03</c:v>
                </c:pt>
                <c:pt idx="1672">
                  <c:v>#N/A</c:v>
                </c:pt>
                <c:pt idx="1673">
                  <c:v>7.4999999999999997E-2</c:v>
                </c:pt>
                <c:pt idx="1674">
                  <c:v>#N/A</c:v>
                </c:pt>
                <c:pt idx="1675">
                  <c:v>#N/A</c:v>
                </c:pt>
                <c:pt idx="1676">
                  <c:v>-0.03</c:v>
                </c:pt>
                <c:pt idx="1677">
                  <c:v>-0.03</c:v>
                </c:pt>
                <c:pt idx="1678">
                  <c:v>-0.03</c:v>
                </c:pt>
                <c:pt idx="1679">
                  <c:v>-4.3333333333333335E-2</c:v>
                </c:pt>
                <c:pt idx="1680">
                  <c:v>-0.04</c:v>
                </c:pt>
                <c:pt idx="1681">
                  <c:v>#N/A</c:v>
                </c:pt>
                <c:pt idx="1682">
                  <c:v>#N/A</c:v>
                </c:pt>
                <c:pt idx="1683">
                  <c:v>-0.06</c:v>
                </c:pt>
                <c:pt idx="1684">
                  <c:v>-0.06</c:v>
                </c:pt>
                <c:pt idx="1685">
                  <c:v>#N/A</c:v>
                </c:pt>
                <c:pt idx="1686">
                  <c:v>0.03</c:v>
                </c:pt>
                <c:pt idx="1687">
                  <c:v>0.05</c:v>
                </c:pt>
                <c:pt idx="1688">
                  <c:v>#N/A</c:v>
                </c:pt>
                <c:pt idx="1689">
                  <c:v>#N/A</c:v>
                </c:pt>
                <c:pt idx="1690">
                  <c:v>0.10666666666666667</c:v>
                </c:pt>
                <c:pt idx="1691">
                  <c:v>0.125</c:v>
                </c:pt>
                <c:pt idx="1692">
                  <c:v>0.1</c:v>
                </c:pt>
                <c:pt idx="1693">
                  <c:v>#N/A</c:v>
                </c:pt>
                <c:pt idx="1694">
                  <c:v>0.125</c:v>
                </c:pt>
                <c:pt idx="1695">
                  <c:v>#N/A</c:v>
                </c:pt>
                <c:pt idx="1696">
                  <c:v>#N/A</c:v>
                </c:pt>
                <c:pt idx="1697">
                  <c:v>0.15</c:v>
                </c:pt>
                <c:pt idx="1698">
                  <c:v>0.125</c:v>
                </c:pt>
                <c:pt idx="1699">
                  <c:v>0.13333333333333333</c:v>
                </c:pt>
                <c:pt idx="1700">
                  <c:v>0.1</c:v>
                </c:pt>
                <c:pt idx="1701">
                  <c:v>0.125</c:v>
                </c:pt>
                <c:pt idx="1702">
                  <c:v>#N/A</c:v>
                </c:pt>
                <c:pt idx="1703">
                  <c:v>#N/A</c:v>
                </c:pt>
                <c:pt idx="1704">
                  <c:v>0.13833333333333334</c:v>
                </c:pt>
                <c:pt idx="1705">
                  <c:v>0.14250000000000002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0</c:v>
                </c:pt>
                <c:pt idx="1714">
                  <c:v>-2.5000000000000001E-3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0</c:v>
                </c:pt>
                <c:pt idx="1719">
                  <c:v>#N/A</c:v>
                </c:pt>
                <c:pt idx="1720">
                  <c:v>-5.9600000000000007E-2</c:v>
                </c:pt>
                <c:pt idx="1721">
                  <c:v>-0.05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-0.08</c:v>
                </c:pt>
                <c:pt idx="1726">
                  <c:v>-0.08</c:v>
                </c:pt>
                <c:pt idx="1727">
                  <c:v>-0.08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-0.16</c:v>
                </c:pt>
                <c:pt idx="1735">
                  <c:v>-0.16499999999999998</c:v>
                </c:pt>
                <c:pt idx="1736">
                  <c:v>-0.15</c:v>
                </c:pt>
                <c:pt idx="1737">
                  <c:v>#N/A</c:v>
                </c:pt>
                <c:pt idx="1738">
                  <c:v>#N/A</c:v>
                </c:pt>
                <c:pt idx="1739">
                  <c:v>-0.15</c:v>
                </c:pt>
                <c:pt idx="1740">
                  <c:v>-0.15</c:v>
                </c:pt>
                <c:pt idx="1741">
                  <c:v>-0.15</c:v>
                </c:pt>
                <c:pt idx="1742">
                  <c:v>-0.15</c:v>
                </c:pt>
                <c:pt idx="1743">
                  <c:v>-0.15</c:v>
                </c:pt>
                <c:pt idx="1744">
                  <c:v>#N/A</c:v>
                </c:pt>
                <c:pt idx="1745">
                  <c:v>#N/A</c:v>
                </c:pt>
                <c:pt idx="1746">
                  <c:v>-0.21000000000000002</c:v>
                </c:pt>
                <c:pt idx="1747">
                  <c:v>-0.2</c:v>
                </c:pt>
                <c:pt idx="1748">
                  <c:v>-0.22</c:v>
                </c:pt>
                <c:pt idx="1749">
                  <c:v>-0.25</c:v>
                </c:pt>
                <c:pt idx="1750">
                  <c:v>-0.2165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-0.2</c:v>
                </c:pt>
                <c:pt idx="1755">
                  <c:v>-0.08</c:v>
                </c:pt>
                <c:pt idx="1756">
                  <c:v>-0.09</c:v>
                </c:pt>
                <c:pt idx="1757">
                  <c:v>-0.12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-0.13999999999999999</c:v>
                </c:pt>
                <c:pt idx="1762">
                  <c:v>-0.15</c:v>
                </c:pt>
                <c:pt idx="1763">
                  <c:v>-0.35</c:v>
                </c:pt>
                <c:pt idx="1764">
                  <c:v>-0.31</c:v>
                </c:pt>
                <c:pt idx="1765">
                  <c:v>#N/A</c:v>
                </c:pt>
                <c:pt idx="1766">
                  <c:v>#N/A</c:v>
                </c:pt>
                <c:pt idx="1767">
                  <c:v>-0.35</c:v>
                </c:pt>
                <c:pt idx="1768">
                  <c:v>-0.3</c:v>
                </c:pt>
                <c:pt idx="1769">
                  <c:v>#N/A</c:v>
                </c:pt>
                <c:pt idx="1770">
                  <c:v>#N/A</c:v>
                </c:pt>
                <c:pt idx="1771">
                  <c:v>-0.3</c:v>
                </c:pt>
                <c:pt idx="1772">
                  <c:v>#N/A</c:v>
                </c:pt>
                <c:pt idx="1773">
                  <c:v>#N/A</c:v>
                </c:pt>
                <c:pt idx="1774">
                  <c:v>-0.16</c:v>
                </c:pt>
                <c:pt idx="1775">
                  <c:v>-2.2100000000000002E-2</c:v>
                </c:pt>
                <c:pt idx="1776">
                  <c:v>#N/A</c:v>
                </c:pt>
                <c:pt idx="1777">
                  <c:v>-0.03</c:v>
                </c:pt>
                <c:pt idx="1778">
                  <c:v>-0.03</c:v>
                </c:pt>
                <c:pt idx="1779">
                  <c:v>#N/A</c:v>
                </c:pt>
                <c:pt idx="1780">
                  <c:v>#N/A</c:v>
                </c:pt>
                <c:pt idx="1781">
                  <c:v>-0.11333333333333334</c:v>
                </c:pt>
                <c:pt idx="1782">
                  <c:v>-0.09</c:v>
                </c:pt>
                <c:pt idx="1783">
                  <c:v>0.11</c:v>
                </c:pt>
                <c:pt idx="1784">
                  <c:v>0.13</c:v>
                </c:pt>
                <c:pt idx="1785">
                  <c:v>-0.09</c:v>
                </c:pt>
                <c:pt idx="1786">
                  <c:v>#N/A</c:v>
                </c:pt>
                <c:pt idx="1787">
                  <c:v>#N/A</c:v>
                </c:pt>
                <c:pt idx="1788">
                  <c:v>0.15</c:v>
                </c:pt>
                <c:pt idx="1789">
                  <c:v>0.15</c:v>
                </c:pt>
                <c:pt idx="1790">
                  <c:v>0.17499999999999999</c:v>
                </c:pt>
                <c:pt idx="1791">
                  <c:v>0.17499999999999999</c:v>
                </c:pt>
                <c:pt idx="1792">
                  <c:v>0.18</c:v>
                </c:pt>
                <c:pt idx="1793">
                  <c:v>#N/A</c:v>
                </c:pt>
                <c:pt idx="1794">
                  <c:v>#N/A</c:v>
                </c:pt>
                <c:pt idx="1795">
                  <c:v>0.17333333333333334</c:v>
                </c:pt>
                <c:pt idx="1796">
                  <c:v>0.16999999999999998</c:v>
                </c:pt>
                <c:pt idx="1797">
                  <c:v>0.18</c:v>
                </c:pt>
                <c:pt idx="1798">
                  <c:v>0.18</c:v>
                </c:pt>
                <c:pt idx="1799">
                  <c:v>0.18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0.18</c:v>
                </c:pt>
                <c:pt idx="1804">
                  <c:v>0.18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0.245</c:v>
                </c:pt>
                <c:pt idx="1811">
                  <c:v>0.20000000000000004</c:v>
                </c:pt>
                <c:pt idx="1812">
                  <c:v>0.2</c:v>
                </c:pt>
                <c:pt idx="1813">
                  <c:v>0.23</c:v>
                </c:pt>
                <c:pt idx="1814">
                  <c:v>#N/A</c:v>
                </c:pt>
                <c:pt idx="1815">
                  <c:v>#N/A</c:v>
                </c:pt>
                <c:pt idx="1816">
                  <c:v>0.23</c:v>
                </c:pt>
                <c:pt idx="1817">
                  <c:v>0.23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0.23</c:v>
                </c:pt>
                <c:pt idx="1824">
                  <c:v>0.22333333333333336</c:v>
                </c:pt>
                <c:pt idx="1825">
                  <c:v>0.22</c:v>
                </c:pt>
                <c:pt idx="1826">
                  <c:v>0.25499999999999995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0.28333333333333338</c:v>
                </c:pt>
                <c:pt idx="1831">
                  <c:v>0.35</c:v>
                </c:pt>
                <c:pt idx="1832">
                  <c:v>0.4</c:v>
                </c:pt>
                <c:pt idx="1833">
                  <c:v>0.4</c:v>
                </c:pt>
                <c:pt idx="1834">
                  <c:v>0.48</c:v>
                </c:pt>
                <c:pt idx="1835">
                  <c:v>#N/A</c:v>
                </c:pt>
                <c:pt idx="1836">
                  <c:v>#N/A</c:v>
                </c:pt>
                <c:pt idx="1837">
                  <c:v>0.5</c:v>
                </c:pt>
                <c:pt idx="1838">
                  <c:v>0.55000000000000004</c:v>
                </c:pt>
                <c:pt idx="1839">
                  <c:v>0.57999999999999996</c:v>
                </c:pt>
                <c:pt idx="1840">
                  <c:v>0.62</c:v>
                </c:pt>
                <c:pt idx="1841">
                  <c:v>0.63</c:v>
                </c:pt>
                <c:pt idx="1842">
                  <c:v>#N/A</c:v>
                </c:pt>
                <c:pt idx="1843">
                  <c:v>#N/A</c:v>
                </c:pt>
                <c:pt idx="1844">
                  <c:v>0.66</c:v>
                </c:pt>
                <c:pt idx="1845">
                  <c:v>0.75</c:v>
                </c:pt>
                <c:pt idx="1846">
                  <c:v>0.75666666666666671</c:v>
                </c:pt>
                <c:pt idx="1847">
                  <c:v>0.75</c:v>
                </c:pt>
                <c:pt idx="1848">
                  <c:v>0.75</c:v>
                </c:pt>
                <c:pt idx="1849">
                  <c:v>#N/A</c:v>
                </c:pt>
                <c:pt idx="1850">
                  <c:v>#N/A</c:v>
                </c:pt>
                <c:pt idx="1851">
                  <c:v>0.76</c:v>
                </c:pt>
                <c:pt idx="1852">
                  <c:v>0.73</c:v>
                </c:pt>
                <c:pt idx="1853">
                  <c:v>#N/A</c:v>
                </c:pt>
                <c:pt idx="1854">
                  <c:v>#N/A</c:v>
                </c:pt>
                <c:pt idx="1855">
                  <c:v>0.70000000000000007</c:v>
                </c:pt>
                <c:pt idx="1856">
                  <c:v>#N/A</c:v>
                </c:pt>
                <c:pt idx="1857">
                  <c:v>#N/A</c:v>
                </c:pt>
                <c:pt idx="1858">
                  <c:v>0.71</c:v>
                </c:pt>
                <c:pt idx="1859">
                  <c:v>0.74</c:v>
                </c:pt>
                <c:pt idx="1860">
                  <c:v>0.73</c:v>
                </c:pt>
                <c:pt idx="1861">
                  <c:v>#N/A</c:v>
                </c:pt>
                <c:pt idx="1862">
                  <c:v>0.75</c:v>
                </c:pt>
                <c:pt idx="1863">
                  <c:v>#N/A</c:v>
                </c:pt>
                <c:pt idx="1864">
                  <c:v>#N/A</c:v>
                </c:pt>
                <c:pt idx="1865">
                  <c:v>0.75</c:v>
                </c:pt>
                <c:pt idx="1866">
                  <c:v>0.75</c:v>
                </c:pt>
                <c:pt idx="1867">
                  <c:v>0.76666666666666661</c:v>
                </c:pt>
                <c:pt idx="1868">
                  <c:v>0.75</c:v>
                </c:pt>
                <c:pt idx="1869">
                  <c:v>0.8</c:v>
                </c:pt>
                <c:pt idx="1870">
                  <c:v>#N/A</c:v>
                </c:pt>
                <c:pt idx="1871">
                  <c:v>#N/A</c:v>
                </c:pt>
                <c:pt idx="1872">
                  <c:v>0.8</c:v>
                </c:pt>
                <c:pt idx="1873">
                  <c:v>0.96</c:v>
                </c:pt>
                <c:pt idx="1874">
                  <c:v>1.01</c:v>
                </c:pt>
                <c:pt idx="1875">
                  <c:v>1</c:v>
                </c:pt>
                <c:pt idx="1876">
                  <c:v>1.01</c:v>
                </c:pt>
                <c:pt idx="1877">
                  <c:v>#N/A</c:v>
                </c:pt>
                <c:pt idx="1878">
                  <c:v>#N/A</c:v>
                </c:pt>
                <c:pt idx="1879">
                  <c:v>1.01</c:v>
                </c:pt>
                <c:pt idx="1880">
                  <c:v>1.03</c:v>
                </c:pt>
                <c:pt idx="1881">
                  <c:v>1.0550000000000002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1.1200000000000001</c:v>
                </c:pt>
                <c:pt idx="1887">
                  <c:v>1.1499999999999999</c:v>
                </c:pt>
                <c:pt idx="1888">
                  <c:v>1.1499999999999999</c:v>
                </c:pt>
                <c:pt idx="1889">
                  <c:v>1.1499999999999999</c:v>
                </c:pt>
                <c:pt idx="1890">
                  <c:v>1.18</c:v>
                </c:pt>
                <c:pt idx="1891">
                  <c:v>#N/A</c:v>
                </c:pt>
                <c:pt idx="1892">
                  <c:v>#N/A</c:v>
                </c:pt>
                <c:pt idx="1893">
                  <c:v>1.2466666666666668</c:v>
                </c:pt>
                <c:pt idx="1894">
                  <c:v>1.3</c:v>
                </c:pt>
                <c:pt idx="1895">
                  <c:v>1.2933333333333332</c:v>
                </c:pt>
                <c:pt idx="1896">
                  <c:v>1.3</c:v>
                </c:pt>
                <c:pt idx="1897">
                  <c:v>1.3</c:v>
                </c:pt>
                <c:pt idx="1898">
                  <c:v>#N/A</c:v>
                </c:pt>
                <c:pt idx="1899">
                  <c:v>#N/A</c:v>
                </c:pt>
                <c:pt idx="1900">
                  <c:v>1.28</c:v>
                </c:pt>
                <c:pt idx="1901">
                  <c:v>1.3800000000000001</c:v>
                </c:pt>
                <c:pt idx="1902">
                  <c:v>1.41</c:v>
                </c:pt>
                <c:pt idx="1903">
                  <c:v>1.42</c:v>
                </c:pt>
                <c:pt idx="1904">
                  <c:v>1.42</c:v>
                </c:pt>
                <c:pt idx="1905">
                  <c:v>#N/A</c:v>
                </c:pt>
                <c:pt idx="1906">
                  <c:v>#N/A</c:v>
                </c:pt>
                <c:pt idx="1907">
                  <c:v>1.43</c:v>
                </c:pt>
                <c:pt idx="1908">
                  <c:v>#N/A</c:v>
                </c:pt>
                <c:pt idx="1909">
                  <c:v>#N/A</c:v>
                </c:pt>
                <c:pt idx="1910">
                  <c:v>1.4</c:v>
                </c:pt>
                <c:pt idx="1911">
                  <c:v>1.395</c:v>
                </c:pt>
                <c:pt idx="1912">
                  <c:v>#N/A</c:v>
                </c:pt>
                <c:pt idx="1913">
                  <c:v>#N/A</c:v>
                </c:pt>
                <c:pt idx="1914">
                  <c:v>1.395</c:v>
                </c:pt>
                <c:pt idx="1915">
                  <c:v>1.39</c:v>
                </c:pt>
                <c:pt idx="1916">
                  <c:v>1.3999999999999997</c:v>
                </c:pt>
                <c:pt idx="1917">
                  <c:v>#N/A</c:v>
                </c:pt>
                <c:pt idx="1918">
                  <c:v>1.38</c:v>
                </c:pt>
                <c:pt idx="1919">
                  <c:v>#N/A</c:v>
                </c:pt>
                <c:pt idx="1920">
                  <c:v>#N/A</c:v>
                </c:pt>
                <c:pt idx="1921">
                  <c:v>1.4</c:v>
                </c:pt>
                <c:pt idx="1922">
                  <c:v>1.39</c:v>
                </c:pt>
                <c:pt idx="1923">
                  <c:v>1.3774999999999999</c:v>
                </c:pt>
                <c:pt idx="1924">
                  <c:v>1.3774999999999999</c:v>
                </c:pt>
                <c:pt idx="1925">
                  <c:v>1.375</c:v>
                </c:pt>
                <c:pt idx="1926">
                  <c:v>#N/A</c:v>
                </c:pt>
                <c:pt idx="1927">
                  <c:v>#N/A</c:v>
                </c:pt>
                <c:pt idx="1928">
                  <c:v>1.39</c:v>
                </c:pt>
                <c:pt idx="1929">
                  <c:v>1.38</c:v>
                </c:pt>
                <c:pt idx="1930">
                  <c:v>1.35</c:v>
                </c:pt>
                <c:pt idx="1931">
                  <c:v>#N/A</c:v>
                </c:pt>
                <c:pt idx="1932">
                  <c:v>1.35</c:v>
                </c:pt>
                <c:pt idx="1933">
                  <c:v>#N/A</c:v>
                </c:pt>
                <c:pt idx="1934">
                  <c:v>#N/A</c:v>
                </c:pt>
                <c:pt idx="1935">
                  <c:v>1.4033333333333333</c:v>
                </c:pt>
                <c:pt idx="1936">
                  <c:v>1.4</c:v>
                </c:pt>
                <c:pt idx="1937">
                  <c:v>1.39</c:v>
                </c:pt>
                <c:pt idx="1938">
                  <c:v>1.38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1.395</c:v>
                </c:pt>
                <c:pt idx="1943">
                  <c:v>1.38</c:v>
                </c:pt>
                <c:pt idx="1944">
                  <c:v>1.39</c:v>
                </c:pt>
                <c:pt idx="1945">
                  <c:v>1.44</c:v>
                </c:pt>
                <c:pt idx="1946">
                  <c:v>1.43</c:v>
                </c:pt>
                <c:pt idx="1947">
                  <c:v>#N/A</c:v>
                </c:pt>
                <c:pt idx="1948">
                  <c:v>#N/A</c:v>
                </c:pt>
                <c:pt idx="1949">
                  <c:v>1.52</c:v>
                </c:pt>
                <c:pt idx="1950">
                  <c:v>1.615</c:v>
                </c:pt>
                <c:pt idx="1951">
                  <c:v>1.8</c:v>
                </c:pt>
                <c:pt idx="1952">
                  <c:v>1.81</c:v>
                </c:pt>
                <c:pt idx="1953">
                  <c:v>1.7150000000000001</c:v>
                </c:pt>
                <c:pt idx="1954">
                  <c:v>#N/A</c:v>
                </c:pt>
                <c:pt idx="1955">
                  <c:v>#N/A</c:v>
                </c:pt>
                <c:pt idx="1956">
                  <c:v>1.9033333333333333</c:v>
                </c:pt>
                <c:pt idx="1957">
                  <c:v>1.97</c:v>
                </c:pt>
                <c:pt idx="1958">
                  <c:v>2.0750000000000002</c:v>
                </c:pt>
                <c:pt idx="1959">
                  <c:v>2.1624999999999996</c:v>
                </c:pt>
                <c:pt idx="1960">
                  <c:v>2.1749999999999998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1.9750000000000001</c:v>
                </c:pt>
                <c:pt idx="1965">
                  <c:v>1.98</c:v>
                </c:pt>
                <c:pt idx="1966">
                  <c:v>1.915</c:v>
                </c:pt>
                <c:pt idx="1967">
                  <c:v>1.9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1.92</c:v>
                </c:pt>
                <c:pt idx="1972">
                  <c:v>1.94</c:v>
                </c:pt>
                <c:pt idx="1973">
                  <c:v>1.88</c:v>
                </c:pt>
                <c:pt idx="1974">
                  <c:v>1.89</c:v>
                </c:pt>
                <c:pt idx="1975">
                  <c:v>#N/A</c:v>
                </c:pt>
                <c:pt idx="1976">
                  <c:v>#N/A</c:v>
                </c:pt>
                <c:pt idx="1977">
                  <c:v>1.8999999999999997</c:v>
                </c:pt>
                <c:pt idx="1978">
                  <c:v>1.9575</c:v>
                </c:pt>
                <c:pt idx="1979">
                  <c:v>1.97</c:v>
                </c:pt>
                <c:pt idx="1980">
                  <c:v>1.95</c:v>
                </c:pt>
                <c:pt idx="1981">
                  <c:v>1.95</c:v>
                </c:pt>
                <c:pt idx="1982">
                  <c:v>#N/A</c:v>
                </c:pt>
                <c:pt idx="1983">
                  <c:v>#N/A</c:v>
                </c:pt>
                <c:pt idx="1984">
                  <c:v>1.9750000000000001</c:v>
                </c:pt>
                <c:pt idx="1985">
                  <c:v>1.9624999999999999</c:v>
                </c:pt>
                <c:pt idx="1986">
                  <c:v>#N/A</c:v>
                </c:pt>
                <c:pt idx="1987">
                  <c:v>1.9849999999999999</c:v>
                </c:pt>
                <c:pt idx="1988">
                  <c:v>2.02</c:v>
                </c:pt>
                <c:pt idx="1989">
                  <c:v>#N/A</c:v>
                </c:pt>
                <c:pt idx="1990">
                  <c:v>#N/A</c:v>
                </c:pt>
                <c:pt idx="1991">
                  <c:v>2.0299999999999998</c:v>
                </c:pt>
                <c:pt idx="1992">
                  <c:v>1.94</c:v>
                </c:pt>
                <c:pt idx="1993">
                  <c:v>1.9333333333333333</c:v>
                </c:pt>
                <c:pt idx="1994">
                  <c:v>1.95</c:v>
                </c:pt>
                <c:pt idx="1995">
                  <c:v>1.93</c:v>
                </c:pt>
                <c:pt idx="1996">
                  <c:v>#N/A</c:v>
                </c:pt>
                <c:pt idx="1997">
                  <c:v>#N/A</c:v>
                </c:pt>
                <c:pt idx="1998">
                  <c:v>1.9075</c:v>
                </c:pt>
                <c:pt idx="1999">
                  <c:v>1.915</c:v>
                </c:pt>
                <c:pt idx="2000">
                  <c:v>#N/A</c:v>
                </c:pt>
                <c:pt idx="2001">
                  <c:v>#N/A</c:v>
                </c:pt>
                <c:pt idx="2002">
                  <c:v>1.9</c:v>
                </c:pt>
                <c:pt idx="2003">
                  <c:v>#N/A</c:v>
                </c:pt>
                <c:pt idx="2004">
                  <c:v>#N/A</c:v>
                </c:pt>
                <c:pt idx="2005">
                  <c:v>1.86</c:v>
                </c:pt>
                <c:pt idx="2006">
                  <c:v>1.85</c:v>
                </c:pt>
                <c:pt idx="2007">
                  <c:v>1.8450000000000002</c:v>
                </c:pt>
                <c:pt idx="2008">
                  <c:v>1.8583333333333332</c:v>
                </c:pt>
                <c:pt idx="2009">
                  <c:v>1.825</c:v>
                </c:pt>
                <c:pt idx="2010">
                  <c:v>#N/A</c:v>
                </c:pt>
                <c:pt idx="2011">
                  <c:v>#N/A</c:v>
                </c:pt>
                <c:pt idx="2012">
                  <c:v>1.84375</c:v>
                </c:pt>
                <c:pt idx="2013">
                  <c:v>1.845</c:v>
                </c:pt>
                <c:pt idx="2014">
                  <c:v>1.8487499999999999</c:v>
                </c:pt>
                <c:pt idx="2015">
                  <c:v>1.8474999999999999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1.8166666666666667</c:v>
                </c:pt>
                <c:pt idx="2020">
                  <c:v>1.8</c:v>
                </c:pt>
                <c:pt idx="2021">
                  <c:v>1.87</c:v>
                </c:pt>
                <c:pt idx="2022">
                  <c:v>1.85</c:v>
                </c:pt>
                <c:pt idx="2023">
                  <c:v>1.85</c:v>
                </c:pt>
                <c:pt idx="2024">
                  <c:v>#N/A</c:v>
                </c:pt>
                <c:pt idx="2025">
                  <c:v>#N/A</c:v>
                </c:pt>
                <c:pt idx="2026">
                  <c:v>1.56</c:v>
                </c:pt>
                <c:pt idx="2027">
                  <c:v>1.8</c:v>
                </c:pt>
                <c:pt idx="2028">
                  <c:v>1.78</c:v>
                </c:pt>
                <c:pt idx="2029">
                  <c:v>1.5350000000000001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1.5350000000000001</c:v>
                </c:pt>
                <c:pt idx="2034">
                  <c:v>1.77</c:v>
                </c:pt>
                <c:pt idx="2035">
                  <c:v>1.8</c:v>
                </c:pt>
                <c:pt idx="2036">
                  <c:v>#N/A</c:v>
                </c:pt>
                <c:pt idx="2037">
                  <c:v>1.7833333333333332</c:v>
                </c:pt>
                <c:pt idx="2038">
                  <c:v>#N/A</c:v>
                </c:pt>
                <c:pt idx="2039">
                  <c:v>#N/A</c:v>
                </c:pt>
                <c:pt idx="2040">
                  <c:v>1.8</c:v>
                </c:pt>
                <c:pt idx="2041">
                  <c:v>1.75</c:v>
                </c:pt>
                <c:pt idx="2042">
                  <c:v>1.7450000000000001</c:v>
                </c:pt>
                <c:pt idx="2043">
                  <c:v>1.74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1.75</c:v>
                </c:pt>
                <c:pt idx="2049">
                  <c:v>1.74</c:v>
                </c:pt>
                <c:pt idx="2050">
                  <c:v>#N/A</c:v>
                </c:pt>
                <c:pt idx="2051">
                  <c:v>1.75</c:v>
                </c:pt>
                <c:pt idx="2052">
                  <c:v>#N/A</c:v>
                </c:pt>
                <c:pt idx="2053">
                  <c:v>#N/A</c:v>
                </c:pt>
                <c:pt idx="2054">
                  <c:v>1.8050000000000002</c:v>
                </c:pt>
                <c:pt idx="2055">
                  <c:v>1.79</c:v>
                </c:pt>
                <c:pt idx="2056">
                  <c:v>1.78</c:v>
                </c:pt>
                <c:pt idx="2057">
                  <c:v>1.79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1.77</c:v>
                </c:pt>
                <c:pt idx="2062">
                  <c:v>1.77</c:v>
                </c:pt>
                <c:pt idx="2063">
                  <c:v>1.77</c:v>
                </c:pt>
                <c:pt idx="2064">
                  <c:v>1.77</c:v>
                </c:pt>
                <c:pt idx="2065">
                  <c:v>1.77</c:v>
                </c:pt>
                <c:pt idx="2066">
                  <c:v>#N/A</c:v>
                </c:pt>
                <c:pt idx="2067">
                  <c:v>#N/A</c:v>
                </c:pt>
                <c:pt idx="2068">
                  <c:v>1.83</c:v>
                </c:pt>
                <c:pt idx="2069">
                  <c:v>1.9125000000000001</c:v>
                </c:pt>
                <c:pt idx="2070">
                  <c:v>1.8374999999999999</c:v>
                </c:pt>
                <c:pt idx="2071">
                  <c:v>1.93</c:v>
                </c:pt>
                <c:pt idx="2072">
                  <c:v>1.96</c:v>
                </c:pt>
                <c:pt idx="2073">
                  <c:v>#N/A</c:v>
                </c:pt>
                <c:pt idx="2074">
                  <c:v>#N/A</c:v>
                </c:pt>
                <c:pt idx="2075">
                  <c:v>1.96</c:v>
                </c:pt>
                <c:pt idx="2076">
                  <c:v>#N/A</c:v>
                </c:pt>
                <c:pt idx="2077">
                  <c:v>#N/A</c:v>
                </c:pt>
                <c:pt idx="2078">
                  <c:v>1.97</c:v>
                </c:pt>
                <c:pt idx="2079">
                  <c:v>1.98</c:v>
                </c:pt>
                <c:pt idx="2080">
                  <c:v>#N/A</c:v>
                </c:pt>
                <c:pt idx="2081">
                  <c:v>#N/A</c:v>
                </c:pt>
                <c:pt idx="2082">
                  <c:v>2.0499999999999998</c:v>
                </c:pt>
                <c:pt idx="2083">
                  <c:v>2.0549999999999997</c:v>
                </c:pt>
                <c:pt idx="2084">
                  <c:v>2.08</c:v>
                </c:pt>
                <c:pt idx="2085">
                  <c:v>#N/A</c:v>
                </c:pt>
                <c:pt idx="2086">
                  <c:v>2.0499999999999998</c:v>
                </c:pt>
                <c:pt idx="2087">
                  <c:v>#N/A</c:v>
                </c:pt>
                <c:pt idx="2088">
                  <c:v>#N/A</c:v>
                </c:pt>
                <c:pt idx="2089">
                  <c:v>2.08</c:v>
                </c:pt>
                <c:pt idx="2090">
                  <c:v>#N/A</c:v>
                </c:pt>
                <c:pt idx="2091">
                  <c:v>2.08</c:v>
                </c:pt>
                <c:pt idx="2092">
                  <c:v>2.11</c:v>
                </c:pt>
                <c:pt idx="2093">
                  <c:v>2.17</c:v>
                </c:pt>
                <c:pt idx="2094">
                  <c:v>#N/A</c:v>
                </c:pt>
                <c:pt idx="2095">
                  <c:v>#N/A</c:v>
                </c:pt>
                <c:pt idx="2096">
                  <c:v>2.125</c:v>
                </c:pt>
                <c:pt idx="2097">
                  <c:v>#N/A</c:v>
                </c:pt>
                <c:pt idx="2098">
                  <c:v>#N/A</c:v>
                </c:pt>
                <c:pt idx="2099">
                  <c:v>2.2566666666666664</c:v>
                </c:pt>
                <c:pt idx="2100">
                  <c:v>2.2949999999999999</c:v>
                </c:pt>
                <c:pt idx="2101">
                  <c:v>#N/A</c:v>
                </c:pt>
                <c:pt idx="2102">
                  <c:v>#N/A</c:v>
                </c:pt>
                <c:pt idx="2103">
                  <c:v>2.2974999999999999</c:v>
                </c:pt>
                <c:pt idx="2104">
                  <c:v>2.3199999999999998</c:v>
                </c:pt>
                <c:pt idx="2105">
                  <c:v>2.395</c:v>
                </c:pt>
                <c:pt idx="2106">
                  <c:v>2.4249999999999998</c:v>
                </c:pt>
                <c:pt idx="2107">
                  <c:v>2.4249999999999998</c:v>
                </c:pt>
                <c:pt idx="2108">
                  <c:v>#N/A</c:v>
                </c:pt>
                <c:pt idx="2109">
                  <c:v>#N/A</c:v>
                </c:pt>
                <c:pt idx="2110">
                  <c:v>2.5</c:v>
                </c:pt>
                <c:pt idx="2111">
                  <c:v>2.5</c:v>
                </c:pt>
                <c:pt idx="2112">
                  <c:v>2.6150000000000002</c:v>
                </c:pt>
                <c:pt idx="2113">
                  <c:v>2.63</c:v>
                </c:pt>
                <c:pt idx="2114">
                  <c:v>2.63</c:v>
                </c:pt>
                <c:pt idx="2115">
                  <c:v>#N/A</c:v>
                </c:pt>
                <c:pt idx="2116">
                  <c:v>#N/A</c:v>
                </c:pt>
                <c:pt idx="2117">
                  <c:v>2.63</c:v>
                </c:pt>
                <c:pt idx="2118">
                  <c:v>2.63</c:v>
                </c:pt>
                <c:pt idx="2119">
                  <c:v>2.61</c:v>
                </c:pt>
                <c:pt idx="2120">
                  <c:v>2.6399999999999997</c:v>
                </c:pt>
                <c:pt idx="2121">
                  <c:v>2.63</c:v>
                </c:pt>
                <c:pt idx="2122">
                  <c:v>#N/A</c:v>
                </c:pt>
                <c:pt idx="2123">
                  <c:v>#N/A</c:v>
                </c:pt>
                <c:pt idx="2124">
                  <c:v>2.65</c:v>
                </c:pt>
                <c:pt idx="2125">
                  <c:v>2.6900000000000004</c:v>
                </c:pt>
                <c:pt idx="2126">
                  <c:v>2.7</c:v>
                </c:pt>
                <c:pt idx="2127">
                  <c:v>2.62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2.62</c:v>
                </c:pt>
                <c:pt idx="2132">
                  <c:v>2.6100000000000003</c:v>
                </c:pt>
                <c:pt idx="2133">
                  <c:v>2.57</c:v>
                </c:pt>
                <c:pt idx="2134">
                  <c:v>2.5499999999999998</c:v>
                </c:pt>
                <c:pt idx="2135">
                  <c:v>2.57</c:v>
                </c:pt>
                <c:pt idx="2136">
                  <c:v>#N/A</c:v>
                </c:pt>
                <c:pt idx="2137">
                  <c:v>#N/A</c:v>
                </c:pt>
                <c:pt idx="2138">
                  <c:v>2.5499999999999998</c:v>
                </c:pt>
                <c:pt idx="2139">
                  <c:v>2.5499999999999998</c:v>
                </c:pt>
                <c:pt idx="2140">
                  <c:v>2.65</c:v>
                </c:pt>
                <c:pt idx="2141">
                  <c:v>2.6924999999999999</c:v>
                </c:pt>
                <c:pt idx="2142">
                  <c:v>2.7149999999999999</c:v>
                </c:pt>
                <c:pt idx="2143">
                  <c:v>#N/A</c:v>
                </c:pt>
                <c:pt idx="2144">
                  <c:v>#N/A</c:v>
                </c:pt>
                <c:pt idx="2145">
                  <c:v>2.6574999999999998</c:v>
                </c:pt>
                <c:pt idx="2146">
                  <c:v>2.5724999999999998</c:v>
                </c:pt>
                <c:pt idx="2147">
                  <c:v>2.5724999999999998</c:v>
                </c:pt>
                <c:pt idx="2148">
                  <c:v>2.5499999999999998</c:v>
                </c:pt>
                <c:pt idx="2149">
                  <c:v>2.5499999999999998</c:v>
                </c:pt>
                <c:pt idx="2150">
                  <c:v>#N/A</c:v>
                </c:pt>
                <c:pt idx="2151">
                  <c:v>#N/A</c:v>
                </c:pt>
                <c:pt idx="2152">
                  <c:v>2.5499999999999998</c:v>
                </c:pt>
                <c:pt idx="2153">
                  <c:v>2.5149999999999997</c:v>
                </c:pt>
                <c:pt idx="2154">
                  <c:v>2.5099999999999998</c:v>
                </c:pt>
                <c:pt idx="2155">
                  <c:v>2.6</c:v>
                </c:pt>
                <c:pt idx="2156">
                  <c:v>2.5</c:v>
                </c:pt>
                <c:pt idx="2157">
                  <c:v>#N/A</c:v>
                </c:pt>
                <c:pt idx="2158">
                  <c:v>#N/A</c:v>
                </c:pt>
                <c:pt idx="2159">
                  <c:v>2.5</c:v>
                </c:pt>
                <c:pt idx="2160">
                  <c:v>2.42</c:v>
                </c:pt>
                <c:pt idx="2161">
                  <c:v>2.4500000000000002</c:v>
                </c:pt>
                <c:pt idx="2162">
                  <c:v>#N/A</c:v>
                </c:pt>
                <c:pt idx="2163">
                  <c:v>2.4249999999999998</c:v>
                </c:pt>
                <c:pt idx="2164">
                  <c:v>#N/A</c:v>
                </c:pt>
                <c:pt idx="2165">
                  <c:v>#N/A</c:v>
                </c:pt>
                <c:pt idx="2166">
                  <c:v>2.41</c:v>
                </c:pt>
                <c:pt idx="2167">
                  <c:v>2.42</c:v>
                </c:pt>
                <c:pt idx="2168">
                  <c:v>2.4050000000000002</c:v>
                </c:pt>
                <c:pt idx="2169">
                  <c:v>2.4300000000000002</c:v>
                </c:pt>
                <c:pt idx="2170">
                  <c:v>2.4300000000000002</c:v>
                </c:pt>
                <c:pt idx="2171">
                  <c:v>#N/A</c:v>
                </c:pt>
                <c:pt idx="2172">
                  <c:v>#N/A</c:v>
                </c:pt>
                <c:pt idx="2173">
                  <c:v>2.4300000000000002</c:v>
                </c:pt>
                <c:pt idx="2174">
                  <c:v>2.4300000000000002</c:v>
                </c:pt>
                <c:pt idx="2175">
                  <c:v>2.4400000000000004</c:v>
                </c:pt>
                <c:pt idx="2176">
                  <c:v>2.3250000000000002</c:v>
                </c:pt>
                <c:pt idx="2177">
                  <c:v>2.3250000000000002</c:v>
                </c:pt>
                <c:pt idx="2178">
                  <c:v>#N/A</c:v>
                </c:pt>
                <c:pt idx="2179">
                  <c:v>#N/A</c:v>
                </c:pt>
                <c:pt idx="2180">
                  <c:v>2.2749999999999999</c:v>
                </c:pt>
                <c:pt idx="2181">
                  <c:v>2.2749999999999999</c:v>
                </c:pt>
                <c:pt idx="2182">
                  <c:v>#N/A</c:v>
                </c:pt>
                <c:pt idx="2183">
                  <c:v>2.2749999999999999</c:v>
                </c:pt>
                <c:pt idx="2184">
                  <c:v>2.27</c:v>
                </c:pt>
                <c:pt idx="2185">
                  <c:v>#N/A</c:v>
                </c:pt>
                <c:pt idx="2186">
                  <c:v>#N/A</c:v>
                </c:pt>
                <c:pt idx="2187">
                  <c:v>2.2749999999999999</c:v>
                </c:pt>
                <c:pt idx="2188">
                  <c:v>2.2799999999999998</c:v>
                </c:pt>
                <c:pt idx="2189">
                  <c:v>2.2799999999999998</c:v>
                </c:pt>
                <c:pt idx="2190">
                  <c:v>2.37</c:v>
                </c:pt>
                <c:pt idx="2191">
                  <c:v>2.39</c:v>
                </c:pt>
                <c:pt idx="2192">
                  <c:v>#N/A</c:v>
                </c:pt>
                <c:pt idx="2193">
                  <c:v>#N/A</c:v>
                </c:pt>
                <c:pt idx="2194">
                  <c:v>2.4033333333333338</c:v>
                </c:pt>
                <c:pt idx="2195">
                  <c:v>2.35</c:v>
                </c:pt>
                <c:pt idx="2196">
                  <c:v>2.46</c:v>
                </c:pt>
                <c:pt idx="2197">
                  <c:v>2.5599999999999996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2.57</c:v>
                </c:pt>
                <c:pt idx="2202">
                  <c:v>#N/A</c:v>
                </c:pt>
                <c:pt idx="2203">
                  <c:v>2.6399999999999997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2.6950000000000003</c:v>
                </c:pt>
                <c:pt idx="2209">
                  <c:v>2.6950000000000003</c:v>
                </c:pt>
                <c:pt idx="2210">
                  <c:v>#N/A</c:v>
                </c:pt>
                <c:pt idx="2211">
                  <c:v>#N/A</c:v>
                </c:pt>
                <c:pt idx="2212">
                  <c:v>2.7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2.585</c:v>
                </c:pt>
                <c:pt idx="2217">
                  <c:v>2.605</c:v>
                </c:pt>
                <c:pt idx="2218">
                  <c:v>2.6</c:v>
                </c:pt>
                <c:pt idx="2219">
                  <c:v>2.6</c:v>
                </c:pt>
                <c:pt idx="2220">
                  <c:v>#N/A</c:v>
                </c:pt>
                <c:pt idx="2221">
                  <c:v>#N/A</c:v>
                </c:pt>
                <c:pt idx="2222">
                  <c:v>2.6</c:v>
                </c:pt>
                <c:pt idx="2223">
                  <c:v>2.585</c:v>
                </c:pt>
                <c:pt idx="2224">
                  <c:v>2.5649999999999999</c:v>
                </c:pt>
                <c:pt idx="2225">
                  <c:v>2.5299999999999998</c:v>
                </c:pt>
                <c:pt idx="2226">
                  <c:v>2.5299999999999998</c:v>
                </c:pt>
                <c:pt idx="2227">
                  <c:v>#N/A</c:v>
                </c:pt>
                <c:pt idx="2228">
                  <c:v>#N/A</c:v>
                </c:pt>
                <c:pt idx="2229">
                  <c:v>2.5</c:v>
                </c:pt>
                <c:pt idx="2230">
                  <c:v>2.5</c:v>
                </c:pt>
                <c:pt idx="2231">
                  <c:v>2.5</c:v>
                </c:pt>
                <c:pt idx="2232">
                  <c:v>2.57</c:v>
                </c:pt>
                <c:pt idx="2233">
                  <c:v>2.6</c:v>
                </c:pt>
                <c:pt idx="2234">
                  <c:v>#N/A</c:v>
                </c:pt>
                <c:pt idx="2235">
                  <c:v>#N/A</c:v>
                </c:pt>
                <c:pt idx="2236">
                  <c:v>2.6</c:v>
                </c:pt>
                <c:pt idx="2237">
                  <c:v>2.645</c:v>
                </c:pt>
                <c:pt idx="2238">
                  <c:v>2.68</c:v>
                </c:pt>
                <c:pt idx="2239">
                  <c:v>2.665</c:v>
                </c:pt>
                <c:pt idx="2240">
                  <c:v>2.65</c:v>
                </c:pt>
                <c:pt idx="2241">
                  <c:v>#N/A</c:v>
                </c:pt>
                <c:pt idx="2242">
                  <c:v>#N/A</c:v>
                </c:pt>
                <c:pt idx="2243">
                  <c:v>2.65</c:v>
                </c:pt>
                <c:pt idx="2244">
                  <c:v>2.6349999999999998</c:v>
                </c:pt>
                <c:pt idx="2245">
                  <c:v>2.6550000000000002</c:v>
                </c:pt>
                <c:pt idx="2246">
                  <c:v>2.7949999999999999</c:v>
                </c:pt>
                <c:pt idx="2247">
                  <c:v>2.7949999999999999</c:v>
                </c:pt>
                <c:pt idx="2248">
                  <c:v>#N/A</c:v>
                </c:pt>
                <c:pt idx="2249">
                  <c:v>#N/A</c:v>
                </c:pt>
                <c:pt idx="2250">
                  <c:v>2.8</c:v>
                </c:pt>
                <c:pt idx="2251">
                  <c:v>2.9</c:v>
                </c:pt>
                <c:pt idx="2252">
                  <c:v>2.95</c:v>
                </c:pt>
                <c:pt idx="2253">
                  <c:v>3.125</c:v>
                </c:pt>
                <c:pt idx="2254">
                  <c:v>3.1500000000000004</c:v>
                </c:pt>
                <c:pt idx="2255">
                  <c:v>#N/A</c:v>
                </c:pt>
                <c:pt idx="2256">
                  <c:v>#N/A</c:v>
                </c:pt>
                <c:pt idx="2257">
                  <c:v>3.5</c:v>
                </c:pt>
                <c:pt idx="2258">
                  <c:v>3.4750000000000001</c:v>
                </c:pt>
                <c:pt idx="2259">
                  <c:v>3.46</c:v>
                </c:pt>
                <c:pt idx="2260">
                  <c:v>3.415</c:v>
                </c:pt>
                <c:pt idx="2261">
                  <c:v>3.415</c:v>
                </c:pt>
                <c:pt idx="2262">
                  <c:v>#N/A</c:v>
                </c:pt>
                <c:pt idx="2263">
                  <c:v>#N/A</c:v>
                </c:pt>
                <c:pt idx="2264">
                  <c:v>3.38</c:v>
                </c:pt>
                <c:pt idx="2265">
                  <c:v>3.5</c:v>
                </c:pt>
                <c:pt idx="2266">
                  <c:v>3.3250000000000002</c:v>
                </c:pt>
                <c:pt idx="2267">
                  <c:v>#N/A</c:v>
                </c:pt>
                <c:pt idx="2268">
                  <c:v>3.35</c:v>
                </c:pt>
                <c:pt idx="2269">
                  <c:v>#N/A</c:v>
                </c:pt>
                <c:pt idx="2270">
                  <c:v>#N/A</c:v>
                </c:pt>
                <c:pt idx="2271">
                  <c:v>3.3600000000000003</c:v>
                </c:pt>
                <c:pt idx="2272">
                  <c:v>3.3600000000000003</c:v>
                </c:pt>
                <c:pt idx="2273">
                  <c:v>3.375</c:v>
                </c:pt>
                <c:pt idx="2274">
                  <c:v>3.375</c:v>
                </c:pt>
                <c:pt idx="2275">
                  <c:v>3.4750000000000001</c:v>
                </c:pt>
                <c:pt idx="2276">
                  <c:v>#N/A</c:v>
                </c:pt>
                <c:pt idx="2277">
                  <c:v>#N/A</c:v>
                </c:pt>
                <c:pt idx="2278">
                  <c:v>3.5</c:v>
                </c:pt>
                <c:pt idx="2279">
                  <c:v>3.625</c:v>
                </c:pt>
                <c:pt idx="2280">
                  <c:v>3.6</c:v>
                </c:pt>
                <c:pt idx="2281">
                  <c:v>3.5750000000000002</c:v>
                </c:pt>
                <c:pt idx="2282">
                  <c:v>3.6</c:v>
                </c:pt>
                <c:pt idx="2283">
                  <c:v>#N/A</c:v>
                </c:pt>
                <c:pt idx="2284">
                  <c:v>#N/A</c:v>
                </c:pt>
                <c:pt idx="2285">
                  <c:v>3.4850000000000003</c:v>
                </c:pt>
                <c:pt idx="2286">
                  <c:v>3.4</c:v>
                </c:pt>
                <c:pt idx="2287">
                  <c:v>3.3</c:v>
                </c:pt>
                <c:pt idx="2288">
                  <c:v>3.4000000000000004</c:v>
                </c:pt>
                <c:pt idx="2289">
                  <c:v>3.45</c:v>
                </c:pt>
                <c:pt idx="2290">
                  <c:v>#N/A</c:v>
                </c:pt>
                <c:pt idx="2291">
                  <c:v>#N/A</c:v>
                </c:pt>
                <c:pt idx="2292">
                  <c:v>3.4</c:v>
                </c:pt>
                <c:pt idx="2293">
                  <c:v>#N/A</c:v>
                </c:pt>
                <c:pt idx="2294">
                  <c:v>3.45</c:v>
                </c:pt>
                <c:pt idx="2295">
                  <c:v>3.55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3.5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3.1233333333333335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3.45</c:v>
                </c:pt>
                <c:pt idx="2318">
                  <c:v>#N/A</c:v>
                </c:pt>
                <c:pt idx="2319">
                  <c:v>#N/A</c:v>
                </c:pt>
                <c:pt idx="2320">
                  <c:v>3.5750000000000002</c:v>
                </c:pt>
                <c:pt idx="2321">
                  <c:v>3.5750000000000002</c:v>
                </c:pt>
                <c:pt idx="2322">
                  <c:v>3.625</c:v>
                </c:pt>
                <c:pt idx="2323">
                  <c:v>3.6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3.25</c:v>
                </c:pt>
                <c:pt idx="2328">
                  <c:v>3.2</c:v>
                </c:pt>
                <c:pt idx="2329">
                  <c:v>3.25</c:v>
                </c:pt>
                <c:pt idx="2330">
                  <c:v>3.25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3.25</c:v>
                </c:pt>
                <c:pt idx="2335">
                  <c:v>3.1850000000000001</c:v>
                </c:pt>
                <c:pt idx="2336">
                  <c:v>3.1950000000000003</c:v>
                </c:pt>
                <c:pt idx="2337">
                  <c:v>3.1850000000000001</c:v>
                </c:pt>
                <c:pt idx="2338">
                  <c:v>3.1850000000000001</c:v>
                </c:pt>
                <c:pt idx="2339">
                  <c:v>#N/A</c:v>
                </c:pt>
                <c:pt idx="2340">
                  <c:v>#N/A</c:v>
                </c:pt>
                <c:pt idx="2341">
                  <c:v>3.1950000000000003</c:v>
                </c:pt>
                <c:pt idx="2342">
                  <c:v>3.2250000000000001</c:v>
                </c:pt>
                <c:pt idx="2343">
                  <c:v>3.25</c:v>
                </c:pt>
                <c:pt idx="2344">
                  <c:v>3.25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3.4</c:v>
                </c:pt>
                <c:pt idx="2349">
                  <c:v>3.32</c:v>
                </c:pt>
                <c:pt idx="2350">
                  <c:v>3.36</c:v>
                </c:pt>
                <c:pt idx="2351">
                  <c:v>#N/A</c:v>
                </c:pt>
                <c:pt idx="2352">
                  <c:v>3.4</c:v>
                </c:pt>
                <c:pt idx="2353">
                  <c:v>#N/A</c:v>
                </c:pt>
                <c:pt idx="2354">
                  <c:v>#N/A</c:v>
                </c:pt>
                <c:pt idx="2355">
                  <c:v>3.37</c:v>
                </c:pt>
                <c:pt idx="2356">
                  <c:v>3.5</c:v>
                </c:pt>
                <c:pt idx="2357">
                  <c:v>3.55</c:v>
                </c:pt>
                <c:pt idx="2358">
                  <c:v>3.4000000000000004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3.3</c:v>
                </c:pt>
                <c:pt idx="2364">
                  <c:v>3.15</c:v>
                </c:pt>
                <c:pt idx="2365">
                  <c:v>3.22</c:v>
                </c:pt>
                <c:pt idx="2366">
                  <c:v>3.15</c:v>
                </c:pt>
                <c:pt idx="2367">
                  <c:v>#N/A</c:v>
                </c:pt>
                <c:pt idx="2368">
                  <c:v>#N/A</c:v>
                </c:pt>
                <c:pt idx="2369">
                  <c:v>3.15</c:v>
                </c:pt>
                <c:pt idx="2370">
                  <c:v>3.16</c:v>
                </c:pt>
                <c:pt idx="2371">
                  <c:v>3.165</c:v>
                </c:pt>
                <c:pt idx="2372">
                  <c:v>3.3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BB9-4267-99C7-D8072C990E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5939328"/>
        <c:axId val="219500928"/>
      </c:lineChart>
      <c:dateAx>
        <c:axId val="215939328"/>
        <c:scaling>
          <c:orientation val="minMax"/>
          <c:min val="44380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19500928"/>
        <c:crossesAt val="0"/>
        <c:auto val="0"/>
        <c:lblOffset val="100"/>
        <c:baseTimeUnit val="days"/>
      </c:dateAx>
      <c:valAx>
        <c:axId val="219500928"/>
        <c:scaling>
          <c:orientation val="minMax"/>
          <c:max val="5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  <a:endParaRPr lang="he-IL"/>
              </a:p>
            </c:rich>
          </c:tx>
          <c:layout>
            <c:manualLayout>
              <c:xMode val="edge"/>
              <c:yMode val="edge"/>
              <c:x val="8.948545861297539E-3"/>
              <c:y val="5.7703235526052499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15939328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1.5804098313214204E-2"/>
          <c:y val="0.87650969637763887"/>
          <c:w val="0.97989768057516302"/>
          <c:h val="4.376932704039798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David"/>
              <a:ea typeface="David"/>
              <a:cs typeface="David"/>
            </a:defRPr>
          </a:pPr>
          <a:endParaRPr lang="he-IL"/>
        </a:p>
      </c:txPr>
    </c:legend>
    <c:plotVisOnly val="1"/>
    <c:dispBlanksAs val="span"/>
    <c:showDLblsOverMax val="0"/>
  </c:chart>
  <c:spPr>
    <a:solidFill>
      <a:schemeClr val="bg1"/>
    </a:solidFill>
    <a:ln w="3175">
      <a:noFill/>
      <a:prstDash val="solid"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e-IL" sz="2000" b="1" i="0" u="none" strike="noStrike" baseline="0" dirty="0">
                <a:solidFill>
                  <a:srgbClr val="000000"/>
                </a:solidFill>
                <a:latin typeface="David"/>
                <a:cs typeface="David"/>
              </a:rPr>
              <a:t>איור 5: הציפיות </a:t>
            </a:r>
            <a:r>
              <a:rPr lang="he-IL" sz="2000" b="1" i="0" u="none" strike="noStrike" baseline="0" dirty="0" err="1">
                <a:solidFill>
                  <a:srgbClr val="000000"/>
                </a:solidFill>
                <a:latin typeface="David"/>
                <a:cs typeface="David"/>
              </a:rPr>
              <a:t>פורוורד</a:t>
            </a:r>
            <a:r>
              <a:rPr lang="he-IL" sz="2000" b="1" i="0" u="none" strike="noStrike" baseline="0" dirty="0">
                <a:solidFill>
                  <a:srgbClr val="000000"/>
                </a:solidFill>
                <a:latin typeface="David"/>
                <a:cs typeface="David"/>
              </a:rPr>
              <a:t> לאינפלציה בטווחים שונים
</a:t>
            </a:r>
            <a:r>
              <a:rPr lang="he-IL" sz="2000" b="0" i="0" u="none" strike="noStrike" baseline="0" dirty="0">
                <a:solidFill>
                  <a:srgbClr val="000000"/>
                </a:solidFill>
                <a:latin typeface="David"/>
                <a:cs typeface="David"/>
              </a:rPr>
              <a:t>נתונים יומיים, מנוכי עונתיות, </a:t>
            </a:r>
            <a:r>
              <a:rPr lang="he-IL" sz="2000" b="0" i="0" u="none" strike="noStrike" baseline="0" dirty="0" smtClean="0">
                <a:solidFill>
                  <a:srgbClr val="000000"/>
                </a:solidFill>
                <a:latin typeface="David"/>
                <a:cs typeface="David"/>
              </a:rPr>
              <a:t>ינואר 2020 </a:t>
            </a:r>
            <a:r>
              <a:rPr lang="he-IL" sz="2000" b="0" i="0" u="none" strike="noStrike" baseline="0" dirty="0">
                <a:solidFill>
                  <a:srgbClr val="000000"/>
                </a:solidFill>
                <a:latin typeface="David"/>
                <a:cs typeface="David"/>
              </a:rPr>
              <a:t>עד </a:t>
            </a:r>
            <a:r>
              <a:rPr lang="he-IL" sz="2000" b="0" i="0" u="none" strike="noStrike" baseline="0" dirty="0" smtClean="0">
                <a:solidFill>
                  <a:srgbClr val="000000"/>
                </a:solidFill>
                <a:latin typeface="David"/>
                <a:cs typeface="David"/>
              </a:rPr>
              <a:t>יולי 2022</a:t>
            </a:r>
            <a:endParaRPr lang="he-IL" sz="2000" b="0" i="0" u="none" strike="noStrike" baseline="0" dirty="0">
              <a:solidFill>
                <a:srgbClr val="000000"/>
              </a:solidFill>
              <a:latin typeface="David"/>
              <a:cs typeface="David"/>
            </a:endParaRPr>
          </a:p>
        </c:rich>
      </c:tx>
      <c:layout>
        <c:manualLayout>
          <c:xMode val="edge"/>
          <c:yMode val="edge"/>
          <c:x val="0.21017446569178855"/>
          <c:y val="1.807913385826771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4118482087360592E-2"/>
          <c:y val="0.12655367231638417"/>
          <c:w val="0.90107815619991671"/>
          <c:h val="0.65141242937853105"/>
        </c:manualLayout>
      </c:layout>
      <c:lineChart>
        <c:grouping val="standard"/>
        <c:varyColors val="0"/>
        <c:ser>
          <c:idx val="1"/>
          <c:order val="0"/>
          <c:tx>
            <c:strRef>
              <c:f>'איור 5 נתונים'!$B$3</c:f>
              <c:strCache>
                <c:ptCount val="1"/>
                <c:pt idx="0">
                  <c:v>1-2</c:v>
                </c:pt>
              </c:strCache>
            </c:strRef>
          </c:tx>
          <c:spPr>
            <a:ln w="3810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</c:numCache>
            </c:numRef>
          </c:cat>
          <c:val>
            <c:numRef>
              <c:f>'איור 5 נתונים'!$B$4:$B$4000</c:f>
              <c:numCache>
                <c:formatCode>0.0</c:formatCode>
                <c:ptCount val="3997"/>
                <c:pt idx="0">
                  <c:v>0.75089496871500006</c:v>
                </c:pt>
                <c:pt idx="1">
                  <c:v>0.75089496871500006</c:v>
                </c:pt>
                <c:pt idx="2">
                  <c:v>0.75273522922799996</c:v>
                </c:pt>
                <c:pt idx="3">
                  <c:v>0.79726192553700004</c:v>
                </c:pt>
                <c:pt idx="4">
                  <c:v>0.74504546010700001</c:v>
                </c:pt>
                <c:pt idx="5">
                  <c:v>0.65989971552299997</c:v>
                </c:pt>
                <c:pt idx="6">
                  <c:v>0.51909824687499995</c:v>
                </c:pt>
                <c:pt idx="7">
                  <c:v>0.51909824687499995</c:v>
                </c:pt>
                <c:pt idx="8">
                  <c:v>0.51909824687499995</c:v>
                </c:pt>
                <c:pt idx="9">
                  <c:v>0.46443438312699997</c:v>
                </c:pt>
                <c:pt idx="10">
                  <c:v>0.42761543072899999</c:v>
                </c:pt>
                <c:pt idx="11">
                  <c:v>0.42137357610100001</c:v>
                </c:pt>
                <c:pt idx="12">
                  <c:v>0.51625941185500002</c:v>
                </c:pt>
                <c:pt idx="13">
                  <c:v>0.57049387357000003</c:v>
                </c:pt>
                <c:pt idx="14">
                  <c:v>0.57049387357000003</c:v>
                </c:pt>
                <c:pt idx="15">
                  <c:v>0.57049387357000003</c:v>
                </c:pt>
                <c:pt idx="16">
                  <c:v>0.53499282615300003</c:v>
                </c:pt>
                <c:pt idx="17">
                  <c:v>0.53479021592499998</c:v>
                </c:pt>
                <c:pt idx="18">
                  <c:v>0.46281544857200002</c:v>
                </c:pt>
                <c:pt idx="19">
                  <c:v>0.52895609577299996</c:v>
                </c:pt>
                <c:pt idx="20">
                  <c:v>0.66836035481599998</c:v>
                </c:pt>
                <c:pt idx="21">
                  <c:v>0.66836035481599998</c:v>
                </c:pt>
                <c:pt idx="22">
                  <c:v>0.66836035481599998</c:v>
                </c:pt>
                <c:pt idx="23">
                  <c:v>0.72011791932500002</c:v>
                </c:pt>
                <c:pt idx="24">
                  <c:v>0.72703994865199995</c:v>
                </c:pt>
                <c:pt idx="25">
                  <c:v>0.77264040239800003</c:v>
                </c:pt>
                <c:pt idx="26">
                  <c:v>0.848820270559</c:v>
                </c:pt>
                <c:pt idx="27">
                  <c:v>0.86595614147099997</c:v>
                </c:pt>
                <c:pt idx="28">
                  <c:v>0.86595614147099997</c:v>
                </c:pt>
                <c:pt idx="29">
                  <c:v>0.86595614147099997</c:v>
                </c:pt>
                <c:pt idx="30">
                  <c:v>0.81715296929799996</c:v>
                </c:pt>
                <c:pt idx="31">
                  <c:v>0.76328216111299996</c:v>
                </c:pt>
                <c:pt idx="32">
                  <c:v>0.70572464298199999</c:v>
                </c:pt>
                <c:pt idx="33">
                  <c:v>0.68311092675700003</c:v>
                </c:pt>
                <c:pt idx="34">
                  <c:v>0.74256033724199999</c:v>
                </c:pt>
                <c:pt idx="35">
                  <c:v>0.74256033724199999</c:v>
                </c:pt>
                <c:pt idx="36">
                  <c:v>0.74256033724199999</c:v>
                </c:pt>
                <c:pt idx="37">
                  <c:v>0.67223830093500003</c:v>
                </c:pt>
                <c:pt idx="38">
                  <c:v>0.58848110512200003</c:v>
                </c:pt>
                <c:pt idx="39">
                  <c:v>0.51563829753699997</c:v>
                </c:pt>
                <c:pt idx="40">
                  <c:v>0.48568725527599999</c:v>
                </c:pt>
                <c:pt idx="41">
                  <c:v>0.35903047932999999</c:v>
                </c:pt>
                <c:pt idx="42">
                  <c:v>0.35903047932999999</c:v>
                </c:pt>
                <c:pt idx="43">
                  <c:v>0.35903047932999999</c:v>
                </c:pt>
                <c:pt idx="44">
                  <c:v>0.46405900300000003</c:v>
                </c:pt>
                <c:pt idx="45">
                  <c:v>0.47013630264799999</c:v>
                </c:pt>
                <c:pt idx="46">
                  <c:v>0.568437378233</c:v>
                </c:pt>
                <c:pt idx="47">
                  <c:v>0.54091849508599998</c:v>
                </c:pt>
                <c:pt idx="48">
                  <c:v>0.58159179591900001</c:v>
                </c:pt>
                <c:pt idx="49">
                  <c:v>0.58159179591900001</c:v>
                </c:pt>
                <c:pt idx="50">
                  <c:v>0.58159179591900001</c:v>
                </c:pt>
                <c:pt idx="51">
                  <c:v>0.59168577796800004</c:v>
                </c:pt>
                <c:pt idx="52">
                  <c:v>0.68932240177899995</c:v>
                </c:pt>
                <c:pt idx="53">
                  <c:v>0.68534396268099995</c:v>
                </c:pt>
                <c:pt idx="54">
                  <c:v>0.646444169116</c:v>
                </c:pt>
                <c:pt idx="55">
                  <c:v>0.69353078815699998</c:v>
                </c:pt>
                <c:pt idx="56">
                  <c:v>0.69353078815699998</c:v>
                </c:pt>
                <c:pt idx="57">
                  <c:v>0.69353078815699998</c:v>
                </c:pt>
                <c:pt idx="58">
                  <c:v>0.67337701215300005</c:v>
                </c:pt>
                <c:pt idx="59">
                  <c:v>0.73612147212000001</c:v>
                </c:pt>
                <c:pt idx="60">
                  <c:v>0.72244964191100003</c:v>
                </c:pt>
                <c:pt idx="61">
                  <c:v>0.73535803628999996</c:v>
                </c:pt>
                <c:pt idx="62">
                  <c:v>0.74603920425500003</c:v>
                </c:pt>
                <c:pt idx="63">
                  <c:v>0.74603920425500003</c:v>
                </c:pt>
                <c:pt idx="64">
                  <c:v>0.74603920425500003</c:v>
                </c:pt>
                <c:pt idx="65">
                  <c:v>0.76390833840700001</c:v>
                </c:pt>
                <c:pt idx="66">
                  <c:v>0.76129120209099999</c:v>
                </c:pt>
                <c:pt idx="67">
                  <c:v>0.76164583694200005</c:v>
                </c:pt>
                <c:pt idx="68">
                  <c:v>0.79273837837500005</c:v>
                </c:pt>
                <c:pt idx="69">
                  <c:v>0.76346607549199996</c:v>
                </c:pt>
                <c:pt idx="70">
                  <c:v>0.76346607549199996</c:v>
                </c:pt>
                <c:pt idx="71">
                  <c:v>0.76346607549199996</c:v>
                </c:pt>
                <c:pt idx="72">
                  <c:v>0.71807593626400001</c:v>
                </c:pt>
                <c:pt idx="73">
                  <c:v>0.78369138091299995</c:v>
                </c:pt>
                <c:pt idx="74">
                  <c:v>0.82131059197800005</c:v>
                </c:pt>
                <c:pt idx="75">
                  <c:v>0.88167007255899998</c:v>
                </c:pt>
                <c:pt idx="76">
                  <c:v>0.91926870192099996</c:v>
                </c:pt>
                <c:pt idx="77">
                  <c:v>0.91926870192099996</c:v>
                </c:pt>
                <c:pt idx="78">
                  <c:v>0.91926870192099996</c:v>
                </c:pt>
                <c:pt idx="79">
                  <c:v>0.94406878486000001</c:v>
                </c:pt>
                <c:pt idx="80">
                  <c:v>0.961091748691</c:v>
                </c:pt>
                <c:pt idx="81">
                  <c:v>0.972902089586</c:v>
                </c:pt>
                <c:pt idx="82">
                  <c:v>0.97582642832599997</c:v>
                </c:pt>
                <c:pt idx="83">
                  <c:v>0.97582642832599997</c:v>
                </c:pt>
                <c:pt idx="84">
                  <c:v>0.97582642832599997</c:v>
                </c:pt>
                <c:pt idx="85">
                  <c:v>0.97582642832599997</c:v>
                </c:pt>
                <c:pt idx="86">
                  <c:v>0.99655529932700004</c:v>
                </c:pt>
                <c:pt idx="87">
                  <c:v>0.954985879486</c:v>
                </c:pt>
                <c:pt idx="88">
                  <c:v>0.95963072822200002</c:v>
                </c:pt>
                <c:pt idx="89">
                  <c:v>1.0069408009630001</c:v>
                </c:pt>
                <c:pt idx="90">
                  <c:v>0.92196899679300004</c:v>
                </c:pt>
                <c:pt idx="91">
                  <c:v>0.92196899679300004</c:v>
                </c:pt>
                <c:pt idx="92">
                  <c:v>0.92196899679300004</c:v>
                </c:pt>
                <c:pt idx="93">
                  <c:v>0.91696341418500005</c:v>
                </c:pt>
                <c:pt idx="94">
                  <c:v>0.91939593392899999</c:v>
                </c:pt>
                <c:pt idx="95">
                  <c:v>0.93826556360500002</c:v>
                </c:pt>
                <c:pt idx="96">
                  <c:v>0.96017448198499999</c:v>
                </c:pt>
                <c:pt idx="97">
                  <c:v>0.95364178140599998</c:v>
                </c:pt>
                <c:pt idx="98">
                  <c:v>0.95364178140599998</c:v>
                </c:pt>
                <c:pt idx="99">
                  <c:v>0.95364178140599998</c:v>
                </c:pt>
                <c:pt idx="100">
                  <c:v>0.92687056909200005</c:v>
                </c:pt>
                <c:pt idx="101">
                  <c:v>0.98998998513400005</c:v>
                </c:pt>
                <c:pt idx="102">
                  <c:v>0.999408974324</c:v>
                </c:pt>
                <c:pt idx="103">
                  <c:v>1.0187313195959999</c:v>
                </c:pt>
                <c:pt idx="104">
                  <c:v>1.0342031580969999</c:v>
                </c:pt>
                <c:pt idx="105">
                  <c:v>1.0342031580969999</c:v>
                </c:pt>
                <c:pt idx="106">
                  <c:v>1.0342031580969999</c:v>
                </c:pt>
                <c:pt idx="107">
                  <c:v>1.0319141457800001</c:v>
                </c:pt>
                <c:pt idx="108">
                  <c:v>1.0245767590679999</c:v>
                </c:pt>
                <c:pt idx="109">
                  <c:v>1.0247541557169999</c:v>
                </c:pt>
                <c:pt idx="110">
                  <c:v>1.0185560280579999</c:v>
                </c:pt>
                <c:pt idx="111">
                  <c:v>1.0288172592980001</c:v>
                </c:pt>
                <c:pt idx="112">
                  <c:v>1.0288172592980001</c:v>
                </c:pt>
                <c:pt idx="113">
                  <c:v>1.0288172592980001</c:v>
                </c:pt>
                <c:pt idx="114">
                  <c:v>1.0340058764769999</c:v>
                </c:pt>
                <c:pt idx="115">
                  <c:v>1.074238853133</c:v>
                </c:pt>
                <c:pt idx="116">
                  <c:v>1.1347371007189999</c:v>
                </c:pt>
                <c:pt idx="117">
                  <c:v>1.1295063200140001</c:v>
                </c:pt>
                <c:pt idx="118">
                  <c:v>1.1295063200140001</c:v>
                </c:pt>
                <c:pt idx="119">
                  <c:v>1.1295063200140001</c:v>
                </c:pt>
                <c:pt idx="120">
                  <c:v>1.1295063200140001</c:v>
                </c:pt>
                <c:pt idx="121">
                  <c:v>1.0560109740970001</c:v>
                </c:pt>
                <c:pt idx="122">
                  <c:v>0.98284271701100001</c:v>
                </c:pt>
                <c:pt idx="123">
                  <c:v>0.87529361708200004</c:v>
                </c:pt>
                <c:pt idx="124">
                  <c:v>0.82991518696300004</c:v>
                </c:pt>
                <c:pt idx="125">
                  <c:v>0.82207298795899997</c:v>
                </c:pt>
                <c:pt idx="126">
                  <c:v>0.82207298795899997</c:v>
                </c:pt>
                <c:pt idx="127">
                  <c:v>0.82207298795899997</c:v>
                </c:pt>
                <c:pt idx="128">
                  <c:v>0.83207853608799998</c:v>
                </c:pt>
                <c:pt idx="129">
                  <c:v>0.83463191349499999</c:v>
                </c:pt>
                <c:pt idx="130">
                  <c:v>0.76207915930100001</c:v>
                </c:pt>
                <c:pt idx="131">
                  <c:v>0.76207915930100001</c:v>
                </c:pt>
                <c:pt idx="132">
                  <c:v>0.76207915930100001</c:v>
                </c:pt>
                <c:pt idx="133">
                  <c:v>0.76207915930100001</c:v>
                </c:pt>
                <c:pt idx="134">
                  <c:v>0.76207915930100001</c:v>
                </c:pt>
                <c:pt idx="135">
                  <c:v>0.73713185977399998</c:v>
                </c:pt>
                <c:pt idx="136">
                  <c:v>0.71591429436200005</c:v>
                </c:pt>
                <c:pt idx="137">
                  <c:v>0.74583318092600004</c:v>
                </c:pt>
                <c:pt idx="138">
                  <c:v>0.67779017539300002</c:v>
                </c:pt>
                <c:pt idx="139">
                  <c:v>0.70816174539099996</c:v>
                </c:pt>
                <c:pt idx="140">
                  <c:v>0.70816174539099996</c:v>
                </c:pt>
                <c:pt idx="141">
                  <c:v>0.70816174539099996</c:v>
                </c:pt>
                <c:pt idx="142">
                  <c:v>0.69533305742999996</c:v>
                </c:pt>
                <c:pt idx="143">
                  <c:v>0.66123188927300003</c:v>
                </c:pt>
                <c:pt idx="144">
                  <c:v>0.67593530333399998</c:v>
                </c:pt>
                <c:pt idx="145">
                  <c:v>0.65644675319199997</c:v>
                </c:pt>
                <c:pt idx="146">
                  <c:v>0.69503426318499995</c:v>
                </c:pt>
                <c:pt idx="147">
                  <c:v>0.69503426318499995</c:v>
                </c:pt>
                <c:pt idx="148">
                  <c:v>0.69503426318499995</c:v>
                </c:pt>
                <c:pt idx="149">
                  <c:v>0.70410679275800003</c:v>
                </c:pt>
                <c:pt idx="150">
                  <c:v>0.717546504064</c:v>
                </c:pt>
                <c:pt idx="151">
                  <c:v>0.73464967189499997</c:v>
                </c:pt>
                <c:pt idx="152">
                  <c:v>0.801054020443</c:v>
                </c:pt>
                <c:pt idx="153">
                  <c:v>0.77213641744499995</c:v>
                </c:pt>
                <c:pt idx="154">
                  <c:v>0.77213641744499995</c:v>
                </c:pt>
                <c:pt idx="155">
                  <c:v>0.77213641744499995</c:v>
                </c:pt>
                <c:pt idx="156">
                  <c:v>0.79458681772100004</c:v>
                </c:pt>
                <c:pt idx="157">
                  <c:v>0.79968439920500001</c:v>
                </c:pt>
                <c:pt idx="158">
                  <c:v>0.77686534308599997</c:v>
                </c:pt>
                <c:pt idx="159">
                  <c:v>0.70785731705499999</c:v>
                </c:pt>
                <c:pt idx="160">
                  <c:v>0.71338170564600001</c:v>
                </c:pt>
                <c:pt idx="161">
                  <c:v>0.71338170564600001</c:v>
                </c:pt>
                <c:pt idx="162">
                  <c:v>0.71338170564600001</c:v>
                </c:pt>
                <c:pt idx="163">
                  <c:v>0.71338170564600001</c:v>
                </c:pt>
                <c:pt idx="164">
                  <c:v>0.68059690669299999</c:v>
                </c:pt>
                <c:pt idx="165">
                  <c:v>0.65841700613099996</c:v>
                </c:pt>
                <c:pt idx="166">
                  <c:v>0.67332584606900003</c:v>
                </c:pt>
                <c:pt idx="167">
                  <c:v>0.65596067156100002</c:v>
                </c:pt>
                <c:pt idx="168">
                  <c:v>0.65596067156100002</c:v>
                </c:pt>
                <c:pt idx="169">
                  <c:v>0.65596067156100002</c:v>
                </c:pt>
                <c:pt idx="170">
                  <c:v>0.68705112269000002</c:v>
                </c:pt>
                <c:pt idx="171">
                  <c:v>0.66155831453699998</c:v>
                </c:pt>
                <c:pt idx="172">
                  <c:v>0.65468311809900004</c:v>
                </c:pt>
                <c:pt idx="173">
                  <c:v>0.72626576196500003</c:v>
                </c:pt>
                <c:pt idx="174">
                  <c:v>0.72419545937200003</c:v>
                </c:pt>
                <c:pt idx="175">
                  <c:v>0.72419545937200003</c:v>
                </c:pt>
                <c:pt idx="176">
                  <c:v>0.72419545937200003</c:v>
                </c:pt>
                <c:pt idx="177">
                  <c:v>0.62145864657700001</c:v>
                </c:pt>
                <c:pt idx="178">
                  <c:v>0.60018781166500002</c:v>
                </c:pt>
                <c:pt idx="179">
                  <c:v>0.68686366165599999</c:v>
                </c:pt>
                <c:pt idx="180">
                  <c:v>0.66339317867299996</c:v>
                </c:pt>
                <c:pt idx="181">
                  <c:v>0.66115483618100002</c:v>
                </c:pt>
                <c:pt idx="182">
                  <c:v>0.66115483618100002</c:v>
                </c:pt>
                <c:pt idx="183">
                  <c:v>0.66115483618100002</c:v>
                </c:pt>
                <c:pt idx="184">
                  <c:v>0.66542903083000005</c:v>
                </c:pt>
                <c:pt idx="185">
                  <c:v>0.66264024278</c:v>
                </c:pt>
                <c:pt idx="186">
                  <c:v>0.66983422089900002</c:v>
                </c:pt>
                <c:pt idx="187">
                  <c:v>0.65254644151800001</c:v>
                </c:pt>
                <c:pt idx="188">
                  <c:v>0.64860012162299996</c:v>
                </c:pt>
                <c:pt idx="189">
                  <c:v>0.64860012162299996</c:v>
                </c:pt>
                <c:pt idx="190">
                  <c:v>0.64860012162299996</c:v>
                </c:pt>
                <c:pt idx="191">
                  <c:v>0.67693390286199995</c:v>
                </c:pt>
                <c:pt idx="192">
                  <c:v>0.70231383870800002</c:v>
                </c:pt>
                <c:pt idx="193">
                  <c:v>0.73821992157299998</c:v>
                </c:pt>
                <c:pt idx="194">
                  <c:v>0.77382692753000004</c:v>
                </c:pt>
                <c:pt idx="195">
                  <c:v>0.80531737375599999</c:v>
                </c:pt>
                <c:pt idx="196">
                  <c:v>0.80531737375599999</c:v>
                </c:pt>
                <c:pt idx="197">
                  <c:v>0.80531737375599999</c:v>
                </c:pt>
                <c:pt idx="198">
                  <c:v>0.79719421250599998</c:v>
                </c:pt>
                <c:pt idx="199">
                  <c:v>0.77924543655</c:v>
                </c:pt>
                <c:pt idx="200">
                  <c:v>0.78936568711499999</c:v>
                </c:pt>
                <c:pt idx="201">
                  <c:v>0.77064024603699999</c:v>
                </c:pt>
                <c:pt idx="202">
                  <c:v>0.82767515029500005</c:v>
                </c:pt>
                <c:pt idx="203">
                  <c:v>0.82767515029500005</c:v>
                </c:pt>
                <c:pt idx="204">
                  <c:v>0.82767515029500005</c:v>
                </c:pt>
                <c:pt idx="205">
                  <c:v>0.80769345916199997</c:v>
                </c:pt>
                <c:pt idx="206">
                  <c:v>0.79726561842099997</c:v>
                </c:pt>
                <c:pt idx="207">
                  <c:v>0.77315278043699998</c:v>
                </c:pt>
                <c:pt idx="208">
                  <c:v>0.78202877949299998</c:v>
                </c:pt>
                <c:pt idx="209">
                  <c:v>0.76313252093799999</c:v>
                </c:pt>
                <c:pt idx="210">
                  <c:v>0.76313252093799999</c:v>
                </c:pt>
                <c:pt idx="211">
                  <c:v>0.76313252093799999</c:v>
                </c:pt>
                <c:pt idx="212">
                  <c:v>0.84495393813999997</c:v>
                </c:pt>
                <c:pt idx="213">
                  <c:v>0.84233193134399997</c:v>
                </c:pt>
                <c:pt idx="214">
                  <c:v>0.78873480491799997</c:v>
                </c:pt>
                <c:pt idx="215">
                  <c:v>0.70631237138900005</c:v>
                </c:pt>
                <c:pt idx="216">
                  <c:v>0.768084840657</c:v>
                </c:pt>
                <c:pt idx="217">
                  <c:v>0.768084840657</c:v>
                </c:pt>
                <c:pt idx="218">
                  <c:v>0.768084840657</c:v>
                </c:pt>
                <c:pt idx="219">
                  <c:v>0.72952832950199997</c:v>
                </c:pt>
                <c:pt idx="220">
                  <c:v>0.71591056568300004</c:v>
                </c:pt>
                <c:pt idx="221">
                  <c:v>0.69090663553999998</c:v>
                </c:pt>
                <c:pt idx="222">
                  <c:v>0.66891725761200005</c:v>
                </c:pt>
                <c:pt idx="223">
                  <c:v>0.613271705444</c:v>
                </c:pt>
                <c:pt idx="224">
                  <c:v>0.613271705444</c:v>
                </c:pt>
                <c:pt idx="225">
                  <c:v>0.613271705444</c:v>
                </c:pt>
                <c:pt idx="226">
                  <c:v>0.613271705444</c:v>
                </c:pt>
                <c:pt idx="227">
                  <c:v>0.58662934778599996</c:v>
                </c:pt>
                <c:pt idx="228">
                  <c:v>0.63628232013999997</c:v>
                </c:pt>
                <c:pt idx="229">
                  <c:v>0.60215759132299995</c:v>
                </c:pt>
                <c:pt idx="230">
                  <c:v>0.67453236649500004</c:v>
                </c:pt>
                <c:pt idx="231">
                  <c:v>0.67453236649500004</c:v>
                </c:pt>
                <c:pt idx="232">
                  <c:v>0.67453236649500004</c:v>
                </c:pt>
                <c:pt idx="233">
                  <c:v>0.69735383881500002</c:v>
                </c:pt>
                <c:pt idx="234">
                  <c:v>0.71061828588499998</c:v>
                </c:pt>
                <c:pt idx="235">
                  <c:v>0.64791934116000005</c:v>
                </c:pt>
                <c:pt idx="236">
                  <c:v>0.621872152979</c:v>
                </c:pt>
                <c:pt idx="237">
                  <c:v>0.65539888407799995</c:v>
                </c:pt>
                <c:pt idx="238">
                  <c:v>0.65539888407799995</c:v>
                </c:pt>
                <c:pt idx="239">
                  <c:v>0.65539888407799995</c:v>
                </c:pt>
                <c:pt idx="240">
                  <c:v>0.71155437837500002</c:v>
                </c:pt>
                <c:pt idx="241">
                  <c:v>0.768191879646</c:v>
                </c:pt>
                <c:pt idx="242">
                  <c:v>0.69787111118699996</c:v>
                </c:pt>
                <c:pt idx="243">
                  <c:v>0.73002700877600002</c:v>
                </c:pt>
                <c:pt idx="244">
                  <c:v>0.69335858585700005</c:v>
                </c:pt>
                <c:pt idx="245">
                  <c:v>0.69335858585700005</c:v>
                </c:pt>
                <c:pt idx="246">
                  <c:v>0.69335858585700005</c:v>
                </c:pt>
                <c:pt idx="247">
                  <c:v>0.75119972306299998</c:v>
                </c:pt>
                <c:pt idx="248">
                  <c:v>0.734518380503</c:v>
                </c:pt>
                <c:pt idx="249">
                  <c:v>0.71204702992000002</c:v>
                </c:pt>
                <c:pt idx="250">
                  <c:v>0.71429156424200002</c:v>
                </c:pt>
                <c:pt idx="251">
                  <c:v>0.68815416246399996</c:v>
                </c:pt>
                <c:pt idx="252">
                  <c:v>0.68815416246399996</c:v>
                </c:pt>
                <c:pt idx="253">
                  <c:v>0.68815416246399996</c:v>
                </c:pt>
                <c:pt idx="254">
                  <c:v>0.78128202154600002</c:v>
                </c:pt>
                <c:pt idx="255">
                  <c:v>0.78223480957000002</c:v>
                </c:pt>
                <c:pt idx="256">
                  <c:v>0.77381051998499994</c:v>
                </c:pt>
                <c:pt idx="257">
                  <c:v>0.79409667242799997</c:v>
                </c:pt>
                <c:pt idx="258">
                  <c:v>0.76968116569900002</c:v>
                </c:pt>
                <c:pt idx="259">
                  <c:v>0.76968116569900002</c:v>
                </c:pt>
                <c:pt idx="260">
                  <c:v>0.76968116569900002</c:v>
                </c:pt>
                <c:pt idx="261">
                  <c:v>0.78511511935199996</c:v>
                </c:pt>
                <c:pt idx="262">
                  <c:v>0.80491063882000002</c:v>
                </c:pt>
                <c:pt idx="263">
                  <c:v>0.76066992853299997</c:v>
                </c:pt>
                <c:pt idx="264">
                  <c:v>0.704242928441</c:v>
                </c:pt>
                <c:pt idx="265">
                  <c:v>0.68046002233400005</c:v>
                </c:pt>
                <c:pt idx="266">
                  <c:v>0.68046002233400005</c:v>
                </c:pt>
                <c:pt idx="267">
                  <c:v>0.68046002233400005</c:v>
                </c:pt>
                <c:pt idx="268">
                  <c:v>0.72077303782199997</c:v>
                </c:pt>
                <c:pt idx="269">
                  <c:v>0.708184212383</c:v>
                </c:pt>
                <c:pt idx="270">
                  <c:v>0.75715534055599998</c:v>
                </c:pt>
                <c:pt idx="271">
                  <c:v>0.71256097128600004</c:v>
                </c:pt>
                <c:pt idx="272">
                  <c:v>0.726155638173</c:v>
                </c:pt>
                <c:pt idx="273">
                  <c:v>0.726155638173</c:v>
                </c:pt>
                <c:pt idx="274">
                  <c:v>0.726155638173</c:v>
                </c:pt>
                <c:pt idx="275">
                  <c:v>0.726155638173</c:v>
                </c:pt>
                <c:pt idx="276">
                  <c:v>0.726155638173</c:v>
                </c:pt>
                <c:pt idx="277">
                  <c:v>0.726155638173</c:v>
                </c:pt>
                <c:pt idx="278">
                  <c:v>0.77893663660800005</c:v>
                </c:pt>
                <c:pt idx="279">
                  <c:v>0.78871321127600003</c:v>
                </c:pt>
                <c:pt idx="280">
                  <c:v>0.78871321127600003</c:v>
                </c:pt>
                <c:pt idx="281">
                  <c:v>0.78871321127600003</c:v>
                </c:pt>
                <c:pt idx="282">
                  <c:v>0.83306858055400002</c:v>
                </c:pt>
                <c:pt idx="283">
                  <c:v>0.82843223264499999</c:v>
                </c:pt>
                <c:pt idx="284">
                  <c:v>0.82843223264499999</c:v>
                </c:pt>
                <c:pt idx="285">
                  <c:v>0.82843223264499999</c:v>
                </c:pt>
                <c:pt idx="286">
                  <c:v>0.80802903887499999</c:v>
                </c:pt>
                <c:pt idx="287">
                  <c:v>0.80802903887499999</c:v>
                </c:pt>
                <c:pt idx="288">
                  <c:v>0.80802903887499999</c:v>
                </c:pt>
                <c:pt idx="289">
                  <c:v>0.80802903887499999</c:v>
                </c:pt>
                <c:pt idx="290">
                  <c:v>0.80802903887499999</c:v>
                </c:pt>
                <c:pt idx="291">
                  <c:v>0.78591350611199995</c:v>
                </c:pt>
                <c:pt idx="292">
                  <c:v>0.779509060004</c:v>
                </c:pt>
                <c:pt idx="293">
                  <c:v>0.79825962489199997</c:v>
                </c:pt>
                <c:pt idx="294">
                  <c:v>0.79825962489199997</c:v>
                </c:pt>
                <c:pt idx="295">
                  <c:v>0.79825962489199997</c:v>
                </c:pt>
                <c:pt idx="296">
                  <c:v>0.79825962489199997</c:v>
                </c:pt>
                <c:pt idx="297">
                  <c:v>0.79825962489199997</c:v>
                </c:pt>
                <c:pt idx="298">
                  <c:v>0.78566714966399998</c:v>
                </c:pt>
                <c:pt idx="299">
                  <c:v>0.74815986796800005</c:v>
                </c:pt>
                <c:pt idx="300">
                  <c:v>0.76073615728199995</c:v>
                </c:pt>
                <c:pt idx="301">
                  <c:v>0.76073615728199995</c:v>
                </c:pt>
                <c:pt idx="302">
                  <c:v>0.76073615728199995</c:v>
                </c:pt>
                <c:pt idx="303">
                  <c:v>0.76895365141200001</c:v>
                </c:pt>
                <c:pt idx="304">
                  <c:v>0.79772709728799995</c:v>
                </c:pt>
                <c:pt idx="305">
                  <c:v>0.796843579473</c:v>
                </c:pt>
                <c:pt idx="306">
                  <c:v>0.79251016786899997</c:v>
                </c:pt>
                <c:pt idx="307">
                  <c:v>0.81340618387800001</c:v>
                </c:pt>
                <c:pt idx="308">
                  <c:v>0.81340618387800001</c:v>
                </c:pt>
                <c:pt idx="309">
                  <c:v>0.81340618387800001</c:v>
                </c:pt>
                <c:pt idx="310">
                  <c:v>0.82188270953700004</c:v>
                </c:pt>
                <c:pt idx="311">
                  <c:v>0.79656054475100002</c:v>
                </c:pt>
                <c:pt idx="312">
                  <c:v>0.77311442356100002</c:v>
                </c:pt>
                <c:pt idx="313">
                  <c:v>0.78954519654900002</c:v>
                </c:pt>
                <c:pt idx="314">
                  <c:v>0.86062822588800003</c:v>
                </c:pt>
                <c:pt idx="315">
                  <c:v>0.86062822588800003</c:v>
                </c:pt>
                <c:pt idx="316">
                  <c:v>0.86062822588800003</c:v>
                </c:pt>
                <c:pt idx="317">
                  <c:v>0.87493117835099998</c:v>
                </c:pt>
                <c:pt idx="318">
                  <c:v>0.84152992442399999</c:v>
                </c:pt>
                <c:pt idx="319">
                  <c:v>0.81908751838600002</c:v>
                </c:pt>
                <c:pt idx="320">
                  <c:v>0.86140280943000003</c:v>
                </c:pt>
                <c:pt idx="321">
                  <c:v>0.98315017643199998</c:v>
                </c:pt>
                <c:pt idx="322">
                  <c:v>0.98315017643199998</c:v>
                </c:pt>
                <c:pt idx="323">
                  <c:v>0.98315017643199998</c:v>
                </c:pt>
                <c:pt idx="324">
                  <c:v>0.98008922994900005</c:v>
                </c:pt>
                <c:pt idx="325">
                  <c:v>1.0160881119630001</c:v>
                </c:pt>
                <c:pt idx="326">
                  <c:v>1.012079089832</c:v>
                </c:pt>
                <c:pt idx="327">
                  <c:v>0.98281330193000005</c:v>
                </c:pt>
                <c:pt idx="328">
                  <c:v>0.91467918174399998</c:v>
                </c:pt>
                <c:pt idx="329">
                  <c:v>0.91467918174399998</c:v>
                </c:pt>
                <c:pt idx="330">
                  <c:v>0.91467918174399998</c:v>
                </c:pt>
                <c:pt idx="331">
                  <c:v>0.88440873855299995</c:v>
                </c:pt>
                <c:pt idx="332">
                  <c:v>0.91277962997499995</c:v>
                </c:pt>
                <c:pt idx="333">
                  <c:v>0.90963791111600001</c:v>
                </c:pt>
                <c:pt idx="334">
                  <c:v>0.79939708508100005</c:v>
                </c:pt>
                <c:pt idx="335">
                  <c:v>0.73341397785700002</c:v>
                </c:pt>
                <c:pt idx="336">
                  <c:v>0.73341397785700002</c:v>
                </c:pt>
                <c:pt idx="337">
                  <c:v>0.73341397785700002</c:v>
                </c:pt>
                <c:pt idx="338">
                  <c:v>0.74097542554999996</c:v>
                </c:pt>
                <c:pt idx="339">
                  <c:v>0.80994452806899997</c:v>
                </c:pt>
                <c:pt idx="340">
                  <c:v>0.76425665224999995</c:v>
                </c:pt>
                <c:pt idx="341">
                  <c:v>0.72560139927699996</c:v>
                </c:pt>
                <c:pt idx="342">
                  <c:v>0.73725126506200001</c:v>
                </c:pt>
                <c:pt idx="343">
                  <c:v>0.73725126506200001</c:v>
                </c:pt>
                <c:pt idx="344">
                  <c:v>0.73725126506200001</c:v>
                </c:pt>
                <c:pt idx="345">
                  <c:v>0.77100869841800002</c:v>
                </c:pt>
                <c:pt idx="346">
                  <c:v>0.79517975603799995</c:v>
                </c:pt>
                <c:pt idx="347">
                  <c:v>0.77655533478700001</c:v>
                </c:pt>
                <c:pt idx="348">
                  <c:v>0.81317163155600003</c:v>
                </c:pt>
                <c:pt idx="349">
                  <c:v>0.84693553836299995</c:v>
                </c:pt>
                <c:pt idx="350">
                  <c:v>0.84693553836299995</c:v>
                </c:pt>
                <c:pt idx="351">
                  <c:v>0.84693553836299995</c:v>
                </c:pt>
                <c:pt idx="352">
                  <c:v>0.73609059242399999</c:v>
                </c:pt>
                <c:pt idx="353">
                  <c:v>0.72896353512099998</c:v>
                </c:pt>
                <c:pt idx="354">
                  <c:v>0.65718732959699999</c:v>
                </c:pt>
                <c:pt idx="355">
                  <c:v>0.58638816152899997</c:v>
                </c:pt>
                <c:pt idx="356">
                  <c:v>0.54769317414499996</c:v>
                </c:pt>
                <c:pt idx="357">
                  <c:v>0.54769317414499996</c:v>
                </c:pt>
                <c:pt idx="358">
                  <c:v>0.54769317414499996</c:v>
                </c:pt>
                <c:pt idx="359">
                  <c:v>0.59695170787899998</c:v>
                </c:pt>
                <c:pt idx="360">
                  <c:v>0.609369139698</c:v>
                </c:pt>
                <c:pt idx="361">
                  <c:v>0.67290665074699996</c:v>
                </c:pt>
                <c:pt idx="362">
                  <c:v>0.61625728237300004</c:v>
                </c:pt>
                <c:pt idx="363">
                  <c:v>0.60350149285099997</c:v>
                </c:pt>
                <c:pt idx="364">
                  <c:v>0.60350149285099997</c:v>
                </c:pt>
                <c:pt idx="365">
                  <c:v>0.60350149285099997</c:v>
                </c:pt>
                <c:pt idx="366">
                  <c:v>0.56086080191300003</c:v>
                </c:pt>
                <c:pt idx="367">
                  <c:v>0.67397081104699996</c:v>
                </c:pt>
                <c:pt idx="368">
                  <c:v>0.72591750949199996</c:v>
                </c:pt>
                <c:pt idx="369">
                  <c:v>0.74797524036999996</c:v>
                </c:pt>
                <c:pt idx="370">
                  <c:v>0.78334803197199998</c:v>
                </c:pt>
                <c:pt idx="371">
                  <c:v>0.78334803197199998</c:v>
                </c:pt>
                <c:pt idx="372">
                  <c:v>0.78334803197199998</c:v>
                </c:pt>
                <c:pt idx="373">
                  <c:v>0.76406389557400001</c:v>
                </c:pt>
                <c:pt idx="374">
                  <c:v>0.79334707621</c:v>
                </c:pt>
                <c:pt idx="375">
                  <c:v>0.84214456602300003</c:v>
                </c:pt>
                <c:pt idx="376">
                  <c:v>0.771671862559</c:v>
                </c:pt>
                <c:pt idx="377">
                  <c:v>0.79969636081600004</c:v>
                </c:pt>
                <c:pt idx="378">
                  <c:v>0.79969636081600004</c:v>
                </c:pt>
                <c:pt idx="379">
                  <c:v>0.79969636081600004</c:v>
                </c:pt>
                <c:pt idx="380">
                  <c:v>0.80897030904</c:v>
                </c:pt>
                <c:pt idx="381">
                  <c:v>0.73051957920300004</c:v>
                </c:pt>
                <c:pt idx="382">
                  <c:v>0.70346060373499997</c:v>
                </c:pt>
                <c:pt idx="383">
                  <c:v>0.71064461699199999</c:v>
                </c:pt>
                <c:pt idx="384">
                  <c:v>0.68196671621000005</c:v>
                </c:pt>
                <c:pt idx="385">
                  <c:v>0.68196671621000005</c:v>
                </c:pt>
                <c:pt idx="386">
                  <c:v>0.68196671621000005</c:v>
                </c:pt>
                <c:pt idx="387">
                  <c:v>0.67300350361700001</c:v>
                </c:pt>
                <c:pt idx="388">
                  <c:v>0.72162257214000003</c:v>
                </c:pt>
                <c:pt idx="389">
                  <c:v>0.77465250403200003</c:v>
                </c:pt>
                <c:pt idx="390">
                  <c:v>0.74049175927099997</c:v>
                </c:pt>
                <c:pt idx="391">
                  <c:v>0.76844780346999997</c:v>
                </c:pt>
                <c:pt idx="392">
                  <c:v>0.76844780346999997</c:v>
                </c:pt>
                <c:pt idx="393">
                  <c:v>0.76844780346999997</c:v>
                </c:pt>
                <c:pt idx="394">
                  <c:v>0.74468352114500003</c:v>
                </c:pt>
                <c:pt idx="395">
                  <c:v>0.83518526602800003</c:v>
                </c:pt>
                <c:pt idx="396">
                  <c:v>0.75666201136699995</c:v>
                </c:pt>
                <c:pt idx="397">
                  <c:v>0.758581309993</c:v>
                </c:pt>
                <c:pt idx="398">
                  <c:v>0.79194993229400001</c:v>
                </c:pt>
                <c:pt idx="399">
                  <c:v>0.79194993229400001</c:v>
                </c:pt>
                <c:pt idx="400">
                  <c:v>0.79194993229400001</c:v>
                </c:pt>
                <c:pt idx="401">
                  <c:v>0.747614872446</c:v>
                </c:pt>
                <c:pt idx="402">
                  <c:v>0.77892466686600004</c:v>
                </c:pt>
                <c:pt idx="403">
                  <c:v>0.75398396827299996</c:v>
                </c:pt>
                <c:pt idx="404">
                  <c:v>0.73311355131300004</c:v>
                </c:pt>
                <c:pt idx="405">
                  <c:v>0.68634986571300005</c:v>
                </c:pt>
                <c:pt idx="406">
                  <c:v>0.68634986571300005</c:v>
                </c:pt>
                <c:pt idx="407">
                  <c:v>0.68634986571300005</c:v>
                </c:pt>
                <c:pt idx="408">
                  <c:v>0.73321726644600005</c:v>
                </c:pt>
                <c:pt idx="409">
                  <c:v>0.70179271884500005</c:v>
                </c:pt>
                <c:pt idx="410">
                  <c:v>0.683951879481</c:v>
                </c:pt>
                <c:pt idx="411">
                  <c:v>0.72513316071199996</c:v>
                </c:pt>
                <c:pt idx="412">
                  <c:v>0.70492543685800002</c:v>
                </c:pt>
                <c:pt idx="413">
                  <c:v>0.70492543685800002</c:v>
                </c:pt>
                <c:pt idx="414">
                  <c:v>0.70492543685800002</c:v>
                </c:pt>
                <c:pt idx="415">
                  <c:v>0.69740218773499996</c:v>
                </c:pt>
                <c:pt idx="416">
                  <c:v>0.720012687441</c:v>
                </c:pt>
                <c:pt idx="417">
                  <c:v>0.758022590976</c:v>
                </c:pt>
                <c:pt idx="418">
                  <c:v>0.69808710640500005</c:v>
                </c:pt>
                <c:pt idx="419">
                  <c:v>0.72065378288399995</c:v>
                </c:pt>
                <c:pt idx="420">
                  <c:v>0.72065378288399995</c:v>
                </c:pt>
                <c:pt idx="421">
                  <c:v>0.72065378288399995</c:v>
                </c:pt>
                <c:pt idx="422">
                  <c:v>0.72751505647400005</c:v>
                </c:pt>
                <c:pt idx="423">
                  <c:v>0.719617688453</c:v>
                </c:pt>
                <c:pt idx="424">
                  <c:v>0.69738185615199999</c:v>
                </c:pt>
                <c:pt idx="425">
                  <c:v>0.70960479198000004</c:v>
                </c:pt>
                <c:pt idx="426">
                  <c:v>0.66859340286699998</c:v>
                </c:pt>
                <c:pt idx="427">
                  <c:v>0.66859340286699998</c:v>
                </c:pt>
                <c:pt idx="428">
                  <c:v>0.66859340286699998</c:v>
                </c:pt>
                <c:pt idx="429">
                  <c:v>0.62428815512699998</c:v>
                </c:pt>
                <c:pt idx="430">
                  <c:v>0.56758488473500002</c:v>
                </c:pt>
                <c:pt idx="431">
                  <c:v>0.69476753032000005</c:v>
                </c:pt>
                <c:pt idx="432">
                  <c:v>0.66513979365200004</c:v>
                </c:pt>
                <c:pt idx="433">
                  <c:v>0.63500015431099999</c:v>
                </c:pt>
                <c:pt idx="434">
                  <c:v>0.63500015431099999</c:v>
                </c:pt>
                <c:pt idx="435">
                  <c:v>0.63500015431099999</c:v>
                </c:pt>
                <c:pt idx="436">
                  <c:v>0.63500015431099999</c:v>
                </c:pt>
                <c:pt idx="437">
                  <c:v>0.59919154695700005</c:v>
                </c:pt>
                <c:pt idx="438">
                  <c:v>0.51300049708899997</c:v>
                </c:pt>
                <c:pt idx="439">
                  <c:v>0.50715977193799999</c:v>
                </c:pt>
                <c:pt idx="440">
                  <c:v>0.461717512936</c:v>
                </c:pt>
                <c:pt idx="441">
                  <c:v>0.461717512936</c:v>
                </c:pt>
                <c:pt idx="442">
                  <c:v>0.461717512936</c:v>
                </c:pt>
                <c:pt idx="443">
                  <c:v>0.49130388112899998</c:v>
                </c:pt>
                <c:pt idx="444">
                  <c:v>0.51747199599000004</c:v>
                </c:pt>
                <c:pt idx="445">
                  <c:v>0.61707598047800005</c:v>
                </c:pt>
                <c:pt idx="446">
                  <c:v>0.60273799934299999</c:v>
                </c:pt>
                <c:pt idx="447">
                  <c:v>0.53273431973399998</c:v>
                </c:pt>
                <c:pt idx="448">
                  <c:v>0.53273431973399998</c:v>
                </c:pt>
                <c:pt idx="449">
                  <c:v>0.53273431973399998</c:v>
                </c:pt>
                <c:pt idx="450">
                  <c:v>0.50271940236199997</c:v>
                </c:pt>
                <c:pt idx="451">
                  <c:v>0.44966278601300003</c:v>
                </c:pt>
                <c:pt idx="452">
                  <c:v>0.472624403877</c:v>
                </c:pt>
                <c:pt idx="453">
                  <c:v>0.57793956931299995</c:v>
                </c:pt>
                <c:pt idx="454">
                  <c:v>0.53309034795900001</c:v>
                </c:pt>
                <c:pt idx="455">
                  <c:v>0.53309034795900001</c:v>
                </c:pt>
                <c:pt idx="456">
                  <c:v>0.53309034795900001</c:v>
                </c:pt>
                <c:pt idx="457">
                  <c:v>0.505510792584</c:v>
                </c:pt>
                <c:pt idx="458">
                  <c:v>0.50975777179199999</c:v>
                </c:pt>
                <c:pt idx="459">
                  <c:v>0.42870822068999997</c:v>
                </c:pt>
                <c:pt idx="460">
                  <c:v>0.50354525390600002</c:v>
                </c:pt>
                <c:pt idx="461">
                  <c:v>0.48325530490599999</c:v>
                </c:pt>
                <c:pt idx="462">
                  <c:v>0.48325530490599999</c:v>
                </c:pt>
                <c:pt idx="463">
                  <c:v>0.48325530490599999</c:v>
                </c:pt>
                <c:pt idx="464">
                  <c:v>0.40605208793600001</c:v>
                </c:pt>
                <c:pt idx="465">
                  <c:v>0.40605208793600001</c:v>
                </c:pt>
                <c:pt idx="466">
                  <c:v>0.40605208793600001</c:v>
                </c:pt>
                <c:pt idx="467">
                  <c:v>0.41704132287200002</c:v>
                </c:pt>
                <c:pt idx="468">
                  <c:v>0.44912073158799998</c:v>
                </c:pt>
                <c:pt idx="469">
                  <c:v>0.44912073158799998</c:v>
                </c:pt>
                <c:pt idx="470">
                  <c:v>0.44912073158799998</c:v>
                </c:pt>
                <c:pt idx="471">
                  <c:v>0.44912073158799998</c:v>
                </c:pt>
                <c:pt idx="472">
                  <c:v>0.44912073158799998</c:v>
                </c:pt>
                <c:pt idx="473">
                  <c:v>0.50782474218499996</c:v>
                </c:pt>
                <c:pt idx="474">
                  <c:v>0.535775459663</c:v>
                </c:pt>
                <c:pt idx="475">
                  <c:v>0.56288309540299997</c:v>
                </c:pt>
                <c:pt idx="476">
                  <c:v>0.56288309540299997</c:v>
                </c:pt>
                <c:pt idx="477">
                  <c:v>0.56288309540299997</c:v>
                </c:pt>
                <c:pt idx="478">
                  <c:v>0.56648666894400002</c:v>
                </c:pt>
                <c:pt idx="479">
                  <c:v>0.60961075532499998</c:v>
                </c:pt>
                <c:pt idx="480">
                  <c:v>0.59583824434400001</c:v>
                </c:pt>
                <c:pt idx="481">
                  <c:v>0.59589067664100004</c:v>
                </c:pt>
                <c:pt idx="482">
                  <c:v>0.58124806844800003</c:v>
                </c:pt>
                <c:pt idx="483">
                  <c:v>0.58124806844800003</c:v>
                </c:pt>
                <c:pt idx="484">
                  <c:v>0.58124806844800003</c:v>
                </c:pt>
                <c:pt idx="485">
                  <c:v>0.67145303208499996</c:v>
                </c:pt>
                <c:pt idx="486">
                  <c:v>0.67145303208499996</c:v>
                </c:pt>
                <c:pt idx="487">
                  <c:v>0.67145303208499996</c:v>
                </c:pt>
                <c:pt idx="488">
                  <c:v>0.68612320331200005</c:v>
                </c:pt>
                <c:pt idx="489">
                  <c:v>0.64890192632800003</c:v>
                </c:pt>
                <c:pt idx="490">
                  <c:v>0.64890192632800003</c:v>
                </c:pt>
                <c:pt idx="491">
                  <c:v>0.64890192632800003</c:v>
                </c:pt>
                <c:pt idx="492">
                  <c:v>0.66095108166500005</c:v>
                </c:pt>
                <c:pt idx="493">
                  <c:v>0.73662697258900001</c:v>
                </c:pt>
                <c:pt idx="494">
                  <c:v>0.73757378660399997</c:v>
                </c:pt>
                <c:pt idx="495">
                  <c:v>0.75057559305400001</c:v>
                </c:pt>
                <c:pt idx="496">
                  <c:v>0.76092190504799995</c:v>
                </c:pt>
                <c:pt idx="497">
                  <c:v>0.76092190504799995</c:v>
                </c:pt>
                <c:pt idx="498">
                  <c:v>0.76092190504799995</c:v>
                </c:pt>
                <c:pt idx="499">
                  <c:v>0.801120382282</c:v>
                </c:pt>
                <c:pt idx="500">
                  <c:v>0.78829495211</c:v>
                </c:pt>
                <c:pt idx="501">
                  <c:v>0.76304136025500002</c:v>
                </c:pt>
                <c:pt idx="502">
                  <c:v>0.75609494611399997</c:v>
                </c:pt>
                <c:pt idx="503">
                  <c:v>0.82891886514000002</c:v>
                </c:pt>
                <c:pt idx="504">
                  <c:v>0.82891886514000002</c:v>
                </c:pt>
                <c:pt idx="505">
                  <c:v>0.82891886514000002</c:v>
                </c:pt>
                <c:pt idx="506">
                  <c:v>0.82583380355299996</c:v>
                </c:pt>
                <c:pt idx="507">
                  <c:v>0.81884440456399998</c:v>
                </c:pt>
                <c:pt idx="508">
                  <c:v>0.80198597219500001</c:v>
                </c:pt>
                <c:pt idx="509">
                  <c:v>0.77544885459699997</c:v>
                </c:pt>
                <c:pt idx="510">
                  <c:v>0.77891941739500004</c:v>
                </c:pt>
                <c:pt idx="511">
                  <c:v>0.77891941739500004</c:v>
                </c:pt>
                <c:pt idx="512">
                  <c:v>0.77891941739500004</c:v>
                </c:pt>
                <c:pt idx="513">
                  <c:v>0.79388872487200002</c:v>
                </c:pt>
                <c:pt idx="514">
                  <c:v>0.79925200721900003</c:v>
                </c:pt>
                <c:pt idx="515">
                  <c:v>0.79925200721900003</c:v>
                </c:pt>
                <c:pt idx="516">
                  <c:v>0.79925200721900003</c:v>
                </c:pt>
                <c:pt idx="517">
                  <c:v>0.79811210704199997</c:v>
                </c:pt>
                <c:pt idx="518">
                  <c:v>0.79811210704199997</c:v>
                </c:pt>
                <c:pt idx="519">
                  <c:v>0.79811210704199997</c:v>
                </c:pt>
                <c:pt idx="520">
                  <c:v>0.77116684792900003</c:v>
                </c:pt>
                <c:pt idx="521">
                  <c:v>0.72448716634099997</c:v>
                </c:pt>
                <c:pt idx="522">
                  <c:v>0.68619635185299999</c:v>
                </c:pt>
                <c:pt idx="523">
                  <c:v>0.73869077265000005</c:v>
                </c:pt>
                <c:pt idx="524">
                  <c:v>0.68564085713199996</c:v>
                </c:pt>
                <c:pt idx="525">
                  <c:v>0.68564085713199996</c:v>
                </c:pt>
                <c:pt idx="526">
                  <c:v>0.68564085713199996</c:v>
                </c:pt>
                <c:pt idx="527">
                  <c:v>0.68186664007700004</c:v>
                </c:pt>
                <c:pt idx="528">
                  <c:v>0.72881807462600001</c:v>
                </c:pt>
                <c:pt idx="529">
                  <c:v>0.74409406504700004</c:v>
                </c:pt>
                <c:pt idx="530">
                  <c:v>0.67917964086500004</c:v>
                </c:pt>
                <c:pt idx="531">
                  <c:v>0.69313593587699995</c:v>
                </c:pt>
                <c:pt idx="532">
                  <c:v>0.69313593587699995</c:v>
                </c:pt>
                <c:pt idx="533">
                  <c:v>0.69313593587699995</c:v>
                </c:pt>
                <c:pt idx="534">
                  <c:v>0.66577007431699997</c:v>
                </c:pt>
                <c:pt idx="535">
                  <c:v>0.67749384875899998</c:v>
                </c:pt>
                <c:pt idx="536">
                  <c:v>0.61942501333699995</c:v>
                </c:pt>
                <c:pt idx="537">
                  <c:v>0.61443105642399998</c:v>
                </c:pt>
                <c:pt idx="538">
                  <c:v>0.57233832783000005</c:v>
                </c:pt>
                <c:pt idx="539">
                  <c:v>0.57233832783000005</c:v>
                </c:pt>
                <c:pt idx="540">
                  <c:v>0.57233832783000005</c:v>
                </c:pt>
                <c:pt idx="541">
                  <c:v>0.572193530911</c:v>
                </c:pt>
                <c:pt idx="542">
                  <c:v>0.56920679179</c:v>
                </c:pt>
                <c:pt idx="543">
                  <c:v>0.58630619417800001</c:v>
                </c:pt>
                <c:pt idx="544">
                  <c:v>0.595309677649</c:v>
                </c:pt>
                <c:pt idx="545">
                  <c:v>0.60447970257899997</c:v>
                </c:pt>
                <c:pt idx="546">
                  <c:v>0.60447970257899997</c:v>
                </c:pt>
                <c:pt idx="547">
                  <c:v>0.60447970257899997</c:v>
                </c:pt>
                <c:pt idx="548">
                  <c:v>0.58702793241499995</c:v>
                </c:pt>
                <c:pt idx="549">
                  <c:v>0.573608704947</c:v>
                </c:pt>
                <c:pt idx="550">
                  <c:v>0.58225044502900003</c:v>
                </c:pt>
                <c:pt idx="551">
                  <c:v>0.54417577240299997</c:v>
                </c:pt>
                <c:pt idx="552">
                  <c:v>0.58391080621900004</c:v>
                </c:pt>
                <c:pt idx="553">
                  <c:v>0.58391080621900004</c:v>
                </c:pt>
                <c:pt idx="554">
                  <c:v>0.58391080621900004</c:v>
                </c:pt>
                <c:pt idx="555">
                  <c:v>0.52138849213299998</c:v>
                </c:pt>
                <c:pt idx="556">
                  <c:v>0.55276742997700001</c:v>
                </c:pt>
                <c:pt idx="557">
                  <c:v>0.59099029637099998</c:v>
                </c:pt>
                <c:pt idx="558">
                  <c:v>0.57048530314799994</c:v>
                </c:pt>
                <c:pt idx="559">
                  <c:v>0.61193803491800003</c:v>
                </c:pt>
                <c:pt idx="560">
                  <c:v>0.61193803491800003</c:v>
                </c:pt>
                <c:pt idx="561">
                  <c:v>0.61193803491800003</c:v>
                </c:pt>
                <c:pt idx="562">
                  <c:v>0.59973063406899996</c:v>
                </c:pt>
                <c:pt idx="563">
                  <c:v>0.59263246850499995</c:v>
                </c:pt>
                <c:pt idx="564">
                  <c:v>0.60085347408800005</c:v>
                </c:pt>
                <c:pt idx="565">
                  <c:v>0.61605453532999999</c:v>
                </c:pt>
                <c:pt idx="566">
                  <c:v>0.64037248896900001</c:v>
                </c:pt>
                <c:pt idx="567">
                  <c:v>0.64037248896900001</c:v>
                </c:pt>
                <c:pt idx="568">
                  <c:v>0.64037248896900001</c:v>
                </c:pt>
                <c:pt idx="569">
                  <c:v>0.60532677888200004</c:v>
                </c:pt>
                <c:pt idx="570">
                  <c:v>0.63276112737699997</c:v>
                </c:pt>
                <c:pt idx="571">
                  <c:v>0.64039265266500001</c:v>
                </c:pt>
                <c:pt idx="572">
                  <c:v>0.63744152990799996</c:v>
                </c:pt>
                <c:pt idx="573">
                  <c:v>0.64523534059400001</c:v>
                </c:pt>
                <c:pt idx="574">
                  <c:v>0.64523534059400001</c:v>
                </c:pt>
                <c:pt idx="575">
                  <c:v>0.64523534059400001</c:v>
                </c:pt>
                <c:pt idx="576">
                  <c:v>0.59289939626599997</c:v>
                </c:pt>
                <c:pt idx="577">
                  <c:v>0.61304436856</c:v>
                </c:pt>
                <c:pt idx="578">
                  <c:v>0.61304436856</c:v>
                </c:pt>
                <c:pt idx="579">
                  <c:v>0.59446222241199997</c:v>
                </c:pt>
                <c:pt idx="580">
                  <c:v>0.59292513641699995</c:v>
                </c:pt>
                <c:pt idx="581">
                  <c:v>0.59292513641699995</c:v>
                </c:pt>
                <c:pt idx="582">
                  <c:v>0.59292513641699995</c:v>
                </c:pt>
                <c:pt idx="583">
                  <c:v>0.65629712409700003</c:v>
                </c:pt>
                <c:pt idx="584">
                  <c:v>0.67613747991999995</c:v>
                </c:pt>
                <c:pt idx="585">
                  <c:v>0.69087232951400002</c:v>
                </c:pt>
                <c:pt idx="586">
                  <c:v>0.67099993219599996</c:v>
                </c:pt>
                <c:pt idx="587">
                  <c:v>0.67286268208699995</c:v>
                </c:pt>
                <c:pt idx="588">
                  <c:v>0.67286268208699995</c:v>
                </c:pt>
                <c:pt idx="589">
                  <c:v>0.67286268208699995</c:v>
                </c:pt>
                <c:pt idx="590">
                  <c:v>0.61296652459199996</c:v>
                </c:pt>
                <c:pt idx="591">
                  <c:v>0.61936620040400003</c:v>
                </c:pt>
                <c:pt idx="592">
                  <c:v>0.65483343524299997</c:v>
                </c:pt>
                <c:pt idx="593">
                  <c:v>0.65102379431900004</c:v>
                </c:pt>
                <c:pt idx="594">
                  <c:v>0.63707329545000002</c:v>
                </c:pt>
                <c:pt idx="595">
                  <c:v>0.63707329545000002</c:v>
                </c:pt>
                <c:pt idx="596">
                  <c:v>0.63707329545000002</c:v>
                </c:pt>
                <c:pt idx="597">
                  <c:v>0.61636439184500003</c:v>
                </c:pt>
                <c:pt idx="598">
                  <c:v>0.62324112071299997</c:v>
                </c:pt>
                <c:pt idx="599">
                  <c:v>0.62530736132999998</c:v>
                </c:pt>
                <c:pt idx="600">
                  <c:v>0.60729593884699995</c:v>
                </c:pt>
                <c:pt idx="601">
                  <c:v>0.63781525315999998</c:v>
                </c:pt>
                <c:pt idx="602">
                  <c:v>0.63781525315999998</c:v>
                </c:pt>
                <c:pt idx="603">
                  <c:v>0.63781525315999998</c:v>
                </c:pt>
                <c:pt idx="604">
                  <c:v>0.58933235549499996</c:v>
                </c:pt>
                <c:pt idx="605">
                  <c:v>0.53768185977399996</c:v>
                </c:pt>
                <c:pt idx="606">
                  <c:v>0.58771324438000005</c:v>
                </c:pt>
                <c:pt idx="607">
                  <c:v>0.57578626018099999</c:v>
                </c:pt>
                <c:pt idx="608">
                  <c:v>0.61853405004200002</c:v>
                </c:pt>
                <c:pt idx="609">
                  <c:v>0.61853405004200002</c:v>
                </c:pt>
                <c:pt idx="610">
                  <c:v>0.61853405004200002</c:v>
                </c:pt>
                <c:pt idx="611">
                  <c:v>0.60720842429900002</c:v>
                </c:pt>
                <c:pt idx="612">
                  <c:v>0.63196871507700003</c:v>
                </c:pt>
                <c:pt idx="613">
                  <c:v>0.64824600526599996</c:v>
                </c:pt>
                <c:pt idx="614">
                  <c:v>0.65160168670399998</c:v>
                </c:pt>
                <c:pt idx="615">
                  <c:v>0.64012575761799995</c:v>
                </c:pt>
                <c:pt idx="616">
                  <c:v>0.64012575761799995</c:v>
                </c:pt>
                <c:pt idx="617">
                  <c:v>0.64012575761799995</c:v>
                </c:pt>
                <c:pt idx="618">
                  <c:v>0.644902011898</c:v>
                </c:pt>
                <c:pt idx="619">
                  <c:v>0.64406338886199999</c:v>
                </c:pt>
                <c:pt idx="620">
                  <c:v>0.67259292723700004</c:v>
                </c:pt>
                <c:pt idx="621">
                  <c:v>0.70520116361700003</c:v>
                </c:pt>
                <c:pt idx="622">
                  <c:v>0.70280624265400005</c:v>
                </c:pt>
                <c:pt idx="623">
                  <c:v>0.70280624265400005</c:v>
                </c:pt>
                <c:pt idx="624">
                  <c:v>0.70280624265400005</c:v>
                </c:pt>
                <c:pt idx="625">
                  <c:v>0.60999322630700004</c:v>
                </c:pt>
                <c:pt idx="626">
                  <c:v>0.70880840896700004</c:v>
                </c:pt>
                <c:pt idx="627">
                  <c:v>0.74742763474700002</c:v>
                </c:pt>
                <c:pt idx="628">
                  <c:v>0.74742763474700002</c:v>
                </c:pt>
                <c:pt idx="629">
                  <c:v>0.74742763474700002</c:v>
                </c:pt>
                <c:pt idx="630">
                  <c:v>0.74742763474700002</c:v>
                </c:pt>
                <c:pt idx="631">
                  <c:v>0.74742763474700002</c:v>
                </c:pt>
                <c:pt idx="632">
                  <c:v>0.73045226212900005</c:v>
                </c:pt>
                <c:pt idx="633">
                  <c:v>0.69935657780500005</c:v>
                </c:pt>
                <c:pt idx="634">
                  <c:v>0.65685071019100005</c:v>
                </c:pt>
                <c:pt idx="635">
                  <c:v>0.64887089970800005</c:v>
                </c:pt>
                <c:pt idx="636">
                  <c:v>0.57129551660300004</c:v>
                </c:pt>
                <c:pt idx="637">
                  <c:v>0.57129551660300004</c:v>
                </c:pt>
                <c:pt idx="638">
                  <c:v>0.57129551660300004</c:v>
                </c:pt>
                <c:pt idx="639">
                  <c:v>0.58806476585199996</c:v>
                </c:pt>
                <c:pt idx="640">
                  <c:v>0.60610248350399998</c:v>
                </c:pt>
                <c:pt idx="641">
                  <c:v>0.632636143283</c:v>
                </c:pt>
                <c:pt idx="642">
                  <c:v>0.632636143283</c:v>
                </c:pt>
                <c:pt idx="643">
                  <c:v>0.632636143283</c:v>
                </c:pt>
                <c:pt idx="644">
                  <c:v>0.632636143283</c:v>
                </c:pt>
                <c:pt idx="645">
                  <c:v>0.632636143283</c:v>
                </c:pt>
                <c:pt idx="646">
                  <c:v>0.67318453350700003</c:v>
                </c:pt>
                <c:pt idx="647">
                  <c:v>0.62535017899800005</c:v>
                </c:pt>
                <c:pt idx="648">
                  <c:v>0.61200886757499995</c:v>
                </c:pt>
                <c:pt idx="649">
                  <c:v>0.61200886757499995</c:v>
                </c:pt>
                <c:pt idx="650">
                  <c:v>0.61200886757499995</c:v>
                </c:pt>
                <c:pt idx="651">
                  <c:v>0.61200886757499995</c:v>
                </c:pt>
                <c:pt idx="652">
                  <c:v>0.61200886757499995</c:v>
                </c:pt>
                <c:pt idx="653">
                  <c:v>0.54586099693500001</c:v>
                </c:pt>
                <c:pt idx="654">
                  <c:v>0.48748566046399999</c:v>
                </c:pt>
                <c:pt idx="655">
                  <c:v>0.56982508677199994</c:v>
                </c:pt>
                <c:pt idx="656">
                  <c:v>0.60167839305899995</c:v>
                </c:pt>
                <c:pt idx="657">
                  <c:v>0.59146256061699998</c:v>
                </c:pt>
                <c:pt idx="658">
                  <c:v>0.59146256061699998</c:v>
                </c:pt>
                <c:pt idx="659">
                  <c:v>0.59146256061699998</c:v>
                </c:pt>
                <c:pt idx="660">
                  <c:v>0.63784286973399995</c:v>
                </c:pt>
                <c:pt idx="661">
                  <c:v>0.63639810240799999</c:v>
                </c:pt>
                <c:pt idx="662">
                  <c:v>0.65240061155399998</c:v>
                </c:pt>
                <c:pt idx="663">
                  <c:v>0.65655029265800002</c:v>
                </c:pt>
                <c:pt idx="664">
                  <c:v>0.696021132037</c:v>
                </c:pt>
                <c:pt idx="665">
                  <c:v>0.696021132037</c:v>
                </c:pt>
                <c:pt idx="666">
                  <c:v>0.696021132037</c:v>
                </c:pt>
                <c:pt idx="667">
                  <c:v>0.69006730249899995</c:v>
                </c:pt>
                <c:pt idx="668">
                  <c:v>0.75200350603099997</c:v>
                </c:pt>
                <c:pt idx="669">
                  <c:v>0.74422879230299999</c:v>
                </c:pt>
                <c:pt idx="670">
                  <c:v>0.74669935413599997</c:v>
                </c:pt>
                <c:pt idx="671">
                  <c:v>0.71212836189299999</c:v>
                </c:pt>
                <c:pt idx="672">
                  <c:v>0.71212836189299999</c:v>
                </c:pt>
                <c:pt idx="673">
                  <c:v>0.71212836189299999</c:v>
                </c:pt>
                <c:pt idx="674">
                  <c:v>0.71673775765900005</c:v>
                </c:pt>
                <c:pt idx="675">
                  <c:v>0.72033516707599998</c:v>
                </c:pt>
                <c:pt idx="676">
                  <c:v>0.73590587740799995</c:v>
                </c:pt>
                <c:pt idx="677">
                  <c:v>0.72317667175</c:v>
                </c:pt>
                <c:pt idx="678">
                  <c:v>0.74149209777400005</c:v>
                </c:pt>
                <c:pt idx="679">
                  <c:v>0.74149209777400005</c:v>
                </c:pt>
                <c:pt idx="680">
                  <c:v>0.74149209777400005</c:v>
                </c:pt>
                <c:pt idx="681">
                  <c:v>0.727776162073</c:v>
                </c:pt>
                <c:pt idx="682">
                  <c:v>0.71836885687800001</c:v>
                </c:pt>
                <c:pt idx="683">
                  <c:v>0.79680102652399998</c:v>
                </c:pt>
                <c:pt idx="684">
                  <c:v>0.78542908070799999</c:v>
                </c:pt>
                <c:pt idx="685">
                  <c:v>0.86355245269500003</c:v>
                </c:pt>
                <c:pt idx="686">
                  <c:v>0.86355245269500003</c:v>
                </c:pt>
                <c:pt idx="687">
                  <c:v>0.86355245269500003</c:v>
                </c:pt>
                <c:pt idx="688">
                  <c:v>0.91804606127900001</c:v>
                </c:pt>
                <c:pt idx="689">
                  <c:v>0.94281835656199997</c:v>
                </c:pt>
                <c:pt idx="690">
                  <c:v>0.96349243199099999</c:v>
                </c:pt>
                <c:pt idx="691">
                  <c:v>0.93064387956299999</c:v>
                </c:pt>
                <c:pt idx="692">
                  <c:v>0.95936707356499995</c:v>
                </c:pt>
                <c:pt idx="693">
                  <c:v>0.95936707356499995</c:v>
                </c:pt>
                <c:pt idx="694">
                  <c:v>0.95936707356499995</c:v>
                </c:pt>
                <c:pt idx="695">
                  <c:v>0.91642170648999999</c:v>
                </c:pt>
                <c:pt idx="696">
                  <c:v>0.93755726830899999</c:v>
                </c:pt>
                <c:pt idx="697">
                  <c:v>0.93643875687300004</c:v>
                </c:pt>
                <c:pt idx="698">
                  <c:v>0.95856792812400005</c:v>
                </c:pt>
                <c:pt idx="699">
                  <c:v>0.92664684690900001</c:v>
                </c:pt>
                <c:pt idx="700">
                  <c:v>0.92664684690900001</c:v>
                </c:pt>
                <c:pt idx="701">
                  <c:v>0.92664684690900001</c:v>
                </c:pt>
                <c:pt idx="702">
                  <c:v>0.98234300549099995</c:v>
                </c:pt>
                <c:pt idx="703">
                  <c:v>1.032688440364</c:v>
                </c:pt>
                <c:pt idx="704">
                  <c:v>1.0243085594900001</c:v>
                </c:pt>
                <c:pt idx="705">
                  <c:v>0.98422530280999998</c:v>
                </c:pt>
                <c:pt idx="706">
                  <c:v>0.88530615230200005</c:v>
                </c:pt>
                <c:pt idx="707">
                  <c:v>0.88530615230200005</c:v>
                </c:pt>
                <c:pt idx="708">
                  <c:v>0.88530615230200005</c:v>
                </c:pt>
                <c:pt idx="709">
                  <c:v>0.86699837523199996</c:v>
                </c:pt>
                <c:pt idx="710">
                  <c:v>0.82993892286100002</c:v>
                </c:pt>
                <c:pt idx="711">
                  <c:v>0.85332935793599995</c:v>
                </c:pt>
                <c:pt idx="712">
                  <c:v>0.83304056972100005</c:v>
                </c:pt>
                <c:pt idx="713">
                  <c:v>0.779400422875</c:v>
                </c:pt>
                <c:pt idx="714">
                  <c:v>0.779400422875</c:v>
                </c:pt>
                <c:pt idx="715">
                  <c:v>0.779400422875</c:v>
                </c:pt>
                <c:pt idx="716">
                  <c:v>0.77662820952300005</c:v>
                </c:pt>
                <c:pt idx="717">
                  <c:v>0.85325675802199996</c:v>
                </c:pt>
                <c:pt idx="718">
                  <c:v>0.72221694431899996</c:v>
                </c:pt>
                <c:pt idx="719">
                  <c:v>0.71719846917300001</c:v>
                </c:pt>
                <c:pt idx="720">
                  <c:v>0.72433246695800002</c:v>
                </c:pt>
                <c:pt idx="721">
                  <c:v>0.72433246695800002</c:v>
                </c:pt>
                <c:pt idx="722">
                  <c:v>0.72433246695800002</c:v>
                </c:pt>
                <c:pt idx="723">
                  <c:v>0.75038251589299998</c:v>
                </c:pt>
                <c:pt idx="724">
                  <c:v>0.74932195525500001</c:v>
                </c:pt>
                <c:pt idx="725">
                  <c:v>0.77022396568700002</c:v>
                </c:pt>
                <c:pt idx="726">
                  <c:v>0.80309354695799995</c:v>
                </c:pt>
                <c:pt idx="727">
                  <c:v>0.82117006218499999</c:v>
                </c:pt>
                <c:pt idx="728">
                  <c:v>0.82117006218499999</c:v>
                </c:pt>
                <c:pt idx="729">
                  <c:v>0.82117006218499999</c:v>
                </c:pt>
                <c:pt idx="730">
                  <c:v>0.82639153185000003</c:v>
                </c:pt>
                <c:pt idx="731">
                  <c:v>0.82058999612700001</c:v>
                </c:pt>
                <c:pt idx="732">
                  <c:v>0.75971920079999999</c:v>
                </c:pt>
                <c:pt idx="733">
                  <c:v>0.75830594566800003</c:v>
                </c:pt>
                <c:pt idx="734">
                  <c:v>0.78730155003299995</c:v>
                </c:pt>
                <c:pt idx="735">
                  <c:v>0.78730155003299995</c:v>
                </c:pt>
                <c:pt idx="736">
                  <c:v>0.78730155003299995</c:v>
                </c:pt>
                <c:pt idx="737">
                  <c:v>0.73251225644600004</c:v>
                </c:pt>
                <c:pt idx="738">
                  <c:v>0.76648474351700002</c:v>
                </c:pt>
                <c:pt idx="739">
                  <c:v>0.77546328673499998</c:v>
                </c:pt>
                <c:pt idx="740">
                  <c:v>0.76432786578400003</c:v>
                </c:pt>
                <c:pt idx="741">
                  <c:v>0.75548466167799999</c:v>
                </c:pt>
                <c:pt idx="742">
                  <c:v>0.75548466167799999</c:v>
                </c:pt>
                <c:pt idx="743">
                  <c:v>0.75548466167799999</c:v>
                </c:pt>
                <c:pt idx="744">
                  <c:v>0.77745026633500003</c:v>
                </c:pt>
                <c:pt idx="745">
                  <c:v>0.78385640246400001</c:v>
                </c:pt>
                <c:pt idx="746">
                  <c:v>0.91504599019599997</c:v>
                </c:pt>
                <c:pt idx="747">
                  <c:v>0.91095915804100003</c:v>
                </c:pt>
                <c:pt idx="748">
                  <c:v>0.85319920797399995</c:v>
                </c:pt>
                <c:pt idx="749">
                  <c:v>0.85319920797399995</c:v>
                </c:pt>
                <c:pt idx="750">
                  <c:v>0.85319920797399995</c:v>
                </c:pt>
                <c:pt idx="751">
                  <c:v>0.906453054481</c:v>
                </c:pt>
                <c:pt idx="752">
                  <c:v>0.88939874187900003</c:v>
                </c:pt>
                <c:pt idx="753">
                  <c:v>0.90675459199300001</c:v>
                </c:pt>
                <c:pt idx="754">
                  <c:v>0.90149848519200004</c:v>
                </c:pt>
                <c:pt idx="755">
                  <c:v>0.95611964659000004</c:v>
                </c:pt>
                <c:pt idx="756">
                  <c:v>0.95611964659000004</c:v>
                </c:pt>
                <c:pt idx="757">
                  <c:v>0.95611964659000004</c:v>
                </c:pt>
                <c:pt idx="758">
                  <c:v>0.95645613371000004</c:v>
                </c:pt>
                <c:pt idx="759">
                  <c:v>0.94311760869100003</c:v>
                </c:pt>
                <c:pt idx="760">
                  <c:v>0.94424521077199997</c:v>
                </c:pt>
                <c:pt idx="761">
                  <c:v>1.010553024414</c:v>
                </c:pt>
                <c:pt idx="762">
                  <c:v>1.0293149735730001</c:v>
                </c:pt>
                <c:pt idx="763">
                  <c:v>1.0293149735730001</c:v>
                </c:pt>
                <c:pt idx="764">
                  <c:v>1.0293149735730001</c:v>
                </c:pt>
                <c:pt idx="765">
                  <c:v>0.96089924065900001</c:v>
                </c:pt>
                <c:pt idx="766">
                  <c:v>0.95244495033900001</c:v>
                </c:pt>
                <c:pt idx="767">
                  <c:v>0.94883918154400004</c:v>
                </c:pt>
                <c:pt idx="768">
                  <c:v>0.90824865401499999</c:v>
                </c:pt>
                <c:pt idx="769">
                  <c:v>0.90783009258500003</c:v>
                </c:pt>
                <c:pt idx="770">
                  <c:v>0.90783009258500003</c:v>
                </c:pt>
                <c:pt idx="771">
                  <c:v>0.90783009258500003</c:v>
                </c:pt>
                <c:pt idx="772">
                  <c:v>0.89220321105300004</c:v>
                </c:pt>
                <c:pt idx="773">
                  <c:v>0.90328030756800004</c:v>
                </c:pt>
                <c:pt idx="774">
                  <c:v>0.92902803991399996</c:v>
                </c:pt>
                <c:pt idx="775">
                  <c:v>0.96709606330300002</c:v>
                </c:pt>
                <c:pt idx="776">
                  <c:v>1.050157898006</c:v>
                </c:pt>
                <c:pt idx="777">
                  <c:v>1.050157898006</c:v>
                </c:pt>
                <c:pt idx="778">
                  <c:v>1.050157898006</c:v>
                </c:pt>
                <c:pt idx="779">
                  <c:v>1.0305304392550001</c:v>
                </c:pt>
                <c:pt idx="780">
                  <c:v>1.0753267250509999</c:v>
                </c:pt>
                <c:pt idx="781">
                  <c:v>1.0214075613010001</c:v>
                </c:pt>
                <c:pt idx="782">
                  <c:v>1.0089811008639999</c:v>
                </c:pt>
                <c:pt idx="783">
                  <c:v>0.98043332009499995</c:v>
                </c:pt>
                <c:pt idx="784">
                  <c:v>0.98043332009499995</c:v>
                </c:pt>
                <c:pt idx="785">
                  <c:v>0.98043332009499995</c:v>
                </c:pt>
                <c:pt idx="786">
                  <c:v>0.97303791462400002</c:v>
                </c:pt>
                <c:pt idx="787">
                  <c:v>0.948739085945</c:v>
                </c:pt>
                <c:pt idx="788">
                  <c:v>0.94906254412699997</c:v>
                </c:pt>
                <c:pt idx="789">
                  <c:v>0.96548394256000003</c:v>
                </c:pt>
                <c:pt idx="790">
                  <c:v>0.96548394256000003</c:v>
                </c:pt>
                <c:pt idx="791">
                  <c:v>0.96548394256000003</c:v>
                </c:pt>
                <c:pt idx="792">
                  <c:v>0.96548394256000003</c:v>
                </c:pt>
                <c:pt idx="793">
                  <c:v>0.97120542301299995</c:v>
                </c:pt>
                <c:pt idx="794">
                  <c:v>0.93630651896799999</c:v>
                </c:pt>
                <c:pt idx="795">
                  <c:v>0.89781986211999998</c:v>
                </c:pt>
                <c:pt idx="796">
                  <c:v>0.88755908696100005</c:v>
                </c:pt>
                <c:pt idx="797">
                  <c:v>0.90322118581199995</c:v>
                </c:pt>
                <c:pt idx="798">
                  <c:v>0.90322118581199995</c:v>
                </c:pt>
                <c:pt idx="799">
                  <c:v>0.90322118581199995</c:v>
                </c:pt>
                <c:pt idx="800">
                  <c:v>0.91964631356299997</c:v>
                </c:pt>
                <c:pt idx="801">
                  <c:v>0.92278834402099996</c:v>
                </c:pt>
                <c:pt idx="802">
                  <c:v>0.925220503704</c:v>
                </c:pt>
                <c:pt idx="803">
                  <c:v>0.90306772691600001</c:v>
                </c:pt>
                <c:pt idx="804">
                  <c:v>0.90599520991299998</c:v>
                </c:pt>
                <c:pt idx="805">
                  <c:v>0.90599520991299998</c:v>
                </c:pt>
                <c:pt idx="806">
                  <c:v>0.90599520991299998</c:v>
                </c:pt>
                <c:pt idx="807">
                  <c:v>0.909656734844</c:v>
                </c:pt>
                <c:pt idx="808">
                  <c:v>0.95399819936600005</c:v>
                </c:pt>
                <c:pt idx="809">
                  <c:v>1.0070901452809999</c:v>
                </c:pt>
                <c:pt idx="810">
                  <c:v>0.97234950582000002</c:v>
                </c:pt>
                <c:pt idx="811">
                  <c:v>0.97631221551400005</c:v>
                </c:pt>
                <c:pt idx="812">
                  <c:v>0.97631221551400005</c:v>
                </c:pt>
                <c:pt idx="813">
                  <c:v>0.97631221551400005</c:v>
                </c:pt>
                <c:pt idx="814">
                  <c:v>0.99699758873199995</c:v>
                </c:pt>
                <c:pt idx="815">
                  <c:v>0.997141572832</c:v>
                </c:pt>
                <c:pt idx="816">
                  <c:v>0.99922489206200005</c:v>
                </c:pt>
                <c:pt idx="817">
                  <c:v>1.0038565319020001</c:v>
                </c:pt>
                <c:pt idx="818">
                  <c:v>1.062608194651</c:v>
                </c:pt>
                <c:pt idx="819">
                  <c:v>1.062608194651</c:v>
                </c:pt>
                <c:pt idx="820">
                  <c:v>1.062608194651</c:v>
                </c:pt>
                <c:pt idx="821">
                  <c:v>1.0456109662199999</c:v>
                </c:pt>
                <c:pt idx="822">
                  <c:v>1.050762346268</c:v>
                </c:pt>
                <c:pt idx="823">
                  <c:v>1.071498160565</c:v>
                </c:pt>
                <c:pt idx="824">
                  <c:v>0.99206987221999998</c:v>
                </c:pt>
                <c:pt idx="825">
                  <c:v>0.99206987221999998</c:v>
                </c:pt>
                <c:pt idx="826">
                  <c:v>0.99206987221999998</c:v>
                </c:pt>
                <c:pt idx="827">
                  <c:v>0.99206987221999998</c:v>
                </c:pt>
                <c:pt idx="828">
                  <c:v>1.0166380612179999</c:v>
                </c:pt>
                <c:pt idx="829">
                  <c:v>1.049418550578</c:v>
                </c:pt>
                <c:pt idx="830">
                  <c:v>1.0885600618110001</c:v>
                </c:pt>
                <c:pt idx="831">
                  <c:v>1.1072511044340001</c:v>
                </c:pt>
                <c:pt idx="832">
                  <c:v>1.1595672110049999</c:v>
                </c:pt>
                <c:pt idx="833">
                  <c:v>1.1595672110049999</c:v>
                </c:pt>
                <c:pt idx="834">
                  <c:v>1.1595672110049999</c:v>
                </c:pt>
                <c:pt idx="835">
                  <c:v>1.183679302099</c:v>
                </c:pt>
                <c:pt idx="836">
                  <c:v>1.1683826946139999</c:v>
                </c:pt>
                <c:pt idx="837">
                  <c:v>1.2225266941640001</c:v>
                </c:pt>
                <c:pt idx="838">
                  <c:v>1.2225266941640001</c:v>
                </c:pt>
                <c:pt idx="839">
                  <c:v>1.2225266941640001</c:v>
                </c:pt>
                <c:pt idx="840">
                  <c:v>1.2225266941640001</c:v>
                </c:pt>
                <c:pt idx="841">
                  <c:v>1.2225266941640001</c:v>
                </c:pt>
                <c:pt idx="842">
                  <c:v>1.2195833776460001</c:v>
                </c:pt>
                <c:pt idx="843">
                  <c:v>1.222224035285</c:v>
                </c:pt>
                <c:pt idx="844">
                  <c:v>1.2329877141809999</c:v>
                </c:pt>
                <c:pt idx="845">
                  <c:v>1.2548345119640001</c:v>
                </c:pt>
                <c:pt idx="846">
                  <c:v>1.233499604913</c:v>
                </c:pt>
                <c:pt idx="847">
                  <c:v>1.233499604913</c:v>
                </c:pt>
                <c:pt idx="848">
                  <c:v>1.233499604913</c:v>
                </c:pt>
                <c:pt idx="849">
                  <c:v>1.254960429776</c:v>
                </c:pt>
                <c:pt idx="850">
                  <c:v>1.23083741914</c:v>
                </c:pt>
                <c:pt idx="851">
                  <c:v>1.2561687087240001</c:v>
                </c:pt>
                <c:pt idx="852">
                  <c:v>1.207722446794</c:v>
                </c:pt>
                <c:pt idx="853">
                  <c:v>1.232100870382</c:v>
                </c:pt>
                <c:pt idx="854">
                  <c:v>1.232100870382</c:v>
                </c:pt>
                <c:pt idx="855">
                  <c:v>1.232100870382</c:v>
                </c:pt>
                <c:pt idx="856">
                  <c:v>1.2889661535620001</c:v>
                </c:pt>
                <c:pt idx="857">
                  <c:v>1.3210009908760001</c:v>
                </c:pt>
                <c:pt idx="858">
                  <c:v>1.237525973233</c:v>
                </c:pt>
                <c:pt idx="859">
                  <c:v>1.3082377840549999</c:v>
                </c:pt>
                <c:pt idx="860">
                  <c:v>1.2822991637750001</c:v>
                </c:pt>
                <c:pt idx="861">
                  <c:v>1.2822991637750001</c:v>
                </c:pt>
                <c:pt idx="862">
                  <c:v>1.2822991637750001</c:v>
                </c:pt>
                <c:pt idx="863">
                  <c:v>1.2669802333089999</c:v>
                </c:pt>
                <c:pt idx="864">
                  <c:v>1.3110509770900001</c:v>
                </c:pt>
                <c:pt idx="865">
                  <c:v>1.360878547732</c:v>
                </c:pt>
                <c:pt idx="866">
                  <c:v>1.3490088940660001</c:v>
                </c:pt>
                <c:pt idx="867">
                  <c:v>1.270730411965</c:v>
                </c:pt>
                <c:pt idx="868">
                  <c:v>1.270730411965</c:v>
                </c:pt>
                <c:pt idx="869">
                  <c:v>1.270730411965</c:v>
                </c:pt>
                <c:pt idx="870">
                  <c:v>1.270730411965</c:v>
                </c:pt>
                <c:pt idx="871">
                  <c:v>1.30851811504</c:v>
                </c:pt>
                <c:pt idx="872">
                  <c:v>1.2530351326939999</c:v>
                </c:pt>
                <c:pt idx="873">
                  <c:v>1.2230856436149999</c:v>
                </c:pt>
                <c:pt idx="874">
                  <c:v>1.184205872867</c:v>
                </c:pt>
                <c:pt idx="875">
                  <c:v>1.184205872867</c:v>
                </c:pt>
                <c:pt idx="876">
                  <c:v>1.184205872867</c:v>
                </c:pt>
                <c:pt idx="877">
                  <c:v>1.2240688895709999</c:v>
                </c:pt>
                <c:pt idx="878">
                  <c:v>1.0865640996520001</c:v>
                </c:pt>
                <c:pt idx="879">
                  <c:v>1.1004226802299999</c:v>
                </c:pt>
                <c:pt idx="880">
                  <c:v>1.107596897901</c:v>
                </c:pt>
                <c:pt idx="881">
                  <c:v>1.1745289572769999</c:v>
                </c:pt>
                <c:pt idx="882">
                  <c:v>1.1745289572769999</c:v>
                </c:pt>
                <c:pt idx="883">
                  <c:v>1.1745289572769999</c:v>
                </c:pt>
                <c:pt idx="884">
                  <c:v>1.2131391397010001</c:v>
                </c:pt>
                <c:pt idx="885">
                  <c:v>1.2230133150089999</c:v>
                </c:pt>
                <c:pt idx="886">
                  <c:v>1.2234087522020001</c:v>
                </c:pt>
                <c:pt idx="887">
                  <c:v>1.209281814471</c:v>
                </c:pt>
                <c:pt idx="888">
                  <c:v>1.254987580958</c:v>
                </c:pt>
                <c:pt idx="889">
                  <c:v>1.254987580958</c:v>
                </c:pt>
                <c:pt idx="890">
                  <c:v>1.254987580958</c:v>
                </c:pt>
                <c:pt idx="891">
                  <c:v>1.3016068092490001</c:v>
                </c:pt>
                <c:pt idx="892">
                  <c:v>1.330159259909</c:v>
                </c:pt>
                <c:pt idx="893">
                  <c:v>1.349065468254</c:v>
                </c:pt>
                <c:pt idx="894">
                  <c:v>1.3815543778770001</c:v>
                </c:pt>
                <c:pt idx="895">
                  <c:v>1.425832173101</c:v>
                </c:pt>
                <c:pt idx="896">
                  <c:v>1.425832173101</c:v>
                </c:pt>
                <c:pt idx="897">
                  <c:v>1.425832173101</c:v>
                </c:pt>
                <c:pt idx="898">
                  <c:v>1.4200868765450001</c:v>
                </c:pt>
                <c:pt idx="899">
                  <c:v>1.470462342789</c:v>
                </c:pt>
                <c:pt idx="900">
                  <c:v>1.5310871664150001</c:v>
                </c:pt>
                <c:pt idx="901">
                  <c:v>1.506908320293</c:v>
                </c:pt>
                <c:pt idx="902">
                  <c:v>1.4588133389660001</c:v>
                </c:pt>
                <c:pt idx="903">
                  <c:v>1.4588133389660001</c:v>
                </c:pt>
                <c:pt idx="904">
                  <c:v>1.4588133389660001</c:v>
                </c:pt>
                <c:pt idx="905">
                  <c:v>1.5073157353740001</c:v>
                </c:pt>
                <c:pt idx="906">
                  <c:v>1.529168255791</c:v>
                </c:pt>
                <c:pt idx="907">
                  <c:v>1.4484989495580001</c:v>
                </c:pt>
                <c:pt idx="908">
                  <c:v>1.371167357399</c:v>
                </c:pt>
                <c:pt idx="909">
                  <c:v>1.3731369584449999</c:v>
                </c:pt>
                <c:pt idx="910">
                  <c:v>1.3731369584449999</c:v>
                </c:pt>
                <c:pt idx="911">
                  <c:v>1.3731369584449999</c:v>
                </c:pt>
                <c:pt idx="912">
                  <c:v>1.372746154343</c:v>
                </c:pt>
                <c:pt idx="913">
                  <c:v>1.435760725482</c:v>
                </c:pt>
                <c:pt idx="914">
                  <c:v>1.4384808050539999</c:v>
                </c:pt>
                <c:pt idx="915">
                  <c:v>1.481703996279</c:v>
                </c:pt>
                <c:pt idx="916">
                  <c:v>1.413932351473</c:v>
                </c:pt>
                <c:pt idx="917">
                  <c:v>1.413932351473</c:v>
                </c:pt>
                <c:pt idx="918">
                  <c:v>1.413932351473</c:v>
                </c:pt>
                <c:pt idx="919">
                  <c:v>1.4389951636310001</c:v>
                </c:pt>
                <c:pt idx="920">
                  <c:v>1.3844471384970001</c:v>
                </c:pt>
                <c:pt idx="921">
                  <c:v>1.3282589363049999</c:v>
                </c:pt>
                <c:pt idx="922">
                  <c:v>1.328189078514</c:v>
                </c:pt>
                <c:pt idx="923">
                  <c:v>1.346238117835</c:v>
                </c:pt>
                <c:pt idx="924">
                  <c:v>1.346238117835</c:v>
                </c:pt>
                <c:pt idx="925">
                  <c:v>1.346238117835</c:v>
                </c:pt>
                <c:pt idx="926">
                  <c:v>1.3694386871119999</c:v>
                </c:pt>
                <c:pt idx="927">
                  <c:v>1.4419444774350001</c:v>
                </c:pt>
                <c:pt idx="928">
                  <c:v>1.4155702850280001</c:v>
                </c:pt>
                <c:pt idx="929">
                  <c:v>1.4564056145719999</c:v>
                </c:pt>
                <c:pt idx="930">
                  <c:v>1.5035185504949999</c:v>
                </c:pt>
                <c:pt idx="931">
                  <c:v>1.5035185504949999</c:v>
                </c:pt>
                <c:pt idx="932">
                  <c:v>1.5035185504949999</c:v>
                </c:pt>
                <c:pt idx="933">
                  <c:v>1.5035185504949999</c:v>
                </c:pt>
                <c:pt idx="934">
                  <c:v>1.460357648047</c:v>
                </c:pt>
                <c:pt idx="935">
                  <c:v>1.484741763433</c:v>
                </c:pt>
                <c:pt idx="936">
                  <c:v>1.409105525902</c:v>
                </c:pt>
                <c:pt idx="937">
                  <c:v>1.3498174168020001</c:v>
                </c:pt>
                <c:pt idx="938">
                  <c:v>1.3498174168020001</c:v>
                </c:pt>
                <c:pt idx="939">
                  <c:v>1.3498174168020001</c:v>
                </c:pt>
                <c:pt idx="940">
                  <c:v>1.3634890956879999</c:v>
                </c:pt>
                <c:pt idx="941">
                  <c:v>1.3461125806700001</c:v>
                </c:pt>
                <c:pt idx="942">
                  <c:v>1.343464673378</c:v>
                </c:pt>
                <c:pt idx="943">
                  <c:v>1.356181745639</c:v>
                </c:pt>
                <c:pt idx="944">
                  <c:v>1.3246055217020001</c:v>
                </c:pt>
                <c:pt idx="945">
                  <c:v>1.3246055217020001</c:v>
                </c:pt>
                <c:pt idx="946">
                  <c:v>1.3246055217020001</c:v>
                </c:pt>
                <c:pt idx="947">
                  <c:v>1.390924312369</c:v>
                </c:pt>
                <c:pt idx="948">
                  <c:v>1.3712262759930001</c:v>
                </c:pt>
                <c:pt idx="949">
                  <c:v>1.3645233741709999</c:v>
                </c:pt>
                <c:pt idx="950">
                  <c:v>1.3535032717269999</c:v>
                </c:pt>
                <c:pt idx="951">
                  <c:v>1.397036173354</c:v>
                </c:pt>
                <c:pt idx="952">
                  <c:v>1.397036173354</c:v>
                </c:pt>
                <c:pt idx="953">
                  <c:v>1.397036173354</c:v>
                </c:pt>
                <c:pt idx="954">
                  <c:v>1.4189859166409999</c:v>
                </c:pt>
                <c:pt idx="955">
                  <c:v>1.408650387267</c:v>
                </c:pt>
                <c:pt idx="956">
                  <c:v>1.4931905491490001</c:v>
                </c:pt>
                <c:pt idx="957">
                  <c:v>1.5186473791570001</c:v>
                </c:pt>
                <c:pt idx="958">
                  <c:v>1.456624128294</c:v>
                </c:pt>
                <c:pt idx="959">
                  <c:v>1.456624128294</c:v>
                </c:pt>
                <c:pt idx="960">
                  <c:v>1.456624128294</c:v>
                </c:pt>
                <c:pt idx="961">
                  <c:v>1.408207973259</c:v>
                </c:pt>
                <c:pt idx="962">
                  <c:v>1.371610806151</c:v>
                </c:pt>
                <c:pt idx="963">
                  <c:v>1.4411141027429999</c:v>
                </c:pt>
                <c:pt idx="964">
                  <c:v>1.412884291328</c:v>
                </c:pt>
                <c:pt idx="965">
                  <c:v>1.414805503005</c:v>
                </c:pt>
                <c:pt idx="966">
                  <c:v>1.414805503005</c:v>
                </c:pt>
                <c:pt idx="967">
                  <c:v>1.414805503005</c:v>
                </c:pt>
                <c:pt idx="968">
                  <c:v>1.4545347430690001</c:v>
                </c:pt>
                <c:pt idx="969">
                  <c:v>1.369353568872</c:v>
                </c:pt>
                <c:pt idx="970">
                  <c:v>1.38780915224</c:v>
                </c:pt>
                <c:pt idx="971">
                  <c:v>1.393868479192</c:v>
                </c:pt>
                <c:pt idx="972">
                  <c:v>1.4099276967879999</c:v>
                </c:pt>
                <c:pt idx="973">
                  <c:v>1.4099276967879999</c:v>
                </c:pt>
                <c:pt idx="974">
                  <c:v>1.4099276967879999</c:v>
                </c:pt>
                <c:pt idx="975">
                  <c:v>1.316761748974</c:v>
                </c:pt>
                <c:pt idx="976">
                  <c:v>1.3881957708320001</c:v>
                </c:pt>
                <c:pt idx="977">
                  <c:v>1.417075496414</c:v>
                </c:pt>
                <c:pt idx="978">
                  <c:v>1.3599231217429999</c:v>
                </c:pt>
                <c:pt idx="979">
                  <c:v>1.3096948415059999</c:v>
                </c:pt>
                <c:pt idx="980">
                  <c:v>1.3096948415059999</c:v>
                </c:pt>
                <c:pt idx="981">
                  <c:v>1.3096948415059999</c:v>
                </c:pt>
                <c:pt idx="982">
                  <c:v>1.3096948415059999</c:v>
                </c:pt>
                <c:pt idx="983">
                  <c:v>1.3096948415059999</c:v>
                </c:pt>
                <c:pt idx="984">
                  <c:v>1.3096948415059999</c:v>
                </c:pt>
                <c:pt idx="985">
                  <c:v>1.3649852388229999</c:v>
                </c:pt>
                <c:pt idx="986">
                  <c:v>1.283576326565</c:v>
                </c:pt>
                <c:pt idx="987">
                  <c:v>1.283576326565</c:v>
                </c:pt>
                <c:pt idx="988">
                  <c:v>1.283576326565</c:v>
                </c:pt>
                <c:pt idx="989">
                  <c:v>1.3180301649749999</c:v>
                </c:pt>
                <c:pt idx="990">
                  <c:v>1.31800969002</c:v>
                </c:pt>
                <c:pt idx="991">
                  <c:v>1.31800969002</c:v>
                </c:pt>
                <c:pt idx="992">
                  <c:v>1.31800969002</c:v>
                </c:pt>
                <c:pt idx="993">
                  <c:v>1.3036958282019999</c:v>
                </c:pt>
                <c:pt idx="994">
                  <c:v>1.3036958282019999</c:v>
                </c:pt>
                <c:pt idx="995">
                  <c:v>1.3036958282019999</c:v>
                </c:pt>
                <c:pt idx="996">
                  <c:v>1.3036958282019999</c:v>
                </c:pt>
                <c:pt idx="997">
                  <c:v>1.3036958282019999</c:v>
                </c:pt>
                <c:pt idx="998">
                  <c:v>1.3741680396939999</c:v>
                </c:pt>
                <c:pt idx="999">
                  <c:v>1.399122903821</c:v>
                </c:pt>
                <c:pt idx="1000">
                  <c:v>1.362170332629</c:v>
                </c:pt>
                <c:pt idx="1001">
                  <c:v>1.362170332629</c:v>
                </c:pt>
                <c:pt idx="1002">
                  <c:v>1.362170332629</c:v>
                </c:pt>
                <c:pt idx="1003">
                  <c:v>1.362170332629</c:v>
                </c:pt>
                <c:pt idx="1004">
                  <c:v>1.362170332629</c:v>
                </c:pt>
                <c:pt idx="1005">
                  <c:v>1.3560601038069999</c:v>
                </c:pt>
                <c:pt idx="1006">
                  <c:v>1.3437294387909999</c:v>
                </c:pt>
                <c:pt idx="1007">
                  <c:v>1.360471767857</c:v>
                </c:pt>
                <c:pt idx="1008">
                  <c:v>1.360471767857</c:v>
                </c:pt>
                <c:pt idx="1009">
                  <c:v>1.360471767857</c:v>
                </c:pt>
                <c:pt idx="1010">
                  <c:v>1.3982242589</c:v>
                </c:pt>
                <c:pt idx="1011">
                  <c:v>1.3439052068099999</c:v>
                </c:pt>
                <c:pt idx="1012">
                  <c:v>1.3641819729960001</c:v>
                </c:pt>
                <c:pt idx="1013">
                  <c:v>1.355662109217</c:v>
                </c:pt>
                <c:pt idx="1014">
                  <c:v>1.325490187682</c:v>
                </c:pt>
                <c:pt idx="1015">
                  <c:v>1.325490187682</c:v>
                </c:pt>
                <c:pt idx="1016">
                  <c:v>1.325490187682</c:v>
                </c:pt>
                <c:pt idx="1017">
                  <c:v>1.3913351277479999</c:v>
                </c:pt>
                <c:pt idx="1018">
                  <c:v>1.3820755011770001</c:v>
                </c:pt>
                <c:pt idx="1019">
                  <c:v>1.38017131914</c:v>
                </c:pt>
                <c:pt idx="1020">
                  <c:v>1.3641398515330001</c:v>
                </c:pt>
                <c:pt idx="1021">
                  <c:v>1.4618973061080001</c:v>
                </c:pt>
                <c:pt idx="1022">
                  <c:v>1.4618973061080001</c:v>
                </c:pt>
                <c:pt idx="1023">
                  <c:v>1.4618973061080001</c:v>
                </c:pt>
                <c:pt idx="1024">
                  <c:v>1.4278506814959999</c:v>
                </c:pt>
                <c:pt idx="1025">
                  <c:v>1.41018047207</c:v>
                </c:pt>
                <c:pt idx="1026">
                  <c:v>1.3894668268749999</c:v>
                </c:pt>
                <c:pt idx="1027">
                  <c:v>1.3643095774009999</c:v>
                </c:pt>
                <c:pt idx="1028">
                  <c:v>1.3880288043610001</c:v>
                </c:pt>
                <c:pt idx="1029">
                  <c:v>1.3880288043610001</c:v>
                </c:pt>
                <c:pt idx="1030">
                  <c:v>1.3880288043610001</c:v>
                </c:pt>
                <c:pt idx="1031">
                  <c:v>1.336014397254</c:v>
                </c:pt>
                <c:pt idx="1032">
                  <c:v>1.3395817939550001</c:v>
                </c:pt>
                <c:pt idx="1033">
                  <c:v>1.3395817939550001</c:v>
                </c:pt>
                <c:pt idx="1034">
                  <c:v>1.383925322768</c:v>
                </c:pt>
                <c:pt idx="1035">
                  <c:v>1.3751576399300001</c:v>
                </c:pt>
                <c:pt idx="1036">
                  <c:v>1.3751576399300001</c:v>
                </c:pt>
                <c:pt idx="1037">
                  <c:v>1.3751576399300001</c:v>
                </c:pt>
                <c:pt idx="1038">
                  <c:v>1.388274082004</c:v>
                </c:pt>
                <c:pt idx="1039">
                  <c:v>1.4157869779359999</c:v>
                </c:pt>
                <c:pt idx="1040">
                  <c:v>1.313975934109</c:v>
                </c:pt>
                <c:pt idx="1041">
                  <c:v>1.3114858799639999</c:v>
                </c:pt>
                <c:pt idx="1042">
                  <c:v>1.315946904874</c:v>
                </c:pt>
                <c:pt idx="1043">
                  <c:v>1.315946904874</c:v>
                </c:pt>
                <c:pt idx="1044">
                  <c:v>1.315946904874</c:v>
                </c:pt>
                <c:pt idx="1045">
                  <c:v>1.3406132965599999</c:v>
                </c:pt>
                <c:pt idx="1046">
                  <c:v>1.2817174216630001</c:v>
                </c:pt>
                <c:pt idx="1047">
                  <c:v>1.326602531222</c:v>
                </c:pt>
                <c:pt idx="1048">
                  <c:v>1.274203205589</c:v>
                </c:pt>
                <c:pt idx="1049">
                  <c:v>1.2998615286020001</c:v>
                </c:pt>
                <c:pt idx="1050">
                  <c:v>1.2998615286020001</c:v>
                </c:pt>
                <c:pt idx="1051">
                  <c:v>1.2998615286020001</c:v>
                </c:pt>
                <c:pt idx="1052">
                  <c:v>1.3351746447399999</c:v>
                </c:pt>
                <c:pt idx="1053">
                  <c:v>1.264020575242</c:v>
                </c:pt>
                <c:pt idx="1054">
                  <c:v>1.2445382240339999</c:v>
                </c:pt>
                <c:pt idx="1055">
                  <c:v>1.3179678569590001</c:v>
                </c:pt>
                <c:pt idx="1056">
                  <c:v>1.304583158564</c:v>
                </c:pt>
                <c:pt idx="1057">
                  <c:v>1.304583158564</c:v>
                </c:pt>
                <c:pt idx="1058">
                  <c:v>1.304583158564</c:v>
                </c:pt>
                <c:pt idx="1059">
                  <c:v>1.3334752150060001</c:v>
                </c:pt>
                <c:pt idx="1060">
                  <c:v>1.4026406729450001</c:v>
                </c:pt>
                <c:pt idx="1061">
                  <c:v>1.3692127677279999</c:v>
                </c:pt>
                <c:pt idx="1062">
                  <c:v>1.3378498821510001</c:v>
                </c:pt>
                <c:pt idx="1063">
                  <c:v>1.3068812842569999</c:v>
                </c:pt>
                <c:pt idx="1064">
                  <c:v>1.3068812842569999</c:v>
                </c:pt>
                <c:pt idx="1065">
                  <c:v>1.3068812842569999</c:v>
                </c:pt>
                <c:pt idx="1066">
                  <c:v>1.354239010506</c:v>
                </c:pt>
                <c:pt idx="1067">
                  <c:v>1.408244538588</c:v>
                </c:pt>
                <c:pt idx="1068">
                  <c:v>1.3834316816779999</c:v>
                </c:pt>
                <c:pt idx="1069">
                  <c:v>1.423870831805</c:v>
                </c:pt>
                <c:pt idx="1070">
                  <c:v>1.3942488834290001</c:v>
                </c:pt>
                <c:pt idx="1071">
                  <c:v>1.3942488834290001</c:v>
                </c:pt>
                <c:pt idx="1072">
                  <c:v>1.3942488834290001</c:v>
                </c:pt>
                <c:pt idx="1073">
                  <c:v>1.4150189815850001</c:v>
                </c:pt>
                <c:pt idx="1074">
                  <c:v>1.399964300048</c:v>
                </c:pt>
                <c:pt idx="1075">
                  <c:v>1.4286675043799999</c:v>
                </c:pt>
                <c:pt idx="1076">
                  <c:v>1.5350641404709999</c:v>
                </c:pt>
                <c:pt idx="1077">
                  <c:v>1.617002289637</c:v>
                </c:pt>
                <c:pt idx="1078">
                  <c:v>1.617002289637</c:v>
                </c:pt>
                <c:pt idx="1079">
                  <c:v>1.617002289637</c:v>
                </c:pt>
                <c:pt idx="1080">
                  <c:v>1.5747421110319999</c:v>
                </c:pt>
                <c:pt idx="1081">
                  <c:v>1.5283335746169999</c:v>
                </c:pt>
                <c:pt idx="1082">
                  <c:v>1.4671740264040001</c:v>
                </c:pt>
                <c:pt idx="1083">
                  <c:v>1.51086079825</c:v>
                </c:pt>
                <c:pt idx="1084">
                  <c:v>1.433539272382</c:v>
                </c:pt>
                <c:pt idx="1085">
                  <c:v>1.433539272382</c:v>
                </c:pt>
                <c:pt idx="1086">
                  <c:v>1.433539272382</c:v>
                </c:pt>
                <c:pt idx="1087">
                  <c:v>1.379974512095</c:v>
                </c:pt>
                <c:pt idx="1088">
                  <c:v>1.395952534611</c:v>
                </c:pt>
                <c:pt idx="1089">
                  <c:v>1.446555493815</c:v>
                </c:pt>
                <c:pt idx="1090">
                  <c:v>1.4136061513010001</c:v>
                </c:pt>
                <c:pt idx="1091">
                  <c:v>1.4257297578250001</c:v>
                </c:pt>
                <c:pt idx="1092">
                  <c:v>1.4257297578250001</c:v>
                </c:pt>
                <c:pt idx="1093">
                  <c:v>1.4257297578250001</c:v>
                </c:pt>
                <c:pt idx="1094">
                  <c:v>1.5084272115899999</c:v>
                </c:pt>
                <c:pt idx="1095">
                  <c:v>1.5017339285669999</c:v>
                </c:pt>
                <c:pt idx="1096">
                  <c:v>1.4532605002379999</c:v>
                </c:pt>
                <c:pt idx="1097">
                  <c:v>1.394065851663</c:v>
                </c:pt>
                <c:pt idx="1098">
                  <c:v>1.3487495203369999</c:v>
                </c:pt>
                <c:pt idx="1099">
                  <c:v>1.3487495203369999</c:v>
                </c:pt>
                <c:pt idx="1100">
                  <c:v>1.3487495203369999</c:v>
                </c:pt>
                <c:pt idx="1101">
                  <c:v>1.422420264758</c:v>
                </c:pt>
                <c:pt idx="1102">
                  <c:v>1.437373711552</c:v>
                </c:pt>
                <c:pt idx="1103">
                  <c:v>1.499817316191</c:v>
                </c:pt>
                <c:pt idx="1104">
                  <c:v>1.5706760847579999</c:v>
                </c:pt>
                <c:pt idx="1105">
                  <c:v>1.507048174306</c:v>
                </c:pt>
                <c:pt idx="1106">
                  <c:v>1.507048174306</c:v>
                </c:pt>
                <c:pt idx="1107">
                  <c:v>1.507048174306</c:v>
                </c:pt>
                <c:pt idx="1108">
                  <c:v>1.5318174937060001</c:v>
                </c:pt>
                <c:pt idx="1109">
                  <c:v>1.524346149414</c:v>
                </c:pt>
                <c:pt idx="1110">
                  <c:v>1.5104802756460001</c:v>
                </c:pt>
                <c:pt idx="1111">
                  <c:v>1.5310564068100001</c:v>
                </c:pt>
                <c:pt idx="1112">
                  <c:v>1.5496732294790001</c:v>
                </c:pt>
                <c:pt idx="1113">
                  <c:v>1.5496732294790001</c:v>
                </c:pt>
                <c:pt idx="1114">
                  <c:v>1.5496732294790001</c:v>
                </c:pt>
                <c:pt idx="1115">
                  <c:v>1.5883568410040001</c:v>
                </c:pt>
                <c:pt idx="1116">
                  <c:v>1.49510111032</c:v>
                </c:pt>
                <c:pt idx="1117">
                  <c:v>1.4725436266909999</c:v>
                </c:pt>
                <c:pt idx="1118">
                  <c:v>1.522069050926</c:v>
                </c:pt>
                <c:pt idx="1119">
                  <c:v>1.4969940335580001</c:v>
                </c:pt>
                <c:pt idx="1120">
                  <c:v>1.4969940335580001</c:v>
                </c:pt>
                <c:pt idx="1121">
                  <c:v>1.4969940335580001</c:v>
                </c:pt>
                <c:pt idx="1122">
                  <c:v>1.5268050768729999</c:v>
                </c:pt>
                <c:pt idx="1123">
                  <c:v>1.533064792439</c:v>
                </c:pt>
                <c:pt idx="1124">
                  <c:v>1.489572856009</c:v>
                </c:pt>
                <c:pt idx="1125">
                  <c:v>1.4699032327149999</c:v>
                </c:pt>
                <c:pt idx="1126">
                  <c:v>1.389014189274</c:v>
                </c:pt>
                <c:pt idx="1127">
                  <c:v>1.389014189274</c:v>
                </c:pt>
                <c:pt idx="1128">
                  <c:v>1.389014189274</c:v>
                </c:pt>
                <c:pt idx="1129">
                  <c:v>1.3719487642920001</c:v>
                </c:pt>
                <c:pt idx="1130">
                  <c:v>1.3648568384519999</c:v>
                </c:pt>
                <c:pt idx="1131">
                  <c:v>1.4202286457360001</c:v>
                </c:pt>
                <c:pt idx="1132">
                  <c:v>1.4058459820260001</c:v>
                </c:pt>
                <c:pt idx="1133">
                  <c:v>1.371020081977</c:v>
                </c:pt>
                <c:pt idx="1134">
                  <c:v>1.371020081977</c:v>
                </c:pt>
                <c:pt idx="1135">
                  <c:v>1.371020081977</c:v>
                </c:pt>
                <c:pt idx="1136">
                  <c:v>1.3565029034939999</c:v>
                </c:pt>
                <c:pt idx="1137">
                  <c:v>1.370367374385</c:v>
                </c:pt>
                <c:pt idx="1138">
                  <c:v>1.3325606639500001</c:v>
                </c:pt>
                <c:pt idx="1139">
                  <c:v>1.3377884575350001</c:v>
                </c:pt>
                <c:pt idx="1140">
                  <c:v>1.3923945561540001</c:v>
                </c:pt>
                <c:pt idx="1141">
                  <c:v>1.3923945561540001</c:v>
                </c:pt>
                <c:pt idx="1142">
                  <c:v>1.3923945561540001</c:v>
                </c:pt>
                <c:pt idx="1143">
                  <c:v>1.5404004746769999</c:v>
                </c:pt>
                <c:pt idx="1144">
                  <c:v>1.575296523997</c:v>
                </c:pt>
                <c:pt idx="1145">
                  <c:v>1.5325640039349999</c:v>
                </c:pt>
                <c:pt idx="1146">
                  <c:v>1.5177833735140001</c:v>
                </c:pt>
                <c:pt idx="1147">
                  <c:v>1.4543506522730001</c:v>
                </c:pt>
                <c:pt idx="1148">
                  <c:v>1.4543506522730001</c:v>
                </c:pt>
                <c:pt idx="1149">
                  <c:v>1.4543506522730001</c:v>
                </c:pt>
                <c:pt idx="1150">
                  <c:v>1.457786085912</c:v>
                </c:pt>
                <c:pt idx="1151">
                  <c:v>1.470845249698</c:v>
                </c:pt>
                <c:pt idx="1152">
                  <c:v>1.4652372006679999</c:v>
                </c:pt>
                <c:pt idx="1153">
                  <c:v>1.433516129782</c:v>
                </c:pt>
                <c:pt idx="1154">
                  <c:v>1.439713437073</c:v>
                </c:pt>
                <c:pt idx="1155">
                  <c:v>1.439713437073</c:v>
                </c:pt>
                <c:pt idx="1156">
                  <c:v>1.439713437073</c:v>
                </c:pt>
                <c:pt idx="1157">
                  <c:v>1.4372091798269999</c:v>
                </c:pt>
                <c:pt idx="1158">
                  <c:v>1.463068272303</c:v>
                </c:pt>
                <c:pt idx="1159">
                  <c:v>1.483504823201</c:v>
                </c:pt>
                <c:pt idx="1160">
                  <c:v>1.511904478683</c:v>
                </c:pt>
                <c:pt idx="1161">
                  <c:v>1.58146732831</c:v>
                </c:pt>
                <c:pt idx="1162">
                  <c:v>1.58146732831</c:v>
                </c:pt>
                <c:pt idx="1163">
                  <c:v>1.58146732831</c:v>
                </c:pt>
                <c:pt idx="1164">
                  <c:v>1.5793384425229999</c:v>
                </c:pt>
                <c:pt idx="1165">
                  <c:v>1.566617887819</c:v>
                </c:pt>
                <c:pt idx="1166">
                  <c:v>1.5190499151679999</c:v>
                </c:pt>
                <c:pt idx="1167">
                  <c:v>1.522137427459</c:v>
                </c:pt>
                <c:pt idx="1168">
                  <c:v>1.506800481645</c:v>
                </c:pt>
                <c:pt idx="1169">
                  <c:v>1.506800481645</c:v>
                </c:pt>
                <c:pt idx="1170">
                  <c:v>1.506800481645</c:v>
                </c:pt>
                <c:pt idx="1171">
                  <c:v>1.5892339781939999</c:v>
                </c:pt>
                <c:pt idx="1172">
                  <c:v>1.5805721027420001</c:v>
                </c:pt>
                <c:pt idx="1173">
                  <c:v>1.5427099742399999</c:v>
                </c:pt>
                <c:pt idx="1174">
                  <c:v>1.5674996217570001</c:v>
                </c:pt>
                <c:pt idx="1175">
                  <c:v>1.5674996217570001</c:v>
                </c:pt>
                <c:pt idx="1176">
                  <c:v>1.5674996217570001</c:v>
                </c:pt>
                <c:pt idx="1177">
                  <c:v>1.5674996217570001</c:v>
                </c:pt>
                <c:pt idx="1178">
                  <c:v>1.55390552531</c:v>
                </c:pt>
                <c:pt idx="1179">
                  <c:v>1.566793655128</c:v>
                </c:pt>
                <c:pt idx="1180">
                  <c:v>1.5646838876789999</c:v>
                </c:pt>
                <c:pt idx="1181">
                  <c:v>1.6152511206169999</c:v>
                </c:pt>
                <c:pt idx="1182">
                  <c:v>1.584017572829</c:v>
                </c:pt>
                <c:pt idx="1183">
                  <c:v>1.584017572829</c:v>
                </c:pt>
                <c:pt idx="1184">
                  <c:v>1.584017572829</c:v>
                </c:pt>
                <c:pt idx="1185">
                  <c:v>1.5993365144659999</c:v>
                </c:pt>
                <c:pt idx="1186">
                  <c:v>1.634289882742</c:v>
                </c:pt>
                <c:pt idx="1187">
                  <c:v>1.529453521268</c:v>
                </c:pt>
                <c:pt idx="1188">
                  <c:v>1.574444284256</c:v>
                </c:pt>
                <c:pt idx="1189">
                  <c:v>1.636524699895</c:v>
                </c:pt>
                <c:pt idx="1190">
                  <c:v>1.636524699895</c:v>
                </c:pt>
                <c:pt idx="1191">
                  <c:v>1.636524699895</c:v>
                </c:pt>
                <c:pt idx="1192">
                  <c:v>1.6183306857069999</c:v>
                </c:pt>
                <c:pt idx="1193">
                  <c:v>1.6523177773140001</c:v>
                </c:pt>
                <c:pt idx="1194">
                  <c:v>1.6523177773140001</c:v>
                </c:pt>
                <c:pt idx="1195">
                  <c:v>1.6605446498330001</c:v>
                </c:pt>
                <c:pt idx="1196">
                  <c:v>1.641944113004</c:v>
                </c:pt>
                <c:pt idx="1197">
                  <c:v>1.641944113004</c:v>
                </c:pt>
                <c:pt idx="1198">
                  <c:v>1.641944113004</c:v>
                </c:pt>
                <c:pt idx="1199">
                  <c:v>1.6267100410449999</c:v>
                </c:pt>
                <c:pt idx="1200">
                  <c:v>1.630777944211</c:v>
                </c:pt>
                <c:pt idx="1201">
                  <c:v>1.5584816015809999</c:v>
                </c:pt>
                <c:pt idx="1202">
                  <c:v>1.5802950178620001</c:v>
                </c:pt>
                <c:pt idx="1203">
                  <c:v>1.568400949286</c:v>
                </c:pt>
                <c:pt idx="1204">
                  <c:v>1.568400949286</c:v>
                </c:pt>
                <c:pt idx="1205">
                  <c:v>1.568400949286</c:v>
                </c:pt>
                <c:pt idx="1206">
                  <c:v>1.5000383298790001</c:v>
                </c:pt>
                <c:pt idx="1207">
                  <c:v>1.569073314265</c:v>
                </c:pt>
                <c:pt idx="1208">
                  <c:v>1.600717613124</c:v>
                </c:pt>
                <c:pt idx="1209">
                  <c:v>1.620697999421</c:v>
                </c:pt>
                <c:pt idx="1210">
                  <c:v>1.620697999421</c:v>
                </c:pt>
                <c:pt idx="1211">
                  <c:v>1.620697999421</c:v>
                </c:pt>
                <c:pt idx="1212">
                  <c:v>1.620697999421</c:v>
                </c:pt>
                <c:pt idx="1213">
                  <c:v>1.5655420625100001</c:v>
                </c:pt>
                <c:pt idx="1214">
                  <c:v>1.540083635342</c:v>
                </c:pt>
                <c:pt idx="1215">
                  <c:v>1.6026761785429999</c:v>
                </c:pt>
                <c:pt idx="1216">
                  <c:v>1.6010067326549999</c:v>
                </c:pt>
                <c:pt idx="1217">
                  <c:v>1.564844599106</c:v>
                </c:pt>
                <c:pt idx="1218">
                  <c:v>1.564844599106</c:v>
                </c:pt>
                <c:pt idx="1219">
                  <c:v>1.564844599106</c:v>
                </c:pt>
                <c:pt idx="1220">
                  <c:v>1.3877980437699999</c:v>
                </c:pt>
                <c:pt idx="1221">
                  <c:v>1.379580097489</c:v>
                </c:pt>
                <c:pt idx="1222">
                  <c:v>1.3856586973130001</c:v>
                </c:pt>
                <c:pt idx="1223">
                  <c:v>1.3856586973130001</c:v>
                </c:pt>
                <c:pt idx="1224">
                  <c:v>1.3856586973130001</c:v>
                </c:pt>
                <c:pt idx="1225">
                  <c:v>1.3856586973130001</c:v>
                </c:pt>
                <c:pt idx="1226">
                  <c:v>1.3856586973130001</c:v>
                </c:pt>
                <c:pt idx="1227">
                  <c:v>1.371065323641</c:v>
                </c:pt>
                <c:pt idx="1228">
                  <c:v>1.3949309131409999</c:v>
                </c:pt>
                <c:pt idx="1229">
                  <c:v>1.4015863044479999</c:v>
                </c:pt>
                <c:pt idx="1230">
                  <c:v>1.3683327074339999</c:v>
                </c:pt>
                <c:pt idx="1231">
                  <c:v>1.326577995301</c:v>
                </c:pt>
                <c:pt idx="1232">
                  <c:v>1.326577995301</c:v>
                </c:pt>
                <c:pt idx="1233">
                  <c:v>1.326577995301</c:v>
                </c:pt>
                <c:pt idx="1234">
                  <c:v>1.3795793043319999</c:v>
                </c:pt>
                <c:pt idx="1235">
                  <c:v>1.350347041861</c:v>
                </c:pt>
                <c:pt idx="1236">
                  <c:v>1.375842865014</c:v>
                </c:pt>
                <c:pt idx="1237">
                  <c:v>1.4046220689310001</c:v>
                </c:pt>
                <c:pt idx="1238">
                  <c:v>1.417968027111</c:v>
                </c:pt>
                <c:pt idx="1239">
                  <c:v>1.417968027111</c:v>
                </c:pt>
                <c:pt idx="1240">
                  <c:v>1.417968027111</c:v>
                </c:pt>
                <c:pt idx="1241">
                  <c:v>1.544696695459</c:v>
                </c:pt>
                <c:pt idx="1242">
                  <c:v>1.4724406327890001</c:v>
                </c:pt>
                <c:pt idx="1243">
                  <c:v>1.492545579915</c:v>
                </c:pt>
                <c:pt idx="1244">
                  <c:v>1.454076093454</c:v>
                </c:pt>
                <c:pt idx="1245">
                  <c:v>1.4580602686840001</c:v>
                </c:pt>
                <c:pt idx="1246">
                  <c:v>1.4580602686840001</c:v>
                </c:pt>
                <c:pt idx="1247">
                  <c:v>1.4580602686840001</c:v>
                </c:pt>
                <c:pt idx="1248">
                  <c:v>1.3846516716220001</c:v>
                </c:pt>
                <c:pt idx="1249">
                  <c:v>1.4499514189639999</c:v>
                </c:pt>
                <c:pt idx="1250">
                  <c:v>1.4668492421679999</c:v>
                </c:pt>
                <c:pt idx="1251">
                  <c:v>1.620781911113</c:v>
                </c:pt>
                <c:pt idx="1252">
                  <c:v>1.705765074119</c:v>
                </c:pt>
                <c:pt idx="1253">
                  <c:v>1.705765074119</c:v>
                </c:pt>
                <c:pt idx="1254">
                  <c:v>1.705765074119</c:v>
                </c:pt>
                <c:pt idx="1255">
                  <c:v>1.705765074119</c:v>
                </c:pt>
                <c:pt idx="1256">
                  <c:v>1.646729622669</c:v>
                </c:pt>
                <c:pt idx="1257">
                  <c:v>1.611752041506</c:v>
                </c:pt>
                <c:pt idx="1258">
                  <c:v>1.5606218069890001</c:v>
                </c:pt>
                <c:pt idx="1259">
                  <c:v>1.519491886515</c:v>
                </c:pt>
                <c:pt idx="1260">
                  <c:v>1.519491886515</c:v>
                </c:pt>
                <c:pt idx="1261">
                  <c:v>1.519491886515</c:v>
                </c:pt>
                <c:pt idx="1262">
                  <c:v>1.4756726689440001</c:v>
                </c:pt>
                <c:pt idx="1263">
                  <c:v>1.5103943253059999</c:v>
                </c:pt>
                <c:pt idx="1264">
                  <c:v>1.494328083209</c:v>
                </c:pt>
                <c:pt idx="1265">
                  <c:v>1.5394667601380001</c:v>
                </c:pt>
                <c:pt idx="1266">
                  <c:v>1.5177529811329999</c:v>
                </c:pt>
                <c:pt idx="1267">
                  <c:v>1.5177529811329999</c:v>
                </c:pt>
                <c:pt idx="1268">
                  <c:v>1.5177529811329999</c:v>
                </c:pt>
                <c:pt idx="1269">
                  <c:v>1.5089178758420001</c:v>
                </c:pt>
                <c:pt idx="1270">
                  <c:v>1.4507250954069999</c:v>
                </c:pt>
                <c:pt idx="1271">
                  <c:v>1.4551318980879999</c:v>
                </c:pt>
                <c:pt idx="1272">
                  <c:v>1.45836824777</c:v>
                </c:pt>
                <c:pt idx="1273">
                  <c:v>1.4947218284449999</c:v>
                </c:pt>
                <c:pt idx="1274">
                  <c:v>1.4947218284449999</c:v>
                </c:pt>
                <c:pt idx="1275">
                  <c:v>1.4947218284449999</c:v>
                </c:pt>
                <c:pt idx="1276">
                  <c:v>1.500785073087</c:v>
                </c:pt>
                <c:pt idx="1277">
                  <c:v>1.4487838837110001</c:v>
                </c:pt>
                <c:pt idx="1278">
                  <c:v>1.397198604645</c:v>
                </c:pt>
                <c:pt idx="1279">
                  <c:v>1.3744194766560001</c:v>
                </c:pt>
                <c:pt idx="1280">
                  <c:v>1.3885692572699999</c:v>
                </c:pt>
                <c:pt idx="1281">
                  <c:v>1.3885692572699999</c:v>
                </c:pt>
                <c:pt idx="1282">
                  <c:v>1.3885692572699999</c:v>
                </c:pt>
                <c:pt idx="1283">
                  <c:v>1.4306920459929999</c:v>
                </c:pt>
                <c:pt idx="1284">
                  <c:v>1.477071213278</c:v>
                </c:pt>
                <c:pt idx="1285">
                  <c:v>1.5348809066439999</c:v>
                </c:pt>
                <c:pt idx="1286">
                  <c:v>1.535594200652</c:v>
                </c:pt>
                <c:pt idx="1287">
                  <c:v>1.506862225818</c:v>
                </c:pt>
                <c:pt idx="1288">
                  <c:v>1.506862225818</c:v>
                </c:pt>
                <c:pt idx="1289">
                  <c:v>1.506862225818</c:v>
                </c:pt>
                <c:pt idx="1290">
                  <c:v>1.5237656756869999</c:v>
                </c:pt>
                <c:pt idx="1291">
                  <c:v>1.511975378667</c:v>
                </c:pt>
                <c:pt idx="1292">
                  <c:v>1.5820925508020001</c:v>
                </c:pt>
                <c:pt idx="1293">
                  <c:v>1.4771042175960001</c:v>
                </c:pt>
                <c:pt idx="1294">
                  <c:v>1.430033277478</c:v>
                </c:pt>
                <c:pt idx="1295">
                  <c:v>1.430033277478</c:v>
                </c:pt>
                <c:pt idx="1296">
                  <c:v>1.430033277478</c:v>
                </c:pt>
                <c:pt idx="1297">
                  <c:v>1.4357770437270001</c:v>
                </c:pt>
                <c:pt idx="1298">
                  <c:v>1.3953494691149999</c:v>
                </c:pt>
                <c:pt idx="1299">
                  <c:v>1.4120993183920001</c:v>
                </c:pt>
                <c:pt idx="1300">
                  <c:v>1.368522090183</c:v>
                </c:pt>
                <c:pt idx="1301">
                  <c:v>1.425626058522</c:v>
                </c:pt>
                <c:pt idx="1302">
                  <c:v>1.425626058522</c:v>
                </c:pt>
                <c:pt idx="1303">
                  <c:v>1.425626058522</c:v>
                </c:pt>
                <c:pt idx="1304">
                  <c:v>1.4344501359720001</c:v>
                </c:pt>
                <c:pt idx="1305">
                  <c:v>1.415756649657</c:v>
                </c:pt>
                <c:pt idx="1306">
                  <c:v>1.44641546426</c:v>
                </c:pt>
                <c:pt idx="1307">
                  <c:v>1.4610011692580001</c:v>
                </c:pt>
                <c:pt idx="1308">
                  <c:v>1.3645360098029999</c:v>
                </c:pt>
                <c:pt idx="1309">
                  <c:v>1.3645360098029999</c:v>
                </c:pt>
                <c:pt idx="1310">
                  <c:v>1.3645360098029999</c:v>
                </c:pt>
                <c:pt idx="1311">
                  <c:v>1.305752216378</c:v>
                </c:pt>
                <c:pt idx="1312">
                  <c:v>1.238326392292</c:v>
                </c:pt>
                <c:pt idx="1313">
                  <c:v>1.288562853992</c:v>
                </c:pt>
                <c:pt idx="1314">
                  <c:v>1.236744433278</c:v>
                </c:pt>
                <c:pt idx="1315">
                  <c:v>1.250275441129</c:v>
                </c:pt>
                <c:pt idx="1316">
                  <c:v>1.250275441129</c:v>
                </c:pt>
                <c:pt idx="1317">
                  <c:v>1.250275441129</c:v>
                </c:pt>
                <c:pt idx="1318">
                  <c:v>1.250275441129</c:v>
                </c:pt>
                <c:pt idx="1319">
                  <c:v>1.262732905042</c:v>
                </c:pt>
                <c:pt idx="1320">
                  <c:v>1.311431336764</c:v>
                </c:pt>
                <c:pt idx="1321">
                  <c:v>1.2245299072039999</c:v>
                </c:pt>
                <c:pt idx="1322">
                  <c:v>1.213415580997</c:v>
                </c:pt>
                <c:pt idx="1323">
                  <c:v>1.213415580997</c:v>
                </c:pt>
                <c:pt idx="1324">
                  <c:v>1.213415580997</c:v>
                </c:pt>
                <c:pt idx="1325">
                  <c:v>1.2731604235109999</c:v>
                </c:pt>
                <c:pt idx="1326">
                  <c:v>1.2154667637059999</c:v>
                </c:pt>
                <c:pt idx="1327">
                  <c:v>1.2084929356980001</c:v>
                </c:pt>
                <c:pt idx="1328">
                  <c:v>1.1339495380419999</c:v>
                </c:pt>
                <c:pt idx="1329">
                  <c:v>1.191689180912</c:v>
                </c:pt>
                <c:pt idx="1330">
                  <c:v>1.191689180912</c:v>
                </c:pt>
                <c:pt idx="1331">
                  <c:v>1.191689180912</c:v>
                </c:pt>
                <c:pt idx="1332">
                  <c:v>1.1550192800350001</c:v>
                </c:pt>
                <c:pt idx="1333">
                  <c:v>1.222893403629</c:v>
                </c:pt>
                <c:pt idx="1334">
                  <c:v>1.261275333785</c:v>
                </c:pt>
                <c:pt idx="1335">
                  <c:v>1.264324302064</c:v>
                </c:pt>
                <c:pt idx="1336">
                  <c:v>1.3009291949370001</c:v>
                </c:pt>
                <c:pt idx="1337">
                  <c:v>1.3009291949370001</c:v>
                </c:pt>
                <c:pt idx="1338">
                  <c:v>1.3009291949370001</c:v>
                </c:pt>
                <c:pt idx="1339">
                  <c:v>1.3045724272250001</c:v>
                </c:pt>
                <c:pt idx="1340">
                  <c:v>1.209679391893</c:v>
                </c:pt>
                <c:pt idx="1341">
                  <c:v>1.238631719539</c:v>
                </c:pt>
                <c:pt idx="1342">
                  <c:v>1.240357336505</c:v>
                </c:pt>
                <c:pt idx="1343">
                  <c:v>1.338055038224</c:v>
                </c:pt>
                <c:pt idx="1344">
                  <c:v>1.338055038224</c:v>
                </c:pt>
                <c:pt idx="1345">
                  <c:v>1.338055038224</c:v>
                </c:pt>
                <c:pt idx="1346">
                  <c:v>1.300549077518</c:v>
                </c:pt>
                <c:pt idx="1347">
                  <c:v>1.341298513196</c:v>
                </c:pt>
                <c:pt idx="1348">
                  <c:v>1.4041135712999999</c:v>
                </c:pt>
                <c:pt idx="1349">
                  <c:v>1.373338217243</c:v>
                </c:pt>
                <c:pt idx="1350">
                  <c:v>1.4630495630389999</c:v>
                </c:pt>
                <c:pt idx="1351">
                  <c:v>1.4630495630389999</c:v>
                </c:pt>
                <c:pt idx="1352">
                  <c:v>1.4630495630389999</c:v>
                </c:pt>
                <c:pt idx="1353">
                  <c:v>1.408871666537</c:v>
                </c:pt>
                <c:pt idx="1354">
                  <c:v>1.53678362296</c:v>
                </c:pt>
                <c:pt idx="1355">
                  <c:v>1.53678362296</c:v>
                </c:pt>
                <c:pt idx="1356">
                  <c:v>1.487527628599</c:v>
                </c:pt>
                <c:pt idx="1357">
                  <c:v>1.5060828405660001</c:v>
                </c:pt>
                <c:pt idx="1358">
                  <c:v>1.5060828405660001</c:v>
                </c:pt>
                <c:pt idx="1359">
                  <c:v>1.5060828405660001</c:v>
                </c:pt>
                <c:pt idx="1360">
                  <c:v>1.511676186434</c:v>
                </c:pt>
                <c:pt idx="1361">
                  <c:v>1.4800689353330001</c:v>
                </c:pt>
                <c:pt idx="1362">
                  <c:v>1.518446333577</c:v>
                </c:pt>
                <c:pt idx="1363">
                  <c:v>1.509895779721</c:v>
                </c:pt>
                <c:pt idx="1364">
                  <c:v>1.523581403481</c:v>
                </c:pt>
                <c:pt idx="1365">
                  <c:v>1.523581403481</c:v>
                </c:pt>
                <c:pt idx="1366">
                  <c:v>1.523581403481</c:v>
                </c:pt>
                <c:pt idx="1367">
                  <c:v>1.523581403481</c:v>
                </c:pt>
                <c:pt idx="1368">
                  <c:v>1.523581403481</c:v>
                </c:pt>
                <c:pt idx="1369">
                  <c:v>1.523581403481</c:v>
                </c:pt>
                <c:pt idx="1370">
                  <c:v>1.521979417816</c:v>
                </c:pt>
                <c:pt idx="1371">
                  <c:v>1.545430025006</c:v>
                </c:pt>
                <c:pt idx="1372">
                  <c:v>1.545430025006</c:v>
                </c:pt>
                <c:pt idx="1373">
                  <c:v>1.545430025006</c:v>
                </c:pt>
                <c:pt idx="1374">
                  <c:v>1.5274784973260001</c:v>
                </c:pt>
                <c:pt idx="1375">
                  <c:v>1.456038275079</c:v>
                </c:pt>
                <c:pt idx="1376">
                  <c:v>1.456038275079</c:v>
                </c:pt>
                <c:pt idx="1377">
                  <c:v>1.456038275079</c:v>
                </c:pt>
                <c:pt idx="1378">
                  <c:v>1.4590382482499999</c:v>
                </c:pt>
                <c:pt idx="1379">
                  <c:v>1.4590382482499999</c:v>
                </c:pt>
                <c:pt idx="1380">
                  <c:v>1.4590382482499999</c:v>
                </c:pt>
                <c:pt idx="1381">
                  <c:v>1.4590382482499999</c:v>
                </c:pt>
                <c:pt idx="1382">
                  <c:v>1.4590382482499999</c:v>
                </c:pt>
                <c:pt idx="1383">
                  <c:v>1.509474751323</c:v>
                </c:pt>
                <c:pt idx="1384">
                  <c:v>1.2820775031239999</c:v>
                </c:pt>
                <c:pt idx="1385">
                  <c:v>1.4290371632329999</c:v>
                </c:pt>
                <c:pt idx="1386">
                  <c:v>1.4290371632329999</c:v>
                </c:pt>
                <c:pt idx="1387">
                  <c:v>1.4290371632329999</c:v>
                </c:pt>
                <c:pt idx="1388">
                  <c:v>1.4290371632329999</c:v>
                </c:pt>
                <c:pt idx="1389">
                  <c:v>1.4290371632329999</c:v>
                </c:pt>
                <c:pt idx="1390">
                  <c:v>1.3639544552980001</c:v>
                </c:pt>
                <c:pt idx="1391">
                  <c:v>1.3243407932160001</c:v>
                </c:pt>
                <c:pt idx="1392">
                  <c:v>1.3340519443179999</c:v>
                </c:pt>
                <c:pt idx="1393">
                  <c:v>1.3340519443179999</c:v>
                </c:pt>
                <c:pt idx="1394">
                  <c:v>1.3340519443179999</c:v>
                </c:pt>
                <c:pt idx="1395">
                  <c:v>1.3327842426209999</c:v>
                </c:pt>
                <c:pt idx="1396">
                  <c:v>1.3157201689119999</c:v>
                </c:pt>
                <c:pt idx="1397">
                  <c:v>1.3636427575450001</c:v>
                </c:pt>
                <c:pt idx="1398">
                  <c:v>1.3452570609059999</c:v>
                </c:pt>
                <c:pt idx="1399">
                  <c:v>1.347502870215</c:v>
                </c:pt>
                <c:pt idx="1400">
                  <c:v>1.347502870215</c:v>
                </c:pt>
                <c:pt idx="1401">
                  <c:v>1.347502870215</c:v>
                </c:pt>
                <c:pt idx="1402">
                  <c:v>1.3396079960439999</c:v>
                </c:pt>
                <c:pt idx="1403">
                  <c:v>1.327518391618</c:v>
                </c:pt>
                <c:pt idx="1404">
                  <c:v>1.3412865752900001</c:v>
                </c:pt>
                <c:pt idx="1405">
                  <c:v>1.3679792983750001</c:v>
                </c:pt>
                <c:pt idx="1406">
                  <c:v>1.3564550904399999</c:v>
                </c:pt>
                <c:pt idx="1407">
                  <c:v>1.3564550904399999</c:v>
                </c:pt>
                <c:pt idx="1408">
                  <c:v>1.3564550904399999</c:v>
                </c:pt>
                <c:pt idx="1409">
                  <c:v>1.3165641598869999</c:v>
                </c:pt>
                <c:pt idx="1410">
                  <c:v>1.374812952569</c:v>
                </c:pt>
                <c:pt idx="1411">
                  <c:v>1.3779491157129999</c:v>
                </c:pt>
                <c:pt idx="1412">
                  <c:v>1.402757009928</c:v>
                </c:pt>
                <c:pt idx="1413">
                  <c:v>1.436392818334</c:v>
                </c:pt>
                <c:pt idx="1414">
                  <c:v>1.436392818334</c:v>
                </c:pt>
                <c:pt idx="1415">
                  <c:v>1.436392818334</c:v>
                </c:pt>
                <c:pt idx="1416">
                  <c:v>1.409249885948</c:v>
                </c:pt>
                <c:pt idx="1417">
                  <c:v>1.391463276486</c:v>
                </c:pt>
                <c:pt idx="1418">
                  <c:v>1.3570987951160001</c:v>
                </c:pt>
                <c:pt idx="1419">
                  <c:v>1.329143387872</c:v>
                </c:pt>
                <c:pt idx="1420">
                  <c:v>1.270601015902</c:v>
                </c:pt>
                <c:pt idx="1421">
                  <c:v>1.270601015902</c:v>
                </c:pt>
                <c:pt idx="1422">
                  <c:v>1.270601015902</c:v>
                </c:pt>
                <c:pt idx="1423">
                  <c:v>1.21031228675</c:v>
                </c:pt>
                <c:pt idx="1424">
                  <c:v>1.2354728471250001</c:v>
                </c:pt>
                <c:pt idx="1425">
                  <c:v>1.1757869661160001</c:v>
                </c:pt>
                <c:pt idx="1426">
                  <c:v>1.1982861535639999</c:v>
                </c:pt>
                <c:pt idx="1427">
                  <c:v>1.2153383551350001</c:v>
                </c:pt>
                <c:pt idx="1428">
                  <c:v>1.2153383551350001</c:v>
                </c:pt>
                <c:pt idx="1429">
                  <c:v>1.2153383551350001</c:v>
                </c:pt>
                <c:pt idx="1430">
                  <c:v>1.1713635900620001</c:v>
                </c:pt>
                <c:pt idx="1431">
                  <c:v>1.1980094971190001</c:v>
                </c:pt>
                <c:pt idx="1432">
                  <c:v>1.252325458311</c:v>
                </c:pt>
                <c:pt idx="1433">
                  <c:v>1.2922589528940001</c:v>
                </c:pt>
                <c:pt idx="1434">
                  <c:v>1.224925229169</c:v>
                </c:pt>
                <c:pt idx="1435">
                  <c:v>1.224925229169</c:v>
                </c:pt>
                <c:pt idx="1436">
                  <c:v>1.224925229169</c:v>
                </c:pt>
                <c:pt idx="1437">
                  <c:v>1.1699997651909999</c:v>
                </c:pt>
                <c:pt idx="1438">
                  <c:v>1.199353091011</c:v>
                </c:pt>
                <c:pt idx="1439">
                  <c:v>1.2209233916110001</c:v>
                </c:pt>
                <c:pt idx="1440">
                  <c:v>1.1678704902149999</c:v>
                </c:pt>
                <c:pt idx="1441">
                  <c:v>1.2186225946189999</c:v>
                </c:pt>
                <c:pt idx="1442">
                  <c:v>1.2186225946189999</c:v>
                </c:pt>
                <c:pt idx="1443">
                  <c:v>1.2186225946189999</c:v>
                </c:pt>
                <c:pt idx="1444">
                  <c:v>1.205194379168</c:v>
                </c:pt>
                <c:pt idx="1445">
                  <c:v>1.241491213135</c:v>
                </c:pt>
                <c:pt idx="1446">
                  <c:v>1.228993855011</c:v>
                </c:pt>
                <c:pt idx="1447">
                  <c:v>1.1843454492729999</c:v>
                </c:pt>
                <c:pt idx="1448">
                  <c:v>1.1888691827889999</c:v>
                </c:pt>
                <c:pt idx="1449">
                  <c:v>1.1888691827889999</c:v>
                </c:pt>
                <c:pt idx="1450">
                  <c:v>1.1888691827889999</c:v>
                </c:pt>
                <c:pt idx="1451">
                  <c:v>1.221203927353</c:v>
                </c:pt>
                <c:pt idx="1452">
                  <c:v>1.209709337054</c:v>
                </c:pt>
                <c:pt idx="1453">
                  <c:v>1.214106693208</c:v>
                </c:pt>
                <c:pt idx="1454">
                  <c:v>1.190462961892</c:v>
                </c:pt>
                <c:pt idx="1455">
                  <c:v>1.1865852999719999</c:v>
                </c:pt>
                <c:pt idx="1456">
                  <c:v>1.1865852999719999</c:v>
                </c:pt>
                <c:pt idx="1457">
                  <c:v>1.1865852999719999</c:v>
                </c:pt>
                <c:pt idx="1458">
                  <c:v>1.2379121187640001</c:v>
                </c:pt>
                <c:pt idx="1459">
                  <c:v>1.230237152765</c:v>
                </c:pt>
                <c:pt idx="1460">
                  <c:v>1.2234297626799999</c:v>
                </c:pt>
                <c:pt idx="1461">
                  <c:v>1.253431230471</c:v>
                </c:pt>
                <c:pt idx="1462">
                  <c:v>1.3044010640149999</c:v>
                </c:pt>
                <c:pt idx="1463">
                  <c:v>1.3044010640149999</c:v>
                </c:pt>
                <c:pt idx="1464">
                  <c:v>1.3044010640149999</c:v>
                </c:pt>
                <c:pt idx="1465">
                  <c:v>1.3929678290280001</c:v>
                </c:pt>
                <c:pt idx="1466">
                  <c:v>1.406138273774</c:v>
                </c:pt>
                <c:pt idx="1467">
                  <c:v>1.4746487317650001</c:v>
                </c:pt>
                <c:pt idx="1468">
                  <c:v>1.4140458744810001</c:v>
                </c:pt>
                <c:pt idx="1469">
                  <c:v>1.373477850267</c:v>
                </c:pt>
                <c:pt idx="1470">
                  <c:v>1.373477850267</c:v>
                </c:pt>
                <c:pt idx="1471">
                  <c:v>1.373477850267</c:v>
                </c:pt>
                <c:pt idx="1472">
                  <c:v>1.3400522630509999</c:v>
                </c:pt>
                <c:pt idx="1473">
                  <c:v>1.3453158377379999</c:v>
                </c:pt>
                <c:pt idx="1474">
                  <c:v>1.373278839481</c:v>
                </c:pt>
                <c:pt idx="1475">
                  <c:v>1.4290830352620001</c:v>
                </c:pt>
                <c:pt idx="1476">
                  <c:v>1.3874948182289999</c:v>
                </c:pt>
                <c:pt idx="1477">
                  <c:v>1.3874948182289999</c:v>
                </c:pt>
                <c:pt idx="1478">
                  <c:v>1.3874948182289999</c:v>
                </c:pt>
                <c:pt idx="1479">
                  <c:v>1.3931532703089999</c:v>
                </c:pt>
                <c:pt idx="1480">
                  <c:v>1.348700336589</c:v>
                </c:pt>
                <c:pt idx="1481">
                  <c:v>1.34621859121</c:v>
                </c:pt>
                <c:pt idx="1482">
                  <c:v>1.3393610516500001</c:v>
                </c:pt>
                <c:pt idx="1483">
                  <c:v>1.2630281698050001</c:v>
                </c:pt>
                <c:pt idx="1484">
                  <c:v>1.2630281698050001</c:v>
                </c:pt>
                <c:pt idx="1485">
                  <c:v>1.2630281698050001</c:v>
                </c:pt>
                <c:pt idx="1486">
                  <c:v>1.2305195282350001</c:v>
                </c:pt>
                <c:pt idx="1487">
                  <c:v>1.2286505835220001</c:v>
                </c:pt>
                <c:pt idx="1488">
                  <c:v>1.2648840448830001</c:v>
                </c:pt>
                <c:pt idx="1489">
                  <c:v>1.30073429484</c:v>
                </c:pt>
                <c:pt idx="1490">
                  <c:v>1.320876707402</c:v>
                </c:pt>
                <c:pt idx="1491">
                  <c:v>1.320876707402</c:v>
                </c:pt>
                <c:pt idx="1492">
                  <c:v>1.320876707402</c:v>
                </c:pt>
                <c:pt idx="1493">
                  <c:v>1.2859769603090001</c:v>
                </c:pt>
                <c:pt idx="1494">
                  <c:v>1.35332449156</c:v>
                </c:pt>
                <c:pt idx="1495">
                  <c:v>1.3562976049719999</c:v>
                </c:pt>
                <c:pt idx="1496">
                  <c:v>1.3716908745530001</c:v>
                </c:pt>
                <c:pt idx="1497">
                  <c:v>1.3474300992949999</c:v>
                </c:pt>
                <c:pt idx="1498">
                  <c:v>1.3474300992949999</c:v>
                </c:pt>
                <c:pt idx="1499">
                  <c:v>1.3474300992949999</c:v>
                </c:pt>
                <c:pt idx="1500">
                  <c:v>1.303178686411</c:v>
                </c:pt>
                <c:pt idx="1501">
                  <c:v>1.2750971068670001</c:v>
                </c:pt>
                <c:pt idx="1502">
                  <c:v>1.2589407357639999</c:v>
                </c:pt>
                <c:pt idx="1503">
                  <c:v>1.250745486854</c:v>
                </c:pt>
                <c:pt idx="1504">
                  <c:v>1.2402326224969999</c:v>
                </c:pt>
                <c:pt idx="1505">
                  <c:v>1.2402326224969999</c:v>
                </c:pt>
                <c:pt idx="1506">
                  <c:v>1.2402326224969999</c:v>
                </c:pt>
                <c:pt idx="1507">
                  <c:v>1.253504776153</c:v>
                </c:pt>
                <c:pt idx="1508">
                  <c:v>1.2441102926580001</c:v>
                </c:pt>
                <c:pt idx="1509">
                  <c:v>1.273819353583</c:v>
                </c:pt>
                <c:pt idx="1510">
                  <c:v>1.293312221821</c:v>
                </c:pt>
                <c:pt idx="1511">
                  <c:v>1.312124732647</c:v>
                </c:pt>
                <c:pt idx="1512">
                  <c:v>1.312124732647</c:v>
                </c:pt>
                <c:pt idx="1513">
                  <c:v>1.312124732647</c:v>
                </c:pt>
                <c:pt idx="1514">
                  <c:v>1.2418037809519999</c:v>
                </c:pt>
                <c:pt idx="1515">
                  <c:v>1.2002362778939999</c:v>
                </c:pt>
                <c:pt idx="1516">
                  <c:v>1.244820918007</c:v>
                </c:pt>
                <c:pt idx="1517">
                  <c:v>1.2526451163650001</c:v>
                </c:pt>
                <c:pt idx="1518">
                  <c:v>1.2383237633540001</c:v>
                </c:pt>
                <c:pt idx="1519">
                  <c:v>1.2383237633540001</c:v>
                </c:pt>
                <c:pt idx="1520">
                  <c:v>1.2383237633540001</c:v>
                </c:pt>
                <c:pt idx="1521">
                  <c:v>1.2391498271420001</c:v>
                </c:pt>
                <c:pt idx="1522">
                  <c:v>1.2391498271420001</c:v>
                </c:pt>
                <c:pt idx="1523">
                  <c:v>1.1389310289500001</c:v>
                </c:pt>
                <c:pt idx="1524">
                  <c:v>1.04728586065</c:v>
                </c:pt>
                <c:pt idx="1525">
                  <c:v>1.0029478978999999</c:v>
                </c:pt>
                <c:pt idx="1526">
                  <c:v>1.0029478978999999</c:v>
                </c:pt>
                <c:pt idx="1527">
                  <c:v>1.0029478978999999</c:v>
                </c:pt>
                <c:pt idx="1528">
                  <c:v>0.76817900920000004</c:v>
                </c:pt>
                <c:pt idx="1529">
                  <c:v>0.5237344505</c:v>
                </c:pt>
                <c:pt idx="1530">
                  <c:v>0.5237344505</c:v>
                </c:pt>
                <c:pt idx="1531">
                  <c:v>0.59814784440000002</c:v>
                </c:pt>
                <c:pt idx="1532">
                  <c:v>0.53790853199999999</c:v>
                </c:pt>
                <c:pt idx="1533">
                  <c:v>0.53790853199999999</c:v>
                </c:pt>
                <c:pt idx="1534">
                  <c:v>0.53790853199999999</c:v>
                </c:pt>
                <c:pt idx="1535">
                  <c:v>0.45407947939999999</c:v>
                </c:pt>
                <c:pt idx="1536">
                  <c:v>0.2376562019</c:v>
                </c:pt>
                <c:pt idx="1537">
                  <c:v>8.6860515999999999E-2</c:v>
                </c:pt>
                <c:pt idx="1538">
                  <c:v>0.1151558855</c:v>
                </c:pt>
                <c:pt idx="1539">
                  <c:v>-0.1837543572</c:v>
                </c:pt>
                <c:pt idx="1540">
                  <c:v>-0.1837543572</c:v>
                </c:pt>
                <c:pt idx="1541">
                  <c:v>-0.1837543572</c:v>
                </c:pt>
                <c:pt idx="1542">
                  <c:v>6.0922220800000003E-2</c:v>
                </c:pt>
                <c:pt idx="1543">
                  <c:v>0.33697441789999999</c:v>
                </c:pt>
                <c:pt idx="1544">
                  <c:v>0.77961748340000003</c:v>
                </c:pt>
                <c:pt idx="1545">
                  <c:v>0.87166740539999998</c:v>
                </c:pt>
                <c:pt idx="1546">
                  <c:v>1.1187093602</c:v>
                </c:pt>
                <c:pt idx="1547">
                  <c:v>1.1187093602</c:v>
                </c:pt>
                <c:pt idx="1548">
                  <c:v>1.1187093602</c:v>
                </c:pt>
                <c:pt idx="1549">
                  <c:v>0.98754917470000003</c:v>
                </c:pt>
                <c:pt idx="1550">
                  <c:v>0.94508841570000002</c:v>
                </c:pt>
                <c:pt idx="1551">
                  <c:v>0.97245121810000001</c:v>
                </c:pt>
                <c:pt idx="1552">
                  <c:v>0.95125964679999997</c:v>
                </c:pt>
                <c:pt idx="1553">
                  <c:v>0.98377412149999999</c:v>
                </c:pt>
                <c:pt idx="1554">
                  <c:v>0.98377412149999999</c:v>
                </c:pt>
                <c:pt idx="1555">
                  <c:v>0.98377412149999999</c:v>
                </c:pt>
                <c:pt idx="1556">
                  <c:v>0.94670234669999997</c:v>
                </c:pt>
                <c:pt idx="1557">
                  <c:v>0.63224341289999997</c:v>
                </c:pt>
                <c:pt idx="1558">
                  <c:v>0.77525885940000006</c:v>
                </c:pt>
                <c:pt idx="1559">
                  <c:v>0.77525885940000006</c:v>
                </c:pt>
                <c:pt idx="1560">
                  <c:v>0.77525885940000006</c:v>
                </c:pt>
                <c:pt idx="1561">
                  <c:v>0.77525885940000006</c:v>
                </c:pt>
                <c:pt idx="1562">
                  <c:v>0.77525885940000006</c:v>
                </c:pt>
                <c:pt idx="1563">
                  <c:v>0.85926985619999996</c:v>
                </c:pt>
                <c:pt idx="1564">
                  <c:v>0.87270058699999997</c:v>
                </c:pt>
                <c:pt idx="1565">
                  <c:v>0.87270058699999997</c:v>
                </c:pt>
                <c:pt idx="1566">
                  <c:v>0.87270058699999997</c:v>
                </c:pt>
                <c:pt idx="1567">
                  <c:v>0.77249428259999997</c:v>
                </c:pt>
                <c:pt idx="1568">
                  <c:v>0.77249428259999997</c:v>
                </c:pt>
                <c:pt idx="1569">
                  <c:v>0.77249428259999997</c:v>
                </c:pt>
                <c:pt idx="1570">
                  <c:v>0.8841551393</c:v>
                </c:pt>
                <c:pt idx="1571">
                  <c:v>1.0264235430999999</c:v>
                </c:pt>
                <c:pt idx="1572">
                  <c:v>0.96406960890000004</c:v>
                </c:pt>
                <c:pt idx="1573">
                  <c:v>1.0126248351</c:v>
                </c:pt>
                <c:pt idx="1574">
                  <c:v>0.96463446740000003</c:v>
                </c:pt>
                <c:pt idx="1575">
                  <c:v>0.96463446740000003</c:v>
                </c:pt>
                <c:pt idx="1576">
                  <c:v>0.96463446740000003</c:v>
                </c:pt>
                <c:pt idx="1577">
                  <c:v>0.99087607089999996</c:v>
                </c:pt>
                <c:pt idx="1578">
                  <c:v>1.0464804662</c:v>
                </c:pt>
                <c:pt idx="1579">
                  <c:v>1.0464804662</c:v>
                </c:pt>
                <c:pt idx="1580">
                  <c:v>1.0464804662</c:v>
                </c:pt>
                <c:pt idx="1581">
                  <c:v>1.0555993555000001</c:v>
                </c:pt>
                <c:pt idx="1582">
                  <c:v>1.0555993555000001</c:v>
                </c:pt>
                <c:pt idx="1583">
                  <c:v>1.0555993555000001</c:v>
                </c:pt>
                <c:pt idx="1584">
                  <c:v>0.94534962560000002</c:v>
                </c:pt>
                <c:pt idx="1585">
                  <c:v>0.87452231830000005</c:v>
                </c:pt>
                <c:pt idx="1586">
                  <c:v>0.83153858049999996</c:v>
                </c:pt>
                <c:pt idx="1587">
                  <c:v>0.78700133240000003</c:v>
                </c:pt>
                <c:pt idx="1588">
                  <c:v>0.79129948139999995</c:v>
                </c:pt>
                <c:pt idx="1589">
                  <c:v>0.79129948139999995</c:v>
                </c:pt>
                <c:pt idx="1590">
                  <c:v>0.79129948139999995</c:v>
                </c:pt>
                <c:pt idx="1591">
                  <c:v>0.82821682949999997</c:v>
                </c:pt>
                <c:pt idx="1592">
                  <c:v>0.87626870059999995</c:v>
                </c:pt>
                <c:pt idx="1593">
                  <c:v>0.95906061460000003</c:v>
                </c:pt>
                <c:pt idx="1594">
                  <c:v>0.91187770379999999</c:v>
                </c:pt>
                <c:pt idx="1595">
                  <c:v>0.84269175419999998</c:v>
                </c:pt>
                <c:pt idx="1596">
                  <c:v>0.84269175419999998</c:v>
                </c:pt>
                <c:pt idx="1597">
                  <c:v>0.84269175419999998</c:v>
                </c:pt>
                <c:pt idx="1598">
                  <c:v>0.88354901529999996</c:v>
                </c:pt>
                <c:pt idx="1599">
                  <c:v>0.89698030129999995</c:v>
                </c:pt>
                <c:pt idx="1600">
                  <c:v>0.95929879169999999</c:v>
                </c:pt>
                <c:pt idx="1601">
                  <c:v>0.98522615359999999</c:v>
                </c:pt>
                <c:pt idx="1602">
                  <c:v>1.0417534024999999</c:v>
                </c:pt>
                <c:pt idx="1603">
                  <c:v>1.0417534024999999</c:v>
                </c:pt>
                <c:pt idx="1604">
                  <c:v>1.0417534024999999</c:v>
                </c:pt>
                <c:pt idx="1605">
                  <c:v>1.0948528461</c:v>
                </c:pt>
                <c:pt idx="1606">
                  <c:v>1.1063347419</c:v>
                </c:pt>
                <c:pt idx="1607">
                  <c:v>1.0320965709000001</c:v>
                </c:pt>
                <c:pt idx="1608">
                  <c:v>0.94584361910000003</c:v>
                </c:pt>
                <c:pt idx="1609">
                  <c:v>0.94584361910000003</c:v>
                </c:pt>
                <c:pt idx="1610">
                  <c:v>0.94584361910000003</c:v>
                </c:pt>
                <c:pt idx="1611">
                  <c:v>0.94584361910000003</c:v>
                </c:pt>
                <c:pt idx="1612">
                  <c:v>0.87462853539999996</c:v>
                </c:pt>
                <c:pt idx="1613">
                  <c:v>0.85410501100000003</c:v>
                </c:pt>
                <c:pt idx="1614">
                  <c:v>0.76273509880000001</c:v>
                </c:pt>
                <c:pt idx="1615">
                  <c:v>0.76384673879999998</c:v>
                </c:pt>
                <c:pt idx="1616">
                  <c:v>0.87617766210000003</c:v>
                </c:pt>
                <c:pt idx="1617">
                  <c:v>0.87617766210000003</c:v>
                </c:pt>
                <c:pt idx="1618">
                  <c:v>0.87617766210000003</c:v>
                </c:pt>
                <c:pt idx="1619">
                  <c:v>0.87617766210000003</c:v>
                </c:pt>
                <c:pt idx="1620">
                  <c:v>0.91467579190000003</c:v>
                </c:pt>
                <c:pt idx="1621">
                  <c:v>0.89495437580000003</c:v>
                </c:pt>
                <c:pt idx="1622">
                  <c:v>0.99132903760000002</c:v>
                </c:pt>
                <c:pt idx="1623">
                  <c:v>1.0408120218000001</c:v>
                </c:pt>
                <c:pt idx="1624">
                  <c:v>1.0408120218000001</c:v>
                </c:pt>
                <c:pt idx="1625">
                  <c:v>1.0408120218000001</c:v>
                </c:pt>
                <c:pt idx="1626">
                  <c:v>1.0132707572999999</c:v>
                </c:pt>
                <c:pt idx="1627">
                  <c:v>0.97908002189999999</c:v>
                </c:pt>
                <c:pt idx="1628">
                  <c:v>0.85620768670000003</c:v>
                </c:pt>
                <c:pt idx="1629">
                  <c:v>0.91392199460000001</c:v>
                </c:pt>
                <c:pt idx="1630">
                  <c:v>0.83246852130000004</c:v>
                </c:pt>
                <c:pt idx="1631">
                  <c:v>0.83246852130000004</c:v>
                </c:pt>
                <c:pt idx="1632">
                  <c:v>0.83246852130000004</c:v>
                </c:pt>
                <c:pt idx="1633">
                  <c:v>0.8131585429</c:v>
                </c:pt>
                <c:pt idx="1634">
                  <c:v>0.77954758469999996</c:v>
                </c:pt>
                <c:pt idx="1635">
                  <c:v>0.75694099719999997</c:v>
                </c:pt>
                <c:pt idx="1636">
                  <c:v>0.68257228209999998</c:v>
                </c:pt>
                <c:pt idx="1637">
                  <c:v>0.67523173979999995</c:v>
                </c:pt>
                <c:pt idx="1638">
                  <c:v>0.67523173979999995</c:v>
                </c:pt>
                <c:pt idx="1639">
                  <c:v>0.67523173979999995</c:v>
                </c:pt>
                <c:pt idx="1640">
                  <c:v>0.56275877399999996</c:v>
                </c:pt>
                <c:pt idx="1641">
                  <c:v>0.50142977749999995</c:v>
                </c:pt>
                <c:pt idx="1642">
                  <c:v>0.48861650229999998</c:v>
                </c:pt>
                <c:pt idx="1643">
                  <c:v>0.48883483220000001</c:v>
                </c:pt>
                <c:pt idx="1644">
                  <c:v>0.4513012629</c:v>
                </c:pt>
                <c:pt idx="1645">
                  <c:v>0.4513012629</c:v>
                </c:pt>
                <c:pt idx="1646">
                  <c:v>0.4513012629</c:v>
                </c:pt>
                <c:pt idx="1647">
                  <c:v>0.37590117099999998</c:v>
                </c:pt>
                <c:pt idx="1648">
                  <c:v>0.38017455929999999</c:v>
                </c:pt>
                <c:pt idx="1649">
                  <c:v>0.35107536900000003</c:v>
                </c:pt>
                <c:pt idx="1650">
                  <c:v>0.31897712119999999</c:v>
                </c:pt>
                <c:pt idx="1651">
                  <c:v>0.41449662990000002</c:v>
                </c:pt>
                <c:pt idx="1652">
                  <c:v>0.41449662990000002</c:v>
                </c:pt>
                <c:pt idx="1653">
                  <c:v>0.41449662990000002</c:v>
                </c:pt>
                <c:pt idx="1654">
                  <c:v>0.49202610369999999</c:v>
                </c:pt>
                <c:pt idx="1655">
                  <c:v>0.45021514569999999</c:v>
                </c:pt>
                <c:pt idx="1656">
                  <c:v>0.45020521340000003</c:v>
                </c:pt>
                <c:pt idx="1657">
                  <c:v>0.46534647629999998</c:v>
                </c:pt>
                <c:pt idx="1658">
                  <c:v>0.49905343320000001</c:v>
                </c:pt>
                <c:pt idx="1659">
                  <c:v>0.49905343320000001</c:v>
                </c:pt>
                <c:pt idx="1660">
                  <c:v>0.49905343320000001</c:v>
                </c:pt>
                <c:pt idx="1661">
                  <c:v>0.46268957030000002</c:v>
                </c:pt>
                <c:pt idx="1662">
                  <c:v>0.51376723430000004</c:v>
                </c:pt>
                <c:pt idx="1663">
                  <c:v>0.55053802480000003</c:v>
                </c:pt>
                <c:pt idx="1664">
                  <c:v>0.58573495949999999</c:v>
                </c:pt>
                <c:pt idx="1665">
                  <c:v>0.58460270510000001</c:v>
                </c:pt>
                <c:pt idx="1666">
                  <c:v>0.58460270510000001</c:v>
                </c:pt>
                <c:pt idx="1667">
                  <c:v>0.58460270510000001</c:v>
                </c:pt>
                <c:pt idx="1668">
                  <c:v>0.62197949299999999</c:v>
                </c:pt>
                <c:pt idx="1669">
                  <c:v>0.61480961820000002</c:v>
                </c:pt>
                <c:pt idx="1670">
                  <c:v>0.70240763559999997</c:v>
                </c:pt>
                <c:pt idx="1671">
                  <c:v>0.65219299880000003</c:v>
                </c:pt>
                <c:pt idx="1672">
                  <c:v>0.65219299880000003</c:v>
                </c:pt>
                <c:pt idx="1673">
                  <c:v>0.65219299880000003</c:v>
                </c:pt>
                <c:pt idx="1674">
                  <c:v>0.65219299880000003</c:v>
                </c:pt>
                <c:pt idx="1675">
                  <c:v>0.58826597540000003</c:v>
                </c:pt>
                <c:pt idx="1676">
                  <c:v>0.54048994890000002</c:v>
                </c:pt>
                <c:pt idx="1677">
                  <c:v>0.56817579789999995</c:v>
                </c:pt>
                <c:pt idx="1678">
                  <c:v>0.59859934930000003</c:v>
                </c:pt>
                <c:pt idx="1679">
                  <c:v>0.63626975149999998</c:v>
                </c:pt>
                <c:pt idx="1680">
                  <c:v>0.63626975149999998</c:v>
                </c:pt>
                <c:pt idx="1681">
                  <c:v>0.63626975149999998</c:v>
                </c:pt>
                <c:pt idx="1682">
                  <c:v>0.63819578759999995</c:v>
                </c:pt>
                <c:pt idx="1683">
                  <c:v>0.66682815360000003</c:v>
                </c:pt>
                <c:pt idx="1684">
                  <c:v>0.69984848239999997</c:v>
                </c:pt>
                <c:pt idx="1685">
                  <c:v>0.79233513830000002</c:v>
                </c:pt>
                <c:pt idx="1686">
                  <c:v>0.79931914159999995</c:v>
                </c:pt>
                <c:pt idx="1687">
                  <c:v>0.79931914159999995</c:v>
                </c:pt>
                <c:pt idx="1688">
                  <c:v>0.79931914159999995</c:v>
                </c:pt>
                <c:pt idx="1689">
                  <c:v>0.92311916810000005</c:v>
                </c:pt>
                <c:pt idx="1690">
                  <c:v>0.9285971784</c:v>
                </c:pt>
                <c:pt idx="1691">
                  <c:v>0.90518829440000004</c:v>
                </c:pt>
                <c:pt idx="1692">
                  <c:v>0.86571345700000002</c:v>
                </c:pt>
                <c:pt idx="1693">
                  <c:v>0.86786529160000003</c:v>
                </c:pt>
                <c:pt idx="1694">
                  <c:v>0.86786529160000003</c:v>
                </c:pt>
                <c:pt idx="1695">
                  <c:v>0.86786529160000003</c:v>
                </c:pt>
                <c:pt idx="1696">
                  <c:v>0.86780339959999997</c:v>
                </c:pt>
                <c:pt idx="1697">
                  <c:v>0.92209759359999999</c:v>
                </c:pt>
                <c:pt idx="1698">
                  <c:v>0.91396973370000001</c:v>
                </c:pt>
                <c:pt idx="1699">
                  <c:v>0.8895963925</c:v>
                </c:pt>
                <c:pt idx="1700">
                  <c:v>0.84477885259999996</c:v>
                </c:pt>
                <c:pt idx="1701">
                  <c:v>0.84477885259999996</c:v>
                </c:pt>
                <c:pt idx="1702">
                  <c:v>0.84477885259999996</c:v>
                </c:pt>
                <c:pt idx="1703">
                  <c:v>0.92402365470000003</c:v>
                </c:pt>
                <c:pt idx="1704">
                  <c:v>0.93219920700000003</c:v>
                </c:pt>
                <c:pt idx="1705">
                  <c:v>0.89522679400000005</c:v>
                </c:pt>
                <c:pt idx="1706">
                  <c:v>0.89501589189999997</c:v>
                </c:pt>
                <c:pt idx="1707">
                  <c:v>0.82062879280000001</c:v>
                </c:pt>
                <c:pt idx="1708">
                  <c:v>0.82062879280000001</c:v>
                </c:pt>
                <c:pt idx="1709">
                  <c:v>0.82062879280000001</c:v>
                </c:pt>
                <c:pt idx="1710">
                  <c:v>0.79871418729999999</c:v>
                </c:pt>
                <c:pt idx="1711">
                  <c:v>0.79530787719999996</c:v>
                </c:pt>
                <c:pt idx="1712">
                  <c:v>0.83293253330000006</c:v>
                </c:pt>
                <c:pt idx="1713">
                  <c:v>0.94198460559999997</c:v>
                </c:pt>
                <c:pt idx="1714">
                  <c:v>0.85737520820000002</c:v>
                </c:pt>
                <c:pt idx="1715">
                  <c:v>0.85737520820000002</c:v>
                </c:pt>
                <c:pt idx="1716">
                  <c:v>0.85737520820000002</c:v>
                </c:pt>
                <c:pt idx="1717">
                  <c:v>0.85550467760000004</c:v>
                </c:pt>
                <c:pt idx="1718">
                  <c:v>0.85929899980000002</c:v>
                </c:pt>
                <c:pt idx="1719">
                  <c:v>0.86002103669999996</c:v>
                </c:pt>
                <c:pt idx="1720">
                  <c:v>0.92209081770000001</c:v>
                </c:pt>
                <c:pt idx="1721">
                  <c:v>0.90387113419999998</c:v>
                </c:pt>
                <c:pt idx="1722">
                  <c:v>0.90387113419999998</c:v>
                </c:pt>
                <c:pt idx="1723">
                  <c:v>0.90387113419999998</c:v>
                </c:pt>
                <c:pt idx="1724">
                  <c:v>0.90387113419999998</c:v>
                </c:pt>
                <c:pt idx="1725">
                  <c:v>0.82188023929999998</c:v>
                </c:pt>
                <c:pt idx="1726">
                  <c:v>0.85279868700000006</c:v>
                </c:pt>
                <c:pt idx="1727">
                  <c:v>0.78437873349999998</c:v>
                </c:pt>
                <c:pt idx="1728">
                  <c:v>0.74709020370000001</c:v>
                </c:pt>
                <c:pt idx="1729">
                  <c:v>0.74709020370000001</c:v>
                </c:pt>
                <c:pt idx="1730">
                  <c:v>0.74709020370000001</c:v>
                </c:pt>
                <c:pt idx="1731">
                  <c:v>0.74709020370000001</c:v>
                </c:pt>
                <c:pt idx="1732">
                  <c:v>0.74709020370000001</c:v>
                </c:pt>
                <c:pt idx="1733">
                  <c:v>0.82886707270000004</c:v>
                </c:pt>
                <c:pt idx="1734">
                  <c:v>0.76413626030000004</c:v>
                </c:pt>
                <c:pt idx="1735">
                  <c:v>0.74388228590000005</c:v>
                </c:pt>
                <c:pt idx="1736">
                  <c:v>0.74388228590000005</c:v>
                </c:pt>
                <c:pt idx="1737">
                  <c:v>0.74388228590000005</c:v>
                </c:pt>
                <c:pt idx="1738">
                  <c:v>0.76979338559999999</c:v>
                </c:pt>
                <c:pt idx="1739">
                  <c:v>0.72209667970000002</c:v>
                </c:pt>
                <c:pt idx="1740">
                  <c:v>0.75745790940000002</c:v>
                </c:pt>
                <c:pt idx="1741">
                  <c:v>0.74775701819999996</c:v>
                </c:pt>
                <c:pt idx="1742">
                  <c:v>0.78233893190000003</c:v>
                </c:pt>
                <c:pt idx="1743">
                  <c:v>0.78233893190000003</c:v>
                </c:pt>
                <c:pt idx="1744">
                  <c:v>0.78233893190000003</c:v>
                </c:pt>
                <c:pt idx="1745">
                  <c:v>0.81780127359999999</c:v>
                </c:pt>
                <c:pt idx="1746">
                  <c:v>0.78473860770000003</c:v>
                </c:pt>
                <c:pt idx="1747">
                  <c:v>0.85581899299999997</c:v>
                </c:pt>
                <c:pt idx="1748">
                  <c:v>0.82842212810000004</c:v>
                </c:pt>
                <c:pt idx="1749">
                  <c:v>0.90051042390000002</c:v>
                </c:pt>
                <c:pt idx="1750">
                  <c:v>0.90051042390000002</c:v>
                </c:pt>
                <c:pt idx="1751">
                  <c:v>0.90051042390000002</c:v>
                </c:pt>
                <c:pt idx="1752">
                  <c:v>0.93885116030000004</c:v>
                </c:pt>
                <c:pt idx="1753">
                  <c:v>0.81679136139999997</c:v>
                </c:pt>
                <c:pt idx="1754">
                  <c:v>0.84576237590000003</c:v>
                </c:pt>
                <c:pt idx="1755">
                  <c:v>0.81981195760000003</c:v>
                </c:pt>
                <c:pt idx="1756">
                  <c:v>0.84213003720000001</c:v>
                </c:pt>
                <c:pt idx="1757">
                  <c:v>0.84213003720000001</c:v>
                </c:pt>
                <c:pt idx="1758">
                  <c:v>0.84213003720000001</c:v>
                </c:pt>
                <c:pt idx="1759">
                  <c:v>0.77935525709999998</c:v>
                </c:pt>
                <c:pt idx="1760">
                  <c:v>0.77558090489999998</c:v>
                </c:pt>
                <c:pt idx="1761">
                  <c:v>0.80369928199999996</c:v>
                </c:pt>
                <c:pt idx="1762">
                  <c:v>0.82100642530000001</c:v>
                </c:pt>
                <c:pt idx="1763">
                  <c:v>0.72072961179999995</c:v>
                </c:pt>
                <c:pt idx="1764">
                  <c:v>0.72072961179999995</c:v>
                </c:pt>
                <c:pt idx="1765">
                  <c:v>0.72072961179999995</c:v>
                </c:pt>
                <c:pt idx="1766">
                  <c:v>0.82342743220000003</c:v>
                </c:pt>
                <c:pt idx="1767">
                  <c:v>0.83904869950000005</c:v>
                </c:pt>
                <c:pt idx="1768">
                  <c:v>0.83822606109999998</c:v>
                </c:pt>
                <c:pt idx="1769">
                  <c:v>0.82779101170000002</c:v>
                </c:pt>
                <c:pt idx="1770">
                  <c:v>0.83635261100000002</c:v>
                </c:pt>
                <c:pt idx="1771">
                  <c:v>0.83635261100000002</c:v>
                </c:pt>
                <c:pt idx="1772">
                  <c:v>0.83635261100000002</c:v>
                </c:pt>
                <c:pt idx="1773">
                  <c:v>0.8850661916</c:v>
                </c:pt>
                <c:pt idx="1774">
                  <c:v>0.99100441370000003</c:v>
                </c:pt>
                <c:pt idx="1775">
                  <c:v>0.97847792749999996</c:v>
                </c:pt>
                <c:pt idx="1776">
                  <c:v>1.0429747905</c:v>
                </c:pt>
                <c:pt idx="1777">
                  <c:v>1.0411678096999999</c:v>
                </c:pt>
                <c:pt idx="1778">
                  <c:v>1.0411678096999999</c:v>
                </c:pt>
                <c:pt idx="1779">
                  <c:v>1.0411678096999999</c:v>
                </c:pt>
                <c:pt idx="1780">
                  <c:v>1.0621245688000001</c:v>
                </c:pt>
                <c:pt idx="1781">
                  <c:v>1.0873915068</c:v>
                </c:pt>
                <c:pt idx="1782">
                  <c:v>1.0487145416999999</c:v>
                </c:pt>
                <c:pt idx="1783">
                  <c:v>1.0648357846000001</c:v>
                </c:pt>
                <c:pt idx="1784">
                  <c:v>1.0797080726999999</c:v>
                </c:pt>
                <c:pt idx="1785">
                  <c:v>1.0797080726999999</c:v>
                </c:pt>
                <c:pt idx="1786">
                  <c:v>1.0797080726999999</c:v>
                </c:pt>
                <c:pt idx="1787">
                  <c:v>1.0951291772</c:v>
                </c:pt>
                <c:pt idx="1788">
                  <c:v>1.1064517411000001</c:v>
                </c:pt>
                <c:pt idx="1789">
                  <c:v>1.1399315862999999</c:v>
                </c:pt>
                <c:pt idx="1790">
                  <c:v>1.1846740495000001</c:v>
                </c:pt>
                <c:pt idx="1791">
                  <c:v>1.2055357524999999</c:v>
                </c:pt>
                <c:pt idx="1792">
                  <c:v>1.2055357524999999</c:v>
                </c:pt>
                <c:pt idx="1793">
                  <c:v>1.2055357524999999</c:v>
                </c:pt>
                <c:pt idx="1794">
                  <c:v>1.2262527508000001</c:v>
                </c:pt>
                <c:pt idx="1795">
                  <c:v>1.2174370515999999</c:v>
                </c:pt>
                <c:pt idx="1796">
                  <c:v>1.1848191903</c:v>
                </c:pt>
                <c:pt idx="1797">
                  <c:v>1.1641727051999999</c:v>
                </c:pt>
                <c:pt idx="1798">
                  <c:v>1.1779055785000001</c:v>
                </c:pt>
                <c:pt idx="1799">
                  <c:v>1.1779055785000001</c:v>
                </c:pt>
                <c:pt idx="1800">
                  <c:v>1.1779055785000001</c:v>
                </c:pt>
                <c:pt idx="1801">
                  <c:v>1.2043158594000001</c:v>
                </c:pt>
                <c:pt idx="1802">
                  <c:v>1.1809485744999999</c:v>
                </c:pt>
                <c:pt idx="1803">
                  <c:v>1.1025422439999999</c:v>
                </c:pt>
                <c:pt idx="1804">
                  <c:v>1.1163182754000001</c:v>
                </c:pt>
                <c:pt idx="1805">
                  <c:v>1.1377767852</c:v>
                </c:pt>
                <c:pt idx="1806">
                  <c:v>1.1377767852</c:v>
                </c:pt>
                <c:pt idx="1807">
                  <c:v>1.1377767852</c:v>
                </c:pt>
                <c:pt idx="1808">
                  <c:v>1.1028121715000001</c:v>
                </c:pt>
                <c:pt idx="1809">
                  <c:v>1.1818954813</c:v>
                </c:pt>
                <c:pt idx="1810">
                  <c:v>1.2062797529</c:v>
                </c:pt>
                <c:pt idx="1811">
                  <c:v>1.1666684617</c:v>
                </c:pt>
                <c:pt idx="1812">
                  <c:v>1.1330490924000001</c:v>
                </c:pt>
                <c:pt idx="1813">
                  <c:v>1.1330490924000001</c:v>
                </c:pt>
                <c:pt idx="1814">
                  <c:v>1.1330490924000001</c:v>
                </c:pt>
                <c:pt idx="1815">
                  <c:v>1.1996980575</c:v>
                </c:pt>
                <c:pt idx="1816">
                  <c:v>1.1720001506</c:v>
                </c:pt>
                <c:pt idx="1817">
                  <c:v>1.1488012272000001</c:v>
                </c:pt>
                <c:pt idx="1818">
                  <c:v>1.1731302671999999</c:v>
                </c:pt>
                <c:pt idx="1819">
                  <c:v>1.2106986658000001</c:v>
                </c:pt>
                <c:pt idx="1820">
                  <c:v>1.2106986658000001</c:v>
                </c:pt>
                <c:pt idx="1821">
                  <c:v>1.2106986658000001</c:v>
                </c:pt>
                <c:pt idx="1822">
                  <c:v>1.2254748148000001</c:v>
                </c:pt>
                <c:pt idx="1823">
                  <c:v>1.2393238783</c:v>
                </c:pt>
                <c:pt idx="1824">
                  <c:v>1.2140560236</c:v>
                </c:pt>
                <c:pt idx="1825">
                  <c:v>1.1933457682999999</c:v>
                </c:pt>
                <c:pt idx="1826">
                  <c:v>1.08795138</c:v>
                </c:pt>
                <c:pt idx="1827">
                  <c:v>1.08795138</c:v>
                </c:pt>
                <c:pt idx="1828">
                  <c:v>1.08795138</c:v>
                </c:pt>
                <c:pt idx="1829">
                  <c:v>1.1209472818999999</c:v>
                </c:pt>
                <c:pt idx="1830">
                  <c:v>1.1348140957999999</c:v>
                </c:pt>
                <c:pt idx="1831">
                  <c:v>1.1602432125</c:v>
                </c:pt>
                <c:pt idx="1832">
                  <c:v>1.165614927</c:v>
                </c:pt>
                <c:pt idx="1833">
                  <c:v>1.0611077732</c:v>
                </c:pt>
                <c:pt idx="1834">
                  <c:v>1.0611077732</c:v>
                </c:pt>
                <c:pt idx="1835">
                  <c:v>1.0611077732</c:v>
                </c:pt>
                <c:pt idx="1836">
                  <c:v>1.1344703155</c:v>
                </c:pt>
                <c:pt idx="1837">
                  <c:v>1.1396127326000001</c:v>
                </c:pt>
                <c:pt idx="1838">
                  <c:v>1.1938863721999999</c:v>
                </c:pt>
                <c:pt idx="1839">
                  <c:v>1.1443676399</c:v>
                </c:pt>
                <c:pt idx="1840">
                  <c:v>1.2311484507999999</c:v>
                </c:pt>
                <c:pt idx="1841">
                  <c:v>1.2311484507999999</c:v>
                </c:pt>
                <c:pt idx="1842">
                  <c:v>1.2311484507999999</c:v>
                </c:pt>
                <c:pt idx="1843">
                  <c:v>1.2377740386</c:v>
                </c:pt>
                <c:pt idx="1844">
                  <c:v>1.2202504542999999</c:v>
                </c:pt>
                <c:pt idx="1845">
                  <c:v>1.2404797952</c:v>
                </c:pt>
                <c:pt idx="1846">
                  <c:v>1.2223679029000001</c:v>
                </c:pt>
                <c:pt idx="1847">
                  <c:v>1.2454209275999999</c:v>
                </c:pt>
                <c:pt idx="1848">
                  <c:v>1.2454209275999999</c:v>
                </c:pt>
                <c:pt idx="1849">
                  <c:v>1.2454209275999999</c:v>
                </c:pt>
                <c:pt idx="1850">
                  <c:v>1.1824606781</c:v>
                </c:pt>
                <c:pt idx="1851">
                  <c:v>1.2576952501000001</c:v>
                </c:pt>
                <c:pt idx="1852">
                  <c:v>1.2824866117</c:v>
                </c:pt>
                <c:pt idx="1853">
                  <c:v>1.3418886368</c:v>
                </c:pt>
                <c:pt idx="1854">
                  <c:v>1.3026415814000001</c:v>
                </c:pt>
                <c:pt idx="1855">
                  <c:v>1.3026415814000001</c:v>
                </c:pt>
                <c:pt idx="1856">
                  <c:v>1.3026415814000001</c:v>
                </c:pt>
                <c:pt idx="1857">
                  <c:v>1.2434710930999999</c:v>
                </c:pt>
                <c:pt idx="1858">
                  <c:v>1.2977811806999999</c:v>
                </c:pt>
                <c:pt idx="1859">
                  <c:v>1.3275547571999999</c:v>
                </c:pt>
                <c:pt idx="1860">
                  <c:v>1.3680492887</c:v>
                </c:pt>
                <c:pt idx="1861">
                  <c:v>1.3945459327</c:v>
                </c:pt>
                <c:pt idx="1862">
                  <c:v>1.3945459327</c:v>
                </c:pt>
                <c:pt idx="1863">
                  <c:v>1.3945459327</c:v>
                </c:pt>
                <c:pt idx="1864">
                  <c:v>1.3730767455999999</c:v>
                </c:pt>
                <c:pt idx="1865">
                  <c:v>1.4127206154</c:v>
                </c:pt>
                <c:pt idx="1866">
                  <c:v>1.4052602691</c:v>
                </c:pt>
                <c:pt idx="1867">
                  <c:v>1.390004035</c:v>
                </c:pt>
                <c:pt idx="1868">
                  <c:v>1.4058606995</c:v>
                </c:pt>
                <c:pt idx="1869">
                  <c:v>1.4058606995</c:v>
                </c:pt>
                <c:pt idx="1870">
                  <c:v>1.4058606995</c:v>
                </c:pt>
                <c:pt idx="1871">
                  <c:v>1.4639493915999999</c:v>
                </c:pt>
                <c:pt idx="1872">
                  <c:v>1.4945552464</c:v>
                </c:pt>
                <c:pt idx="1873">
                  <c:v>1.5030999551999999</c:v>
                </c:pt>
                <c:pt idx="1874">
                  <c:v>1.4863822186</c:v>
                </c:pt>
                <c:pt idx="1875">
                  <c:v>1.5194789684000001</c:v>
                </c:pt>
                <c:pt idx="1876">
                  <c:v>1.5194789684000001</c:v>
                </c:pt>
                <c:pt idx="1877">
                  <c:v>1.5194789684000001</c:v>
                </c:pt>
                <c:pt idx="1878">
                  <c:v>1.4630888634999999</c:v>
                </c:pt>
                <c:pt idx="1879">
                  <c:v>1.4547923323</c:v>
                </c:pt>
                <c:pt idx="1880">
                  <c:v>1.5435991501999999</c:v>
                </c:pt>
                <c:pt idx="1881">
                  <c:v>1.5769811793999999</c:v>
                </c:pt>
                <c:pt idx="1882">
                  <c:v>1.6164143006</c:v>
                </c:pt>
                <c:pt idx="1883">
                  <c:v>1.6164143006</c:v>
                </c:pt>
                <c:pt idx="1884">
                  <c:v>1.6164143006</c:v>
                </c:pt>
                <c:pt idx="1885">
                  <c:v>1.6007226658</c:v>
                </c:pt>
                <c:pt idx="1886">
                  <c:v>1.6349303356</c:v>
                </c:pt>
                <c:pt idx="1887">
                  <c:v>1.6589816127999999</c:v>
                </c:pt>
                <c:pt idx="1888">
                  <c:v>1.6392454551</c:v>
                </c:pt>
                <c:pt idx="1889">
                  <c:v>1.6104492113</c:v>
                </c:pt>
                <c:pt idx="1890">
                  <c:v>1.6104492113</c:v>
                </c:pt>
                <c:pt idx="1891">
                  <c:v>1.6104492113</c:v>
                </c:pt>
                <c:pt idx="1892">
                  <c:v>1.6034468100999999</c:v>
                </c:pt>
                <c:pt idx="1893">
                  <c:v>1.6150170138</c:v>
                </c:pt>
                <c:pt idx="1894">
                  <c:v>1.6259426915999999</c:v>
                </c:pt>
                <c:pt idx="1895">
                  <c:v>1.5314019232</c:v>
                </c:pt>
                <c:pt idx="1896">
                  <c:v>1.4577355966000001</c:v>
                </c:pt>
                <c:pt idx="1897">
                  <c:v>1.4577355966000001</c:v>
                </c:pt>
                <c:pt idx="1898">
                  <c:v>1.4577355966000001</c:v>
                </c:pt>
                <c:pt idx="1899">
                  <c:v>1.4523735615</c:v>
                </c:pt>
                <c:pt idx="1900">
                  <c:v>1.4468515256000001</c:v>
                </c:pt>
                <c:pt idx="1901">
                  <c:v>1.5874145378</c:v>
                </c:pt>
                <c:pt idx="1902">
                  <c:v>1.5763670082000001</c:v>
                </c:pt>
                <c:pt idx="1903">
                  <c:v>1.5391938079</c:v>
                </c:pt>
                <c:pt idx="1904">
                  <c:v>1.5391938079</c:v>
                </c:pt>
                <c:pt idx="1905">
                  <c:v>1.5391938079</c:v>
                </c:pt>
                <c:pt idx="1906">
                  <c:v>1.5391938079</c:v>
                </c:pt>
                <c:pt idx="1907">
                  <c:v>1.5610642396000001</c:v>
                </c:pt>
                <c:pt idx="1908">
                  <c:v>1.5610642396000001</c:v>
                </c:pt>
                <c:pt idx="1909">
                  <c:v>1.5669222204</c:v>
                </c:pt>
                <c:pt idx="1910">
                  <c:v>1.5749998787999999</c:v>
                </c:pt>
                <c:pt idx="1911">
                  <c:v>1.5749998787999999</c:v>
                </c:pt>
                <c:pt idx="1912">
                  <c:v>1.5749998787999999</c:v>
                </c:pt>
                <c:pt idx="1913">
                  <c:v>1.5749998787999999</c:v>
                </c:pt>
                <c:pt idx="1914">
                  <c:v>1.5180040386</c:v>
                </c:pt>
                <c:pt idx="1915">
                  <c:v>1.5703026074999999</c:v>
                </c:pt>
                <c:pt idx="1916">
                  <c:v>1.5975146045999999</c:v>
                </c:pt>
                <c:pt idx="1917">
                  <c:v>1.5939084612000001</c:v>
                </c:pt>
                <c:pt idx="1918">
                  <c:v>1.5939084612000001</c:v>
                </c:pt>
                <c:pt idx="1919">
                  <c:v>1.5939084612000001</c:v>
                </c:pt>
                <c:pt idx="1920">
                  <c:v>1.6363409611999999</c:v>
                </c:pt>
                <c:pt idx="1921">
                  <c:v>1.6189760642</c:v>
                </c:pt>
                <c:pt idx="1922">
                  <c:v>1.6756518819999999</c:v>
                </c:pt>
                <c:pt idx="1923">
                  <c:v>1.61703682</c:v>
                </c:pt>
                <c:pt idx="1924">
                  <c:v>1.6060395152</c:v>
                </c:pt>
                <c:pt idx="1925">
                  <c:v>1.6060395152</c:v>
                </c:pt>
                <c:pt idx="1926">
                  <c:v>1.6060395152</c:v>
                </c:pt>
                <c:pt idx="1927">
                  <c:v>1.5618732050999999</c:v>
                </c:pt>
                <c:pt idx="1928">
                  <c:v>1.5827877906000001</c:v>
                </c:pt>
                <c:pt idx="1929">
                  <c:v>1.6121254202999999</c:v>
                </c:pt>
                <c:pt idx="1930">
                  <c:v>1.6121254202999999</c:v>
                </c:pt>
                <c:pt idx="1931">
                  <c:v>1.6121254202999999</c:v>
                </c:pt>
                <c:pt idx="1932">
                  <c:v>1.6121254202999999</c:v>
                </c:pt>
                <c:pt idx="1933">
                  <c:v>1.6121254202999999</c:v>
                </c:pt>
                <c:pt idx="1934">
                  <c:v>1.6193943733</c:v>
                </c:pt>
                <c:pt idx="1935">
                  <c:v>1.6956374255</c:v>
                </c:pt>
                <c:pt idx="1936">
                  <c:v>1.6222474157</c:v>
                </c:pt>
                <c:pt idx="1937">
                  <c:v>1.6183792979</c:v>
                </c:pt>
                <c:pt idx="1938">
                  <c:v>1.6205896211999999</c:v>
                </c:pt>
                <c:pt idx="1939">
                  <c:v>1.6205896211999999</c:v>
                </c:pt>
                <c:pt idx="1940">
                  <c:v>1.6205896211999999</c:v>
                </c:pt>
                <c:pt idx="1941">
                  <c:v>1.6633464477</c:v>
                </c:pt>
                <c:pt idx="1942">
                  <c:v>1.6771148928999999</c:v>
                </c:pt>
                <c:pt idx="1943">
                  <c:v>1.6591136143</c:v>
                </c:pt>
                <c:pt idx="1944">
                  <c:v>1.6698445887</c:v>
                </c:pt>
                <c:pt idx="1945">
                  <c:v>1.6880413312</c:v>
                </c:pt>
                <c:pt idx="1946">
                  <c:v>1.6880413312</c:v>
                </c:pt>
                <c:pt idx="1947">
                  <c:v>1.6880413312</c:v>
                </c:pt>
                <c:pt idx="1948">
                  <c:v>1.7893118732</c:v>
                </c:pt>
                <c:pt idx="1949">
                  <c:v>1.8540265710999999</c:v>
                </c:pt>
                <c:pt idx="1950">
                  <c:v>1.8925706258999999</c:v>
                </c:pt>
                <c:pt idx="1951">
                  <c:v>2.0321238377999999</c:v>
                </c:pt>
                <c:pt idx="1952">
                  <c:v>2.0382649955000001</c:v>
                </c:pt>
                <c:pt idx="1953">
                  <c:v>2.0382649955000001</c:v>
                </c:pt>
                <c:pt idx="1954">
                  <c:v>2.0382649955000001</c:v>
                </c:pt>
                <c:pt idx="1955">
                  <c:v>2.0900288328999999</c:v>
                </c:pt>
                <c:pt idx="1956">
                  <c:v>2.2020096867999999</c:v>
                </c:pt>
                <c:pt idx="1957">
                  <c:v>2.1646625649</c:v>
                </c:pt>
                <c:pt idx="1958">
                  <c:v>2.2488216484999999</c:v>
                </c:pt>
                <c:pt idx="1959">
                  <c:v>2.3330280036</c:v>
                </c:pt>
                <c:pt idx="1960">
                  <c:v>2.3330280036</c:v>
                </c:pt>
                <c:pt idx="1961">
                  <c:v>2.3330280036</c:v>
                </c:pt>
                <c:pt idx="1962">
                  <c:v>2.3330280036</c:v>
                </c:pt>
                <c:pt idx="1963">
                  <c:v>2.3330280036</c:v>
                </c:pt>
                <c:pt idx="1964">
                  <c:v>2.2532313767000001</c:v>
                </c:pt>
                <c:pt idx="1965">
                  <c:v>2.2446637363000002</c:v>
                </c:pt>
                <c:pt idx="1966">
                  <c:v>2.1445635225999999</c:v>
                </c:pt>
                <c:pt idx="1967">
                  <c:v>2.1445635225999999</c:v>
                </c:pt>
                <c:pt idx="1968">
                  <c:v>2.1445635225999999</c:v>
                </c:pt>
                <c:pt idx="1969">
                  <c:v>2.1157939194000002</c:v>
                </c:pt>
                <c:pt idx="1970">
                  <c:v>2.1214386365000002</c:v>
                </c:pt>
                <c:pt idx="1971">
                  <c:v>2.1205705622000002</c:v>
                </c:pt>
                <c:pt idx="1972">
                  <c:v>2.0647955552999999</c:v>
                </c:pt>
                <c:pt idx="1973">
                  <c:v>2.0220073307000002</c:v>
                </c:pt>
                <c:pt idx="1974">
                  <c:v>2.0220073307000002</c:v>
                </c:pt>
                <c:pt idx="1975">
                  <c:v>2.0220073307000002</c:v>
                </c:pt>
                <c:pt idx="1976">
                  <c:v>2.0590853096999999</c:v>
                </c:pt>
                <c:pt idx="1977">
                  <c:v>2.1414352176000002</c:v>
                </c:pt>
                <c:pt idx="1978">
                  <c:v>2.2474867365</c:v>
                </c:pt>
                <c:pt idx="1979">
                  <c:v>2.2206534498999999</c:v>
                </c:pt>
                <c:pt idx="1980">
                  <c:v>2.2693000987</c:v>
                </c:pt>
                <c:pt idx="1981">
                  <c:v>2.2693000987</c:v>
                </c:pt>
                <c:pt idx="1982">
                  <c:v>2.2693000987</c:v>
                </c:pt>
                <c:pt idx="1983">
                  <c:v>2.2529173010000001</c:v>
                </c:pt>
                <c:pt idx="1984">
                  <c:v>2.2726142323</c:v>
                </c:pt>
                <c:pt idx="1985">
                  <c:v>2.2847777119999999</c:v>
                </c:pt>
                <c:pt idx="1986">
                  <c:v>2.2884459454999999</c:v>
                </c:pt>
                <c:pt idx="1987">
                  <c:v>2.3263368284000001</c:v>
                </c:pt>
                <c:pt idx="1988">
                  <c:v>2.3263368284000001</c:v>
                </c:pt>
                <c:pt idx="1989">
                  <c:v>2.3263368284000001</c:v>
                </c:pt>
                <c:pt idx="1990">
                  <c:v>2.2957399308999999</c:v>
                </c:pt>
                <c:pt idx="1991">
                  <c:v>2.3075801377</c:v>
                </c:pt>
                <c:pt idx="1992">
                  <c:v>2.3859345075</c:v>
                </c:pt>
                <c:pt idx="1993">
                  <c:v>2.1868591469999998</c:v>
                </c:pt>
                <c:pt idx="1994">
                  <c:v>2.0244341237999999</c:v>
                </c:pt>
                <c:pt idx="1995">
                  <c:v>2.0244341237999999</c:v>
                </c:pt>
                <c:pt idx="1996">
                  <c:v>2.0244341237999999</c:v>
                </c:pt>
                <c:pt idx="1997">
                  <c:v>1.9959292458</c:v>
                </c:pt>
                <c:pt idx="1998">
                  <c:v>1.9822120256</c:v>
                </c:pt>
                <c:pt idx="1999">
                  <c:v>1.9431919245</c:v>
                </c:pt>
                <c:pt idx="2000">
                  <c:v>1.9031989005000001</c:v>
                </c:pt>
                <c:pt idx="2001">
                  <c:v>1.7919963753999999</c:v>
                </c:pt>
                <c:pt idx="2002">
                  <c:v>1.7919963753999999</c:v>
                </c:pt>
                <c:pt idx="2003">
                  <c:v>1.7919963753999999</c:v>
                </c:pt>
                <c:pt idx="2004">
                  <c:v>1.7890454039000001</c:v>
                </c:pt>
                <c:pt idx="2005">
                  <c:v>1.8397581047</c:v>
                </c:pt>
                <c:pt idx="2006">
                  <c:v>1.8694391712</c:v>
                </c:pt>
                <c:pt idx="2007">
                  <c:v>1.8650718432</c:v>
                </c:pt>
                <c:pt idx="2008">
                  <c:v>1.8689477226</c:v>
                </c:pt>
                <c:pt idx="2009">
                  <c:v>1.8689477226</c:v>
                </c:pt>
                <c:pt idx="2010">
                  <c:v>1.8689477226</c:v>
                </c:pt>
                <c:pt idx="2011">
                  <c:v>1.9373362208</c:v>
                </c:pt>
                <c:pt idx="2012">
                  <c:v>2.0381609332999999</c:v>
                </c:pt>
                <c:pt idx="2013">
                  <c:v>2.0896757283</c:v>
                </c:pt>
                <c:pt idx="2014">
                  <c:v>2.0301054756000001</c:v>
                </c:pt>
                <c:pt idx="2015">
                  <c:v>1.9128864163999999</c:v>
                </c:pt>
                <c:pt idx="2016">
                  <c:v>1.9128864163999999</c:v>
                </c:pt>
                <c:pt idx="2017">
                  <c:v>1.9128864163999999</c:v>
                </c:pt>
                <c:pt idx="2018">
                  <c:v>1.9618506022</c:v>
                </c:pt>
                <c:pt idx="2019">
                  <c:v>1.9714609058999999</c:v>
                </c:pt>
                <c:pt idx="2020">
                  <c:v>1.9373211513999999</c:v>
                </c:pt>
                <c:pt idx="2021">
                  <c:v>2.0768323208999999</c:v>
                </c:pt>
                <c:pt idx="2022">
                  <c:v>2.1421483091</c:v>
                </c:pt>
                <c:pt idx="2023">
                  <c:v>2.1421483091</c:v>
                </c:pt>
                <c:pt idx="2024">
                  <c:v>2.1421483091</c:v>
                </c:pt>
                <c:pt idx="2025">
                  <c:v>2.1421483091</c:v>
                </c:pt>
                <c:pt idx="2026">
                  <c:v>1.9982055851</c:v>
                </c:pt>
                <c:pt idx="2027">
                  <c:v>1.8637221004</c:v>
                </c:pt>
                <c:pt idx="2028">
                  <c:v>1.8175000893</c:v>
                </c:pt>
                <c:pt idx="2029">
                  <c:v>1.8440515998</c:v>
                </c:pt>
                <c:pt idx="2030">
                  <c:v>1.8440515998</c:v>
                </c:pt>
                <c:pt idx="2031">
                  <c:v>1.8440515998</c:v>
                </c:pt>
                <c:pt idx="2032">
                  <c:v>1.8971736339</c:v>
                </c:pt>
                <c:pt idx="2033">
                  <c:v>1.9285478638</c:v>
                </c:pt>
                <c:pt idx="2034">
                  <c:v>1.9599253657</c:v>
                </c:pt>
                <c:pt idx="2035">
                  <c:v>1.9508452274999999</c:v>
                </c:pt>
                <c:pt idx="2036">
                  <c:v>1.9611131841</c:v>
                </c:pt>
                <c:pt idx="2037">
                  <c:v>1.9611131841</c:v>
                </c:pt>
                <c:pt idx="2038">
                  <c:v>1.9611131841</c:v>
                </c:pt>
                <c:pt idx="2039">
                  <c:v>2.0591944088999998</c:v>
                </c:pt>
                <c:pt idx="2040">
                  <c:v>2.1007905332000001</c:v>
                </c:pt>
                <c:pt idx="2041">
                  <c:v>2.1148802496000001</c:v>
                </c:pt>
                <c:pt idx="2042">
                  <c:v>2.1126947886999998</c:v>
                </c:pt>
                <c:pt idx="2043">
                  <c:v>2.0572032665000002</c:v>
                </c:pt>
                <c:pt idx="2044">
                  <c:v>2.0572032665000002</c:v>
                </c:pt>
                <c:pt idx="2045">
                  <c:v>2.0572032665000002</c:v>
                </c:pt>
                <c:pt idx="2046">
                  <c:v>2.0638772366999998</c:v>
                </c:pt>
                <c:pt idx="2047">
                  <c:v>2.0348024981999999</c:v>
                </c:pt>
                <c:pt idx="2048">
                  <c:v>2.0479145280000002</c:v>
                </c:pt>
                <c:pt idx="2049">
                  <c:v>2.112133912</c:v>
                </c:pt>
                <c:pt idx="2050">
                  <c:v>2.1103042263999998</c:v>
                </c:pt>
                <c:pt idx="2051">
                  <c:v>2.1103042263999998</c:v>
                </c:pt>
                <c:pt idx="2052">
                  <c:v>2.1103042263999998</c:v>
                </c:pt>
                <c:pt idx="2053">
                  <c:v>2.1197117484999999</c:v>
                </c:pt>
                <c:pt idx="2054">
                  <c:v>2.1512199572999999</c:v>
                </c:pt>
                <c:pt idx="2055">
                  <c:v>2.1336082896000002</c:v>
                </c:pt>
                <c:pt idx="2056">
                  <c:v>2.1243502040000002</c:v>
                </c:pt>
                <c:pt idx="2057">
                  <c:v>2.0485643204000001</c:v>
                </c:pt>
                <c:pt idx="2058">
                  <c:v>2.0485643204000001</c:v>
                </c:pt>
                <c:pt idx="2059">
                  <c:v>2.0485643204000001</c:v>
                </c:pt>
                <c:pt idx="2060">
                  <c:v>2.0466823686</c:v>
                </c:pt>
                <c:pt idx="2061">
                  <c:v>2.0564132817999998</c:v>
                </c:pt>
                <c:pt idx="2062">
                  <c:v>2.0943576806999999</c:v>
                </c:pt>
                <c:pt idx="2063">
                  <c:v>2.0155342127</c:v>
                </c:pt>
                <c:pt idx="2064">
                  <c:v>2.0438775891000001</c:v>
                </c:pt>
                <c:pt idx="2065">
                  <c:v>2.0438775891000001</c:v>
                </c:pt>
                <c:pt idx="2066">
                  <c:v>2.0438775891000001</c:v>
                </c:pt>
                <c:pt idx="2067">
                  <c:v>2.0310133482000001</c:v>
                </c:pt>
                <c:pt idx="2068">
                  <c:v>2.0750642347000001</c:v>
                </c:pt>
                <c:pt idx="2069">
                  <c:v>2.2039224261000001</c:v>
                </c:pt>
                <c:pt idx="2070">
                  <c:v>2.2714641314000001</c:v>
                </c:pt>
                <c:pt idx="2071">
                  <c:v>2.3194017672</c:v>
                </c:pt>
                <c:pt idx="2072">
                  <c:v>2.3194017672</c:v>
                </c:pt>
                <c:pt idx="2073">
                  <c:v>2.3194017672</c:v>
                </c:pt>
                <c:pt idx="2074">
                  <c:v>2.3267409078000001</c:v>
                </c:pt>
                <c:pt idx="2075">
                  <c:v>2.3267409078000001</c:v>
                </c:pt>
                <c:pt idx="2076">
                  <c:v>2.3267409078000001</c:v>
                </c:pt>
                <c:pt idx="2077">
                  <c:v>2.3267409078000001</c:v>
                </c:pt>
                <c:pt idx="2078">
                  <c:v>2.3434743038999999</c:v>
                </c:pt>
                <c:pt idx="2079">
                  <c:v>2.3434743038999999</c:v>
                </c:pt>
                <c:pt idx="2080">
                  <c:v>2.3434743038999999</c:v>
                </c:pt>
                <c:pt idx="2081">
                  <c:v>2.4053272896000002</c:v>
                </c:pt>
                <c:pt idx="2082">
                  <c:v>2.4471652894</c:v>
                </c:pt>
                <c:pt idx="2083">
                  <c:v>2.4361118128000001</c:v>
                </c:pt>
                <c:pt idx="2084">
                  <c:v>2.4361118128000001</c:v>
                </c:pt>
                <c:pt idx="2085">
                  <c:v>2.4361118128000001</c:v>
                </c:pt>
                <c:pt idx="2086">
                  <c:v>2.4361118128000001</c:v>
                </c:pt>
                <c:pt idx="2087">
                  <c:v>2.4361118128000001</c:v>
                </c:pt>
                <c:pt idx="2088">
                  <c:v>2.3921956521999999</c:v>
                </c:pt>
                <c:pt idx="2089">
                  <c:v>2.3921956521999999</c:v>
                </c:pt>
                <c:pt idx="2090">
                  <c:v>2.3921956521999999</c:v>
                </c:pt>
                <c:pt idx="2091">
                  <c:v>2.4272648932999998</c:v>
                </c:pt>
                <c:pt idx="2092">
                  <c:v>2.4527396497999998</c:v>
                </c:pt>
                <c:pt idx="2093">
                  <c:v>2.4527396497999998</c:v>
                </c:pt>
                <c:pt idx="2094">
                  <c:v>2.4527396497999998</c:v>
                </c:pt>
                <c:pt idx="2095">
                  <c:v>2.5328884555000002</c:v>
                </c:pt>
                <c:pt idx="2096">
                  <c:v>2.5328884555000002</c:v>
                </c:pt>
                <c:pt idx="2097">
                  <c:v>2.5328884555000002</c:v>
                </c:pt>
                <c:pt idx="2098">
                  <c:v>2.5009321658000001</c:v>
                </c:pt>
                <c:pt idx="2099">
                  <c:v>2.5460631941999998</c:v>
                </c:pt>
                <c:pt idx="2100">
                  <c:v>2.5460631941999998</c:v>
                </c:pt>
                <c:pt idx="2101">
                  <c:v>2.5460631941999998</c:v>
                </c:pt>
                <c:pt idx="2102">
                  <c:v>2.5916072116</c:v>
                </c:pt>
                <c:pt idx="2103">
                  <c:v>2.6396330014</c:v>
                </c:pt>
                <c:pt idx="2104">
                  <c:v>2.679784744</c:v>
                </c:pt>
                <c:pt idx="2105">
                  <c:v>2.7239857924000002</c:v>
                </c:pt>
                <c:pt idx="2106">
                  <c:v>2.6799476192</c:v>
                </c:pt>
                <c:pt idx="2107">
                  <c:v>2.6799476192</c:v>
                </c:pt>
                <c:pt idx="2108">
                  <c:v>2.6799476192</c:v>
                </c:pt>
                <c:pt idx="2109">
                  <c:v>2.6150564633000002</c:v>
                </c:pt>
                <c:pt idx="2110">
                  <c:v>2.7062124861000001</c:v>
                </c:pt>
                <c:pt idx="2111">
                  <c:v>2.802667349</c:v>
                </c:pt>
                <c:pt idx="2112">
                  <c:v>2.9567672668</c:v>
                </c:pt>
                <c:pt idx="2113">
                  <c:v>2.9159423761999999</c:v>
                </c:pt>
                <c:pt idx="2114">
                  <c:v>2.9159423761999999</c:v>
                </c:pt>
                <c:pt idx="2115">
                  <c:v>2.9159423761999999</c:v>
                </c:pt>
                <c:pt idx="2116">
                  <c:v>2.8806024556000001</c:v>
                </c:pt>
                <c:pt idx="2117">
                  <c:v>2.8723464188999999</c:v>
                </c:pt>
                <c:pt idx="2118">
                  <c:v>2.8136184646000002</c:v>
                </c:pt>
                <c:pt idx="2119">
                  <c:v>2.7918108787999998</c:v>
                </c:pt>
                <c:pt idx="2120">
                  <c:v>2.8428039204000002</c:v>
                </c:pt>
                <c:pt idx="2121">
                  <c:v>2.8428039204000002</c:v>
                </c:pt>
                <c:pt idx="2122">
                  <c:v>2.8428039204000002</c:v>
                </c:pt>
                <c:pt idx="2123">
                  <c:v>2.8231737307999998</c:v>
                </c:pt>
                <c:pt idx="2124">
                  <c:v>2.9268069157999999</c:v>
                </c:pt>
                <c:pt idx="2125">
                  <c:v>3.0221667945999999</c:v>
                </c:pt>
                <c:pt idx="2126">
                  <c:v>3.0237896914000002</c:v>
                </c:pt>
                <c:pt idx="2127">
                  <c:v>3.0919248579</c:v>
                </c:pt>
                <c:pt idx="2128">
                  <c:v>3.0919248579</c:v>
                </c:pt>
                <c:pt idx="2129">
                  <c:v>3.0919248579</c:v>
                </c:pt>
                <c:pt idx="2130">
                  <c:v>3.1258391837000001</c:v>
                </c:pt>
                <c:pt idx="2131">
                  <c:v>3.1076874524</c:v>
                </c:pt>
                <c:pt idx="2132">
                  <c:v>2.9324605618000001</c:v>
                </c:pt>
                <c:pt idx="2133">
                  <c:v>2.8627078842000002</c:v>
                </c:pt>
                <c:pt idx="2134">
                  <c:v>2.7488849744000001</c:v>
                </c:pt>
                <c:pt idx="2135">
                  <c:v>2.7488849744000001</c:v>
                </c:pt>
                <c:pt idx="2136">
                  <c:v>2.7488849744000001</c:v>
                </c:pt>
                <c:pt idx="2137">
                  <c:v>2.7798422940999998</c:v>
                </c:pt>
                <c:pt idx="2138">
                  <c:v>2.6949153217999999</c:v>
                </c:pt>
                <c:pt idx="2139">
                  <c:v>2.7154894633</c:v>
                </c:pt>
                <c:pt idx="2140">
                  <c:v>2.8946569520000001</c:v>
                </c:pt>
                <c:pt idx="2141">
                  <c:v>2.9518503226999999</c:v>
                </c:pt>
                <c:pt idx="2142">
                  <c:v>2.9518503226999999</c:v>
                </c:pt>
                <c:pt idx="2143">
                  <c:v>2.9518503226999999</c:v>
                </c:pt>
                <c:pt idx="2144">
                  <c:v>2.8950241879999998</c:v>
                </c:pt>
                <c:pt idx="2145">
                  <c:v>2.9261462883</c:v>
                </c:pt>
                <c:pt idx="2146">
                  <c:v>2.8104847677000002</c:v>
                </c:pt>
                <c:pt idx="2147">
                  <c:v>2.6787297825</c:v>
                </c:pt>
                <c:pt idx="2148">
                  <c:v>2.6440668341000002</c:v>
                </c:pt>
                <c:pt idx="2149">
                  <c:v>2.6440668341000002</c:v>
                </c:pt>
                <c:pt idx="2150">
                  <c:v>2.6440668341000002</c:v>
                </c:pt>
                <c:pt idx="2151">
                  <c:v>2.5970263052</c:v>
                </c:pt>
                <c:pt idx="2152">
                  <c:v>2.6351856644999998</c:v>
                </c:pt>
                <c:pt idx="2153">
                  <c:v>2.6700244273</c:v>
                </c:pt>
                <c:pt idx="2154">
                  <c:v>2.7356734417999999</c:v>
                </c:pt>
                <c:pt idx="2155">
                  <c:v>2.8002585284000001</c:v>
                </c:pt>
                <c:pt idx="2156">
                  <c:v>2.8002585284000001</c:v>
                </c:pt>
                <c:pt idx="2157">
                  <c:v>2.8002585284000001</c:v>
                </c:pt>
                <c:pt idx="2158">
                  <c:v>2.7609027537999999</c:v>
                </c:pt>
                <c:pt idx="2159">
                  <c:v>2.7656704429999999</c:v>
                </c:pt>
                <c:pt idx="2160">
                  <c:v>2.6143000609999998</c:v>
                </c:pt>
                <c:pt idx="2161">
                  <c:v>2.6403382363999999</c:v>
                </c:pt>
                <c:pt idx="2162">
                  <c:v>2.5719658410999999</c:v>
                </c:pt>
                <c:pt idx="2163">
                  <c:v>2.5719658410999999</c:v>
                </c:pt>
                <c:pt idx="2164">
                  <c:v>2.5719658410999999</c:v>
                </c:pt>
                <c:pt idx="2165">
                  <c:v>2.5337611618999998</c:v>
                </c:pt>
                <c:pt idx="2166">
                  <c:v>2.5620784388</c:v>
                </c:pt>
                <c:pt idx="2167">
                  <c:v>2.6383025365999999</c:v>
                </c:pt>
                <c:pt idx="2168">
                  <c:v>2.6271381355000001</c:v>
                </c:pt>
                <c:pt idx="2169">
                  <c:v>2.7387207994999998</c:v>
                </c:pt>
                <c:pt idx="2170">
                  <c:v>2.7387207994999998</c:v>
                </c:pt>
                <c:pt idx="2171">
                  <c:v>2.7387207994999998</c:v>
                </c:pt>
                <c:pt idx="2172">
                  <c:v>2.7721138111000001</c:v>
                </c:pt>
                <c:pt idx="2173">
                  <c:v>2.8277932474999998</c:v>
                </c:pt>
                <c:pt idx="2174">
                  <c:v>2.8857575741999999</c:v>
                </c:pt>
                <c:pt idx="2175">
                  <c:v>2.6808079533</c:v>
                </c:pt>
                <c:pt idx="2176">
                  <c:v>2.5961189133000002</c:v>
                </c:pt>
                <c:pt idx="2177">
                  <c:v>2.5961189133000002</c:v>
                </c:pt>
                <c:pt idx="2178">
                  <c:v>2.5961189133000002</c:v>
                </c:pt>
                <c:pt idx="2179">
                  <c:v>2.6138138363999999</c:v>
                </c:pt>
                <c:pt idx="2180">
                  <c:v>2.5241311870000001</c:v>
                </c:pt>
                <c:pt idx="2181">
                  <c:v>2.516564759</c:v>
                </c:pt>
                <c:pt idx="2182">
                  <c:v>2.5211358956000001</c:v>
                </c:pt>
                <c:pt idx="2183">
                  <c:v>2.6258723117999998</c:v>
                </c:pt>
                <c:pt idx="2184">
                  <c:v>2.6258723117999998</c:v>
                </c:pt>
                <c:pt idx="2185">
                  <c:v>2.6258723117999998</c:v>
                </c:pt>
                <c:pt idx="2186">
                  <c:v>2.5692942317999998</c:v>
                </c:pt>
                <c:pt idx="2187">
                  <c:v>2.5947656240999999</c:v>
                </c:pt>
                <c:pt idx="2188">
                  <c:v>2.7280290082</c:v>
                </c:pt>
                <c:pt idx="2189">
                  <c:v>2.7346718486000001</c:v>
                </c:pt>
                <c:pt idx="2190">
                  <c:v>2.6911663792999998</c:v>
                </c:pt>
                <c:pt idx="2191">
                  <c:v>2.6911663792999998</c:v>
                </c:pt>
                <c:pt idx="2192">
                  <c:v>2.6911663792999998</c:v>
                </c:pt>
                <c:pt idx="2193">
                  <c:v>2.6963882743999998</c:v>
                </c:pt>
                <c:pt idx="2194">
                  <c:v>2.8171362118999999</c:v>
                </c:pt>
                <c:pt idx="2195">
                  <c:v>2.8329425877999999</c:v>
                </c:pt>
                <c:pt idx="2196">
                  <c:v>2.8646993576000002</c:v>
                </c:pt>
                <c:pt idx="2197">
                  <c:v>2.881052408</c:v>
                </c:pt>
                <c:pt idx="2198">
                  <c:v>2.881052408</c:v>
                </c:pt>
                <c:pt idx="2199">
                  <c:v>2.881052408</c:v>
                </c:pt>
                <c:pt idx="2200">
                  <c:v>2.8461638050000002</c:v>
                </c:pt>
                <c:pt idx="2201">
                  <c:v>2.8877311713</c:v>
                </c:pt>
                <c:pt idx="2202">
                  <c:v>2.7979620552000002</c:v>
                </c:pt>
                <c:pt idx="2203">
                  <c:v>2.8654608261000001</c:v>
                </c:pt>
                <c:pt idx="2204">
                  <c:v>2.9004075073000002</c:v>
                </c:pt>
                <c:pt idx="2205">
                  <c:v>2.9004075073000002</c:v>
                </c:pt>
                <c:pt idx="2206">
                  <c:v>2.9004075073000002</c:v>
                </c:pt>
                <c:pt idx="2207">
                  <c:v>3.0378034078999998</c:v>
                </c:pt>
                <c:pt idx="2208">
                  <c:v>3.0979216189000001</c:v>
                </c:pt>
                <c:pt idx="2209">
                  <c:v>3.0256237392999998</c:v>
                </c:pt>
                <c:pt idx="2210">
                  <c:v>2.9950795111000001</c:v>
                </c:pt>
                <c:pt idx="2211">
                  <c:v>2.8559578594000001</c:v>
                </c:pt>
                <c:pt idx="2212">
                  <c:v>2.8559578594000001</c:v>
                </c:pt>
                <c:pt idx="2213">
                  <c:v>2.8559578594000001</c:v>
                </c:pt>
                <c:pt idx="2214">
                  <c:v>2.8335518061</c:v>
                </c:pt>
                <c:pt idx="2215">
                  <c:v>2.8347987606</c:v>
                </c:pt>
                <c:pt idx="2216">
                  <c:v>2.8486152504</c:v>
                </c:pt>
                <c:pt idx="2217">
                  <c:v>2.8527510414999999</c:v>
                </c:pt>
                <c:pt idx="2218">
                  <c:v>2.8089736442</c:v>
                </c:pt>
                <c:pt idx="2219">
                  <c:v>2.8089736442</c:v>
                </c:pt>
                <c:pt idx="2220">
                  <c:v>2.8089736442</c:v>
                </c:pt>
                <c:pt idx="2221">
                  <c:v>2.8372634161999999</c:v>
                </c:pt>
                <c:pt idx="2222">
                  <c:v>2.8314894043000001</c:v>
                </c:pt>
                <c:pt idx="2223">
                  <c:v>2.7474230683999998</c:v>
                </c:pt>
                <c:pt idx="2224">
                  <c:v>2.7313529185999998</c:v>
                </c:pt>
                <c:pt idx="2225">
                  <c:v>2.7296899557000001</c:v>
                </c:pt>
                <c:pt idx="2226">
                  <c:v>2.7296899557000001</c:v>
                </c:pt>
                <c:pt idx="2227">
                  <c:v>2.7296899557000001</c:v>
                </c:pt>
                <c:pt idx="2228">
                  <c:v>2.6939105003999999</c:v>
                </c:pt>
                <c:pt idx="2229">
                  <c:v>2.8119991315999999</c:v>
                </c:pt>
                <c:pt idx="2230">
                  <c:v>2.8489144133000002</c:v>
                </c:pt>
                <c:pt idx="2231">
                  <c:v>2.9518735508999998</c:v>
                </c:pt>
                <c:pt idx="2232">
                  <c:v>3.1348083538</c:v>
                </c:pt>
                <c:pt idx="2233">
                  <c:v>3.1348083538</c:v>
                </c:pt>
                <c:pt idx="2234">
                  <c:v>3.1348083538</c:v>
                </c:pt>
                <c:pt idx="2235">
                  <c:v>3.2659629924</c:v>
                </c:pt>
                <c:pt idx="2236">
                  <c:v>3.2406785400999998</c:v>
                </c:pt>
                <c:pt idx="2237">
                  <c:v>3.1472088376</c:v>
                </c:pt>
                <c:pt idx="2238">
                  <c:v>3.2053110604000001</c:v>
                </c:pt>
                <c:pt idx="2239">
                  <c:v>3.2621499849000002</c:v>
                </c:pt>
                <c:pt idx="2240">
                  <c:v>3.2621499849000002</c:v>
                </c:pt>
                <c:pt idx="2241">
                  <c:v>3.2621499849000002</c:v>
                </c:pt>
                <c:pt idx="2242">
                  <c:v>3.2736589081999998</c:v>
                </c:pt>
                <c:pt idx="2243">
                  <c:v>3.2530994350000002</c:v>
                </c:pt>
                <c:pt idx="2244">
                  <c:v>3.0659699931</c:v>
                </c:pt>
                <c:pt idx="2245">
                  <c:v>3.06028659</c:v>
                </c:pt>
                <c:pt idx="2246">
                  <c:v>3.1284520237</c:v>
                </c:pt>
                <c:pt idx="2247">
                  <c:v>3.1284520237</c:v>
                </c:pt>
                <c:pt idx="2248">
                  <c:v>3.1284520237</c:v>
                </c:pt>
                <c:pt idx="2249">
                  <c:v>3.1897628421999999</c:v>
                </c:pt>
                <c:pt idx="2250">
                  <c:v>3.2735143608000001</c:v>
                </c:pt>
                <c:pt idx="2251">
                  <c:v>3.1970264452000001</c:v>
                </c:pt>
                <c:pt idx="2252">
                  <c:v>3.2120615932000001</c:v>
                </c:pt>
                <c:pt idx="2253">
                  <c:v>3.4665608691999998</c:v>
                </c:pt>
                <c:pt idx="2254">
                  <c:v>3.4665608691999998</c:v>
                </c:pt>
                <c:pt idx="2255">
                  <c:v>3.4665608691999998</c:v>
                </c:pt>
                <c:pt idx="2256">
                  <c:v>3.6370378792000002</c:v>
                </c:pt>
                <c:pt idx="2257">
                  <c:v>3.6750786952999999</c:v>
                </c:pt>
                <c:pt idx="2258">
                  <c:v>3.8095879387</c:v>
                </c:pt>
                <c:pt idx="2259">
                  <c:v>3.6476633077999998</c:v>
                </c:pt>
                <c:pt idx="2260">
                  <c:v>3.7078865721000001</c:v>
                </c:pt>
                <c:pt idx="2261">
                  <c:v>3.7078865721000001</c:v>
                </c:pt>
                <c:pt idx="2262">
                  <c:v>3.7078865721000001</c:v>
                </c:pt>
                <c:pt idx="2263">
                  <c:v>3.6788776960999998</c:v>
                </c:pt>
                <c:pt idx="2264">
                  <c:v>3.8547964047000001</c:v>
                </c:pt>
                <c:pt idx="2265">
                  <c:v>3.7153893593</c:v>
                </c:pt>
                <c:pt idx="2266">
                  <c:v>4.2240732317000003</c:v>
                </c:pt>
                <c:pt idx="2267">
                  <c:v>4.2240732317000003</c:v>
                </c:pt>
                <c:pt idx="2268">
                  <c:v>4.2240732317000003</c:v>
                </c:pt>
                <c:pt idx="2269">
                  <c:v>4.2240732317000003</c:v>
                </c:pt>
                <c:pt idx="2270">
                  <c:v>4.2189102923000004</c:v>
                </c:pt>
                <c:pt idx="2271">
                  <c:v>4.2590946693999996</c:v>
                </c:pt>
                <c:pt idx="2272">
                  <c:v>4.2407973982999998</c:v>
                </c:pt>
                <c:pt idx="2273">
                  <c:v>4.2193443824000001</c:v>
                </c:pt>
                <c:pt idx="2274">
                  <c:v>4.0197266276999999</c:v>
                </c:pt>
                <c:pt idx="2275">
                  <c:v>4.0197266276999999</c:v>
                </c:pt>
                <c:pt idx="2276">
                  <c:v>4.0197266276999999</c:v>
                </c:pt>
                <c:pt idx="2277">
                  <c:v>4.0329708552000003</c:v>
                </c:pt>
                <c:pt idx="2278">
                  <c:v>4.0633390763000001</c:v>
                </c:pt>
                <c:pt idx="2279">
                  <c:v>3.8130076459</c:v>
                </c:pt>
                <c:pt idx="2280">
                  <c:v>3.6569747613999999</c:v>
                </c:pt>
                <c:pt idx="2281">
                  <c:v>3.5386932722000002</c:v>
                </c:pt>
                <c:pt idx="2282">
                  <c:v>3.5386932722000002</c:v>
                </c:pt>
                <c:pt idx="2283">
                  <c:v>3.5386932722000002</c:v>
                </c:pt>
                <c:pt idx="2284">
                  <c:v>3.6696752322999999</c:v>
                </c:pt>
                <c:pt idx="2285">
                  <c:v>3.5657415602000002</c:v>
                </c:pt>
                <c:pt idx="2286">
                  <c:v>3.5233221142</c:v>
                </c:pt>
                <c:pt idx="2287">
                  <c:v>3.5558786173999999</c:v>
                </c:pt>
                <c:pt idx="2288">
                  <c:v>3.7230140092999999</c:v>
                </c:pt>
                <c:pt idx="2289">
                  <c:v>3.7230140092999999</c:v>
                </c:pt>
                <c:pt idx="2290">
                  <c:v>3.7230140092999999</c:v>
                </c:pt>
                <c:pt idx="2291">
                  <c:v>3.7587083898000002</c:v>
                </c:pt>
                <c:pt idx="2292">
                  <c:v>3.8090093904</c:v>
                </c:pt>
                <c:pt idx="2293">
                  <c:v>3.8692992597</c:v>
                </c:pt>
                <c:pt idx="2294">
                  <c:v>3.7268352091999999</c:v>
                </c:pt>
                <c:pt idx="2295">
                  <c:v>3.7481047472000002</c:v>
                </c:pt>
                <c:pt idx="2296">
                  <c:v>3.7481047472000002</c:v>
                </c:pt>
                <c:pt idx="2297">
                  <c:v>3.7481047472000002</c:v>
                </c:pt>
                <c:pt idx="2298">
                  <c:v>3.8679437716999998</c:v>
                </c:pt>
                <c:pt idx="2299">
                  <c:v>3.8919807291000001</c:v>
                </c:pt>
                <c:pt idx="2300">
                  <c:v>3.7218849923000001</c:v>
                </c:pt>
                <c:pt idx="2301">
                  <c:v>3.6435022652</c:v>
                </c:pt>
                <c:pt idx="2302">
                  <c:v>3.6435022652</c:v>
                </c:pt>
                <c:pt idx="2303">
                  <c:v>3.6435022652</c:v>
                </c:pt>
                <c:pt idx="2304">
                  <c:v>3.6435022652</c:v>
                </c:pt>
                <c:pt idx="2305">
                  <c:v>3.6824155063999999</c:v>
                </c:pt>
                <c:pt idx="2306">
                  <c:v>3.6081756928000002</c:v>
                </c:pt>
                <c:pt idx="2307">
                  <c:v>3.5829618824999998</c:v>
                </c:pt>
                <c:pt idx="2308">
                  <c:v>3.6726794985</c:v>
                </c:pt>
                <c:pt idx="2309">
                  <c:v>3.5402491756000001</c:v>
                </c:pt>
                <c:pt idx="2310">
                  <c:v>3.5402491756000001</c:v>
                </c:pt>
                <c:pt idx="2311">
                  <c:v>3.5402491756000001</c:v>
                </c:pt>
                <c:pt idx="2312">
                  <c:v>3.5951204414000002</c:v>
                </c:pt>
                <c:pt idx="2313">
                  <c:v>3.5040461435000001</c:v>
                </c:pt>
                <c:pt idx="2314">
                  <c:v>3.5951591786999999</c:v>
                </c:pt>
                <c:pt idx="2315">
                  <c:v>3.5951591786999999</c:v>
                </c:pt>
                <c:pt idx="2316">
                  <c:v>3.5951591786999999</c:v>
                </c:pt>
                <c:pt idx="2317">
                  <c:v>3.5951591786999999</c:v>
                </c:pt>
                <c:pt idx="2318">
                  <c:v>3.5951591786999999</c:v>
                </c:pt>
                <c:pt idx="2319">
                  <c:v>3.6882498167</c:v>
                </c:pt>
                <c:pt idx="2320">
                  <c:v>3.6481724633999999</c:v>
                </c:pt>
                <c:pt idx="2321">
                  <c:v>3.6843181440000001</c:v>
                </c:pt>
                <c:pt idx="2322">
                  <c:v>3.5025202802000002</c:v>
                </c:pt>
                <c:pt idx="2323">
                  <c:v>3.3893828680999998</c:v>
                </c:pt>
                <c:pt idx="2324">
                  <c:v>3.3893828680999998</c:v>
                </c:pt>
                <c:pt idx="2325">
                  <c:v>3.3893828680999998</c:v>
                </c:pt>
                <c:pt idx="2326">
                  <c:v>3.5624240666999998</c:v>
                </c:pt>
                <c:pt idx="2327">
                  <c:v>3.3398331606</c:v>
                </c:pt>
                <c:pt idx="2328">
                  <c:v>3.2815636145</c:v>
                </c:pt>
                <c:pt idx="2329">
                  <c:v>3.4087583014999998</c:v>
                </c:pt>
                <c:pt idx="2330">
                  <c:v>3.3497072652000002</c:v>
                </c:pt>
                <c:pt idx="2331">
                  <c:v>3.3497072652000002</c:v>
                </c:pt>
                <c:pt idx="2332">
                  <c:v>3.3497072652000002</c:v>
                </c:pt>
                <c:pt idx="2333">
                  <c:v>3.1360018567000001</c:v>
                </c:pt>
                <c:pt idx="2334">
                  <c:v>3.0405407732</c:v>
                </c:pt>
                <c:pt idx="2335">
                  <c:v>2.8797480067999999</c:v>
                </c:pt>
                <c:pt idx="2336">
                  <c:v>2.6888061534999999</c:v>
                </c:pt>
                <c:pt idx="2337">
                  <c:v>2.8288718571999998</c:v>
                </c:pt>
                <c:pt idx="2338">
                  <c:v>2.8288718571999998</c:v>
                </c:pt>
                <c:pt idx="2339">
                  <c:v>2.8288718571999998</c:v>
                </c:pt>
                <c:pt idx="2340">
                  <c:v>2.8174992002999999</c:v>
                </c:pt>
                <c:pt idx="2341">
                  <c:v>2.8540841894</c:v>
                </c:pt>
                <c:pt idx="2342">
                  <c:v>2.9235405929999998</c:v>
                </c:pt>
                <c:pt idx="2343">
                  <c:v>3.0384085645000001</c:v>
                </c:pt>
                <c:pt idx="2344">
                  <c:v>3.0656499436</c:v>
                </c:pt>
                <c:pt idx="2345">
                  <c:v>3.0656499436</c:v>
                </c:pt>
                <c:pt idx="2346">
                  <c:v>3.0656499436</c:v>
                </c:pt>
                <c:pt idx="2347">
                  <c:v>3.0656499436</c:v>
                </c:pt>
                <c:pt idx="2348">
                  <c:v>3.0490215877</c:v>
                </c:pt>
                <c:pt idx="2349">
                  <c:v>2.9315151082000002</c:v>
                </c:pt>
                <c:pt idx="2350">
                  <c:v>3.0343384419000001</c:v>
                </c:pt>
                <c:pt idx="2351">
                  <c:v>3.0280647851000002</c:v>
                </c:pt>
                <c:pt idx="2352">
                  <c:v>3.0280647851000002</c:v>
                </c:pt>
                <c:pt idx="2353">
                  <c:v>3.0280647851000002</c:v>
                </c:pt>
                <c:pt idx="2354">
                  <c:v>3.0964684882000002</c:v>
                </c:pt>
                <c:pt idx="2355">
                  <c:v>3.3357175167999999</c:v>
                </c:pt>
                <c:pt idx="2356">
                  <c:v>3.5244315407000002</c:v>
                </c:pt>
                <c:pt idx="2357">
                  <c:v>3.4066542579000001</c:v>
                </c:pt>
                <c:pt idx="2358">
                  <c:v>3.3176236387000002</c:v>
                </c:pt>
                <c:pt idx="2359">
                  <c:v>3.3176236387000002</c:v>
                </c:pt>
                <c:pt idx="2360">
                  <c:v>3.3176236387000002</c:v>
                </c:pt>
                <c:pt idx="2361">
                  <c:v>2.9906389899999999</c:v>
                </c:pt>
                <c:pt idx="2362">
                  <c:v>2.8540793948999998</c:v>
                </c:pt>
                <c:pt idx="2363">
                  <c:v>2.6870455902999999</c:v>
                </c:pt>
                <c:pt idx="2364">
                  <c:v>2.5444314721999999</c:v>
                </c:pt>
                <c:pt idx="2365">
                  <c:v>2.5537105818999999</c:v>
                </c:pt>
                <c:pt idx="2366">
                  <c:v>2.5537105818999999</c:v>
                </c:pt>
                <c:pt idx="2367">
                  <c:v>2.5537105818999999</c:v>
                </c:pt>
                <c:pt idx="2368">
                  <c:v>2.4332996626000001</c:v>
                </c:pt>
                <c:pt idx="2369">
                  <c:v>2.4427979672000002</c:v>
                </c:pt>
                <c:pt idx="2370">
                  <c:v>2.6298891362000001</c:v>
                </c:pt>
                <c:pt idx="2371">
                  <c:v>2.6265101620000002</c:v>
                </c:pt>
                <c:pt idx="2372">
                  <c:v>2.7037622576999998</c:v>
                </c:pt>
                <c:pt idx="2373">
                  <c:v>2.7037622576999998</c:v>
                </c:pt>
                <c:pt idx="2374">
                  <c:v>2.7037622576999998</c:v>
                </c:pt>
                <c:pt idx="2375">
                  <c:v>2.7640323137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FD-49E9-A1E3-9A617FE6604C}"/>
            </c:ext>
          </c:extLst>
        </c:ser>
        <c:ser>
          <c:idx val="2"/>
          <c:order val="1"/>
          <c:tx>
            <c:strRef>
              <c:f>'איור 5 נתונים'!$C$3</c:f>
              <c:strCache>
                <c:ptCount val="1"/>
                <c:pt idx="0">
                  <c:v>2-3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</c:numCache>
            </c:numRef>
          </c:cat>
          <c:val>
            <c:numRef>
              <c:f>'איור 5 נתונים'!$C$4:$C$4000</c:f>
              <c:numCache>
                <c:formatCode>0.0</c:formatCode>
                <c:ptCount val="3997"/>
                <c:pt idx="0">
                  <c:v>1.2083180609369999</c:v>
                </c:pt>
                <c:pt idx="1">
                  <c:v>1.2083180609369999</c:v>
                </c:pt>
                <c:pt idx="2">
                  <c:v>1.208030441794</c:v>
                </c:pt>
                <c:pt idx="3">
                  <c:v>1.2402884488899999</c:v>
                </c:pt>
                <c:pt idx="4">
                  <c:v>1.157238406756</c:v>
                </c:pt>
                <c:pt idx="5">
                  <c:v>1.1016926758409999</c:v>
                </c:pt>
                <c:pt idx="6">
                  <c:v>1.0268513663259999</c:v>
                </c:pt>
                <c:pt idx="7">
                  <c:v>1.0268513663259999</c:v>
                </c:pt>
                <c:pt idx="8">
                  <c:v>1.0268513663259999</c:v>
                </c:pt>
                <c:pt idx="9">
                  <c:v>0.93126526302799995</c:v>
                </c:pt>
                <c:pt idx="10">
                  <c:v>0.96568604822100002</c:v>
                </c:pt>
                <c:pt idx="11">
                  <c:v>0.94451971977899996</c:v>
                </c:pt>
                <c:pt idx="12">
                  <c:v>0.90510592491399999</c:v>
                </c:pt>
                <c:pt idx="13">
                  <c:v>0.85367625859100005</c:v>
                </c:pt>
                <c:pt idx="14">
                  <c:v>0.85367625859100005</c:v>
                </c:pt>
                <c:pt idx="15">
                  <c:v>0.85367625859100005</c:v>
                </c:pt>
                <c:pt idx="16">
                  <c:v>0.84819223854900005</c:v>
                </c:pt>
                <c:pt idx="17">
                  <c:v>0.89506099800000005</c:v>
                </c:pt>
                <c:pt idx="18">
                  <c:v>0.88727010499500003</c:v>
                </c:pt>
                <c:pt idx="19">
                  <c:v>0.80648382049199996</c:v>
                </c:pt>
                <c:pt idx="20">
                  <c:v>0.89051760134900004</c:v>
                </c:pt>
                <c:pt idx="21">
                  <c:v>0.89051760134900004</c:v>
                </c:pt>
                <c:pt idx="22">
                  <c:v>0.89051760134900004</c:v>
                </c:pt>
                <c:pt idx="23">
                  <c:v>0.95963840012699997</c:v>
                </c:pt>
                <c:pt idx="24">
                  <c:v>0.90889822725699998</c:v>
                </c:pt>
                <c:pt idx="25">
                  <c:v>0.87363042544299996</c:v>
                </c:pt>
                <c:pt idx="26">
                  <c:v>0.94480734580900005</c:v>
                </c:pt>
                <c:pt idx="27">
                  <c:v>0.885324743425</c:v>
                </c:pt>
                <c:pt idx="28">
                  <c:v>0.885324743425</c:v>
                </c:pt>
                <c:pt idx="29">
                  <c:v>0.885324743425</c:v>
                </c:pt>
                <c:pt idx="30">
                  <c:v>0.88813548660800001</c:v>
                </c:pt>
                <c:pt idx="31">
                  <c:v>0.90077530701300002</c:v>
                </c:pt>
                <c:pt idx="32">
                  <c:v>0.92533021611900002</c:v>
                </c:pt>
                <c:pt idx="33">
                  <c:v>0.87245307750199996</c:v>
                </c:pt>
                <c:pt idx="34">
                  <c:v>0.91822900395700002</c:v>
                </c:pt>
                <c:pt idx="35">
                  <c:v>0.91822900395700002</c:v>
                </c:pt>
                <c:pt idx="36">
                  <c:v>0.91822900395700002</c:v>
                </c:pt>
                <c:pt idx="37">
                  <c:v>0.88904972447399999</c:v>
                </c:pt>
                <c:pt idx="38">
                  <c:v>0.78908412729199995</c:v>
                </c:pt>
                <c:pt idx="39">
                  <c:v>0.74287284697099998</c:v>
                </c:pt>
                <c:pt idx="40">
                  <c:v>0.66843898700000004</c:v>
                </c:pt>
                <c:pt idx="41">
                  <c:v>0.65025649490500004</c:v>
                </c:pt>
                <c:pt idx="42">
                  <c:v>0.65025649490500004</c:v>
                </c:pt>
                <c:pt idx="43">
                  <c:v>0.65025649490500004</c:v>
                </c:pt>
                <c:pt idx="44">
                  <c:v>0.74276604172600003</c:v>
                </c:pt>
                <c:pt idx="45">
                  <c:v>0.82174521374800003</c:v>
                </c:pt>
                <c:pt idx="46">
                  <c:v>0.90728285593400004</c:v>
                </c:pt>
                <c:pt idx="47">
                  <c:v>0.95385664859099994</c:v>
                </c:pt>
                <c:pt idx="48">
                  <c:v>0.95003597671600004</c:v>
                </c:pt>
                <c:pt idx="49">
                  <c:v>0.95003597671600004</c:v>
                </c:pt>
                <c:pt idx="50">
                  <c:v>0.95003597671600004</c:v>
                </c:pt>
                <c:pt idx="51">
                  <c:v>0.90097472949900004</c:v>
                </c:pt>
                <c:pt idx="52">
                  <c:v>0.97592801566800003</c:v>
                </c:pt>
                <c:pt idx="53">
                  <c:v>1.025195410175</c:v>
                </c:pt>
                <c:pt idx="54">
                  <c:v>1.0566434329079999</c:v>
                </c:pt>
                <c:pt idx="55">
                  <c:v>1.081772691574</c:v>
                </c:pt>
                <c:pt idx="56">
                  <c:v>1.081772691574</c:v>
                </c:pt>
                <c:pt idx="57">
                  <c:v>1.081772691574</c:v>
                </c:pt>
                <c:pt idx="58">
                  <c:v>1.153551438522</c:v>
                </c:pt>
                <c:pt idx="59">
                  <c:v>1.1770569977950001</c:v>
                </c:pt>
                <c:pt idx="60">
                  <c:v>1.1368098919159999</c:v>
                </c:pt>
                <c:pt idx="61">
                  <c:v>1.111811815806</c:v>
                </c:pt>
                <c:pt idx="62">
                  <c:v>1.069045802085</c:v>
                </c:pt>
                <c:pt idx="63">
                  <c:v>1.069045802085</c:v>
                </c:pt>
                <c:pt idx="64">
                  <c:v>1.069045802085</c:v>
                </c:pt>
                <c:pt idx="65">
                  <c:v>1.1030441156140001</c:v>
                </c:pt>
                <c:pt idx="66">
                  <c:v>1.1217236024599999</c:v>
                </c:pt>
                <c:pt idx="67">
                  <c:v>1.1339955227289999</c:v>
                </c:pt>
                <c:pt idx="68">
                  <c:v>1.138605904931</c:v>
                </c:pt>
                <c:pt idx="69">
                  <c:v>1.170647434246</c:v>
                </c:pt>
                <c:pt idx="70">
                  <c:v>1.170647434246</c:v>
                </c:pt>
                <c:pt idx="71">
                  <c:v>1.170647434246</c:v>
                </c:pt>
                <c:pt idx="72">
                  <c:v>1.1290338388509999</c:v>
                </c:pt>
                <c:pt idx="73">
                  <c:v>1.1732578379</c:v>
                </c:pt>
                <c:pt idx="74">
                  <c:v>1.21318261251</c:v>
                </c:pt>
                <c:pt idx="75">
                  <c:v>1.292651329995</c:v>
                </c:pt>
                <c:pt idx="76">
                  <c:v>1.2611639666500001</c:v>
                </c:pt>
                <c:pt idx="77">
                  <c:v>1.2611639666500001</c:v>
                </c:pt>
                <c:pt idx="78">
                  <c:v>1.2611639666500001</c:v>
                </c:pt>
                <c:pt idx="79">
                  <c:v>1.2239656207159999</c:v>
                </c:pt>
                <c:pt idx="80">
                  <c:v>1.2606571340179999</c:v>
                </c:pt>
                <c:pt idx="81">
                  <c:v>1.291851900752</c:v>
                </c:pt>
                <c:pt idx="82">
                  <c:v>1.294050287803</c:v>
                </c:pt>
                <c:pt idx="83">
                  <c:v>1.294050287803</c:v>
                </c:pt>
                <c:pt idx="84">
                  <c:v>1.294050287803</c:v>
                </c:pt>
                <c:pt idx="85">
                  <c:v>1.294050287803</c:v>
                </c:pt>
                <c:pt idx="86">
                  <c:v>1.265655053216</c:v>
                </c:pt>
                <c:pt idx="87">
                  <c:v>1.2349102049030001</c:v>
                </c:pt>
                <c:pt idx="88">
                  <c:v>1.214978382812</c:v>
                </c:pt>
                <c:pt idx="89">
                  <c:v>1.1791276352740001</c:v>
                </c:pt>
                <c:pt idx="90">
                  <c:v>1.1812895028299999</c:v>
                </c:pt>
                <c:pt idx="91">
                  <c:v>1.1812895028299999</c:v>
                </c:pt>
                <c:pt idx="92">
                  <c:v>1.1812895028299999</c:v>
                </c:pt>
                <c:pt idx="93">
                  <c:v>1.1991711777709999</c:v>
                </c:pt>
                <c:pt idx="94">
                  <c:v>1.218068656527</c:v>
                </c:pt>
                <c:pt idx="95">
                  <c:v>1.2218730116059999</c:v>
                </c:pt>
                <c:pt idx="96">
                  <c:v>1.2141076963399999</c:v>
                </c:pt>
                <c:pt idx="97">
                  <c:v>1.2148113001959999</c:v>
                </c:pt>
                <c:pt idx="98">
                  <c:v>1.2148113001959999</c:v>
                </c:pt>
                <c:pt idx="99">
                  <c:v>1.2148113001959999</c:v>
                </c:pt>
                <c:pt idx="100">
                  <c:v>1.195101094627</c:v>
                </c:pt>
                <c:pt idx="101">
                  <c:v>1.2582921458080001</c:v>
                </c:pt>
                <c:pt idx="102">
                  <c:v>1.2811129493560001</c:v>
                </c:pt>
                <c:pt idx="103">
                  <c:v>1.3218232335569999</c:v>
                </c:pt>
                <c:pt idx="104">
                  <c:v>1.3617214316590001</c:v>
                </c:pt>
                <c:pt idx="105">
                  <c:v>1.3617214316590001</c:v>
                </c:pt>
                <c:pt idx="106">
                  <c:v>1.3617214316590001</c:v>
                </c:pt>
                <c:pt idx="107">
                  <c:v>1.2824471503849999</c:v>
                </c:pt>
                <c:pt idx="108">
                  <c:v>1.2897644139840001</c:v>
                </c:pt>
                <c:pt idx="109">
                  <c:v>1.3191945720089999</c:v>
                </c:pt>
                <c:pt idx="110">
                  <c:v>1.318413773119</c:v>
                </c:pt>
                <c:pt idx="111">
                  <c:v>1.3827043910529999</c:v>
                </c:pt>
                <c:pt idx="112">
                  <c:v>1.3827043910529999</c:v>
                </c:pt>
                <c:pt idx="113">
                  <c:v>1.3827043910529999</c:v>
                </c:pt>
                <c:pt idx="114">
                  <c:v>1.3496852916590001</c:v>
                </c:pt>
                <c:pt idx="115">
                  <c:v>1.408784921079</c:v>
                </c:pt>
                <c:pt idx="116">
                  <c:v>1.4392300981720001</c:v>
                </c:pt>
                <c:pt idx="117">
                  <c:v>1.500317217344</c:v>
                </c:pt>
                <c:pt idx="118">
                  <c:v>1.500317217344</c:v>
                </c:pt>
                <c:pt idx="119">
                  <c:v>1.500317217344</c:v>
                </c:pt>
                <c:pt idx="120">
                  <c:v>1.500317217344</c:v>
                </c:pt>
                <c:pt idx="121">
                  <c:v>1.3616504369060001</c:v>
                </c:pt>
                <c:pt idx="122">
                  <c:v>1.2971236562399999</c:v>
                </c:pt>
                <c:pt idx="123">
                  <c:v>1.254578712089</c:v>
                </c:pt>
                <c:pt idx="124">
                  <c:v>1.2148131304180001</c:v>
                </c:pt>
                <c:pt idx="125">
                  <c:v>1.2337229059949999</c:v>
                </c:pt>
                <c:pt idx="126">
                  <c:v>1.2337229059949999</c:v>
                </c:pt>
                <c:pt idx="127">
                  <c:v>1.2337229059949999</c:v>
                </c:pt>
                <c:pt idx="128">
                  <c:v>1.2288148282669999</c:v>
                </c:pt>
                <c:pt idx="129">
                  <c:v>1.203599946455</c:v>
                </c:pt>
                <c:pt idx="130">
                  <c:v>1.265130746659</c:v>
                </c:pt>
                <c:pt idx="131">
                  <c:v>1.265130746659</c:v>
                </c:pt>
                <c:pt idx="132">
                  <c:v>1.265130746659</c:v>
                </c:pt>
                <c:pt idx="133">
                  <c:v>1.265130746659</c:v>
                </c:pt>
                <c:pt idx="134">
                  <c:v>1.265130746659</c:v>
                </c:pt>
                <c:pt idx="135">
                  <c:v>1.2121099792159999</c:v>
                </c:pt>
                <c:pt idx="136">
                  <c:v>1.18304107823</c:v>
                </c:pt>
                <c:pt idx="137">
                  <c:v>1.2393879766760001</c:v>
                </c:pt>
                <c:pt idx="138">
                  <c:v>1.2264686172529999</c:v>
                </c:pt>
                <c:pt idx="139">
                  <c:v>1.2183987810479999</c:v>
                </c:pt>
                <c:pt idx="140">
                  <c:v>1.2183987810479999</c:v>
                </c:pt>
                <c:pt idx="141">
                  <c:v>1.2183987810479999</c:v>
                </c:pt>
                <c:pt idx="142">
                  <c:v>1.2538406741720001</c:v>
                </c:pt>
                <c:pt idx="143">
                  <c:v>1.2700288919839999</c:v>
                </c:pt>
                <c:pt idx="144">
                  <c:v>1.2370499200389999</c:v>
                </c:pt>
                <c:pt idx="145">
                  <c:v>1.192478151702</c:v>
                </c:pt>
                <c:pt idx="146">
                  <c:v>1.191471451353</c:v>
                </c:pt>
                <c:pt idx="147">
                  <c:v>1.191471451353</c:v>
                </c:pt>
                <c:pt idx="148">
                  <c:v>1.191471451353</c:v>
                </c:pt>
                <c:pt idx="149">
                  <c:v>1.1692149636160001</c:v>
                </c:pt>
                <c:pt idx="150">
                  <c:v>1.1877154901510001</c:v>
                </c:pt>
                <c:pt idx="151">
                  <c:v>1.1620125752399999</c:v>
                </c:pt>
                <c:pt idx="152">
                  <c:v>1.1842175120739999</c:v>
                </c:pt>
                <c:pt idx="153">
                  <c:v>1.1872120159799999</c:v>
                </c:pt>
                <c:pt idx="154">
                  <c:v>1.1872120159799999</c:v>
                </c:pt>
                <c:pt idx="155">
                  <c:v>1.1872120159799999</c:v>
                </c:pt>
                <c:pt idx="156">
                  <c:v>1.1554665668849999</c:v>
                </c:pt>
                <c:pt idx="157">
                  <c:v>1.151654556814</c:v>
                </c:pt>
                <c:pt idx="158">
                  <c:v>1.1207863393369999</c:v>
                </c:pt>
                <c:pt idx="159">
                  <c:v>1.11288561275</c:v>
                </c:pt>
                <c:pt idx="160">
                  <c:v>1.0676800549700001</c:v>
                </c:pt>
                <c:pt idx="161">
                  <c:v>1.0676800549700001</c:v>
                </c:pt>
                <c:pt idx="162">
                  <c:v>1.0676800549700001</c:v>
                </c:pt>
                <c:pt idx="163">
                  <c:v>1.0676800549700001</c:v>
                </c:pt>
                <c:pt idx="164">
                  <c:v>1.0288438354880001</c:v>
                </c:pt>
                <c:pt idx="165">
                  <c:v>1.0577123382460001</c:v>
                </c:pt>
                <c:pt idx="166">
                  <c:v>0.99262122403499997</c:v>
                </c:pt>
                <c:pt idx="167">
                  <c:v>1.0353106924740001</c:v>
                </c:pt>
                <c:pt idx="168">
                  <c:v>1.0353106924740001</c:v>
                </c:pt>
                <c:pt idx="169">
                  <c:v>1.0353106924740001</c:v>
                </c:pt>
                <c:pt idx="170">
                  <c:v>1.000563282049</c:v>
                </c:pt>
                <c:pt idx="171">
                  <c:v>1.007591031979</c:v>
                </c:pt>
                <c:pt idx="172">
                  <c:v>1.0137849269749999</c:v>
                </c:pt>
                <c:pt idx="173">
                  <c:v>1.0553257968700001</c:v>
                </c:pt>
                <c:pt idx="174">
                  <c:v>1.0789388697960001</c:v>
                </c:pt>
                <c:pt idx="175">
                  <c:v>1.0789388697960001</c:v>
                </c:pt>
                <c:pt idx="176">
                  <c:v>1.0789388697960001</c:v>
                </c:pt>
                <c:pt idx="177">
                  <c:v>0.96655270066200005</c:v>
                </c:pt>
                <c:pt idx="178">
                  <c:v>1.0462085154859999</c:v>
                </c:pt>
                <c:pt idx="179">
                  <c:v>0.97844852022399997</c:v>
                </c:pt>
                <c:pt idx="180">
                  <c:v>1.039932831544</c:v>
                </c:pt>
                <c:pt idx="181">
                  <c:v>1.0179670930110001</c:v>
                </c:pt>
                <c:pt idx="182">
                  <c:v>1.0179670930110001</c:v>
                </c:pt>
                <c:pt idx="183">
                  <c:v>1.0179670930110001</c:v>
                </c:pt>
                <c:pt idx="184">
                  <c:v>1.0593566029449999</c:v>
                </c:pt>
                <c:pt idx="185">
                  <c:v>1.043459808061</c:v>
                </c:pt>
                <c:pt idx="186">
                  <c:v>1.0843493007680001</c:v>
                </c:pt>
                <c:pt idx="187">
                  <c:v>1.0645404093690001</c:v>
                </c:pt>
                <c:pt idx="188">
                  <c:v>1.0199029300839999</c:v>
                </c:pt>
                <c:pt idx="189">
                  <c:v>1.0199029300839999</c:v>
                </c:pt>
                <c:pt idx="190">
                  <c:v>1.0199029300839999</c:v>
                </c:pt>
                <c:pt idx="191">
                  <c:v>1.026945204724</c:v>
                </c:pt>
                <c:pt idx="192">
                  <c:v>1.147449712952</c:v>
                </c:pt>
                <c:pt idx="193">
                  <c:v>1.2249066331589999</c:v>
                </c:pt>
                <c:pt idx="194">
                  <c:v>1.209813437999</c:v>
                </c:pt>
                <c:pt idx="195">
                  <c:v>1.2398201368240001</c:v>
                </c:pt>
                <c:pt idx="196">
                  <c:v>1.2398201368240001</c:v>
                </c:pt>
                <c:pt idx="197">
                  <c:v>1.2398201368240001</c:v>
                </c:pt>
                <c:pt idx="198">
                  <c:v>1.210042230829</c:v>
                </c:pt>
                <c:pt idx="199">
                  <c:v>1.168252083846</c:v>
                </c:pt>
                <c:pt idx="200">
                  <c:v>1.128308351774</c:v>
                </c:pt>
                <c:pt idx="201">
                  <c:v>1.1055297721520001</c:v>
                </c:pt>
                <c:pt idx="202">
                  <c:v>1.1204223121200001</c:v>
                </c:pt>
                <c:pt idx="203">
                  <c:v>1.1204223121200001</c:v>
                </c:pt>
                <c:pt idx="204">
                  <c:v>1.1204223121200001</c:v>
                </c:pt>
                <c:pt idx="205">
                  <c:v>1.091340737825</c:v>
                </c:pt>
                <c:pt idx="206">
                  <c:v>1.1007082498080001</c:v>
                </c:pt>
                <c:pt idx="207">
                  <c:v>1.0964733510789999</c:v>
                </c:pt>
                <c:pt idx="208">
                  <c:v>1.0864074179680001</c:v>
                </c:pt>
                <c:pt idx="209">
                  <c:v>1.0645490604150001</c:v>
                </c:pt>
                <c:pt idx="210">
                  <c:v>1.0645490604150001</c:v>
                </c:pt>
                <c:pt idx="211">
                  <c:v>1.0645490604150001</c:v>
                </c:pt>
                <c:pt idx="212">
                  <c:v>1.0645216946680001</c:v>
                </c:pt>
                <c:pt idx="213">
                  <c:v>1.057088871628</c:v>
                </c:pt>
                <c:pt idx="214">
                  <c:v>1.127950937025</c:v>
                </c:pt>
                <c:pt idx="215">
                  <c:v>1.1027082277110001</c:v>
                </c:pt>
                <c:pt idx="216">
                  <c:v>1.037078486985</c:v>
                </c:pt>
                <c:pt idx="217">
                  <c:v>1.037078486985</c:v>
                </c:pt>
                <c:pt idx="218">
                  <c:v>1.037078486985</c:v>
                </c:pt>
                <c:pt idx="219">
                  <c:v>1.01536256807</c:v>
                </c:pt>
                <c:pt idx="220">
                  <c:v>1.0123753261849999</c:v>
                </c:pt>
                <c:pt idx="221">
                  <c:v>0.99823357169000004</c:v>
                </c:pt>
                <c:pt idx="222">
                  <c:v>0.97616091115000003</c:v>
                </c:pt>
                <c:pt idx="223">
                  <c:v>0.94395966175099999</c:v>
                </c:pt>
                <c:pt idx="224">
                  <c:v>0.94395966175099999</c:v>
                </c:pt>
                <c:pt idx="225">
                  <c:v>0.94395966175099999</c:v>
                </c:pt>
                <c:pt idx="226">
                  <c:v>0.94395966175099999</c:v>
                </c:pt>
                <c:pt idx="227">
                  <c:v>0.938660929039</c:v>
                </c:pt>
                <c:pt idx="228">
                  <c:v>0.95035078902299996</c:v>
                </c:pt>
                <c:pt idx="229">
                  <c:v>0.96113754871000001</c:v>
                </c:pt>
                <c:pt idx="230">
                  <c:v>1.0318373374100001</c:v>
                </c:pt>
                <c:pt idx="231">
                  <c:v>1.0318373374100001</c:v>
                </c:pt>
                <c:pt idx="232">
                  <c:v>1.0318373374100001</c:v>
                </c:pt>
                <c:pt idx="233">
                  <c:v>1.041321656199</c:v>
                </c:pt>
                <c:pt idx="234">
                  <c:v>0.99392285197999997</c:v>
                </c:pt>
                <c:pt idx="235">
                  <c:v>1.014737495418</c:v>
                </c:pt>
                <c:pt idx="236">
                  <c:v>1.050690797421</c:v>
                </c:pt>
                <c:pt idx="237">
                  <c:v>1.0798992754150001</c:v>
                </c:pt>
                <c:pt idx="238">
                  <c:v>1.0798992754150001</c:v>
                </c:pt>
                <c:pt idx="239">
                  <c:v>1.0798992754150001</c:v>
                </c:pt>
                <c:pt idx="240">
                  <c:v>1.120586422248</c:v>
                </c:pt>
                <c:pt idx="241">
                  <c:v>1.1510869624569999</c:v>
                </c:pt>
                <c:pt idx="242">
                  <c:v>1.1577052376379999</c:v>
                </c:pt>
                <c:pt idx="243">
                  <c:v>1.1758242926039999</c:v>
                </c:pt>
                <c:pt idx="244">
                  <c:v>1.1534808819710001</c:v>
                </c:pt>
                <c:pt idx="245">
                  <c:v>1.1534808819710001</c:v>
                </c:pt>
                <c:pt idx="246">
                  <c:v>1.1534808819710001</c:v>
                </c:pt>
                <c:pt idx="247">
                  <c:v>1.1747969943859999</c:v>
                </c:pt>
                <c:pt idx="248">
                  <c:v>1.1655979097269999</c:v>
                </c:pt>
                <c:pt idx="249">
                  <c:v>1.1417645908609999</c:v>
                </c:pt>
                <c:pt idx="250">
                  <c:v>1.1191087984400001</c:v>
                </c:pt>
                <c:pt idx="251">
                  <c:v>1.0654921606600001</c:v>
                </c:pt>
                <c:pt idx="252">
                  <c:v>1.0654921606600001</c:v>
                </c:pt>
                <c:pt idx="253">
                  <c:v>1.0654921606600001</c:v>
                </c:pt>
                <c:pt idx="254">
                  <c:v>1.094153395278</c:v>
                </c:pt>
                <c:pt idx="255">
                  <c:v>1.0802336474559999</c:v>
                </c:pt>
                <c:pt idx="256">
                  <c:v>1.088451661306</c:v>
                </c:pt>
                <c:pt idx="257">
                  <c:v>1.077878180228</c:v>
                </c:pt>
                <c:pt idx="258">
                  <c:v>1.0541213703200001</c:v>
                </c:pt>
                <c:pt idx="259">
                  <c:v>1.0541213703200001</c:v>
                </c:pt>
                <c:pt idx="260">
                  <c:v>1.0541213703200001</c:v>
                </c:pt>
                <c:pt idx="261">
                  <c:v>1.090682144651</c:v>
                </c:pt>
                <c:pt idx="262">
                  <c:v>1.0683294023650001</c:v>
                </c:pt>
                <c:pt idx="263">
                  <c:v>0.97991919337699995</c:v>
                </c:pt>
                <c:pt idx="264">
                  <c:v>1.001912353691</c:v>
                </c:pt>
                <c:pt idx="265">
                  <c:v>1.0078610827979999</c:v>
                </c:pt>
                <c:pt idx="266">
                  <c:v>1.0078610827979999</c:v>
                </c:pt>
                <c:pt idx="267">
                  <c:v>1.0078610827979999</c:v>
                </c:pt>
                <c:pt idx="268">
                  <c:v>0.99194205339700003</c:v>
                </c:pt>
                <c:pt idx="269">
                  <c:v>0.96446458686100001</c:v>
                </c:pt>
                <c:pt idx="270">
                  <c:v>0.99829499205299999</c:v>
                </c:pt>
                <c:pt idx="271">
                  <c:v>0.96544619306799995</c:v>
                </c:pt>
                <c:pt idx="272">
                  <c:v>0.94237184113399997</c:v>
                </c:pt>
                <c:pt idx="273">
                  <c:v>0.94237184113399997</c:v>
                </c:pt>
                <c:pt idx="274">
                  <c:v>0.94237184113399997</c:v>
                </c:pt>
                <c:pt idx="275">
                  <c:v>0.94237184113399997</c:v>
                </c:pt>
                <c:pt idx="276">
                  <c:v>0.94237184113399997</c:v>
                </c:pt>
                <c:pt idx="277">
                  <c:v>0.94237184113399997</c:v>
                </c:pt>
                <c:pt idx="278">
                  <c:v>1.060955081288</c:v>
                </c:pt>
                <c:pt idx="279">
                  <c:v>1.0352354694649999</c:v>
                </c:pt>
                <c:pt idx="280">
                  <c:v>1.0352354694649999</c:v>
                </c:pt>
                <c:pt idx="281">
                  <c:v>1.0352354694649999</c:v>
                </c:pt>
                <c:pt idx="282">
                  <c:v>1.0189083984159999</c:v>
                </c:pt>
                <c:pt idx="283">
                  <c:v>1.0216601031520001</c:v>
                </c:pt>
                <c:pt idx="284">
                  <c:v>1.0216601031520001</c:v>
                </c:pt>
                <c:pt idx="285">
                  <c:v>1.0216601031520001</c:v>
                </c:pt>
                <c:pt idx="286">
                  <c:v>0.98937404981800003</c:v>
                </c:pt>
                <c:pt idx="287">
                  <c:v>0.98937404981800003</c:v>
                </c:pt>
                <c:pt idx="288">
                  <c:v>0.98937404981800003</c:v>
                </c:pt>
                <c:pt idx="289">
                  <c:v>0.98937404981800003</c:v>
                </c:pt>
                <c:pt idx="290">
                  <c:v>0.98937404981800003</c:v>
                </c:pt>
                <c:pt idx="291">
                  <c:v>0.93736385414400003</c:v>
                </c:pt>
                <c:pt idx="292">
                  <c:v>0.97135996684899995</c:v>
                </c:pt>
                <c:pt idx="293">
                  <c:v>0.969435126649</c:v>
                </c:pt>
                <c:pt idx="294">
                  <c:v>0.969435126649</c:v>
                </c:pt>
                <c:pt idx="295">
                  <c:v>0.969435126649</c:v>
                </c:pt>
                <c:pt idx="296">
                  <c:v>0.969435126649</c:v>
                </c:pt>
                <c:pt idx="297">
                  <c:v>0.969435126649</c:v>
                </c:pt>
                <c:pt idx="298">
                  <c:v>0.98046318546900002</c:v>
                </c:pt>
                <c:pt idx="299">
                  <c:v>0.97358108332000004</c:v>
                </c:pt>
                <c:pt idx="300">
                  <c:v>0.99079205638900003</c:v>
                </c:pt>
                <c:pt idx="301">
                  <c:v>0.99079205638900003</c:v>
                </c:pt>
                <c:pt idx="302">
                  <c:v>0.99079205638900003</c:v>
                </c:pt>
                <c:pt idx="303">
                  <c:v>0.90371650881900001</c:v>
                </c:pt>
                <c:pt idx="304">
                  <c:v>1.026893987772</c:v>
                </c:pt>
                <c:pt idx="305">
                  <c:v>1.0957447011429999</c:v>
                </c:pt>
                <c:pt idx="306">
                  <c:v>1.0354409921859999</c:v>
                </c:pt>
                <c:pt idx="307">
                  <c:v>1.0580442908309999</c:v>
                </c:pt>
                <c:pt idx="308">
                  <c:v>1.0580442908309999</c:v>
                </c:pt>
                <c:pt idx="309">
                  <c:v>1.0580442908309999</c:v>
                </c:pt>
                <c:pt idx="310">
                  <c:v>1.0937783709110001</c:v>
                </c:pt>
                <c:pt idx="311">
                  <c:v>1.078400977247</c:v>
                </c:pt>
                <c:pt idx="312">
                  <c:v>1.111654051371</c:v>
                </c:pt>
                <c:pt idx="313">
                  <c:v>1.2040871857190001</c:v>
                </c:pt>
                <c:pt idx="314">
                  <c:v>1.316966514855</c:v>
                </c:pt>
                <c:pt idx="315">
                  <c:v>1.316966514855</c:v>
                </c:pt>
                <c:pt idx="316">
                  <c:v>1.316966514855</c:v>
                </c:pt>
                <c:pt idx="317">
                  <c:v>1.3392286128799999</c:v>
                </c:pt>
                <c:pt idx="318">
                  <c:v>1.3337423185720001</c:v>
                </c:pt>
                <c:pt idx="319">
                  <c:v>1.326723084662</c:v>
                </c:pt>
                <c:pt idx="320">
                  <c:v>1.2873066746049999</c:v>
                </c:pt>
                <c:pt idx="321">
                  <c:v>1.3955679680819999</c:v>
                </c:pt>
                <c:pt idx="322">
                  <c:v>1.3955679680819999</c:v>
                </c:pt>
                <c:pt idx="323">
                  <c:v>1.3955679680819999</c:v>
                </c:pt>
                <c:pt idx="324">
                  <c:v>1.474856575047</c:v>
                </c:pt>
                <c:pt idx="325">
                  <c:v>1.4473271197619999</c:v>
                </c:pt>
                <c:pt idx="326">
                  <c:v>1.3794291505859999</c:v>
                </c:pt>
                <c:pt idx="327">
                  <c:v>1.362307256851</c:v>
                </c:pt>
                <c:pt idx="328">
                  <c:v>1.322663303783</c:v>
                </c:pt>
                <c:pt idx="329">
                  <c:v>1.322663303783</c:v>
                </c:pt>
                <c:pt idx="330">
                  <c:v>1.322663303783</c:v>
                </c:pt>
                <c:pt idx="331">
                  <c:v>1.282966214997</c:v>
                </c:pt>
                <c:pt idx="332">
                  <c:v>1.195421038761</c:v>
                </c:pt>
                <c:pt idx="333">
                  <c:v>1.2079713172969999</c:v>
                </c:pt>
                <c:pt idx="334">
                  <c:v>1.285486043461</c:v>
                </c:pt>
                <c:pt idx="335">
                  <c:v>1.3271333680920001</c:v>
                </c:pt>
                <c:pt idx="336">
                  <c:v>1.3271333680920001</c:v>
                </c:pt>
                <c:pt idx="337">
                  <c:v>1.3271333680920001</c:v>
                </c:pt>
                <c:pt idx="338">
                  <c:v>1.3046692839180001</c:v>
                </c:pt>
                <c:pt idx="339">
                  <c:v>1.282299021045</c:v>
                </c:pt>
                <c:pt idx="340">
                  <c:v>1.3423844188489999</c:v>
                </c:pt>
                <c:pt idx="341">
                  <c:v>1.285486163186</c:v>
                </c:pt>
                <c:pt idx="342">
                  <c:v>1.261344834667</c:v>
                </c:pt>
                <c:pt idx="343">
                  <c:v>1.261344834667</c:v>
                </c:pt>
                <c:pt idx="344">
                  <c:v>1.261344834667</c:v>
                </c:pt>
                <c:pt idx="345">
                  <c:v>1.2477458949119999</c:v>
                </c:pt>
                <c:pt idx="346">
                  <c:v>1.285992837467</c:v>
                </c:pt>
                <c:pt idx="347">
                  <c:v>1.3184731488270001</c:v>
                </c:pt>
                <c:pt idx="348">
                  <c:v>1.281840352376</c:v>
                </c:pt>
                <c:pt idx="349">
                  <c:v>1.2744172849119999</c:v>
                </c:pt>
                <c:pt idx="350">
                  <c:v>1.2744172849119999</c:v>
                </c:pt>
                <c:pt idx="351">
                  <c:v>1.2744172849119999</c:v>
                </c:pt>
                <c:pt idx="352">
                  <c:v>1.208522856461</c:v>
                </c:pt>
                <c:pt idx="353">
                  <c:v>1.2758029012459999</c:v>
                </c:pt>
                <c:pt idx="354">
                  <c:v>1.2188333345710001</c:v>
                </c:pt>
                <c:pt idx="355">
                  <c:v>1.113066587127</c:v>
                </c:pt>
                <c:pt idx="356">
                  <c:v>1.0844783980479999</c:v>
                </c:pt>
                <c:pt idx="357">
                  <c:v>1.0844783980479999</c:v>
                </c:pt>
                <c:pt idx="358">
                  <c:v>1.0844783980479999</c:v>
                </c:pt>
                <c:pt idx="359">
                  <c:v>1.082972925615</c:v>
                </c:pt>
                <c:pt idx="360">
                  <c:v>1.0314318038520001</c:v>
                </c:pt>
                <c:pt idx="361">
                  <c:v>1.1229848915639999</c:v>
                </c:pt>
                <c:pt idx="362">
                  <c:v>1.1563689946239999</c:v>
                </c:pt>
                <c:pt idx="363">
                  <c:v>1.1065723846669999</c:v>
                </c:pt>
                <c:pt idx="364">
                  <c:v>1.1065723846669999</c:v>
                </c:pt>
                <c:pt idx="365">
                  <c:v>1.1065723846669999</c:v>
                </c:pt>
                <c:pt idx="366">
                  <c:v>1.136350712741</c:v>
                </c:pt>
                <c:pt idx="367">
                  <c:v>1.2141770591309999</c:v>
                </c:pt>
                <c:pt idx="368">
                  <c:v>1.316718021579</c:v>
                </c:pt>
                <c:pt idx="369">
                  <c:v>1.365488432077</c:v>
                </c:pt>
                <c:pt idx="370">
                  <c:v>1.37207316256</c:v>
                </c:pt>
                <c:pt idx="371">
                  <c:v>1.37207316256</c:v>
                </c:pt>
                <c:pt idx="372">
                  <c:v>1.37207316256</c:v>
                </c:pt>
                <c:pt idx="373">
                  <c:v>1.460089906726</c:v>
                </c:pt>
                <c:pt idx="374">
                  <c:v>1.4017127615589999</c:v>
                </c:pt>
                <c:pt idx="375">
                  <c:v>1.446158991403</c:v>
                </c:pt>
                <c:pt idx="376">
                  <c:v>1.3710201372390001</c:v>
                </c:pt>
                <c:pt idx="377">
                  <c:v>1.314323594452</c:v>
                </c:pt>
                <c:pt idx="378">
                  <c:v>1.314323594452</c:v>
                </c:pt>
                <c:pt idx="379">
                  <c:v>1.314323594452</c:v>
                </c:pt>
                <c:pt idx="380">
                  <c:v>1.3246785352770001</c:v>
                </c:pt>
                <c:pt idx="381">
                  <c:v>1.346500452968</c:v>
                </c:pt>
                <c:pt idx="382">
                  <c:v>1.27006606007</c:v>
                </c:pt>
                <c:pt idx="383">
                  <c:v>1.2201311498980001</c:v>
                </c:pt>
                <c:pt idx="384">
                  <c:v>1.2402978850490001</c:v>
                </c:pt>
                <c:pt idx="385">
                  <c:v>1.2402978850490001</c:v>
                </c:pt>
                <c:pt idx="386">
                  <c:v>1.2402978850490001</c:v>
                </c:pt>
                <c:pt idx="387">
                  <c:v>1.364474151737</c:v>
                </c:pt>
                <c:pt idx="388">
                  <c:v>1.361675954843</c:v>
                </c:pt>
                <c:pt idx="389">
                  <c:v>1.395253823387</c:v>
                </c:pt>
                <c:pt idx="390">
                  <c:v>1.41097575801</c:v>
                </c:pt>
                <c:pt idx="391">
                  <c:v>1.41170563049</c:v>
                </c:pt>
                <c:pt idx="392">
                  <c:v>1.41170563049</c:v>
                </c:pt>
                <c:pt idx="393">
                  <c:v>1.41170563049</c:v>
                </c:pt>
                <c:pt idx="394">
                  <c:v>1.393841974776</c:v>
                </c:pt>
                <c:pt idx="395">
                  <c:v>1.4292130872169999</c:v>
                </c:pt>
                <c:pt idx="396">
                  <c:v>1.385559762095</c:v>
                </c:pt>
                <c:pt idx="397">
                  <c:v>1.406354187884</c:v>
                </c:pt>
                <c:pt idx="398">
                  <c:v>1.4037965185550001</c:v>
                </c:pt>
                <c:pt idx="399">
                  <c:v>1.4037965185550001</c:v>
                </c:pt>
                <c:pt idx="400">
                  <c:v>1.4037965185550001</c:v>
                </c:pt>
                <c:pt idx="401">
                  <c:v>1.3854794821250001</c:v>
                </c:pt>
                <c:pt idx="402">
                  <c:v>1.3955732809979999</c:v>
                </c:pt>
                <c:pt idx="403">
                  <c:v>1.3479595113480001</c:v>
                </c:pt>
                <c:pt idx="404">
                  <c:v>1.340222247327</c:v>
                </c:pt>
                <c:pt idx="405">
                  <c:v>1.2981111634110001</c:v>
                </c:pt>
                <c:pt idx="406">
                  <c:v>1.2981111634110001</c:v>
                </c:pt>
                <c:pt idx="407">
                  <c:v>1.2981111634110001</c:v>
                </c:pt>
                <c:pt idx="408">
                  <c:v>1.3627843964819999</c:v>
                </c:pt>
                <c:pt idx="409">
                  <c:v>1.3521206492219999</c:v>
                </c:pt>
                <c:pt idx="410">
                  <c:v>1.3302897696280001</c:v>
                </c:pt>
                <c:pt idx="411">
                  <c:v>1.38875038939</c:v>
                </c:pt>
                <c:pt idx="412">
                  <c:v>1.353630850239</c:v>
                </c:pt>
                <c:pt idx="413">
                  <c:v>1.353630850239</c:v>
                </c:pt>
                <c:pt idx="414">
                  <c:v>1.353630850239</c:v>
                </c:pt>
                <c:pt idx="415">
                  <c:v>1.393331629155</c:v>
                </c:pt>
                <c:pt idx="416">
                  <c:v>1.383720818524</c:v>
                </c:pt>
                <c:pt idx="417">
                  <c:v>1.36728856528</c:v>
                </c:pt>
                <c:pt idx="418">
                  <c:v>1.3162217190909999</c:v>
                </c:pt>
                <c:pt idx="419">
                  <c:v>1.323117239074</c:v>
                </c:pt>
                <c:pt idx="420">
                  <c:v>1.323117239074</c:v>
                </c:pt>
                <c:pt idx="421">
                  <c:v>1.323117239074</c:v>
                </c:pt>
                <c:pt idx="422">
                  <c:v>1.273082111168</c:v>
                </c:pt>
                <c:pt idx="423">
                  <c:v>1.2049272754789999</c:v>
                </c:pt>
                <c:pt idx="424">
                  <c:v>1.2554808043229999</c:v>
                </c:pt>
                <c:pt idx="425">
                  <c:v>1.2238579769569999</c:v>
                </c:pt>
                <c:pt idx="426">
                  <c:v>1.2170692537779999</c:v>
                </c:pt>
                <c:pt idx="427">
                  <c:v>1.2170692537779999</c:v>
                </c:pt>
                <c:pt idx="428">
                  <c:v>1.2170692537779999</c:v>
                </c:pt>
                <c:pt idx="429">
                  <c:v>1.1924580951779999</c:v>
                </c:pt>
                <c:pt idx="430">
                  <c:v>1.2600437623659999</c:v>
                </c:pt>
                <c:pt idx="431">
                  <c:v>1.139506575792</c:v>
                </c:pt>
                <c:pt idx="432">
                  <c:v>1.1303235687169999</c:v>
                </c:pt>
                <c:pt idx="433">
                  <c:v>1.0946582642889999</c:v>
                </c:pt>
                <c:pt idx="434">
                  <c:v>1.0946582642889999</c:v>
                </c:pt>
                <c:pt idx="435">
                  <c:v>1.0946582642889999</c:v>
                </c:pt>
                <c:pt idx="436">
                  <c:v>1.0946582642889999</c:v>
                </c:pt>
                <c:pt idx="437">
                  <c:v>1.036153369437</c:v>
                </c:pt>
                <c:pt idx="438">
                  <c:v>1.057894662172</c:v>
                </c:pt>
                <c:pt idx="439">
                  <c:v>1.0967099877699999</c:v>
                </c:pt>
                <c:pt idx="440">
                  <c:v>1.062699805382</c:v>
                </c:pt>
                <c:pt idx="441">
                  <c:v>1.062699805382</c:v>
                </c:pt>
                <c:pt idx="442">
                  <c:v>1.062699805382</c:v>
                </c:pt>
                <c:pt idx="443">
                  <c:v>1.0343619195230001</c:v>
                </c:pt>
                <c:pt idx="444">
                  <c:v>1.0230305144339999</c:v>
                </c:pt>
                <c:pt idx="445">
                  <c:v>1.066645468415</c:v>
                </c:pt>
                <c:pt idx="446">
                  <c:v>1.0972080918910001</c:v>
                </c:pt>
                <c:pt idx="447">
                  <c:v>1.0060010472430001</c:v>
                </c:pt>
                <c:pt idx="448">
                  <c:v>1.0060010472430001</c:v>
                </c:pt>
                <c:pt idx="449">
                  <c:v>1.0060010472430001</c:v>
                </c:pt>
                <c:pt idx="450">
                  <c:v>1.0285483661879999</c:v>
                </c:pt>
                <c:pt idx="451">
                  <c:v>0.97466294283199995</c:v>
                </c:pt>
                <c:pt idx="452">
                  <c:v>0.95801800372900003</c:v>
                </c:pt>
                <c:pt idx="453">
                  <c:v>1.003212022991</c:v>
                </c:pt>
                <c:pt idx="454">
                  <c:v>1.0039642554179999</c:v>
                </c:pt>
                <c:pt idx="455">
                  <c:v>1.0039642554179999</c:v>
                </c:pt>
                <c:pt idx="456">
                  <c:v>1.0039642554179999</c:v>
                </c:pt>
                <c:pt idx="457">
                  <c:v>1.005242017819</c:v>
                </c:pt>
                <c:pt idx="458">
                  <c:v>0.98887960938700004</c:v>
                </c:pt>
                <c:pt idx="459">
                  <c:v>0.95019252215899996</c:v>
                </c:pt>
                <c:pt idx="460">
                  <c:v>0.99757595137400001</c:v>
                </c:pt>
                <c:pt idx="461">
                  <c:v>0.955930637232</c:v>
                </c:pt>
                <c:pt idx="462">
                  <c:v>0.955930637232</c:v>
                </c:pt>
                <c:pt idx="463">
                  <c:v>0.955930637232</c:v>
                </c:pt>
                <c:pt idx="464">
                  <c:v>0.952748722439</c:v>
                </c:pt>
                <c:pt idx="465">
                  <c:v>0.952748722439</c:v>
                </c:pt>
                <c:pt idx="466">
                  <c:v>0.952748722439</c:v>
                </c:pt>
                <c:pt idx="467">
                  <c:v>0.97355713951599998</c:v>
                </c:pt>
                <c:pt idx="468">
                  <c:v>0.92486520396399996</c:v>
                </c:pt>
                <c:pt idx="469">
                  <c:v>0.92486520396399996</c:v>
                </c:pt>
                <c:pt idx="470">
                  <c:v>0.92486520396399996</c:v>
                </c:pt>
                <c:pt idx="471">
                  <c:v>0.92486520396399996</c:v>
                </c:pt>
                <c:pt idx="472">
                  <c:v>0.92486520396399996</c:v>
                </c:pt>
                <c:pt idx="473">
                  <c:v>0.99827673839999997</c:v>
                </c:pt>
                <c:pt idx="474">
                  <c:v>1.028060678733</c:v>
                </c:pt>
                <c:pt idx="475">
                  <c:v>1.037917536071</c:v>
                </c:pt>
                <c:pt idx="476">
                  <c:v>1.037917536071</c:v>
                </c:pt>
                <c:pt idx="477">
                  <c:v>1.037917536071</c:v>
                </c:pt>
                <c:pt idx="478">
                  <c:v>1.0436853182470001</c:v>
                </c:pt>
                <c:pt idx="479">
                  <c:v>1.099805014577</c:v>
                </c:pt>
                <c:pt idx="480">
                  <c:v>1.0642838478809999</c:v>
                </c:pt>
                <c:pt idx="481">
                  <c:v>1.105331558294</c:v>
                </c:pt>
                <c:pt idx="482">
                  <c:v>1.0946121112089999</c:v>
                </c:pt>
                <c:pt idx="483">
                  <c:v>1.0946121112089999</c:v>
                </c:pt>
                <c:pt idx="484">
                  <c:v>1.0946121112089999</c:v>
                </c:pt>
                <c:pt idx="485">
                  <c:v>1.075689743911</c:v>
                </c:pt>
                <c:pt idx="486">
                  <c:v>1.075689743911</c:v>
                </c:pt>
                <c:pt idx="487">
                  <c:v>1.075689743911</c:v>
                </c:pt>
                <c:pt idx="488">
                  <c:v>1.0238542037030001</c:v>
                </c:pt>
                <c:pt idx="489">
                  <c:v>1.01950238796</c:v>
                </c:pt>
                <c:pt idx="490">
                  <c:v>1.01950238796</c:v>
                </c:pt>
                <c:pt idx="491">
                  <c:v>1.01950238796</c:v>
                </c:pt>
                <c:pt idx="492">
                  <c:v>1.0326611205330001</c:v>
                </c:pt>
                <c:pt idx="493">
                  <c:v>1.0872070587939999</c:v>
                </c:pt>
                <c:pt idx="494">
                  <c:v>1.0799743089739999</c:v>
                </c:pt>
                <c:pt idx="495">
                  <c:v>1.0818817751500001</c:v>
                </c:pt>
                <c:pt idx="496">
                  <c:v>1.0850323383260001</c:v>
                </c:pt>
                <c:pt idx="497">
                  <c:v>1.0850323383260001</c:v>
                </c:pt>
                <c:pt idx="498">
                  <c:v>1.0850323383260001</c:v>
                </c:pt>
                <c:pt idx="499">
                  <c:v>1.084019850894</c:v>
                </c:pt>
                <c:pt idx="500">
                  <c:v>1.064034868862</c:v>
                </c:pt>
                <c:pt idx="501">
                  <c:v>1.0696928421909999</c:v>
                </c:pt>
                <c:pt idx="502">
                  <c:v>1.0644857697750001</c:v>
                </c:pt>
                <c:pt idx="503">
                  <c:v>1.1188461626890001</c:v>
                </c:pt>
                <c:pt idx="504">
                  <c:v>1.1188461626890001</c:v>
                </c:pt>
                <c:pt idx="505">
                  <c:v>1.1188461626890001</c:v>
                </c:pt>
                <c:pt idx="506">
                  <c:v>1.1147721932300001</c:v>
                </c:pt>
                <c:pt idx="507">
                  <c:v>1.095760755263</c:v>
                </c:pt>
                <c:pt idx="508">
                  <c:v>1.0970264331149999</c:v>
                </c:pt>
                <c:pt idx="509">
                  <c:v>1.0725263975329999</c:v>
                </c:pt>
                <c:pt idx="510">
                  <c:v>1.0483409101479999</c:v>
                </c:pt>
                <c:pt idx="511">
                  <c:v>1.0483409101479999</c:v>
                </c:pt>
                <c:pt idx="512">
                  <c:v>1.0483409101479999</c:v>
                </c:pt>
                <c:pt idx="513">
                  <c:v>1.0514542420590001</c:v>
                </c:pt>
                <c:pt idx="514">
                  <c:v>0.971188130052</c:v>
                </c:pt>
                <c:pt idx="515">
                  <c:v>0.971188130052</c:v>
                </c:pt>
                <c:pt idx="516">
                  <c:v>0.971188130052</c:v>
                </c:pt>
                <c:pt idx="517">
                  <c:v>0.98546250965399995</c:v>
                </c:pt>
                <c:pt idx="518">
                  <c:v>0.98546250965399995</c:v>
                </c:pt>
                <c:pt idx="519">
                  <c:v>0.98546250965399995</c:v>
                </c:pt>
                <c:pt idx="520">
                  <c:v>0.99964987716300002</c:v>
                </c:pt>
                <c:pt idx="521">
                  <c:v>0.92430871161600003</c:v>
                </c:pt>
                <c:pt idx="522">
                  <c:v>0.905154188478</c:v>
                </c:pt>
                <c:pt idx="523">
                  <c:v>0.93771788122699995</c:v>
                </c:pt>
                <c:pt idx="524">
                  <c:v>0.94658606967100001</c:v>
                </c:pt>
                <c:pt idx="525">
                  <c:v>0.94658606967100001</c:v>
                </c:pt>
                <c:pt idx="526">
                  <c:v>0.94658606967100001</c:v>
                </c:pt>
                <c:pt idx="527">
                  <c:v>0.934425492754</c:v>
                </c:pt>
                <c:pt idx="528">
                  <c:v>0.96450404957900004</c:v>
                </c:pt>
                <c:pt idx="529">
                  <c:v>1.0002310114149999</c:v>
                </c:pt>
                <c:pt idx="530">
                  <c:v>0.95568977242499997</c:v>
                </c:pt>
                <c:pt idx="531">
                  <c:v>0.95028241832899996</c:v>
                </c:pt>
                <c:pt idx="532">
                  <c:v>0.95028241832899996</c:v>
                </c:pt>
                <c:pt idx="533">
                  <c:v>0.95028241832899996</c:v>
                </c:pt>
                <c:pt idx="534">
                  <c:v>0.88027968500599996</c:v>
                </c:pt>
                <c:pt idx="535">
                  <c:v>0.86683051240499998</c:v>
                </c:pt>
                <c:pt idx="536">
                  <c:v>0.84426721632400004</c:v>
                </c:pt>
                <c:pt idx="537">
                  <c:v>0.83409666979700003</c:v>
                </c:pt>
                <c:pt idx="538">
                  <c:v>0.83598042510299997</c:v>
                </c:pt>
                <c:pt idx="539">
                  <c:v>0.83598042510299997</c:v>
                </c:pt>
                <c:pt idx="540">
                  <c:v>0.83598042510299997</c:v>
                </c:pt>
                <c:pt idx="541">
                  <c:v>0.89234230569100004</c:v>
                </c:pt>
                <c:pt idx="542">
                  <c:v>0.91718803337499999</c:v>
                </c:pt>
                <c:pt idx="543">
                  <c:v>0.88346467150200003</c:v>
                </c:pt>
                <c:pt idx="544">
                  <c:v>0.92813668394600002</c:v>
                </c:pt>
                <c:pt idx="545">
                  <c:v>0.92509010896900001</c:v>
                </c:pt>
                <c:pt idx="546">
                  <c:v>0.92509010896900001</c:v>
                </c:pt>
                <c:pt idx="547">
                  <c:v>0.92509010896900001</c:v>
                </c:pt>
                <c:pt idx="548">
                  <c:v>0.91649648159099995</c:v>
                </c:pt>
                <c:pt idx="549">
                  <c:v>0.90980455390199999</c:v>
                </c:pt>
                <c:pt idx="550">
                  <c:v>0.90058977303599996</c:v>
                </c:pt>
                <c:pt idx="551">
                  <c:v>0.88858504376299996</c:v>
                </c:pt>
                <c:pt idx="552">
                  <c:v>0.87609064604200004</c:v>
                </c:pt>
                <c:pt idx="553">
                  <c:v>0.87609064604200004</c:v>
                </c:pt>
                <c:pt idx="554">
                  <c:v>0.87609064604200004</c:v>
                </c:pt>
                <c:pt idx="555">
                  <c:v>0.86825987509799996</c:v>
                </c:pt>
                <c:pt idx="556">
                  <c:v>0.88442699578299999</c:v>
                </c:pt>
                <c:pt idx="557">
                  <c:v>0.90463908897599998</c:v>
                </c:pt>
                <c:pt idx="558">
                  <c:v>0.91442282479400006</c:v>
                </c:pt>
                <c:pt idx="559">
                  <c:v>0.92259413631200005</c:v>
                </c:pt>
                <c:pt idx="560">
                  <c:v>0.92259413631200005</c:v>
                </c:pt>
                <c:pt idx="561">
                  <c:v>0.92259413631200005</c:v>
                </c:pt>
                <c:pt idx="562">
                  <c:v>0.93268209454600004</c:v>
                </c:pt>
                <c:pt idx="563">
                  <c:v>0.89717139541299995</c:v>
                </c:pt>
                <c:pt idx="564">
                  <c:v>0.89914306976299996</c:v>
                </c:pt>
                <c:pt idx="565">
                  <c:v>0.930039593931</c:v>
                </c:pt>
                <c:pt idx="566">
                  <c:v>0.95194879846299996</c:v>
                </c:pt>
                <c:pt idx="567">
                  <c:v>0.95194879846299996</c:v>
                </c:pt>
                <c:pt idx="568">
                  <c:v>0.95194879846299996</c:v>
                </c:pt>
                <c:pt idx="569">
                  <c:v>1.0342234924410001</c:v>
                </c:pt>
                <c:pt idx="570">
                  <c:v>1.0252147724980001</c:v>
                </c:pt>
                <c:pt idx="571">
                  <c:v>0.99200261591200001</c:v>
                </c:pt>
                <c:pt idx="572">
                  <c:v>1.0096815045480001</c:v>
                </c:pt>
                <c:pt idx="573">
                  <c:v>0.98873848795800001</c:v>
                </c:pt>
                <c:pt idx="574">
                  <c:v>0.98873848795800001</c:v>
                </c:pt>
                <c:pt idx="575">
                  <c:v>0.98873848795800001</c:v>
                </c:pt>
                <c:pt idx="576">
                  <c:v>0.97020861114199997</c:v>
                </c:pt>
                <c:pt idx="577">
                  <c:v>0.97827604642400001</c:v>
                </c:pt>
                <c:pt idx="578">
                  <c:v>0.97827604642400001</c:v>
                </c:pt>
                <c:pt idx="579">
                  <c:v>0.94595669178300001</c:v>
                </c:pt>
                <c:pt idx="580">
                  <c:v>1.0145169370689999</c:v>
                </c:pt>
                <c:pt idx="581">
                  <c:v>1.0145169370689999</c:v>
                </c:pt>
                <c:pt idx="582">
                  <c:v>1.0145169370689999</c:v>
                </c:pt>
                <c:pt idx="583">
                  <c:v>1.026021351812</c:v>
                </c:pt>
                <c:pt idx="584">
                  <c:v>1.0650470730549999</c:v>
                </c:pt>
                <c:pt idx="585">
                  <c:v>1.0862478234790001</c:v>
                </c:pt>
                <c:pt idx="586">
                  <c:v>1.1078946986860001</c:v>
                </c:pt>
                <c:pt idx="587">
                  <c:v>1.050630536223</c:v>
                </c:pt>
                <c:pt idx="588">
                  <c:v>1.050630536223</c:v>
                </c:pt>
                <c:pt idx="589">
                  <c:v>1.050630536223</c:v>
                </c:pt>
                <c:pt idx="590">
                  <c:v>1.058091922067</c:v>
                </c:pt>
                <c:pt idx="591">
                  <c:v>1.0436809300480001</c:v>
                </c:pt>
                <c:pt idx="592">
                  <c:v>1.0335523348469999</c:v>
                </c:pt>
                <c:pt idx="593">
                  <c:v>1.0324645970749999</c:v>
                </c:pt>
                <c:pt idx="594">
                  <c:v>1.0127568115029999</c:v>
                </c:pt>
                <c:pt idx="595">
                  <c:v>1.0127568115029999</c:v>
                </c:pt>
                <c:pt idx="596">
                  <c:v>1.0127568115029999</c:v>
                </c:pt>
                <c:pt idx="597">
                  <c:v>1.0513343031439999</c:v>
                </c:pt>
                <c:pt idx="598">
                  <c:v>1.0744120000170001</c:v>
                </c:pt>
                <c:pt idx="599">
                  <c:v>1.101323258211</c:v>
                </c:pt>
                <c:pt idx="600">
                  <c:v>1.0876777179320001</c:v>
                </c:pt>
                <c:pt idx="601">
                  <c:v>1.0757356311190001</c:v>
                </c:pt>
                <c:pt idx="602">
                  <c:v>1.0757356311190001</c:v>
                </c:pt>
                <c:pt idx="603">
                  <c:v>1.0757356311190001</c:v>
                </c:pt>
                <c:pt idx="604">
                  <c:v>1.0184691581309999</c:v>
                </c:pt>
                <c:pt idx="605">
                  <c:v>0.92749252416000005</c:v>
                </c:pt>
                <c:pt idx="606">
                  <c:v>0.90279730651099999</c:v>
                </c:pt>
                <c:pt idx="607">
                  <c:v>0.90756150910800004</c:v>
                </c:pt>
                <c:pt idx="608">
                  <c:v>0.95549885345999996</c:v>
                </c:pt>
                <c:pt idx="609">
                  <c:v>0.95549885345999996</c:v>
                </c:pt>
                <c:pt idx="610">
                  <c:v>0.95549885345999996</c:v>
                </c:pt>
                <c:pt idx="611">
                  <c:v>0.94728394481800005</c:v>
                </c:pt>
                <c:pt idx="612">
                  <c:v>0.94339718599099998</c:v>
                </c:pt>
                <c:pt idx="613">
                  <c:v>0.94665962834999995</c:v>
                </c:pt>
                <c:pt idx="614">
                  <c:v>0.96452679057299995</c:v>
                </c:pt>
                <c:pt idx="615">
                  <c:v>0.901056892394</c:v>
                </c:pt>
                <c:pt idx="616">
                  <c:v>0.901056892394</c:v>
                </c:pt>
                <c:pt idx="617">
                  <c:v>0.901056892394</c:v>
                </c:pt>
                <c:pt idx="618">
                  <c:v>0.90450298594400003</c:v>
                </c:pt>
                <c:pt idx="619">
                  <c:v>0.93114653490699995</c:v>
                </c:pt>
                <c:pt idx="620">
                  <c:v>0.95727653419699998</c:v>
                </c:pt>
                <c:pt idx="621">
                  <c:v>1.0198647154689999</c:v>
                </c:pt>
                <c:pt idx="622">
                  <c:v>1.068822128174</c:v>
                </c:pt>
                <c:pt idx="623">
                  <c:v>1.068822128174</c:v>
                </c:pt>
                <c:pt idx="624">
                  <c:v>1.068822128174</c:v>
                </c:pt>
                <c:pt idx="625">
                  <c:v>0.98389052681</c:v>
                </c:pt>
                <c:pt idx="626">
                  <c:v>0.99370673914399998</c:v>
                </c:pt>
                <c:pt idx="627">
                  <c:v>0.99924460460800002</c:v>
                </c:pt>
                <c:pt idx="628">
                  <c:v>0.99924460460800002</c:v>
                </c:pt>
                <c:pt idx="629">
                  <c:v>0.99924460460800002</c:v>
                </c:pt>
                <c:pt idx="630">
                  <c:v>0.99924460460800002</c:v>
                </c:pt>
                <c:pt idx="631">
                  <c:v>0.99924460460800002</c:v>
                </c:pt>
                <c:pt idx="632">
                  <c:v>0.98010848336</c:v>
                </c:pt>
                <c:pt idx="633">
                  <c:v>0.97900164557400005</c:v>
                </c:pt>
                <c:pt idx="634">
                  <c:v>1.0574796780539999</c:v>
                </c:pt>
                <c:pt idx="635">
                  <c:v>1.004285050012</c:v>
                </c:pt>
                <c:pt idx="636">
                  <c:v>0.94508969543499999</c:v>
                </c:pt>
                <c:pt idx="637">
                  <c:v>0.94508969543499999</c:v>
                </c:pt>
                <c:pt idx="638">
                  <c:v>0.94508969543499999</c:v>
                </c:pt>
                <c:pt idx="639">
                  <c:v>1.0013951870219999</c:v>
                </c:pt>
                <c:pt idx="640">
                  <c:v>1.0564441822999999</c:v>
                </c:pt>
                <c:pt idx="641">
                  <c:v>1.125620765931</c:v>
                </c:pt>
                <c:pt idx="642">
                  <c:v>1.125620765931</c:v>
                </c:pt>
                <c:pt idx="643">
                  <c:v>1.125620765931</c:v>
                </c:pt>
                <c:pt idx="644">
                  <c:v>1.125620765931</c:v>
                </c:pt>
                <c:pt idx="645">
                  <c:v>1.125620765931</c:v>
                </c:pt>
                <c:pt idx="646">
                  <c:v>1.1515683660739999</c:v>
                </c:pt>
                <c:pt idx="647">
                  <c:v>1.095780189042</c:v>
                </c:pt>
                <c:pt idx="648">
                  <c:v>1.0446268211109999</c:v>
                </c:pt>
                <c:pt idx="649">
                  <c:v>1.0446268211109999</c:v>
                </c:pt>
                <c:pt idx="650">
                  <c:v>1.0446268211109999</c:v>
                </c:pt>
                <c:pt idx="651">
                  <c:v>1.0446268211109999</c:v>
                </c:pt>
                <c:pt idx="652">
                  <c:v>1.0446268211109999</c:v>
                </c:pt>
                <c:pt idx="653">
                  <c:v>0.96548712993600005</c:v>
                </c:pt>
                <c:pt idx="654">
                  <c:v>0.93116206906900001</c:v>
                </c:pt>
                <c:pt idx="655">
                  <c:v>0.95512659803199995</c:v>
                </c:pt>
                <c:pt idx="656">
                  <c:v>0.98409241781000001</c:v>
                </c:pt>
                <c:pt idx="657">
                  <c:v>0.96907842584799997</c:v>
                </c:pt>
                <c:pt idx="658">
                  <c:v>0.96907842584799997</c:v>
                </c:pt>
                <c:pt idx="659">
                  <c:v>0.96907842584799997</c:v>
                </c:pt>
                <c:pt idx="660">
                  <c:v>0.95877083512500005</c:v>
                </c:pt>
                <c:pt idx="661">
                  <c:v>0.97106081745600004</c:v>
                </c:pt>
                <c:pt idx="662">
                  <c:v>0.96378743693799995</c:v>
                </c:pt>
                <c:pt idx="663">
                  <c:v>0.95068816983399995</c:v>
                </c:pt>
                <c:pt idx="664">
                  <c:v>0.95074445127200002</c:v>
                </c:pt>
                <c:pt idx="665">
                  <c:v>0.95074445127200002</c:v>
                </c:pt>
                <c:pt idx="666">
                  <c:v>0.95074445127200002</c:v>
                </c:pt>
                <c:pt idx="667">
                  <c:v>0.96864274028499997</c:v>
                </c:pt>
                <c:pt idx="668">
                  <c:v>1.0171060549619999</c:v>
                </c:pt>
                <c:pt idx="669">
                  <c:v>1.059672031042</c:v>
                </c:pt>
                <c:pt idx="670">
                  <c:v>1.0615094256499999</c:v>
                </c:pt>
                <c:pt idx="671">
                  <c:v>1.036368400457</c:v>
                </c:pt>
                <c:pt idx="672">
                  <c:v>1.036368400457</c:v>
                </c:pt>
                <c:pt idx="673">
                  <c:v>1.036368400457</c:v>
                </c:pt>
                <c:pt idx="674">
                  <c:v>1.064579464361</c:v>
                </c:pt>
                <c:pt idx="675">
                  <c:v>1.064943773203</c:v>
                </c:pt>
                <c:pt idx="676">
                  <c:v>1.1258767330799999</c:v>
                </c:pt>
                <c:pt idx="677">
                  <c:v>1.085077709296</c:v>
                </c:pt>
                <c:pt idx="678">
                  <c:v>1.074151420035</c:v>
                </c:pt>
                <c:pt idx="679">
                  <c:v>1.074151420035</c:v>
                </c:pt>
                <c:pt idx="680">
                  <c:v>1.074151420035</c:v>
                </c:pt>
                <c:pt idx="681">
                  <c:v>1.0360378705540001</c:v>
                </c:pt>
                <c:pt idx="682">
                  <c:v>1.0455255770259999</c:v>
                </c:pt>
                <c:pt idx="683">
                  <c:v>1.1105032835090001</c:v>
                </c:pt>
                <c:pt idx="684">
                  <c:v>1.0856711803250001</c:v>
                </c:pt>
                <c:pt idx="685">
                  <c:v>1.0983874767870001</c:v>
                </c:pt>
                <c:pt idx="686">
                  <c:v>1.0983874767870001</c:v>
                </c:pt>
                <c:pt idx="687">
                  <c:v>1.0983874767870001</c:v>
                </c:pt>
                <c:pt idx="688">
                  <c:v>1.192136250243</c:v>
                </c:pt>
                <c:pt idx="689">
                  <c:v>1.1608810384970001</c:v>
                </c:pt>
                <c:pt idx="690">
                  <c:v>1.1328121948500001</c:v>
                </c:pt>
                <c:pt idx="691">
                  <c:v>1.1838488974770001</c:v>
                </c:pt>
                <c:pt idx="692">
                  <c:v>1.2089839282270001</c:v>
                </c:pt>
                <c:pt idx="693">
                  <c:v>1.2089839282270001</c:v>
                </c:pt>
                <c:pt idx="694">
                  <c:v>1.2089839282270001</c:v>
                </c:pt>
                <c:pt idx="695">
                  <c:v>1.1865359238990001</c:v>
                </c:pt>
                <c:pt idx="696">
                  <c:v>1.1664722230910001</c:v>
                </c:pt>
                <c:pt idx="697">
                  <c:v>1.1878776468459999</c:v>
                </c:pt>
                <c:pt idx="698">
                  <c:v>1.1886549610470001</c:v>
                </c:pt>
                <c:pt idx="699">
                  <c:v>1.20385701903</c:v>
                </c:pt>
                <c:pt idx="700">
                  <c:v>1.20385701903</c:v>
                </c:pt>
                <c:pt idx="701">
                  <c:v>1.20385701903</c:v>
                </c:pt>
                <c:pt idx="702">
                  <c:v>1.241049299455</c:v>
                </c:pt>
                <c:pt idx="703">
                  <c:v>1.301157877394</c:v>
                </c:pt>
                <c:pt idx="704">
                  <c:v>1.341806585716</c:v>
                </c:pt>
                <c:pt idx="705">
                  <c:v>1.2619103045990001</c:v>
                </c:pt>
                <c:pt idx="706">
                  <c:v>1.2369587721549999</c:v>
                </c:pt>
                <c:pt idx="707">
                  <c:v>1.2369587721549999</c:v>
                </c:pt>
                <c:pt idx="708">
                  <c:v>1.2369587721549999</c:v>
                </c:pt>
                <c:pt idx="709">
                  <c:v>1.1875288483590001</c:v>
                </c:pt>
                <c:pt idx="710">
                  <c:v>1.1579781185010001</c:v>
                </c:pt>
                <c:pt idx="711">
                  <c:v>1.168958353109</c:v>
                </c:pt>
                <c:pt idx="712">
                  <c:v>1.1423067301280001</c:v>
                </c:pt>
                <c:pt idx="713">
                  <c:v>1.060666915436</c:v>
                </c:pt>
                <c:pt idx="714">
                  <c:v>1.060666915436</c:v>
                </c:pt>
                <c:pt idx="715">
                  <c:v>1.060666915436</c:v>
                </c:pt>
                <c:pt idx="716">
                  <c:v>1.02680804403</c:v>
                </c:pt>
                <c:pt idx="717">
                  <c:v>1.1124821699459999</c:v>
                </c:pt>
                <c:pt idx="718">
                  <c:v>0.95069685635300005</c:v>
                </c:pt>
                <c:pt idx="719">
                  <c:v>0.98981996085599999</c:v>
                </c:pt>
                <c:pt idx="720">
                  <c:v>1.0478364718290001</c:v>
                </c:pt>
                <c:pt idx="721">
                  <c:v>1.0478364718290001</c:v>
                </c:pt>
                <c:pt idx="722">
                  <c:v>1.0478364718290001</c:v>
                </c:pt>
                <c:pt idx="723">
                  <c:v>1.084474444971</c:v>
                </c:pt>
                <c:pt idx="724">
                  <c:v>1.0854314530319999</c:v>
                </c:pt>
                <c:pt idx="725">
                  <c:v>1.095660175496</c:v>
                </c:pt>
                <c:pt idx="726">
                  <c:v>1.185749765358</c:v>
                </c:pt>
                <c:pt idx="727">
                  <c:v>1.1668273943180001</c:v>
                </c:pt>
                <c:pt idx="728">
                  <c:v>1.1668273943180001</c:v>
                </c:pt>
                <c:pt idx="729">
                  <c:v>1.1668273943180001</c:v>
                </c:pt>
                <c:pt idx="730">
                  <c:v>1.2193225366089999</c:v>
                </c:pt>
                <c:pt idx="731">
                  <c:v>1.1238230832939999</c:v>
                </c:pt>
                <c:pt idx="732">
                  <c:v>1.096072263236</c:v>
                </c:pt>
                <c:pt idx="733">
                  <c:v>1.041681522255</c:v>
                </c:pt>
                <c:pt idx="734">
                  <c:v>1.0611263452090001</c:v>
                </c:pt>
                <c:pt idx="735">
                  <c:v>1.0611263452090001</c:v>
                </c:pt>
                <c:pt idx="736">
                  <c:v>1.0611263452090001</c:v>
                </c:pt>
                <c:pt idx="737">
                  <c:v>1.044029727681</c:v>
                </c:pt>
                <c:pt idx="738">
                  <c:v>1.05469534733</c:v>
                </c:pt>
                <c:pt idx="739">
                  <c:v>1.062559438154</c:v>
                </c:pt>
                <c:pt idx="740">
                  <c:v>1.08691950987</c:v>
                </c:pt>
                <c:pt idx="741">
                  <c:v>1.046995647498</c:v>
                </c:pt>
                <c:pt idx="742">
                  <c:v>1.046995647498</c:v>
                </c:pt>
                <c:pt idx="743">
                  <c:v>1.046995647498</c:v>
                </c:pt>
                <c:pt idx="744">
                  <c:v>1.0857178412490001</c:v>
                </c:pt>
                <c:pt idx="745">
                  <c:v>1.0932042745399999</c:v>
                </c:pt>
                <c:pt idx="746">
                  <c:v>1.1307026518729999</c:v>
                </c:pt>
                <c:pt idx="747">
                  <c:v>1.1935130923199999</c:v>
                </c:pt>
                <c:pt idx="748">
                  <c:v>1.2351750338209999</c:v>
                </c:pt>
                <c:pt idx="749">
                  <c:v>1.2351750338209999</c:v>
                </c:pt>
                <c:pt idx="750">
                  <c:v>1.2351750338209999</c:v>
                </c:pt>
                <c:pt idx="751">
                  <c:v>1.2043196778880001</c:v>
                </c:pt>
                <c:pt idx="752">
                  <c:v>1.175786594744</c:v>
                </c:pt>
                <c:pt idx="753">
                  <c:v>1.183926727589</c:v>
                </c:pt>
                <c:pt idx="754">
                  <c:v>1.174847427032</c:v>
                </c:pt>
                <c:pt idx="755">
                  <c:v>1.175045003281</c:v>
                </c:pt>
                <c:pt idx="756">
                  <c:v>1.175045003281</c:v>
                </c:pt>
                <c:pt idx="757">
                  <c:v>1.175045003281</c:v>
                </c:pt>
                <c:pt idx="758">
                  <c:v>1.1864056854680001</c:v>
                </c:pt>
                <c:pt idx="759">
                  <c:v>1.1395031359259999</c:v>
                </c:pt>
                <c:pt idx="760">
                  <c:v>1.1012759208530001</c:v>
                </c:pt>
                <c:pt idx="761">
                  <c:v>1.198688781537</c:v>
                </c:pt>
                <c:pt idx="762">
                  <c:v>1.2267496953349999</c:v>
                </c:pt>
                <c:pt idx="763">
                  <c:v>1.2267496953349999</c:v>
                </c:pt>
                <c:pt idx="764">
                  <c:v>1.2267496953349999</c:v>
                </c:pt>
                <c:pt idx="765">
                  <c:v>1.241059263625</c:v>
                </c:pt>
                <c:pt idx="766">
                  <c:v>1.138779982328</c:v>
                </c:pt>
                <c:pt idx="767">
                  <c:v>1.15327813334</c:v>
                </c:pt>
                <c:pt idx="768">
                  <c:v>1.223078631998</c:v>
                </c:pt>
                <c:pt idx="769">
                  <c:v>1.2327092023349999</c:v>
                </c:pt>
                <c:pt idx="770">
                  <c:v>1.2327092023349999</c:v>
                </c:pt>
                <c:pt idx="771">
                  <c:v>1.2327092023349999</c:v>
                </c:pt>
                <c:pt idx="772">
                  <c:v>1.2309746519810001</c:v>
                </c:pt>
                <c:pt idx="773">
                  <c:v>1.2113662189159999</c:v>
                </c:pt>
                <c:pt idx="774">
                  <c:v>1.2188474744719999</c:v>
                </c:pt>
                <c:pt idx="775">
                  <c:v>1.3622031353720001</c:v>
                </c:pt>
                <c:pt idx="776">
                  <c:v>1.4011593512760001</c:v>
                </c:pt>
                <c:pt idx="777">
                  <c:v>1.4011593512760001</c:v>
                </c:pt>
                <c:pt idx="778">
                  <c:v>1.4011593512760001</c:v>
                </c:pt>
                <c:pt idx="779">
                  <c:v>1.350701758696</c:v>
                </c:pt>
                <c:pt idx="780">
                  <c:v>1.335153000037</c:v>
                </c:pt>
                <c:pt idx="781">
                  <c:v>1.257993747255</c:v>
                </c:pt>
                <c:pt idx="782">
                  <c:v>1.2359571351109999</c:v>
                </c:pt>
                <c:pt idx="783">
                  <c:v>1.2639274781709999</c:v>
                </c:pt>
                <c:pt idx="784">
                  <c:v>1.2639274781709999</c:v>
                </c:pt>
                <c:pt idx="785">
                  <c:v>1.2639274781709999</c:v>
                </c:pt>
                <c:pt idx="786">
                  <c:v>1.2969029776309999</c:v>
                </c:pt>
                <c:pt idx="787">
                  <c:v>1.2494956689009999</c:v>
                </c:pt>
                <c:pt idx="788">
                  <c:v>1.2498449141629999</c:v>
                </c:pt>
                <c:pt idx="789">
                  <c:v>1.2451693555859999</c:v>
                </c:pt>
                <c:pt idx="790">
                  <c:v>1.2451693555859999</c:v>
                </c:pt>
                <c:pt idx="791">
                  <c:v>1.2451693555859999</c:v>
                </c:pt>
                <c:pt idx="792">
                  <c:v>1.2451693555859999</c:v>
                </c:pt>
                <c:pt idx="793">
                  <c:v>1.2663513189469999</c:v>
                </c:pt>
                <c:pt idx="794">
                  <c:v>1.286513634719</c:v>
                </c:pt>
                <c:pt idx="795">
                  <c:v>1.245006172074</c:v>
                </c:pt>
                <c:pt idx="796">
                  <c:v>1.1771648123030001</c:v>
                </c:pt>
                <c:pt idx="797">
                  <c:v>1.2110903527700001</c:v>
                </c:pt>
                <c:pt idx="798">
                  <c:v>1.2110903527700001</c:v>
                </c:pt>
                <c:pt idx="799">
                  <c:v>1.2110903527700001</c:v>
                </c:pt>
                <c:pt idx="800">
                  <c:v>1.2041577695079999</c:v>
                </c:pt>
                <c:pt idx="801">
                  <c:v>1.217511946194</c:v>
                </c:pt>
                <c:pt idx="802">
                  <c:v>1.2187179535770001</c:v>
                </c:pt>
                <c:pt idx="803">
                  <c:v>1.18650367767</c:v>
                </c:pt>
                <c:pt idx="804">
                  <c:v>1.131433417607</c:v>
                </c:pt>
                <c:pt idx="805">
                  <c:v>1.131433417607</c:v>
                </c:pt>
                <c:pt idx="806">
                  <c:v>1.131433417607</c:v>
                </c:pt>
                <c:pt idx="807">
                  <c:v>1.2237949597540001</c:v>
                </c:pt>
                <c:pt idx="808">
                  <c:v>1.30460409845</c:v>
                </c:pt>
                <c:pt idx="809">
                  <c:v>1.349721156565</c:v>
                </c:pt>
                <c:pt idx="810">
                  <c:v>1.354999808421</c:v>
                </c:pt>
                <c:pt idx="811">
                  <c:v>1.3468437918039999</c:v>
                </c:pt>
                <c:pt idx="812">
                  <c:v>1.3468437918039999</c:v>
                </c:pt>
                <c:pt idx="813">
                  <c:v>1.3468437918039999</c:v>
                </c:pt>
                <c:pt idx="814">
                  <c:v>1.3084059831720001</c:v>
                </c:pt>
                <c:pt idx="815">
                  <c:v>1.263979607507</c:v>
                </c:pt>
                <c:pt idx="816">
                  <c:v>1.2664987511620001</c:v>
                </c:pt>
                <c:pt idx="817">
                  <c:v>1.247947486837</c:v>
                </c:pt>
                <c:pt idx="818">
                  <c:v>1.282959875952</c:v>
                </c:pt>
                <c:pt idx="819">
                  <c:v>1.282959875952</c:v>
                </c:pt>
                <c:pt idx="820">
                  <c:v>1.282959875952</c:v>
                </c:pt>
                <c:pt idx="821">
                  <c:v>1.300978852529</c:v>
                </c:pt>
                <c:pt idx="822">
                  <c:v>1.292992562017</c:v>
                </c:pt>
                <c:pt idx="823">
                  <c:v>1.333662354581</c:v>
                </c:pt>
                <c:pt idx="824">
                  <c:v>1.2943787977379999</c:v>
                </c:pt>
                <c:pt idx="825">
                  <c:v>1.2943787977379999</c:v>
                </c:pt>
                <c:pt idx="826">
                  <c:v>1.2943787977379999</c:v>
                </c:pt>
                <c:pt idx="827">
                  <c:v>1.2943787977379999</c:v>
                </c:pt>
                <c:pt idx="828">
                  <c:v>1.3010176088500001</c:v>
                </c:pt>
                <c:pt idx="829">
                  <c:v>1.394049765009</c:v>
                </c:pt>
                <c:pt idx="830">
                  <c:v>1.428523284423</c:v>
                </c:pt>
                <c:pt idx="831">
                  <c:v>1.4135661348990001</c:v>
                </c:pt>
                <c:pt idx="832">
                  <c:v>1.4577818901070001</c:v>
                </c:pt>
                <c:pt idx="833">
                  <c:v>1.4577818901070001</c:v>
                </c:pt>
                <c:pt idx="834">
                  <c:v>1.4577818901070001</c:v>
                </c:pt>
                <c:pt idx="835">
                  <c:v>1.4499306961030001</c:v>
                </c:pt>
                <c:pt idx="836">
                  <c:v>1.373605397015</c:v>
                </c:pt>
                <c:pt idx="837">
                  <c:v>1.430434996449</c:v>
                </c:pt>
                <c:pt idx="838">
                  <c:v>1.430434996449</c:v>
                </c:pt>
                <c:pt idx="839">
                  <c:v>1.430434996449</c:v>
                </c:pt>
                <c:pt idx="840">
                  <c:v>1.430434996449</c:v>
                </c:pt>
                <c:pt idx="841">
                  <c:v>1.430434996449</c:v>
                </c:pt>
                <c:pt idx="842">
                  <c:v>1.4747985620240001</c:v>
                </c:pt>
                <c:pt idx="843">
                  <c:v>1.4062232519360001</c:v>
                </c:pt>
                <c:pt idx="844">
                  <c:v>1.390879487646</c:v>
                </c:pt>
                <c:pt idx="845">
                  <c:v>1.3776113211559999</c:v>
                </c:pt>
                <c:pt idx="846">
                  <c:v>1.326745913383</c:v>
                </c:pt>
                <c:pt idx="847">
                  <c:v>1.326745913383</c:v>
                </c:pt>
                <c:pt idx="848">
                  <c:v>1.326745913383</c:v>
                </c:pt>
                <c:pt idx="849">
                  <c:v>1.369577168842</c:v>
                </c:pt>
                <c:pt idx="850">
                  <c:v>1.3132219494849999</c:v>
                </c:pt>
                <c:pt idx="851">
                  <c:v>1.331343561493</c:v>
                </c:pt>
                <c:pt idx="852">
                  <c:v>1.346249886938</c:v>
                </c:pt>
                <c:pt idx="853">
                  <c:v>1.335127369416</c:v>
                </c:pt>
                <c:pt idx="854">
                  <c:v>1.335127369416</c:v>
                </c:pt>
                <c:pt idx="855">
                  <c:v>1.335127369416</c:v>
                </c:pt>
                <c:pt idx="856">
                  <c:v>1.3534127614810001</c:v>
                </c:pt>
                <c:pt idx="857">
                  <c:v>1.4311980075370001</c:v>
                </c:pt>
                <c:pt idx="858">
                  <c:v>1.4047950658070001</c:v>
                </c:pt>
                <c:pt idx="859">
                  <c:v>1.4371467211190001</c:v>
                </c:pt>
                <c:pt idx="860">
                  <c:v>1.383848394243</c:v>
                </c:pt>
                <c:pt idx="861">
                  <c:v>1.383848394243</c:v>
                </c:pt>
                <c:pt idx="862">
                  <c:v>1.383848394243</c:v>
                </c:pt>
                <c:pt idx="863">
                  <c:v>1.3966200752410001</c:v>
                </c:pt>
                <c:pt idx="864">
                  <c:v>1.46236803578</c:v>
                </c:pt>
                <c:pt idx="865">
                  <c:v>1.4887746666049999</c:v>
                </c:pt>
                <c:pt idx="866">
                  <c:v>1.5403198563580001</c:v>
                </c:pt>
                <c:pt idx="867">
                  <c:v>1.52216110605</c:v>
                </c:pt>
                <c:pt idx="868">
                  <c:v>1.52216110605</c:v>
                </c:pt>
                <c:pt idx="869">
                  <c:v>1.52216110605</c:v>
                </c:pt>
                <c:pt idx="870">
                  <c:v>1.52216110605</c:v>
                </c:pt>
                <c:pt idx="871">
                  <c:v>1.5093928497769999</c:v>
                </c:pt>
                <c:pt idx="872">
                  <c:v>1.509020334033</c:v>
                </c:pt>
                <c:pt idx="873">
                  <c:v>1.4507163957489999</c:v>
                </c:pt>
                <c:pt idx="874">
                  <c:v>1.4833795594120001</c:v>
                </c:pt>
                <c:pt idx="875">
                  <c:v>1.4833795594120001</c:v>
                </c:pt>
                <c:pt idx="876">
                  <c:v>1.4833795594120001</c:v>
                </c:pt>
                <c:pt idx="877">
                  <c:v>1.4350257097129999</c:v>
                </c:pt>
                <c:pt idx="878">
                  <c:v>1.3840601975089999</c:v>
                </c:pt>
                <c:pt idx="879">
                  <c:v>1.3112938206060001</c:v>
                </c:pt>
                <c:pt idx="880">
                  <c:v>1.304849854537</c:v>
                </c:pt>
                <c:pt idx="881">
                  <c:v>1.3397747284349999</c:v>
                </c:pt>
                <c:pt idx="882">
                  <c:v>1.3397747284349999</c:v>
                </c:pt>
                <c:pt idx="883">
                  <c:v>1.3397747284349999</c:v>
                </c:pt>
                <c:pt idx="884">
                  <c:v>1.3579068805779999</c:v>
                </c:pt>
                <c:pt idx="885">
                  <c:v>1.3730604844150001</c:v>
                </c:pt>
                <c:pt idx="886">
                  <c:v>1.4171070714889999</c:v>
                </c:pt>
                <c:pt idx="887">
                  <c:v>1.374723163396</c:v>
                </c:pt>
                <c:pt idx="888">
                  <c:v>1.373926509236</c:v>
                </c:pt>
                <c:pt idx="889">
                  <c:v>1.373926509236</c:v>
                </c:pt>
                <c:pt idx="890">
                  <c:v>1.373926509236</c:v>
                </c:pt>
                <c:pt idx="891">
                  <c:v>1.3755994505810001</c:v>
                </c:pt>
                <c:pt idx="892">
                  <c:v>1.4490218441589999</c:v>
                </c:pt>
                <c:pt idx="893">
                  <c:v>1.445325519301</c:v>
                </c:pt>
                <c:pt idx="894">
                  <c:v>1.4464022448610001</c:v>
                </c:pt>
                <c:pt idx="895">
                  <c:v>1.4879392725439999</c:v>
                </c:pt>
                <c:pt idx="896">
                  <c:v>1.4879392725439999</c:v>
                </c:pt>
                <c:pt idx="897">
                  <c:v>1.4879392725439999</c:v>
                </c:pt>
                <c:pt idx="898">
                  <c:v>1.4843513591199999</c:v>
                </c:pt>
                <c:pt idx="899">
                  <c:v>1.563068227197</c:v>
                </c:pt>
                <c:pt idx="900">
                  <c:v>1.767770598824</c:v>
                </c:pt>
                <c:pt idx="901">
                  <c:v>1.6572763301119999</c:v>
                </c:pt>
                <c:pt idx="902">
                  <c:v>1.6313895581710001</c:v>
                </c:pt>
                <c:pt idx="903">
                  <c:v>1.6313895581710001</c:v>
                </c:pt>
                <c:pt idx="904">
                  <c:v>1.6313895581710001</c:v>
                </c:pt>
                <c:pt idx="905">
                  <c:v>1.6667685865919999</c:v>
                </c:pt>
                <c:pt idx="906">
                  <c:v>1.628182614083</c:v>
                </c:pt>
                <c:pt idx="907">
                  <c:v>1.500599009061</c:v>
                </c:pt>
                <c:pt idx="908">
                  <c:v>1.4671582566600001</c:v>
                </c:pt>
                <c:pt idx="909">
                  <c:v>1.455650287548</c:v>
                </c:pt>
                <c:pt idx="910">
                  <c:v>1.455650287548</c:v>
                </c:pt>
                <c:pt idx="911">
                  <c:v>1.455650287548</c:v>
                </c:pt>
                <c:pt idx="912">
                  <c:v>1.4435965978509999</c:v>
                </c:pt>
                <c:pt idx="913">
                  <c:v>1.5418990419330001</c:v>
                </c:pt>
                <c:pt idx="914">
                  <c:v>1.5507893533420001</c:v>
                </c:pt>
                <c:pt idx="915">
                  <c:v>1.5275157875959999</c:v>
                </c:pt>
                <c:pt idx="916">
                  <c:v>1.436475425085</c:v>
                </c:pt>
                <c:pt idx="917">
                  <c:v>1.436475425085</c:v>
                </c:pt>
                <c:pt idx="918">
                  <c:v>1.436475425085</c:v>
                </c:pt>
                <c:pt idx="919">
                  <c:v>1.4555733873529999</c:v>
                </c:pt>
                <c:pt idx="920">
                  <c:v>1.396885598638</c:v>
                </c:pt>
                <c:pt idx="921">
                  <c:v>1.3750598815049999</c:v>
                </c:pt>
                <c:pt idx="922">
                  <c:v>1.414377016874</c:v>
                </c:pt>
                <c:pt idx="923">
                  <c:v>1.449210975912</c:v>
                </c:pt>
                <c:pt idx="924">
                  <c:v>1.449210975912</c:v>
                </c:pt>
                <c:pt idx="925">
                  <c:v>1.449210975912</c:v>
                </c:pt>
                <c:pt idx="926">
                  <c:v>1.464767752058</c:v>
                </c:pt>
                <c:pt idx="927">
                  <c:v>1.5540583449909999</c:v>
                </c:pt>
                <c:pt idx="928">
                  <c:v>1.5555518015600001</c:v>
                </c:pt>
                <c:pt idx="929">
                  <c:v>1.557778785412</c:v>
                </c:pt>
                <c:pt idx="930">
                  <c:v>1.599761029253</c:v>
                </c:pt>
                <c:pt idx="931">
                  <c:v>1.599761029253</c:v>
                </c:pt>
                <c:pt idx="932">
                  <c:v>1.599761029253</c:v>
                </c:pt>
                <c:pt idx="933">
                  <c:v>1.599761029253</c:v>
                </c:pt>
                <c:pt idx="934">
                  <c:v>1.562364794574</c:v>
                </c:pt>
                <c:pt idx="935">
                  <c:v>1.593139064377</c:v>
                </c:pt>
                <c:pt idx="936">
                  <c:v>1.6447302726440001</c:v>
                </c:pt>
                <c:pt idx="937">
                  <c:v>1.635638060444</c:v>
                </c:pt>
                <c:pt idx="938">
                  <c:v>1.635638060444</c:v>
                </c:pt>
                <c:pt idx="939">
                  <c:v>1.635638060444</c:v>
                </c:pt>
                <c:pt idx="940">
                  <c:v>1.5610875350540001</c:v>
                </c:pt>
                <c:pt idx="941">
                  <c:v>1.566900420921</c:v>
                </c:pt>
                <c:pt idx="942">
                  <c:v>1.574460339474</c:v>
                </c:pt>
                <c:pt idx="943">
                  <c:v>1.5828179516450001</c:v>
                </c:pt>
                <c:pt idx="944">
                  <c:v>1.5900577749510001</c:v>
                </c:pt>
                <c:pt idx="945">
                  <c:v>1.5900577749510001</c:v>
                </c:pt>
                <c:pt idx="946">
                  <c:v>1.5900577749510001</c:v>
                </c:pt>
                <c:pt idx="947">
                  <c:v>1.570501117711</c:v>
                </c:pt>
                <c:pt idx="948">
                  <c:v>1.6043411983960001</c:v>
                </c:pt>
                <c:pt idx="949">
                  <c:v>1.5684033797100001</c:v>
                </c:pt>
                <c:pt idx="950">
                  <c:v>1.5404755181850001</c:v>
                </c:pt>
                <c:pt idx="951">
                  <c:v>1.545113252355</c:v>
                </c:pt>
                <c:pt idx="952">
                  <c:v>1.545113252355</c:v>
                </c:pt>
                <c:pt idx="953">
                  <c:v>1.545113252355</c:v>
                </c:pt>
                <c:pt idx="954">
                  <c:v>1.5372197342130001</c:v>
                </c:pt>
                <c:pt idx="955">
                  <c:v>1.6384643287080001</c:v>
                </c:pt>
                <c:pt idx="956">
                  <c:v>1.683994652232</c:v>
                </c:pt>
                <c:pt idx="957">
                  <c:v>1.6887727188299999</c:v>
                </c:pt>
                <c:pt idx="958">
                  <c:v>1.708776898749</c:v>
                </c:pt>
                <c:pt idx="959">
                  <c:v>1.708776898749</c:v>
                </c:pt>
                <c:pt idx="960">
                  <c:v>1.708776898749</c:v>
                </c:pt>
                <c:pt idx="961">
                  <c:v>1.664386913605</c:v>
                </c:pt>
                <c:pt idx="962">
                  <c:v>1.715669125574</c:v>
                </c:pt>
                <c:pt idx="963">
                  <c:v>1.687848497606</c:v>
                </c:pt>
                <c:pt idx="964">
                  <c:v>1.6299672013519999</c:v>
                </c:pt>
                <c:pt idx="965">
                  <c:v>1.643564050218</c:v>
                </c:pt>
                <c:pt idx="966">
                  <c:v>1.643564050218</c:v>
                </c:pt>
                <c:pt idx="967">
                  <c:v>1.643564050218</c:v>
                </c:pt>
                <c:pt idx="968">
                  <c:v>1.6261529153459999</c:v>
                </c:pt>
                <c:pt idx="969">
                  <c:v>1.6865195877329999</c:v>
                </c:pt>
                <c:pt idx="970">
                  <c:v>1.6378258443810001</c:v>
                </c:pt>
                <c:pt idx="971">
                  <c:v>1.6214289120359999</c:v>
                </c:pt>
                <c:pt idx="972">
                  <c:v>1.6667125876069999</c:v>
                </c:pt>
                <c:pt idx="973">
                  <c:v>1.6667125876069999</c:v>
                </c:pt>
                <c:pt idx="974">
                  <c:v>1.6667125876069999</c:v>
                </c:pt>
                <c:pt idx="975">
                  <c:v>1.7052108694979999</c:v>
                </c:pt>
                <c:pt idx="976">
                  <c:v>1.6711997929969999</c:v>
                </c:pt>
                <c:pt idx="977">
                  <c:v>1.704096316357</c:v>
                </c:pt>
                <c:pt idx="978">
                  <c:v>1.637323759572</c:v>
                </c:pt>
                <c:pt idx="979">
                  <c:v>1.561618569</c:v>
                </c:pt>
                <c:pt idx="980">
                  <c:v>1.561618569</c:v>
                </c:pt>
                <c:pt idx="981">
                  <c:v>1.561618569</c:v>
                </c:pt>
                <c:pt idx="982">
                  <c:v>1.561618569</c:v>
                </c:pt>
                <c:pt idx="983">
                  <c:v>1.561618569</c:v>
                </c:pt>
                <c:pt idx="984">
                  <c:v>1.561618569</c:v>
                </c:pt>
                <c:pt idx="985">
                  <c:v>1.601292627526</c:v>
                </c:pt>
                <c:pt idx="986">
                  <c:v>1.6217934403409999</c:v>
                </c:pt>
                <c:pt idx="987">
                  <c:v>1.6217934403409999</c:v>
                </c:pt>
                <c:pt idx="988">
                  <c:v>1.6217934403409999</c:v>
                </c:pt>
                <c:pt idx="989">
                  <c:v>1.5342567350859999</c:v>
                </c:pt>
                <c:pt idx="990">
                  <c:v>1.5217215296169999</c:v>
                </c:pt>
                <c:pt idx="991">
                  <c:v>1.5217215296169999</c:v>
                </c:pt>
                <c:pt idx="992">
                  <c:v>1.5217215296169999</c:v>
                </c:pt>
                <c:pt idx="993">
                  <c:v>1.547985949354</c:v>
                </c:pt>
                <c:pt idx="994">
                  <c:v>1.547985949354</c:v>
                </c:pt>
                <c:pt idx="995">
                  <c:v>1.547985949354</c:v>
                </c:pt>
                <c:pt idx="996">
                  <c:v>1.547985949354</c:v>
                </c:pt>
                <c:pt idx="997">
                  <c:v>1.547985949354</c:v>
                </c:pt>
                <c:pt idx="998">
                  <c:v>1.6381254352350001</c:v>
                </c:pt>
                <c:pt idx="999">
                  <c:v>1.627194978748</c:v>
                </c:pt>
                <c:pt idx="1000">
                  <c:v>1.645206034044</c:v>
                </c:pt>
                <c:pt idx="1001">
                  <c:v>1.645206034044</c:v>
                </c:pt>
                <c:pt idx="1002">
                  <c:v>1.645206034044</c:v>
                </c:pt>
                <c:pt idx="1003">
                  <c:v>1.645206034044</c:v>
                </c:pt>
                <c:pt idx="1004">
                  <c:v>1.645206034044</c:v>
                </c:pt>
                <c:pt idx="1005">
                  <c:v>1.661671035658</c:v>
                </c:pt>
                <c:pt idx="1006">
                  <c:v>1.681384205704</c:v>
                </c:pt>
                <c:pt idx="1007">
                  <c:v>1.6779208817519999</c:v>
                </c:pt>
                <c:pt idx="1008">
                  <c:v>1.6779208817519999</c:v>
                </c:pt>
                <c:pt idx="1009">
                  <c:v>1.6779208817519999</c:v>
                </c:pt>
                <c:pt idx="1010">
                  <c:v>1.6691315135560001</c:v>
                </c:pt>
                <c:pt idx="1011">
                  <c:v>1.6568405743629999</c:v>
                </c:pt>
                <c:pt idx="1012">
                  <c:v>1.657917400309</c:v>
                </c:pt>
                <c:pt idx="1013">
                  <c:v>1.6615477948790001</c:v>
                </c:pt>
                <c:pt idx="1014">
                  <c:v>1.668154652588</c:v>
                </c:pt>
                <c:pt idx="1015">
                  <c:v>1.668154652588</c:v>
                </c:pt>
                <c:pt idx="1016">
                  <c:v>1.668154652588</c:v>
                </c:pt>
                <c:pt idx="1017">
                  <c:v>1.653735656806</c:v>
                </c:pt>
                <c:pt idx="1018">
                  <c:v>1.6259366480769999</c:v>
                </c:pt>
                <c:pt idx="1019">
                  <c:v>1.704018353653</c:v>
                </c:pt>
                <c:pt idx="1020">
                  <c:v>1.6928070872809999</c:v>
                </c:pt>
                <c:pt idx="1021">
                  <c:v>1.691739029606</c:v>
                </c:pt>
                <c:pt idx="1022">
                  <c:v>1.691739029606</c:v>
                </c:pt>
                <c:pt idx="1023">
                  <c:v>1.691739029606</c:v>
                </c:pt>
                <c:pt idx="1024">
                  <c:v>1.6694427719060001</c:v>
                </c:pt>
                <c:pt idx="1025">
                  <c:v>1.674847621921</c:v>
                </c:pt>
                <c:pt idx="1026">
                  <c:v>1.6637372655510001</c:v>
                </c:pt>
                <c:pt idx="1027">
                  <c:v>1.6419272452989999</c:v>
                </c:pt>
                <c:pt idx="1028">
                  <c:v>1.670927694812</c:v>
                </c:pt>
                <c:pt idx="1029">
                  <c:v>1.670927694812</c:v>
                </c:pt>
                <c:pt idx="1030">
                  <c:v>1.670927694812</c:v>
                </c:pt>
                <c:pt idx="1031">
                  <c:v>1.6499095353690001</c:v>
                </c:pt>
                <c:pt idx="1032">
                  <c:v>1.6502659828990001</c:v>
                </c:pt>
                <c:pt idx="1033">
                  <c:v>1.6502659828990001</c:v>
                </c:pt>
                <c:pt idx="1034">
                  <c:v>1.6704373721750001</c:v>
                </c:pt>
                <c:pt idx="1035">
                  <c:v>1.636796290907</c:v>
                </c:pt>
                <c:pt idx="1036">
                  <c:v>1.636796290907</c:v>
                </c:pt>
                <c:pt idx="1037">
                  <c:v>1.636796290907</c:v>
                </c:pt>
                <c:pt idx="1038">
                  <c:v>1.6647997536729999</c:v>
                </c:pt>
                <c:pt idx="1039">
                  <c:v>1.6587493826669999</c:v>
                </c:pt>
                <c:pt idx="1040">
                  <c:v>1.638009412555</c:v>
                </c:pt>
                <c:pt idx="1041">
                  <c:v>1.656870833955</c:v>
                </c:pt>
                <c:pt idx="1042">
                  <c:v>1.6092823100760001</c:v>
                </c:pt>
                <c:pt idx="1043">
                  <c:v>1.6092823100760001</c:v>
                </c:pt>
                <c:pt idx="1044">
                  <c:v>1.6092823100760001</c:v>
                </c:pt>
                <c:pt idx="1045">
                  <c:v>1.5033103995570001</c:v>
                </c:pt>
                <c:pt idx="1046">
                  <c:v>1.552337787336</c:v>
                </c:pt>
                <c:pt idx="1047">
                  <c:v>1.611212025865</c:v>
                </c:pt>
                <c:pt idx="1048">
                  <c:v>1.5569859084519999</c:v>
                </c:pt>
                <c:pt idx="1049">
                  <c:v>1.5777434478079999</c:v>
                </c:pt>
                <c:pt idx="1050">
                  <c:v>1.5777434478079999</c:v>
                </c:pt>
                <c:pt idx="1051">
                  <c:v>1.5777434478079999</c:v>
                </c:pt>
                <c:pt idx="1052">
                  <c:v>1.502269513716</c:v>
                </c:pt>
                <c:pt idx="1053">
                  <c:v>1.451215175582</c:v>
                </c:pt>
                <c:pt idx="1054">
                  <c:v>1.458295081743</c:v>
                </c:pt>
                <c:pt idx="1055">
                  <c:v>1.4934832906840001</c:v>
                </c:pt>
                <c:pt idx="1056">
                  <c:v>1.4396741645110001</c:v>
                </c:pt>
                <c:pt idx="1057">
                  <c:v>1.4396741645110001</c:v>
                </c:pt>
                <c:pt idx="1058">
                  <c:v>1.4396741645110001</c:v>
                </c:pt>
                <c:pt idx="1059">
                  <c:v>1.4046221015980001</c:v>
                </c:pt>
                <c:pt idx="1060">
                  <c:v>1.4910189786670001</c:v>
                </c:pt>
                <c:pt idx="1061">
                  <c:v>1.4818457311019999</c:v>
                </c:pt>
                <c:pt idx="1062">
                  <c:v>1.4736748657600001</c:v>
                </c:pt>
                <c:pt idx="1063">
                  <c:v>1.4407126473980001</c:v>
                </c:pt>
                <c:pt idx="1064">
                  <c:v>1.4407126473980001</c:v>
                </c:pt>
                <c:pt idx="1065">
                  <c:v>1.4407126473980001</c:v>
                </c:pt>
                <c:pt idx="1066">
                  <c:v>1.3960245662790001</c:v>
                </c:pt>
                <c:pt idx="1067">
                  <c:v>1.448661503082</c:v>
                </c:pt>
                <c:pt idx="1068">
                  <c:v>1.517005175869</c:v>
                </c:pt>
                <c:pt idx="1069">
                  <c:v>1.5261972770059999</c:v>
                </c:pt>
                <c:pt idx="1070">
                  <c:v>1.58531754075</c:v>
                </c:pt>
                <c:pt idx="1071">
                  <c:v>1.58531754075</c:v>
                </c:pt>
                <c:pt idx="1072">
                  <c:v>1.58531754075</c:v>
                </c:pt>
                <c:pt idx="1073">
                  <c:v>1.5591717813370001</c:v>
                </c:pt>
                <c:pt idx="1074">
                  <c:v>1.5142723062750001</c:v>
                </c:pt>
                <c:pt idx="1075">
                  <c:v>1.5341839313379999</c:v>
                </c:pt>
                <c:pt idx="1076">
                  <c:v>1.64171397752</c:v>
                </c:pt>
                <c:pt idx="1077">
                  <c:v>1.6670018635920001</c:v>
                </c:pt>
                <c:pt idx="1078">
                  <c:v>1.6670018635920001</c:v>
                </c:pt>
                <c:pt idx="1079">
                  <c:v>1.6670018635920001</c:v>
                </c:pt>
                <c:pt idx="1080">
                  <c:v>1.7050975549030001</c:v>
                </c:pt>
                <c:pt idx="1081">
                  <c:v>1.6362816733450001</c:v>
                </c:pt>
                <c:pt idx="1082">
                  <c:v>1.575159882189</c:v>
                </c:pt>
                <c:pt idx="1083">
                  <c:v>1.540247839706</c:v>
                </c:pt>
                <c:pt idx="1084">
                  <c:v>1.518588095056</c:v>
                </c:pt>
                <c:pt idx="1085">
                  <c:v>1.518588095056</c:v>
                </c:pt>
                <c:pt idx="1086">
                  <c:v>1.518588095056</c:v>
                </c:pt>
                <c:pt idx="1087">
                  <c:v>1.5139517265910001</c:v>
                </c:pt>
                <c:pt idx="1088">
                  <c:v>1.5229441777349999</c:v>
                </c:pt>
                <c:pt idx="1089">
                  <c:v>1.5312318858939999</c:v>
                </c:pt>
                <c:pt idx="1090">
                  <c:v>1.465351105621</c:v>
                </c:pt>
                <c:pt idx="1091">
                  <c:v>1.46678640635</c:v>
                </c:pt>
                <c:pt idx="1092">
                  <c:v>1.46678640635</c:v>
                </c:pt>
                <c:pt idx="1093">
                  <c:v>1.46678640635</c:v>
                </c:pt>
                <c:pt idx="1094">
                  <c:v>1.4310871623949999</c:v>
                </c:pt>
                <c:pt idx="1095">
                  <c:v>1.523279529174</c:v>
                </c:pt>
                <c:pt idx="1096">
                  <c:v>1.477617311413</c:v>
                </c:pt>
                <c:pt idx="1097">
                  <c:v>1.552772011796</c:v>
                </c:pt>
                <c:pt idx="1098">
                  <c:v>1.5043838522149999</c:v>
                </c:pt>
                <c:pt idx="1099">
                  <c:v>1.5043838522149999</c:v>
                </c:pt>
                <c:pt idx="1100">
                  <c:v>1.5043838522149999</c:v>
                </c:pt>
                <c:pt idx="1101">
                  <c:v>1.5355700216229999</c:v>
                </c:pt>
                <c:pt idx="1102">
                  <c:v>1.534890027913</c:v>
                </c:pt>
                <c:pt idx="1103">
                  <c:v>1.5936217196710001</c:v>
                </c:pt>
                <c:pt idx="1104">
                  <c:v>1.550305203967</c:v>
                </c:pt>
                <c:pt idx="1105">
                  <c:v>1.5319384986969999</c:v>
                </c:pt>
                <c:pt idx="1106">
                  <c:v>1.5319384986969999</c:v>
                </c:pt>
                <c:pt idx="1107">
                  <c:v>1.5319384986969999</c:v>
                </c:pt>
                <c:pt idx="1108">
                  <c:v>1.5784151393350001</c:v>
                </c:pt>
                <c:pt idx="1109">
                  <c:v>1.667095884629</c:v>
                </c:pt>
                <c:pt idx="1110">
                  <c:v>1.6900535000620001</c:v>
                </c:pt>
                <c:pt idx="1111">
                  <c:v>1.6431884330540001</c:v>
                </c:pt>
                <c:pt idx="1112">
                  <c:v>1.6371601989360001</c:v>
                </c:pt>
                <c:pt idx="1113">
                  <c:v>1.6371601989360001</c:v>
                </c:pt>
                <c:pt idx="1114">
                  <c:v>1.6371601989360001</c:v>
                </c:pt>
                <c:pt idx="1115">
                  <c:v>1.6018747886769999</c:v>
                </c:pt>
                <c:pt idx="1116">
                  <c:v>1.579516751021</c:v>
                </c:pt>
                <c:pt idx="1117">
                  <c:v>1.583653271525</c:v>
                </c:pt>
                <c:pt idx="1118">
                  <c:v>1.5909428087299999</c:v>
                </c:pt>
                <c:pt idx="1119">
                  <c:v>1.562038136378</c:v>
                </c:pt>
                <c:pt idx="1120">
                  <c:v>1.562038136378</c:v>
                </c:pt>
                <c:pt idx="1121">
                  <c:v>1.562038136378</c:v>
                </c:pt>
                <c:pt idx="1122">
                  <c:v>1.5946381863629999</c:v>
                </c:pt>
                <c:pt idx="1123">
                  <c:v>1.6316948625100001</c:v>
                </c:pt>
                <c:pt idx="1124">
                  <c:v>1.6140288610660001</c:v>
                </c:pt>
                <c:pt idx="1125">
                  <c:v>1.4996828182690001</c:v>
                </c:pt>
                <c:pt idx="1126">
                  <c:v>1.5256818124330001</c:v>
                </c:pt>
                <c:pt idx="1127">
                  <c:v>1.5256818124330001</c:v>
                </c:pt>
                <c:pt idx="1128">
                  <c:v>1.5256818124330001</c:v>
                </c:pt>
                <c:pt idx="1129">
                  <c:v>1.607283446244</c:v>
                </c:pt>
                <c:pt idx="1130">
                  <c:v>1.6171385225779999</c:v>
                </c:pt>
                <c:pt idx="1131">
                  <c:v>1.581129433201</c:v>
                </c:pt>
                <c:pt idx="1132">
                  <c:v>1.5828263646039999</c:v>
                </c:pt>
                <c:pt idx="1133">
                  <c:v>1.623687391577</c:v>
                </c:pt>
                <c:pt idx="1134">
                  <c:v>1.623687391577</c:v>
                </c:pt>
                <c:pt idx="1135">
                  <c:v>1.623687391577</c:v>
                </c:pt>
                <c:pt idx="1136">
                  <c:v>1.6019050793339999</c:v>
                </c:pt>
                <c:pt idx="1137">
                  <c:v>1.6513705685810001</c:v>
                </c:pt>
                <c:pt idx="1138">
                  <c:v>1.6501115482090001</c:v>
                </c:pt>
                <c:pt idx="1139">
                  <c:v>1.626155955612</c:v>
                </c:pt>
                <c:pt idx="1140">
                  <c:v>1.6301195051399999</c:v>
                </c:pt>
                <c:pt idx="1141">
                  <c:v>1.6301195051399999</c:v>
                </c:pt>
                <c:pt idx="1142">
                  <c:v>1.6301195051399999</c:v>
                </c:pt>
                <c:pt idx="1143">
                  <c:v>1.7374066684209999</c:v>
                </c:pt>
                <c:pt idx="1144">
                  <c:v>1.7194211149459999</c:v>
                </c:pt>
                <c:pt idx="1145">
                  <c:v>1.7145923511259999</c:v>
                </c:pt>
                <c:pt idx="1146">
                  <c:v>1.699358885696</c:v>
                </c:pt>
                <c:pt idx="1147">
                  <c:v>1.6992019897670001</c:v>
                </c:pt>
                <c:pt idx="1148">
                  <c:v>1.6992019897670001</c:v>
                </c:pt>
                <c:pt idx="1149">
                  <c:v>1.6992019897670001</c:v>
                </c:pt>
                <c:pt idx="1150">
                  <c:v>1.6339101371289999</c:v>
                </c:pt>
                <c:pt idx="1151">
                  <c:v>1.5491384627339999</c:v>
                </c:pt>
                <c:pt idx="1152">
                  <c:v>1.5598911600009999</c:v>
                </c:pt>
                <c:pt idx="1153">
                  <c:v>1.587375866526</c:v>
                </c:pt>
                <c:pt idx="1154">
                  <c:v>1.6101950997679999</c:v>
                </c:pt>
                <c:pt idx="1155">
                  <c:v>1.6101950997679999</c:v>
                </c:pt>
                <c:pt idx="1156">
                  <c:v>1.6101950997679999</c:v>
                </c:pt>
                <c:pt idx="1157">
                  <c:v>1.5687064732230001</c:v>
                </c:pt>
                <c:pt idx="1158">
                  <c:v>1.634732404298</c:v>
                </c:pt>
                <c:pt idx="1159">
                  <c:v>1.6017342155950001</c:v>
                </c:pt>
                <c:pt idx="1160">
                  <c:v>1.6271450197520001</c:v>
                </c:pt>
                <c:pt idx="1161">
                  <c:v>1.626782297126</c:v>
                </c:pt>
                <c:pt idx="1162">
                  <c:v>1.626782297126</c:v>
                </c:pt>
                <c:pt idx="1163">
                  <c:v>1.626782297126</c:v>
                </c:pt>
                <c:pt idx="1164">
                  <c:v>1.6670016168449999</c:v>
                </c:pt>
                <c:pt idx="1165">
                  <c:v>1.674314510334</c:v>
                </c:pt>
                <c:pt idx="1166">
                  <c:v>1.638404984278</c:v>
                </c:pt>
                <c:pt idx="1167">
                  <c:v>1.6423449623719999</c:v>
                </c:pt>
                <c:pt idx="1168">
                  <c:v>1.616820779322</c:v>
                </c:pt>
                <c:pt idx="1169">
                  <c:v>1.616820779322</c:v>
                </c:pt>
                <c:pt idx="1170">
                  <c:v>1.616820779322</c:v>
                </c:pt>
                <c:pt idx="1171">
                  <c:v>1.6775719705229999</c:v>
                </c:pt>
                <c:pt idx="1172">
                  <c:v>1.675496196821</c:v>
                </c:pt>
                <c:pt idx="1173">
                  <c:v>1.6626034893620001</c:v>
                </c:pt>
                <c:pt idx="1174">
                  <c:v>1.647180409213</c:v>
                </c:pt>
                <c:pt idx="1175">
                  <c:v>1.647180409213</c:v>
                </c:pt>
                <c:pt idx="1176">
                  <c:v>1.647180409213</c:v>
                </c:pt>
                <c:pt idx="1177">
                  <c:v>1.647180409213</c:v>
                </c:pt>
                <c:pt idx="1178">
                  <c:v>1.7201914836400001</c:v>
                </c:pt>
                <c:pt idx="1179">
                  <c:v>1.687434875044</c:v>
                </c:pt>
                <c:pt idx="1180">
                  <c:v>1.6680026305810001</c:v>
                </c:pt>
                <c:pt idx="1181">
                  <c:v>1.53345417374</c:v>
                </c:pt>
                <c:pt idx="1182">
                  <c:v>1.508966267962</c:v>
                </c:pt>
                <c:pt idx="1183">
                  <c:v>1.508966267962</c:v>
                </c:pt>
                <c:pt idx="1184">
                  <c:v>1.508966267962</c:v>
                </c:pt>
                <c:pt idx="1185">
                  <c:v>1.5752854468669999</c:v>
                </c:pt>
                <c:pt idx="1186">
                  <c:v>1.573266341102</c:v>
                </c:pt>
                <c:pt idx="1187">
                  <c:v>1.5731762066299999</c:v>
                </c:pt>
                <c:pt idx="1188">
                  <c:v>1.577564134413</c:v>
                </c:pt>
                <c:pt idx="1189">
                  <c:v>1.5651516275849999</c:v>
                </c:pt>
                <c:pt idx="1190">
                  <c:v>1.5651516275849999</c:v>
                </c:pt>
                <c:pt idx="1191">
                  <c:v>1.5651516275849999</c:v>
                </c:pt>
                <c:pt idx="1192">
                  <c:v>1.6041881551420001</c:v>
                </c:pt>
                <c:pt idx="1193">
                  <c:v>1.573440937295</c:v>
                </c:pt>
                <c:pt idx="1194">
                  <c:v>1.573440937295</c:v>
                </c:pt>
                <c:pt idx="1195">
                  <c:v>1.5932236161169999</c:v>
                </c:pt>
                <c:pt idx="1196">
                  <c:v>1.613167150547</c:v>
                </c:pt>
                <c:pt idx="1197">
                  <c:v>1.613167150547</c:v>
                </c:pt>
                <c:pt idx="1198">
                  <c:v>1.613167150547</c:v>
                </c:pt>
                <c:pt idx="1199">
                  <c:v>1.66175612368</c:v>
                </c:pt>
                <c:pt idx="1200">
                  <c:v>1.580076638762</c:v>
                </c:pt>
                <c:pt idx="1201">
                  <c:v>1.5862434432320001</c:v>
                </c:pt>
                <c:pt idx="1202">
                  <c:v>1.5592525695770001</c:v>
                </c:pt>
                <c:pt idx="1203">
                  <c:v>1.5923007047560001</c:v>
                </c:pt>
                <c:pt idx="1204">
                  <c:v>1.5923007047560001</c:v>
                </c:pt>
                <c:pt idx="1205">
                  <c:v>1.5923007047560001</c:v>
                </c:pt>
                <c:pt idx="1206">
                  <c:v>1.612558415194</c:v>
                </c:pt>
                <c:pt idx="1207">
                  <c:v>1.6075558502159999</c:v>
                </c:pt>
                <c:pt idx="1208">
                  <c:v>1.6648123054020001</c:v>
                </c:pt>
                <c:pt idx="1209">
                  <c:v>1.680856613809</c:v>
                </c:pt>
                <c:pt idx="1210">
                  <c:v>1.680856613809</c:v>
                </c:pt>
                <c:pt idx="1211">
                  <c:v>1.680856613809</c:v>
                </c:pt>
                <c:pt idx="1212">
                  <c:v>1.680856613809</c:v>
                </c:pt>
                <c:pt idx="1213">
                  <c:v>1.672721894753</c:v>
                </c:pt>
                <c:pt idx="1214">
                  <c:v>1.6474562269619999</c:v>
                </c:pt>
                <c:pt idx="1215">
                  <c:v>1.6216024261290001</c:v>
                </c:pt>
                <c:pt idx="1216">
                  <c:v>1.619272797589</c:v>
                </c:pt>
                <c:pt idx="1217">
                  <c:v>1.599863017788</c:v>
                </c:pt>
                <c:pt idx="1218">
                  <c:v>1.599863017788</c:v>
                </c:pt>
                <c:pt idx="1219">
                  <c:v>1.599863017788</c:v>
                </c:pt>
                <c:pt idx="1220">
                  <c:v>1.5909864152690001</c:v>
                </c:pt>
                <c:pt idx="1221">
                  <c:v>1.6035013534789999</c:v>
                </c:pt>
                <c:pt idx="1222">
                  <c:v>1.629710813989</c:v>
                </c:pt>
                <c:pt idx="1223">
                  <c:v>1.629710813989</c:v>
                </c:pt>
                <c:pt idx="1224">
                  <c:v>1.629710813989</c:v>
                </c:pt>
                <c:pt idx="1225">
                  <c:v>1.629710813989</c:v>
                </c:pt>
                <c:pt idx="1226">
                  <c:v>1.629710813989</c:v>
                </c:pt>
                <c:pt idx="1227">
                  <c:v>1.637848019699</c:v>
                </c:pt>
                <c:pt idx="1228">
                  <c:v>1.652879551429</c:v>
                </c:pt>
                <c:pt idx="1229">
                  <c:v>1.6387151385280001</c:v>
                </c:pt>
                <c:pt idx="1230">
                  <c:v>1.636898296664</c:v>
                </c:pt>
                <c:pt idx="1231">
                  <c:v>1.5502346028</c:v>
                </c:pt>
                <c:pt idx="1232">
                  <c:v>1.5502346028</c:v>
                </c:pt>
                <c:pt idx="1233">
                  <c:v>1.5502346028</c:v>
                </c:pt>
                <c:pt idx="1234">
                  <c:v>1.5383568325520001</c:v>
                </c:pt>
                <c:pt idx="1235">
                  <c:v>1.498998821067</c:v>
                </c:pt>
                <c:pt idx="1236">
                  <c:v>1.522367881496</c:v>
                </c:pt>
                <c:pt idx="1237">
                  <c:v>1.5862472530330001</c:v>
                </c:pt>
                <c:pt idx="1238">
                  <c:v>1.594520419692</c:v>
                </c:pt>
                <c:pt idx="1239">
                  <c:v>1.594520419692</c:v>
                </c:pt>
                <c:pt idx="1240">
                  <c:v>1.594520419692</c:v>
                </c:pt>
                <c:pt idx="1241">
                  <c:v>1.596802675678</c:v>
                </c:pt>
                <c:pt idx="1242">
                  <c:v>1.6262550903949999</c:v>
                </c:pt>
                <c:pt idx="1243">
                  <c:v>1.6488675649610001</c:v>
                </c:pt>
                <c:pt idx="1244">
                  <c:v>1.6777053596739999</c:v>
                </c:pt>
                <c:pt idx="1245">
                  <c:v>1.660312853572</c:v>
                </c:pt>
                <c:pt idx="1246">
                  <c:v>1.660312853572</c:v>
                </c:pt>
                <c:pt idx="1247">
                  <c:v>1.660312853572</c:v>
                </c:pt>
                <c:pt idx="1248">
                  <c:v>1.694574241507</c:v>
                </c:pt>
                <c:pt idx="1249">
                  <c:v>1.7098105767659999</c:v>
                </c:pt>
                <c:pt idx="1250">
                  <c:v>1.703263802495</c:v>
                </c:pt>
                <c:pt idx="1251">
                  <c:v>1.735476629096</c:v>
                </c:pt>
                <c:pt idx="1252">
                  <c:v>1.7322574934570001</c:v>
                </c:pt>
                <c:pt idx="1253">
                  <c:v>1.7322574934570001</c:v>
                </c:pt>
                <c:pt idx="1254">
                  <c:v>1.7322574934570001</c:v>
                </c:pt>
                <c:pt idx="1255">
                  <c:v>1.7322574934570001</c:v>
                </c:pt>
                <c:pt idx="1256">
                  <c:v>1.71428125557</c:v>
                </c:pt>
                <c:pt idx="1257">
                  <c:v>1.733347432283</c:v>
                </c:pt>
                <c:pt idx="1258">
                  <c:v>1.7400461689940001</c:v>
                </c:pt>
                <c:pt idx="1259">
                  <c:v>1.6812554224759999</c:v>
                </c:pt>
                <c:pt idx="1260">
                  <c:v>1.6812554224759999</c:v>
                </c:pt>
                <c:pt idx="1261">
                  <c:v>1.6812554224759999</c:v>
                </c:pt>
                <c:pt idx="1262">
                  <c:v>1.6779146954590001</c:v>
                </c:pt>
                <c:pt idx="1263">
                  <c:v>1.6837649651540001</c:v>
                </c:pt>
                <c:pt idx="1264">
                  <c:v>1.664414446563</c:v>
                </c:pt>
                <c:pt idx="1265">
                  <c:v>1.6347374870189999</c:v>
                </c:pt>
                <c:pt idx="1266">
                  <c:v>1.6194823204940001</c:v>
                </c:pt>
                <c:pt idx="1267">
                  <c:v>1.6194823204940001</c:v>
                </c:pt>
                <c:pt idx="1268">
                  <c:v>1.6194823204940001</c:v>
                </c:pt>
                <c:pt idx="1269">
                  <c:v>1.546043212139</c:v>
                </c:pt>
                <c:pt idx="1270">
                  <c:v>1.625627074544</c:v>
                </c:pt>
                <c:pt idx="1271">
                  <c:v>1.593282442679</c:v>
                </c:pt>
                <c:pt idx="1272">
                  <c:v>1.58199614282</c:v>
                </c:pt>
                <c:pt idx="1273">
                  <c:v>1.5792379525110001</c:v>
                </c:pt>
                <c:pt idx="1274">
                  <c:v>1.5792379525110001</c:v>
                </c:pt>
                <c:pt idx="1275">
                  <c:v>1.5792379525110001</c:v>
                </c:pt>
                <c:pt idx="1276">
                  <c:v>1.6165924329229999</c:v>
                </c:pt>
                <c:pt idx="1277">
                  <c:v>1.6015117204730001</c:v>
                </c:pt>
                <c:pt idx="1278">
                  <c:v>1.6257122949010001</c:v>
                </c:pt>
                <c:pt idx="1279">
                  <c:v>1.567727829007</c:v>
                </c:pt>
                <c:pt idx="1280">
                  <c:v>1.5099978637760001</c:v>
                </c:pt>
                <c:pt idx="1281">
                  <c:v>1.5099978637760001</c:v>
                </c:pt>
                <c:pt idx="1282">
                  <c:v>1.5099978637760001</c:v>
                </c:pt>
                <c:pt idx="1283">
                  <c:v>1.5104968523119999</c:v>
                </c:pt>
                <c:pt idx="1284">
                  <c:v>1.506773334492</c:v>
                </c:pt>
                <c:pt idx="1285">
                  <c:v>1.5670927621040001</c:v>
                </c:pt>
                <c:pt idx="1286">
                  <c:v>1.624413993603</c:v>
                </c:pt>
                <c:pt idx="1287">
                  <c:v>1.5937283819820001</c:v>
                </c:pt>
                <c:pt idx="1288">
                  <c:v>1.5937283819820001</c:v>
                </c:pt>
                <c:pt idx="1289">
                  <c:v>1.5937283819820001</c:v>
                </c:pt>
                <c:pt idx="1290">
                  <c:v>1.61982664398</c:v>
                </c:pt>
                <c:pt idx="1291">
                  <c:v>1.6195222636840001</c:v>
                </c:pt>
                <c:pt idx="1292">
                  <c:v>1.658256791149</c:v>
                </c:pt>
                <c:pt idx="1293">
                  <c:v>1.64660619011</c:v>
                </c:pt>
                <c:pt idx="1294">
                  <c:v>1.6822973836090001</c:v>
                </c:pt>
                <c:pt idx="1295">
                  <c:v>1.6822973836090001</c:v>
                </c:pt>
                <c:pt idx="1296">
                  <c:v>1.6822973836090001</c:v>
                </c:pt>
                <c:pt idx="1297">
                  <c:v>1.679188781446</c:v>
                </c:pt>
                <c:pt idx="1298">
                  <c:v>1.713787887671</c:v>
                </c:pt>
                <c:pt idx="1299">
                  <c:v>1.6233177260139999</c:v>
                </c:pt>
                <c:pt idx="1300">
                  <c:v>1.5621985702700001</c:v>
                </c:pt>
                <c:pt idx="1301">
                  <c:v>1.597694052025</c:v>
                </c:pt>
                <c:pt idx="1302">
                  <c:v>1.597694052025</c:v>
                </c:pt>
                <c:pt idx="1303">
                  <c:v>1.597694052025</c:v>
                </c:pt>
                <c:pt idx="1304">
                  <c:v>1.6287506365940001</c:v>
                </c:pt>
                <c:pt idx="1305">
                  <c:v>1.6693284566490001</c:v>
                </c:pt>
                <c:pt idx="1306">
                  <c:v>1.689349010376</c:v>
                </c:pt>
                <c:pt idx="1307">
                  <c:v>1.7687449316029999</c:v>
                </c:pt>
                <c:pt idx="1308">
                  <c:v>1.6437939189290001</c:v>
                </c:pt>
                <c:pt idx="1309">
                  <c:v>1.6437939189290001</c:v>
                </c:pt>
                <c:pt idx="1310">
                  <c:v>1.6437939189290001</c:v>
                </c:pt>
                <c:pt idx="1311">
                  <c:v>1.544754218045</c:v>
                </c:pt>
                <c:pt idx="1312">
                  <c:v>1.4443817048159999</c:v>
                </c:pt>
                <c:pt idx="1313">
                  <c:v>1.456371063408</c:v>
                </c:pt>
                <c:pt idx="1314">
                  <c:v>1.416053691388</c:v>
                </c:pt>
                <c:pt idx="1315">
                  <c:v>1.480089889234</c:v>
                </c:pt>
                <c:pt idx="1316">
                  <c:v>1.480089889234</c:v>
                </c:pt>
                <c:pt idx="1317">
                  <c:v>1.480089889234</c:v>
                </c:pt>
                <c:pt idx="1318">
                  <c:v>1.480089889234</c:v>
                </c:pt>
                <c:pt idx="1319">
                  <c:v>1.499246776301</c:v>
                </c:pt>
                <c:pt idx="1320">
                  <c:v>1.477253903467</c:v>
                </c:pt>
                <c:pt idx="1321">
                  <c:v>1.4033021962059999</c:v>
                </c:pt>
                <c:pt idx="1322">
                  <c:v>1.3579926925200001</c:v>
                </c:pt>
                <c:pt idx="1323">
                  <c:v>1.3579926925200001</c:v>
                </c:pt>
                <c:pt idx="1324">
                  <c:v>1.3579926925200001</c:v>
                </c:pt>
                <c:pt idx="1325">
                  <c:v>1.3427775049870001</c:v>
                </c:pt>
                <c:pt idx="1326">
                  <c:v>1.3582677936609999</c:v>
                </c:pt>
                <c:pt idx="1327">
                  <c:v>1.325678104294</c:v>
                </c:pt>
                <c:pt idx="1328">
                  <c:v>1.4450340960579999</c:v>
                </c:pt>
                <c:pt idx="1329">
                  <c:v>1.4017723693240001</c:v>
                </c:pt>
                <c:pt idx="1330">
                  <c:v>1.4017723693240001</c:v>
                </c:pt>
                <c:pt idx="1331">
                  <c:v>1.4017723693240001</c:v>
                </c:pt>
                <c:pt idx="1332">
                  <c:v>1.382960390294</c:v>
                </c:pt>
                <c:pt idx="1333">
                  <c:v>1.3427346334620001</c:v>
                </c:pt>
                <c:pt idx="1334">
                  <c:v>1.3347427449760001</c:v>
                </c:pt>
                <c:pt idx="1335">
                  <c:v>1.349552759249</c:v>
                </c:pt>
                <c:pt idx="1336">
                  <c:v>1.332761119225</c:v>
                </c:pt>
                <c:pt idx="1337">
                  <c:v>1.332761119225</c:v>
                </c:pt>
                <c:pt idx="1338">
                  <c:v>1.332761119225</c:v>
                </c:pt>
                <c:pt idx="1339">
                  <c:v>1.4030238057310001</c:v>
                </c:pt>
                <c:pt idx="1340">
                  <c:v>1.44769208111</c:v>
                </c:pt>
                <c:pt idx="1341">
                  <c:v>1.435182128418</c:v>
                </c:pt>
                <c:pt idx="1342">
                  <c:v>1.4486944915290001</c:v>
                </c:pt>
                <c:pt idx="1343">
                  <c:v>1.462144617578</c:v>
                </c:pt>
                <c:pt idx="1344">
                  <c:v>1.462144617578</c:v>
                </c:pt>
                <c:pt idx="1345">
                  <c:v>1.462144617578</c:v>
                </c:pt>
                <c:pt idx="1346">
                  <c:v>1.4874684697539999</c:v>
                </c:pt>
                <c:pt idx="1347">
                  <c:v>1.4287763207069999</c:v>
                </c:pt>
                <c:pt idx="1348">
                  <c:v>1.390880514889</c:v>
                </c:pt>
                <c:pt idx="1349">
                  <c:v>1.3254753507549999</c:v>
                </c:pt>
                <c:pt idx="1350">
                  <c:v>1.3264974651899999</c:v>
                </c:pt>
                <c:pt idx="1351">
                  <c:v>1.3264974651899999</c:v>
                </c:pt>
                <c:pt idx="1352">
                  <c:v>1.3264974651899999</c:v>
                </c:pt>
                <c:pt idx="1353">
                  <c:v>1.4029037938719999</c:v>
                </c:pt>
                <c:pt idx="1354">
                  <c:v>1.496716372741</c:v>
                </c:pt>
                <c:pt idx="1355">
                  <c:v>1.496716372741</c:v>
                </c:pt>
                <c:pt idx="1356">
                  <c:v>1.442280436283</c:v>
                </c:pt>
                <c:pt idx="1357">
                  <c:v>1.520162097517</c:v>
                </c:pt>
                <c:pt idx="1358">
                  <c:v>1.520162097517</c:v>
                </c:pt>
                <c:pt idx="1359">
                  <c:v>1.520162097517</c:v>
                </c:pt>
                <c:pt idx="1360">
                  <c:v>1.5579710147329999</c:v>
                </c:pt>
                <c:pt idx="1361">
                  <c:v>1.624161602514</c:v>
                </c:pt>
                <c:pt idx="1362">
                  <c:v>1.622060832781</c:v>
                </c:pt>
                <c:pt idx="1363">
                  <c:v>1.5441432615140001</c:v>
                </c:pt>
                <c:pt idx="1364">
                  <c:v>1.5641176811719999</c:v>
                </c:pt>
                <c:pt idx="1365">
                  <c:v>1.5641176811719999</c:v>
                </c:pt>
                <c:pt idx="1366">
                  <c:v>1.5641176811719999</c:v>
                </c:pt>
                <c:pt idx="1367">
                  <c:v>1.5641176811719999</c:v>
                </c:pt>
                <c:pt idx="1368">
                  <c:v>1.5641176811719999</c:v>
                </c:pt>
                <c:pt idx="1369">
                  <c:v>1.5641176811719999</c:v>
                </c:pt>
                <c:pt idx="1370">
                  <c:v>1.6224875413969999</c:v>
                </c:pt>
                <c:pt idx="1371">
                  <c:v>1.6360508286740001</c:v>
                </c:pt>
                <c:pt idx="1372">
                  <c:v>1.6360508286740001</c:v>
                </c:pt>
                <c:pt idx="1373">
                  <c:v>1.6360508286740001</c:v>
                </c:pt>
                <c:pt idx="1374">
                  <c:v>1.6125611854819999</c:v>
                </c:pt>
                <c:pt idx="1375">
                  <c:v>1.5762009284059999</c:v>
                </c:pt>
                <c:pt idx="1376">
                  <c:v>1.5762009284059999</c:v>
                </c:pt>
                <c:pt idx="1377">
                  <c:v>1.5762009284059999</c:v>
                </c:pt>
                <c:pt idx="1378">
                  <c:v>1.486020750944</c:v>
                </c:pt>
                <c:pt idx="1379">
                  <c:v>1.486020750944</c:v>
                </c:pt>
                <c:pt idx="1380">
                  <c:v>1.486020750944</c:v>
                </c:pt>
                <c:pt idx="1381">
                  <c:v>1.486020750944</c:v>
                </c:pt>
                <c:pt idx="1382">
                  <c:v>1.486020750944</c:v>
                </c:pt>
                <c:pt idx="1383">
                  <c:v>1.499252709813</c:v>
                </c:pt>
                <c:pt idx="1384">
                  <c:v>1.490735431729</c:v>
                </c:pt>
                <c:pt idx="1385">
                  <c:v>1.4686867433949999</c:v>
                </c:pt>
                <c:pt idx="1386">
                  <c:v>1.4686867433949999</c:v>
                </c:pt>
                <c:pt idx="1387">
                  <c:v>1.4686867433949999</c:v>
                </c:pt>
                <c:pt idx="1388">
                  <c:v>1.4686867433949999</c:v>
                </c:pt>
                <c:pt idx="1389">
                  <c:v>1.4686867433949999</c:v>
                </c:pt>
                <c:pt idx="1390">
                  <c:v>1.4810916400830001</c:v>
                </c:pt>
                <c:pt idx="1391">
                  <c:v>1.505831610377</c:v>
                </c:pt>
                <c:pt idx="1392">
                  <c:v>1.458746445377</c:v>
                </c:pt>
                <c:pt idx="1393">
                  <c:v>1.458746445377</c:v>
                </c:pt>
                <c:pt idx="1394">
                  <c:v>1.458746445377</c:v>
                </c:pt>
                <c:pt idx="1395">
                  <c:v>1.439346012983</c:v>
                </c:pt>
                <c:pt idx="1396">
                  <c:v>1.4638444206329999</c:v>
                </c:pt>
                <c:pt idx="1397">
                  <c:v>1.4769213924260001</c:v>
                </c:pt>
                <c:pt idx="1398">
                  <c:v>1.4951309614570001</c:v>
                </c:pt>
                <c:pt idx="1399">
                  <c:v>1.5054965705059999</c:v>
                </c:pt>
                <c:pt idx="1400">
                  <c:v>1.5054965705059999</c:v>
                </c:pt>
                <c:pt idx="1401">
                  <c:v>1.5054965705059999</c:v>
                </c:pt>
                <c:pt idx="1402">
                  <c:v>1.5213079506089999</c:v>
                </c:pt>
                <c:pt idx="1403">
                  <c:v>1.5323899091540001</c:v>
                </c:pt>
                <c:pt idx="1404">
                  <c:v>1.485266554054</c:v>
                </c:pt>
                <c:pt idx="1405">
                  <c:v>1.4886074530769999</c:v>
                </c:pt>
                <c:pt idx="1406">
                  <c:v>1.5084089988910001</c:v>
                </c:pt>
                <c:pt idx="1407">
                  <c:v>1.5084089988910001</c:v>
                </c:pt>
                <c:pt idx="1408">
                  <c:v>1.5084089988910001</c:v>
                </c:pt>
                <c:pt idx="1409">
                  <c:v>1.490378825384</c:v>
                </c:pt>
                <c:pt idx="1410">
                  <c:v>1.4934039754649999</c:v>
                </c:pt>
                <c:pt idx="1411">
                  <c:v>1.476424804821</c:v>
                </c:pt>
                <c:pt idx="1412">
                  <c:v>1.4658507906410001</c:v>
                </c:pt>
                <c:pt idx="1413">
                  <c:v>1.491859887153</c:v>
                </c:pt>
                <c:pt idx="1414">
                  <c:v>1.491859887153</c:v>
                </c:pt>
                <c:pt idx="1415">
                  <c:v>1.491859887153</c:v>
                </c:pt>
                <c:pt idx="1416">
                  <c:v>1.4874898304869999</c:v>
                </c:pt>
                <c:pt idx="1417">
                  <c:v>1.466614912626</c:v>
                </c:pt>
                <c:pt idx="1418">
                  <c:v>1.4404882049379999</c:v>
                </c:pt>
                <c:pt idx="1419">
                  <c:v>1.354223076846</c:v>
                </c:pt>
                <c:pt idx="1420">
                  <c:v>1.356508320381</c:v>
                </c:pt>
                <c:pt idx="1421">
                  <c:v>1.356508320381</c:v>
                </c:pt>
                <c:pt idx="1422">
                  <c:v>1.356508320381</c:v>
                </c:pt>
                <c:pt idx="1423">
                  <c:v>1.329826770093</c:v>
                </c:pt>
                <c:pt idx="1424">
                  <c:v>1.315486694254</c:v>
                </c:pt>
                <c:pt idx="1425">
                  <c:v>1.266203820608</c:v>
                </c:pt>
                <c:pt idx="1426">
                  <c:v>1.3519756496490001</c:v>
                </c:pt>
                <c:pt idx="1427">
                  <c:v>1.3481534498900001</c:v>
                </c:pt>
                <c:pt idx="1428">
                  <c:v>1.3481534498900001</c:v>
                </c:pt>
                <c:pt idx="1429">
                  <c:v>1.3481534498900001</c:v>
                </c:pt>
                <c:pt idx="1430">
                  <c:v>1.435264091928</c:v>
                </c:pt>
                <c:pt idx="1431">
                  <c:v>1.3699192255920001</c:v>
                </c:pt>
                <c:pt idx="1432">
                  <c:v>1.3581259946540001</c:v>
                </c:pt>
                <c:pt idx="1433">
                  <c:v>1.3207548335529999</c:v>
                </c:pt>
                <c:pt idx="1434">
                  <c:v>1.2951578253630001</c:v>
                </c:pt>
                <c:pt idx="1435">
                  <c:v>1.2951578253630001</c:v>
                </c:pt>
                <c:pt idx="1436">
                  <c:v>1.2951578253630001</c:v>
                </c:pt>
                <c:pt idx="1437">
                  <c:v>1.265315538694</c:v>
                </c:pt>
                <c:pt idx="1438">
                  <c:v>1.2633114064640001</c:v>
                </c:pt>
                <c:pt idx="1439">
                  <c:v>1.294621015208</c:v>
                </c:pt>
                <c:pt idx="1440">
                  <c:v>1.3336968950770001</c:v>
                </c:pt>
                <c:pt idx="1441">
                  <c:v>1.3521474796620001</c:v>
                </c:pt>
                <c:pt idx="1442">
                  <c:v>1.3521474796620001</c:v>
                </c:pt>
                <c:pt idx="1443">
                  <c:v>1.3521474796620001</c:v>
                </c:pt>
                <c:pt idx="1444">
                  <c:v>1.3797964972900001</c:v>
                </c:pt>
                <c:pt idx="1445">
                  <c:v>1.2994962090769999</c:v>
                </c:pt>
                <c:pt idx="1446">
                  <c:v>1.2835779038020001</c:v>
                </c:pt>
                <c:pt idx="1447">
                  <c:v>1.314013759179</c:v>
                </c:pt>
                <c:pt idx="1448">
                  <c:v>1.276043894716</c:v>
                </c:pt>
                <c:pt idx="1449">
                  <c:v>1.276043894716</c:v>
                </c:pt>
                <c:pt idx="1450">
                  <c:v>1.276043894716</c:v>
                </c:pt>
                <c:pt idx="1451">
                  <c:v>1.3069754568180001</c:v>
                </c:pt>
                <c:pt idx="1452">
                  <c:v>1.2792184906940001</c:v>
                </c:pt>
                <c:pt idx="1453">
                  <c:v>1.276251301821</c:v>
                </c:pt>
                <c:pt idx="1454">
                  <c:v>1.26100243788</c:v>
                </c:pt>
                <c:pt idx="1455">
                  <c:v>1.242618610986</c:v>
                </c:pt>
                <c:pt idx="1456">
                  <c:v>1.242618610986</c:v>
                </c:pt>
                <c:pt idx="1457">
                  <c:v>1.242618610986</c:v>
                </c:pt>
                <c:pt idx="1458">
                  <c:v>1.2826468102899999</c:v>
                </c:pt>
                <c:pt idx="1459">
                  <c:v>1.3349954856249999</c:v>
                </c:pt>
                <c:pt idx="1460">
                  <c:v>1.404127365336</c:v>
                </c:pt>
                <c:pt idx="1461">
                  <c:v>1.426991883341</c:v>
                </c:pt>
                <c:pt idx="1462">
                  <c:v>1.4042352659520001</c:v>
                </c:pt>
                <c:pt idx="1463">
                  <c:v>1.4042352659520001</c:v>
                </c:pt>
                <c:pt idx="1464">
                  <c:v>1.4042352659520001</c:v>
                </c:pt>
                <c:pt idx="1465">
                  <c:v>1.462312167436</c:v>
                </c:pt>
                <c:pt idx="1466">
                  <c:v>1.4531361198270001</c:v>
                </c:pt>
                <c:pt idx="1467">
                  <c:v>1.4341253512150001</c:v>
                </c:pt>
                <c:pt idx="1468">
                  <c:v>1.449954812836</c:v>
                </c:pt>
                <c:pt idx="1469">
                  <c:v>1.4386622154069999</c:v>
                </c:pt>
                <c:pt idx="1470">
                  <c:v>1.4386622154069999</c:v>
                </c:pt>
                <c:pt idx="1471">
                  <c:v>1.4386622154069999</c:v>
                </c:pt>
                <c:pt idx="1472">
                  <c:v>1.4341093873840001</c:v>
                </c:pt>
                <c:pt idx="1473">
                  <c:v>1.4059149235570001</c:v>
                </c:pt>
                <c:pt idx="1474">
                  <c:v>1.4059756486249999</c:v>
                </c:pt>
                <c:pt idx="1475">
                  <c:v>1.418681679901</c:v>
                </c:pt>
                <c:pt idx="1476">
                  <c:v>1.4165057961350001</c:v>
                </c:pt>
                <c:pt idx="1477">
                  <c:v>1.4165057961350001</c:v>
                </c:pt>
                <c:pt idx="1478">
                  <c:v>1.4165057961350001</c:v>
                </c:pt>
                <c:pt idx="1479">
                  <c:v>1.404643425872</c:v>
                </c:pt>
                <c:pt idx="1480">
                  <c:v>1.449104962401</c:v>
                </c:pt>
                <c:pt idx="1481">
                  <c:v>1.3900815422199999</c:v>
                </c:pt>
                <c:pt idx="1482">
                  <c:v>1.358825777179</c:v>
                </c:pt>
                <c:pt idx="1483">
                  <c:v>1.379208756326</c:v>
                </c:pt>
                <c:pt idx="1484">
                  <c:v>1.379208756326</c:v>
                </c:pt>
                <c:pt idx="1485">
                  <c:v>1.379208756326</c:v>
                </c:pt>
                <c:pt idx="1486">
                  <c:v>1.3565150088060001</c:v>
                </c:pt>
                <c:pt idx="1487">
                  <c:v>1.2878247254570001</c:v>
                </c:pt>
                <c:pt idx="1488">
                  <c:v>1.306994657415</c:v>
                </c:pt>
                <c:pt idx="1489">
                  <c:v>1.3545022241769999</c:v>
                </c:pt>
                <c:pt idx="1490">
                  <c:v>1.2966732733649999</c:v>
                </c:pt>
                <c:pt idx="1491">
                  <c:v>1.2966732733649999</c:v>
                </c:pt>
                <c:pt idx="1492">
                  <c:v>1.2966732733649999</c:v>
                </c:pt>
                <c:pt idx="1493">
                  <c:v>1.332003279936</c:v>
                </c:pt>
                <c:pt idx="1494">
                  <c:v>1.3161068476660001</c:v>
                </c:pt>
                <c:pt idx="1495">
                  <c:v>1.363361569239</c:v>
                </c:pt>
                <c:pt idx="1496">
                  <c:v>1.371423869897</c:v>
                </c:pt>
                <c:pt idx="1497">
                  <c:v>1.3533799318890001</c:v>
                </c:pt>
                <c:pt idx="1498">
                  <c:v>1.3533799318890001</c:v>
                </c:pt>
                <c:pt idx="1499">
                  <c:v>1.3533799318890001</c:v>
                </c:pt>
                <c:pt idx="1500">
                  <c:v>1.345266438421</c:v>
                </c:pt>
                <c:pt idx="1501">
                  <c:v>1.320980206532</c:v>
                </c:pt>
                <c:pt idx="1502">
                  <c:v>1.3217249182149999</c:v>
                </c:pt>
                <c:pt idx="1503">
                  <c:v>1.3028450948100001</c:v>
                </c:pt>
                <c:pt idx="1504">
                  <c:v>1.3242110226720001</c:v>
                </c:pt>
                <c:pt idx="1505">
                  <c:v>1.3242110226720001</c:v>
                </c:pt>
                <c:pt idx="1506">
                  <c:v>1.3242110226720001</c:v>
                </c:pt>
                <c:pt idx="1507">
                  <c:v>1.2739438685560001</c:v>
                </c:pt>
                <c:pt idx="1508">
                  <c:v>1.3201156778780001</c:v>
                </c:pt>
                <c:pt idx="1509">
                  <c:v>1.3280578039369999</c:v>
                </c:pt>
                <c:pt idx="1510">
                  <c:v>1.314471745354</c:v>
                </c:pt>
                <c:pt idx="1511">
                  <c:v>1.3294163947769999</c:v>
                </c:pt>
                <c:pt idx="1512">
                  <c:v>1.3294163947769999</c:v>
                </c:pt>
                <c:pt idx="1513">
                  <c:v>1.3294163947769999</c:v>
                </c:pt>
                <c:pt idx="1514">
                  <c:v>1.341417883026</c:v>
                </c:pt>
                <c:pt idx="1515">
                  <c:v>1.321125810516</c:v>
                </c:pt>
                <c:pt idx="1516">
                  <c:v>1.273098702155</c:v>
                </c:pt>
                <c:pt idx="1517">
                  <c:v>1.3075483740830001</c:v>
                </c:pt>
                <c:pt idx="1518">
                  <c:v>1.3263401222540001</c:v>
                </c:pt>
                <c:pt idx="1519">
                  <c:v>1.3263401222540001</c:v>
                </c:pt>
                <c:pt idx="1520">
                  <c:v>1.3263401222540001</c:v>
                </c:pt>
                <c:pt idx="1521">
                  <c:v>1.3198100670249999</c:v>
                </c:pt>
                <c:pt idx="1522">
                  <c:v>1.3198100670249999</c:v>
                </c:pt>
                <c:pt idx="1523">
                  <c:v>1.1904459090899999</c:v>
                </c:pt>
                <c:pt idx="1524">
                  <c:v>1.1862472840710001</c:v>
                </c:pt>
                <c:pt idx="1525">
                  <c:v>1.1342706909</c:v>
                </c:pt>
                <c:pt idx="1526">
                  <c:v>1.1342706909</c:v>
                </c:pt>
                <c:pt idx="1527">
                  <c:v>1.1342706909</c:v>
                </c:pt>
                <c:pt idx="1528">
                  <c:v>1.0817482350000001</c:v>
                </c:pt>
                <c:pt idx="1529">
                  <c:v>0.97026073940000002</c:v>
                </c:pt>
                <c:pt idx="1530">
                  <c:v>0.97026073940000002</c:v>
                </c:pt>
                <c:pt idx="1531">
                  <c:v>0.90992135750000003</c:v>
                </c:pt>
                <c:pt idx="1532">
                  <c:v>0.87999066459999997</c:v>
                </c:pt>
                <c:pt idx="1533">
                  <c:v>0.87999066459999997</c:v>
                </c:pt>
                <c:pt idx="1534">
                  <c:v>0.87999066459999997</c:v>
                </c:pt>
                <c:pt idx="1535">
                  <c:v>0.90892383330000004</c:v>
                </c:pt>
                <c:pt idx="1536">
                  <c:v>0.57080889800000001</c:v>
                </c:pt>
                <c:pt idx="1537">
                  <c:v>0.53289434769999999</c:v>
                </c:pt>
                <c:pt idx="1538">
                  <c:v>0.44805580639999998</c:v>
                </c:pt>
                <c:pt idx="1539">
                  <c:v>0.52277841229999999</c:v>
                </c:pt>
                <c:pt idx="1540">
                  <c:v>0.52277841229999999</c:v>
                </c:pt>
                <c:pt idx="1541">
                  <c:v>0.52277841229999999</c:v>
                </c:pt>
                <c:pt idx="1542">
                  <c:v>0.51576834090000001</c:v>
                </c:pt>
                <c:pt idx="1543">
                  <c:v>0.67854451999999998</c:v>
                </c:pt>
                <c:pt idx="1544">
                  <c:v>0.82004028529999995</c:v>
                </c:pt>
                <c:pt idx="1545">
                  <c:v>0.99956346299999999</c:v>
                </c:pt>
                <c:pt idx="1546">
                  <c:v>1.148892714</c:v>
                </c:pt>
                <c:pt idx="1547">
                  <c:v>1.148892714</c:v>
                </c:pt>
                <c:pt idx="1548">
                  <c:v>1.148892714</c:v>
                </c:pt>
                <c:pt idx="1549">
                  <c:v>1.1489056915</c:v>
                </c:pt>
                <c:pt idx="1550">
                  <c:v>1.1483109233</c:v>
                </c:pt>
                <c:pt idx="1551">
                  <c:v>1.3413808564</c:v>
                </c:pt>
                <c:pt idx="1552">
                  <c:v>1.3201684598000001</c:v>
                </c:pt>
                <c:pt idx="1553">
                  <c:v>1.2498442836999999</c:v>
                </c:pt>
                <c:pt idx="1554">
                  <c:v>1.2498442836999999</c:v>
                </c:pt>
                <c:pt idx="1555">
                  <c:v>1.2498442836999999</c:v>
                </c:pt>
                <c:pt idx="1556">
                  <c:v>1.2197476738999999</c:v>
                </c:pt>
                <c:pt idx="1557">
                  <c:v>1.1958338543</c:v>
                </c:pt>
                <c:pt idx="1558">
                  <c:v>1.2737820681000001</c:v>
                </c:pt>
                <c:pt idx="1559">
                  <c:v>1.2737820681000001</c:v>
                </c:pt>
                <c:pt idx="1560">
                  <c:v>1.2737820681000001</c:v>
                </c:pt>
                <c:pt idx="1561">
                  <c:v>1.2737820681000001</c:v>
                </c:pt>
                <c:pt idx="1562">
                  <c:v>1.2737820681000001</c:v>
                </c:pt>
                <c:pt idx="1563">
                  <c:v>1.2975766439</c:v>
                </c:pt>
                <c:pt idx="1564">
                  <c:v>1.3347990238</c:v>
                </c:pt>
                <c:pt idx="1565">
                  <c:v>1.3347990238</c:v>
                </c:pt>
                <c:pt idx="1566">
                  <c:v>1.3347990238</c:v>
                </c:pt>
                <c:pt idx="1567">
                  <c:v>1.2369927432000001</c:v>
                </c:pt>
                <c:pt idx="1568">
                  <c:v>1.2369927432000001</c:v>
                </c:pt>
                <c:pt idx="1569">
                  <c:v>1.2369927432000001</c:v>
                </c:pt>
                <c:pt idx="1570">
                  <c:v>1.2716724728</c:v>
                </c:pt>
                <c:pt idx="1571">
                  <c:v>1.4163743231999999</c:v>
                </c:pt>
                <c:pt idx="1572">
                  <c:v>1.3399107252</c:v>
                </c:pt>
                <c:pt idx="1573">
                  <c:v>1.3758096634999999</c:v>
                </c:pt>
                <c:pt idx="1574">
                  <c:v>1.3584940449</c:v>
                </c:pt>
                <c:pt idx="1575">
                  <c:v>1.3584940449</c:v>
                </c:pt>
                <c:pt idx="1576">
                  <c:v>1.3584940449</c:v>
                </c:pt>
                <c:pt idx="1577">
                  <c:v>1.3445028922</c:v>
                </c:pt>
                <c:pt idx="1578">
                  <c:v>1.4376196369000001</c:v>
                </c:pt>
                <c:pt idx="1579">
                  <c:v>1.4376196369000001</c:v>
                </c:pt>
                <c:pt idx="1580">
                  <c:v>1.4376196369000001</c:v>
                </c:pt>
                <c:pt idx="1581">
                  <c:v>1.3863492072000001</c:v>
                </c:pt>
                <c:pt idx="1582">
                  <c:v>1.3863492072000001</c:v>
                </c:pt>
                <c:pt idx="1583">
                  <c:v>1.3863492072000001</c:v>
                </c:pt>
                <c:pt idx="1584">
                  <c:v>1.3683104617999999</c:v>
                </c:pt>
                <c:pt idx="1585">
                  <c:v>1.32688074</c:v>
                </c:pt>
                <c:pt idx="1586">
                  <c:v>1.3678144654</c:v>
                </c:pt>
                <c:pt idx="1587">
                  <c:v>1.3727379224</c:v>
                </c:pt>
                <c:pt idx="1588">
                  <c:v>1.3399961983999999</c:v>
                </c:pt>
                <c:pt idx="1589">
                  <c:v>1.3399961983999999</c:v>
                </c:pt>
                <c:pt idx="1590">
                  <c:v>1.3399961983999999</c:v>
                </c:pt>
                <c:pt idx="1591">
                  <c:v>1.3465425609999999</c:v>
                </c:pt>
                <c:pt idx="1592">
                  <c:v>1.4088017993999999</c:v>
                </c:pt>
                <c:pt idx="1593">
                  <c:v>1.4360823118999999</c:v>
                </c:pt>
                <c:pt idx="1594">
                  <c:v>1.4206391247000001</c:v>
                </c:pt>
                <c:pt idx="1595">
                  <c:v>1.3811434197000001</c:v>
                </c:pt>
                <c:pt idx="1596">
                  <c:v>1.3811434197000001</c:v>
                </c:pt>
                <c:pt idx="1597">
                  <c:v>1.3811434197000001</c:v>
                </c:pt>
                <c:pt idx="1598">
                  <c:v>1.398118424</c:v>
                </c:pt>
                <c:pt idx="1599">
                  <c:v>1.4453245105000001</c:v>
                </c:pt>
                <c:pt idx="1600">
                  <c:v>1.4535425336000001</c:v>
                </c:pt>
                <c:pt idx="1601">
                  <c:v>1.4341462788999999</c:v>
                </c:pt>
                <c:pt idx="1602">
                  <c:v>1.4206667063</c:v>
                </c:pt>
                <c:pt idx="1603">
                  <c:v>1.4206667063</c:v>
                </c:pt>
                <c:pt idx="1604">
                  <c:v>1.4206667063</c:v>
                </c:pt>
                <c:pt idx="1605">
                  <c:v>1.4109226432999999</c:v>
                </c:pt>
                <c:pt idx="1606">
                  <c:v>1.4368565175000001</c:v>
                </c:pt>
                <c:pt idx="1607">
                  <c:v>1.4137108656999999</c:v>
                </c:pt>
                <c:pt idx="1608">
                  <c:v>1.3683107741</c:v>
                </c:pt>
                <c:pt idx="1609">
                  <c:v>1.3683107741</c:v>
                </c:pt>
                <c:pt idx="1610">
                  <c:v>1.3683107741</c:v>
                </c:pt>
                <c:pt idx="1611">
                  <c:v>1.3683107741</c:v>
                </c:pt>
                <c:pt idx="1612">
                  <c:v>1.3187895981</c:v>
                </c:pt>
                <c:pt idx="1613">
                  <c:v>1.2962708224999999</c:v>
                </c:pt>
                <c:pt idx="1614">
                  <c:v>1.2910201779999999</c:v>
                </c:pt>
                <c:pt idx="1615">
                  <c:v>1.2802878029</c:v>
                </c:pt>
                <c:pt idx="1616">
                  <c:v>1.2617459137</c:v>
                </c:pt>
                <c:pt idx="1617">
                  <c:v>1.2617459137</c:v>
                </c:pt>
                <c:pt idx="1618">
                  <c:v>1.2617459137</c:v>
                </c:pt>
                <c:pt idx="1619">
                  <c:v>1.2617459137</c:v>
                </c:pt>
                <c:pt idx="1620">
                  <c:v>1.2572739825999999</c:v>
                </c:pt>
                <c:pt idx="1621">
                  <c:v>1.3254616566999999</c:v>
                </c:pt>
                <c:pt idx="1622">
                  <c:v>1.3396583583999999</c:v>
                </c:pt>
                <c:pt idx="1623">
                  <c:v>1.3638845618</c:v>
                </c:pt>
                <c:pt idx="1624">
                  <c:v>1.3638845618</c:v>
                </c:pt>
                <c:pt idx="1625">
                  <c:v>1.3638845618</c:v>
                </c:pt>
                <c:pt idx="1626">
                  <c:v>1.3630455845</c:v>
                </c:pt>
                <c:pt idx="1627">
                  <c:v>1.3343770239999999</c:v>
                </c:pt>
                <c:pt idx="1628">
                  <c:v>1.2929262302</c:v>
                </c:pt>
                <c:pt idx="1629">
                  <c:v>1.2841004862000001</c:v>
                </c:pt>
                <c:pt idx="1630">
                  <c:v>1.2330198598</c:v>
                </c:pt>
                <c:pt idx="1631">
                  <c:v>1.2330198598</c:v>
                </c:pt>
                <c:pt idx="1632">
                  <c:v>1.2330198598</c:v>
                </c:pt>
                <c:pt idx="1633">
                  <c:v>1.2106348586</c:v>
                </c:pt>
                <c:pt idx="1634">
                  <c:v>1.1717475042000001</c:v>
                </c:pt>
                <c:pt idx="1635">
                  <c:v>1.1824991239</c:v>
                </c:pt>
                <c:pt idx="1636">
                  <c:v>1.1860464663000001</c:v>
                </c:pt>
                <c:pt idx="1637">
                  <c:v>1.1745225844</c:v>
                </c:pt>
                <c:pt idx="1638">
                  <c:v>1.1745225844</c:v>
                </c:pt>
                <c:pt idx="1639">
                  <c:v>1.1745225844</c:v>
                </c:pt>
                <c:pt idx="1640">
                  <c:v>1.1452518354000001</c:v>
                </c:pt>
                <c:pt idx="1641">
                  <c:v>1.1293733825000001</c:v>
                </c:pt>
                <c:pt idx="1642">
                  <c:v>1.1358026265000001</c:v>
                </c:pt>
                <c:pt idx="1643">
                  <c:v>1.0884213557</c:v>
                </c:pt>
                <c:pt idx="1644">
                  <c:v>1.0218110418999999</c:v>
                </c:pt>
                <c:pt idx="1645">
                  <c:v>1.0218110418999999</c:v>
                </c:pt>
                <c:pt idx="1646">
                  <c:v>1.0218110418999999</c:v>
                </c:pt>
                <c:pt idx="1647">
                  <c:v>1.0038126324000001</c:v>
                </c:pt>
                <c:pt idx="1648">
                  <c:v>0.92080120099999996</c:v>
                </c:pt>
                <c:pt idx="1649">
                  <c:v>0.91325170700000002</c:v>
                </c:pt>
                <c:pt idx="1650">
                  <c:v>0.9341276704</c:v>
                </c:pt>
                <c:pt idx="1651">
                  <c:v>0.87018263610000002</c:v>
                </c:pt>
                <c:pt idx="1652">
                  <c:v>0.87018263610000002</c:v>
                </c:pt>
                <c:pt idx="1653">
                  <c:v>0.87018263610000002</c:v>
                </c:pt>
                <c:pt idx="1654">
                  <c:v>0.88890401060000002</c:v>
                </c:pt>
                <c:pt idx="1655">
                  <c:v>0.84723408730000005</c:v>
                </c:pt>
                <c:pt idx="1656">
                  <c:v>0.84011510420000002</c:v>
                </c:pt>
                <c:pt idx="1657">
                  <c:v>0.89056476890000003</c:v>
                </c:pt>
                <c:pt idx="1658">
                  <c:v>0.85421684620000005</c:v>
                </c:pt>
                <c:pt idx="1659">
                  <c:v>0.85421684620000005</c:v>
                </c:pt>
                <c:pt idx="1660">
                  <c:v>0.85421684620000005</c:v>
                </c:pt>
                <c:pt idx="1661">
                  <c:v>0.82404608440000005</c:v>
                </c:pt>
                <c:pt idx="1662">
                  <c:v>0.87552658900000002</c:v>
                </c:pt>
                <c:pt idx="1663">
                  <c:v>0.90036191639999996</c:v>
                </c:pt>
                <c:pt idx="1664">
                  <c:v>0.93181527490000005</c:v>
                </c:pt>
                <c:pt idx="1665">
                  <c:v>0.98070679240000003</c:v>
                </c:pt>
                <c:pt idx="1666">
                  <c:v>0.98070679240000003</c:v>
                </c:pt>
                <c:pt idx="1667">
                  <c:v>0.98070679240000003</c:v>
                </c:pt>
                <c:pt idx="1668">
                  <c:v>0.99028301429999999</c:v>
                </c:pt>
                <c:pt idx="1669">
                  <c:v>0.97855436060000001</c:v>
                </c:pt>
                <c:pt idx="1670">
                  <c:v>1.0369672080000001</c:v>
                </c:pt>
                <c:pt idx="1671">
                  <c:v>1.0134387573000001</c:v>
                </c:pt>
                <c:pt idx="1672">
                  <c:v>1.0134387573000001</c:v>
                </c:pt>
                <c:pt idx="1673">
                  <c:v>1.0134387573000001</c:v>
                </c:pt>
                <c:pt idx="1674">
                  <c:v>1.0134387573000001</c:v>
                </c:pt>
                <c:pt idx="1675">
                  <c:v>1.0267285638000001</c:v>
                </c:pt>
                <c:pt idx="1676">
                  <c:v>0.96105125059999996</c:v>
                </c:pt>
                <c:pt idx="1677">
                  <c:v>0.9585805811</c:v>
                </c:pt>
                <c:pt idx="1678">
                  <c:v>1.019682588</c:v>
                </c:pt>
                <c:pt idx="1679">
                  <c:v>1.0571229769999999</c:v>
                </c:pt>
                <c:pt idx="1680">
                  <c:v>1.0571229769999999</c:v>
                </c:pt>
                <c:pt idx="1681">
                  <c:v>1.0571229769999999</c:v>
                </c:pt>
                <c:pt idx="1682">
                  <c:v>1.0337883970999999</c:v>
                </c:pt>
                <c:pt idx="1683">
                  <c:v>1.0780962940000001</c:v>
                </c:pt>
                <c:pt idx="1684">
                  <c:v>1.1792081556</c:v>
                </c:pt>
                <c:pt idx="1685">
                  <c:v>1.2353505081</c:v>
                </c:pt>
                <c:pt idx="1686">
                  <c:v>1.2206901904</c:v>
                </c:pt>
                <c:pt idx="1687">
                  <c:v>1.2206901904</c:v>
                </c:pt>
                <c:pt idx="1688">
                  <c:v>1.2206901904</c:v>
                </c:pt>
                <c:pt idx="1689">
                  <c:v>1.2829443942000001</c:v>
                </c:pt>
                <c:pt idx="1690">
                  <c:v>1.2981195709</c:v>
                </c:pt>
                <c:pt idx="1691">
                  <c:v>1.3133427053</c:v>
                </c:pt>
                <c:pt idx="1692">
                  <c:v>1.2982110641</c:v>
                </c:pt>
                <c:pt idx="1693">
                  <c:v>1.2847152160999999</c:v>
                </c:pt>
                <c:pt idx="1694">
                  <c:v>1.2847152160999999</c:v>
                </c:pt>
                <c:pt idx="1695">
                  <c:v>1.2847152160999999</c:v>
                </c:pt>
                <c:pt idx="1696">
                  <c:v>1.3448702299999999</c:v>
                </c:pt>
                <c:pt idx="1697">
                  <c:v>1.3449717529</c:v>
                </c:pt>
                <c:pt idx="1698">
                  <c:v>1.3632939902000001</c:v>
                </c:pt>
                <c:pt idx="1699">
                  <c:v>1.3886790032</c:v>
                </c:pt>
                <c:pt idx="1700">
                  <c:v>1.3415994178999999</c:v>
                </c:pt>
                <c:pt idx="1701">
                  <c:v>1.3415994178999999</c:v>
                </c:pt>
                <c:pt idx="1702">
                  <c:v>1.3415994178999999</c:v>
                </c:pt>
                <c:pt idx="1703">
                  <c:v>1.3769909736999999</c:v>
                </c:pt>
                <c:pt idx="1704">
                  <c:v>1.4010808178</c:v>
                </c:pt>
                <c:pt idx="1705">
                  <c:v>1.4274328707999999</c:v>
                </c:pt>
                <c:pt idx="1706">
                  <c:v>1.4176547146</c:v>
                </c:pt>
                <c:pt idx="1707">
                  <c:v>1.3338069069</c:v>
                </c:pt>
                <c:pt idx="1708">
                  <c:v>1.3338069069</c:v>
                </c:pt>
                <c:pt idx="1709">
                  <c:v>1.3338069069</c:v>
                </c:pt>
                <c:pt idx="1710">
                  <c:v>1.3060555756000001</c:v>
                </c:pt>
                <c:pt idx="1711">
                  <c:v>1.3242972116</c:v>
                </c:pt>
                <c:pt idx="1712">
                  <c:v>1.3941763630999999</c:v>
                </c:pt>
                <c:pt idx="1713">
                  <c:v>1.4059701652000001</c:v>
                </c:pt>
                <c:pt idx="1714">
                  <c:v>1.3793598002</c:v>
                </c:pt>
                <c:pt idx="1715">
                  <c:v>1.3793598002</c:v>
                </c:pt>
                <c:pt idx="1716">
                  <c:v>1.3793598002</c:v>
                </c:pt>
                <c:pt idx="1717">
                  <c:v>1.3601006139</c:v>
                </c:pt>
                <c:pt idx="1718">
                  <c:v>1.3098379006</c:v>
                </c:pt>
                <c:pt idx="1719">
                  <c:v>1.3284654706000001</c:v>
                </c:pt>
                <c:pt idx="1720">
                  <c:v>1.3758998120999999</c:v>
                </c:pt>
                <c:pt idx="1721">
                  <c:v>1.3270055031000001</c:v>
                </c:pt>
                <c:pt idx="1722">
                  <c:v>1.3270055031000001</c:v>
                </c:pt>
                <c:pt idx="1723">
                  <c:v>1.3270055031000001</c:v>
                </c:pt>
                <c:pt idx="1724">
                  <c:v>1.3270055031000001</c:v>
                </c:pt>
                <c:pt idx="1725">
                  <c:v>1.2879163068999999</c:v>
                </c:pt>
                <c:pt idx="1726">
                  <c:v>1.2331171170999999</c:v>
                </c:pt>
                <c:pt idx="1727">
                  <c:v>1.1998648565000001</c:v>
                </c:pt>
                <c:pt idx="1728">
                  <c:v>1.1536576167000001</c:v>
                </c:pt>
                <c:pt idx="1729">
                  <c:v>1.1536576167000001</c:v>
                </c:pt>
                <c:pt idx="1730">
                  <c:v>1.1536576167000001</c:v>
                </c:pt>
                <c:pt idx="1731">
                  <c:v>1.1536576167000001</c:v>
                </c:pt>
                <c:pt idx="1732">
                  <c:v>1.1536576167000001</c:v>
                </c:pt>
                <c:pt idx="1733">
                  <c:v>1.3050308921</c:v>
                </c:pt>
                <c:pt idx="1734">
                  <c:v>1.1100507058</c:v>
                </c:pt>
                <c:pt idx="1735">
                  <c:v>1.1958072507999999</c:v>
                </c:pt>
                <c:pt idx="1736">
                  <c:v>1.1958072507999999</c:v>
                </c:pt>
                <c:pt idx="1737">
                  <c:v>1.1958072507999999</c:v>
                </c:pt>
                <c:pt idx="1738">
                  <c:v>1.2337293508</c:v>
                </c:pt>
                <c:pt idx="1739">
                  <c:v>1.2459547268</c:v>
                </c:pt>
                <c:pt idx="1740">
                  <c:v>1.2760382507000001</c:v>
                </c:pt>
                <c:pt idx="1741">
                  <c:v>1.2564777152</c:v>
                </c:pt>
                <c:pt idx="1742">
                  <c:v>1.2469270393</c:v>
                </c:pt>
                <c:pt idx="1743">
                  <c:v>1.2469270393</c:v>
                </c:pt>
                <c:pt idx="1744">
                  <c:v>1.2469270393</c:v>
                </c:pt>
                <c:pt idx="1745">
                  <c:v>1.2691629436</c:v>
                </c:pt>
                <c:pt idx="1746">
                  <c:v>1.2790446155999999</c:v>
                </c:pt>
                <c:pt idx="1747">
                  <c:v>1.2550457015000001</c:v>
                </c:pt>
                <c:pt idx="1748">
                  <c:v>1.2826345455999999</c:v>
                </c:pt>
                <c:pt idx="1749">
                  <c:v>1.2918776517999999</c:v>
                </c:pt>
                <c:pt idx="1750">
                  <c:v>1.2918776517999999</c:v>
                </c:pt>
                <c:pt idx="1751">
                  <c:v>1.2918776517999999</c:v>
                </c:pt>
                <c:pt idx="1752">
                  <c:v>1.3119736907999999</c:v>
                </c:pt>
                <c:pt idx="1753">
                  <c:v>1.2732575283000001</c:v>
                </c:pt>
                <c:pt idx="1754">
                  <c:v>1.2810574663000001</c:v>
                </c:pt>
                <c:pt idx="1755">
                  <c:v>1.2935874440999999</c:v>
                </c:pt>
                <c:pt idx="1756">
                  <c:v>1.2215660053999999</c:v>
                </c:pt>
                <c:pt idx="1757">
                  <c:v>1.2215660053999999</c:v>
                </c:pt>
                <c:pt idx="1758">
                  <c:v>1.2215660053999999</c:v>
                </c:pt>
                <c:pt idx="1759">
                  <c:v>1.2293444162</c:v>
                </c:pt>
                <c:pt idx="1760">
                  <c:v>1.2525277739</c:v>
                </c:pt>
                <c:pt idx="1761">
                  <c:v>1.2535585672</c:v>
                </c:pt>
                <c:pt idx="1762">
                  <c:v>1.1862731081</c:v>
                </c:pt>
                <c:pt idx="1763">
                  <c:v>1.1813377163000001</c:v>
                </c:pt>
                <c:pt idx="1764">
                  <c:v>1.1813377163000001</c:v>
                </c:pt>
                <c:pt idx="1765">
                  <c:v>1.1813377163000001</c:v>
                </c:pt>
                <c:pt idx="1766">
                  <c:v>1.1650675881000001</c:v>
                </c:pt>
                <c:pt idx="1767">
                  <c:v>1.1594435578</c:v>
                </c:pt>
                <c:pt idx="1768">
                  <c:v>1.1454049761</c:v>
                </c:pt>
                <c:pt idx="1769">
                  <c:v>1.2050887843</c:v>
                </c:pt>
                <c:pt idx="1770">
                  <c:v>1.19918408</c:v>
                </c:pt>
                <c:pt idx="1771">
                  <c:v>1.19918408</c:v>
                </c:pt>
                <c:pt idx="1772">
                  <c:v>1.19918408</c:v>
                </c:pt>
                <c:pt idx="1773">
                  <c:v>1.2151440909</c:v>
                </c:pt>
                <c:pt idx="1774">
                  <c:v>1.1915191266</c:v>
                </c:pt>
                <c:pt idx="1775">
                  <c:v>1.3264522182</c:v>
                </c:pt>
                <c:pt idx="1776">
                  <c:v>1.3936217166</c:v>
                </c:pt>
                <c:pt idx="1777">
                  <c:v>1.4336585427999999</c:v>
                </c:pt>
                <c:pt idx="1778">
                  <c:v>1.4336585427999999</c:v>
                </c:pt>
                <c:pt idx="1779">
                  <c:v>1.4336585427999999</c:v>
                </c:pt>
                <c:pt idx="1780">
                  <c:v>1.4388533745000001</c:v>
                </c:pt>
                <c:pt idx="1781">
                  <c:v>1.4901499947000001</c:v>
                </c:pt>
                <c:pt idx="1782">
                  <c:v>1.4744494263000001</c:v>
                </c:pt>
                <c:pt idx="1783">
                  <c:v>1.4677578385000001</c:v>
                </c:pt>
                <c:pt idx="1784">
                  <c:v>1.4564119517</c:v>
                </c:pt>
                <c:pt idx="1785">
                  <c:v>1.4564119517</c:v>
                </c:pt>
                <c:pt idx="1786">
                  <c:v>1.4564119517</c:v>
                </c:pt>
                <c:pt idx="1787">
                  <c:v>1.4156565628</c:v>
                </c:pt>
                <c:pt idx="1788">
                  <c:v>1.4302399619999999</c:v>
                </c:pt>
                <c:pt idx="1789">
                  <c:v>1.4559169948999999</c:v>
                </c:pt>
                <c:pt idx="1790">
                  <c:v>1.4696804268999999</c:v>
                </c:pt>
                <c:pt idx="1791">
                  <c:v>1.5271510633000001</c:v>
                </c:pt>
                <c:pt idx="1792">
                  <c:v>1.5271510633000001</c:v>
                </c:pt>
                <c:pt idx="1793">
                  <c:v>1.5271510633000001</c:v>
                </c:pt>
                <c:pt idx="1794">
                  <c:v>1.4648901831000001</c:v>
                </c:pt>
                <c:pt idx="1795">
                  <c:v>1.4672075767999999</c:v>
                </c:pt>
                <c:pt idx="1796">
                  <c:v>1.4275575790999999</c:v>
                </c:pt>
                <c:pt idx="1797">
                  <c:v>1.459278528</c:v>
                </c:pt>
                <c:pt idx="1798">
                  <c:v>1.4370700881</c:v>
                </c:pt>
                <c:pt idx="1799">
                  <c:v>1.4370700881</c:v>
                </c:pt>
                <c:pt idx="1800">
                  <c:v>1.4370700881</c:v>
                </c:pt>
                <c:pt idx="1801">
                  <c:v>1.4149492822</c:v>
                </c:pt>
                <c:pt idx="1802">
                  <c:v>1.3926163292</c:v>
                </c:pt>
                <c:pt idx="1803">
                  <c:v>1.3995536754</c:v>
                </c:pt>
                <c:pt idx="1804">
                  <c:v>1.3898897216999999</c:v>
                </c:pt>
                <c:pt idx="1805">
                  <c:v>1.3962520758000001</c:v>
                </c:pt>
                <c:pt idx="1806">
                  <c:v>1.3962520758000001</c:v>
                </c:pt>
                <c:pt idx="1807">
                  <c:v>1.3962520758000001</c:v>
                </c:pt>
                <c:pt idx="1808">
                  <c:v>1.3974366785000001</c:v>
                </c:pt>
                <c:pt idx="1809">
                  <c:v>1.4674450304</c:v>
                </c:pt>
                <c:pt idx="1810">
                  <c:v>1.5189644450999999</c:v>
                </c:pt>
                <c:pt idx="1811">
                  <c:v>1.5139053316</c:v>
                </c:pt>
                <c:pt idx="1812">
                  <c:v>1.5252643858999999</c:v>
                </c:pt>
                <c:pt idx="1813">
                  <c:v>1.5252643858999999</c:v>
                </c:pt>
                <c:pt idx="1814">
                  <c:v>1.5252643858999999</c:v>
                </c:pt>
                <c:pt idx="1815">
                  <c:v>1.5296033023</c:v>
                </c:pt>
                <c:pt idx="1816">
                  <c:v>1.4690568670999999</c:v>
                </c:pt>
                <c:pt idx="1817">
                  <c:v>1.4977294245999999</c:v>
                </c:pt>
                <c:pt idx="1818">
                  <c:v>1.5083330868</c:v>
                </c:pt>
                <c:pt idx="1819">
                  <c:v>1.5044039680000001</c:v>
                </c:pt>
                <c:pt idx="1820">
                  <c:v>1.5044039680000001</c:v>
                </c:pt>
                <c:pt idx="1821">
                  <c:v>1.5044039680000001</c:v>
                </c:pt>
                <c:pt idx="1822">
                  <c:v>1.5578796519</c:v>
                </c:pt>
                <c:pt idx="1823">
                  <c:v>1.5737914404</c:v>
                </c:pt>
                <c:pt idx="1824">
                  <c:v>1.5807551057</c:v>
                </c:pt>
                <c:pt idx="1825">
                  <c:v>1.5792884023</c:v>
                </c:pt>
                <c:pt idx="1826">
                  <c:v>1.5777841687</c:v>
                </c:pt>
                <c:pt idx="1827">
                  <c:v>1.5777841687</c:v>
                </c:pt>
                <c:pt idx="1828">
                  <c:v>1.5777841687</c:v>
                </c:pt>
                <c:pt idx="1829">
                  <c:v>1.5802114413999999</c:v>
                </c:pt>
                <c:pt idx="1830">
                  <c:v>1.5891425516</c:v>
                </c:pt>
                <c:pt idx="1831">
                  <c:v>1.6237101464000001</c:v>
                </c:pt>
                <c:pt idx="1832">
                  <c:v>1.6239652738000001</c:v>
                </c:pt>
                <c:pt idx="1833">
                  <c:v>1.5849669725</c:v>
                </c:pt>
                <c:pt idx="1834">
                  <c:v>1.5849669725</c:v>
                </c:pt>
                <c:pt idx="1835">
                  <c:v>1.5849669725</c:v>
                </c:pt>
                <c:pt idx="1836">
                  <c:v>1.5857088028999999</c:v>
                </c:pt>
                <c:pt idx="1837">
                  <c:v>1.5692841388000001</c:v>
                </c:pt>
                <c:pt idx="1838">
                  <c:v>1.5897175781999999</c:v>
                </c:pt>
                <c:pt idx="1839">
                  <c:v>1.5405064945</c:v>
                </c:pt>
                <c:pt idx="1840">
                  <c:v>1.4979755587000001</c:v>
                </c:pt>
                <c:pt idx="1841">
                  <c:v>1.4979755587000001</c:v>
                </c:pt>
                <c:pt idx="1842">
                  <c:v>1.4979755587000001</c:v>
                </c:pt>
                <c:pt idx="1843">
                  <c:v>1.4569240537000001</c:v>
                </c:pt>
                <c:pt idx="1844">
                  <c:v>1.5259973084</c:v>
                </c:pt>
                <c:pt idx="1845">
                  <c:v>1.5445148231000001</c:v>
                </c:pt>
                <c:pt idx="1846">
                  <c:v>1.4933925603</c:v>
                </c:pt>
                <c:pt idx="1847">
                  <c:v>1.5634525801000001</c:v>
                </c:pt>
                <c:pt idx="1848">
                  <c:v>1.5634525801000001</c:v>
                </c:pt>
                <c:pt idx="1849">
                  <c:v>1.5634525801000001</c:v>
                </c:pt>
                <c:pt idx="1850">
                  <c:v>1.5407168758000001</c:v>
                </c:pt>
                <c:pt idx="1851">
                  <c:v>1.5730699666000001</c:v>
                </c:pt>
                <c:pt idx="1852">
                  <c:v>1.5462363652</c:v>
                </c:pt>
                <c:pt idx="1853">
                  <c:v>1.5257786363000001</c:v>
                </c:pt>
                <c:pt idx="1854">
                  <c:v>1.5402407566</c:v>
                </c:pt>
                <c:pt idx="1855">
                  <c:v>1.5402407566</c:v>
                </c:pt>
                <c:pt idx="1856">
                  <c:v>1.5402407566</c:v>
                </c:pt>
                <c:pt idx="1857">
                  <c:v>1.4814754844</c:v>
                </c:pt>
                <c:pt idx="1858">
                  <c:v>1.4718053729</c:v>
                </c:pt>
                <c:pt idx="1859">
                  <c:v>1.5031496150000001</c:v>
                </c:pt>
                <c:pt idx="1860">
                  <c:v>1.5416730461000001</c:v>
                </c:pt>
                <c:pt idx="1861">
                  <c:v>1.5857824884</c:v>
                </c:pt>
                <c:pt idx="1862">
                  <c:v>1.5857824884</c:v>
                </c:pt>
                <c:pt idx="1863">
                  <c:v>1.5857824884</c:v>
                </c:pt>
                <c:pt idx="1864">
                  <c:v>1.5495939551</c:v>
                </c:pt>
                <c:pt idx="1865">
                  <c:v>1.5870516155000001</c:v>
                </c:pt>
                <c:pt idx="1866">
                  <c:v>1.5737278198</c:v>
                </c:pt>
                <c:pt idx="1867">
                  <c:v>1.5620746619000001</c:v>
                </c:pt>
                <c:pt idx="1868">
                  <c:v>1.5366261809999999</c:v>
                </c:pt>
                <c:pt idx="1869">
                  <c:v>1.5366261809999999</c:v>
                </c:pt>
                <c:pt idx="1870">
                  <c:v>1.5366261809999999</c:v>
                </c:pt>
                <c:pt idx="1871">
                  <c:v>1.5451114112</c:v>
                </c:pt>
                <c:pt idx="1872">
                  <c:v>1.5710186994999999</c:v>
                </c:pt>
                <c:pt idx="1873">
                  <c:v>1.5723675001999999</c:v>
                </c:pt>
                <c:pt idx="1874">
                  <c:v>1.5468179857</c:v>
                </c:pt>
                <c:pt idx="1875">
                  <c:v>1.4768413379000001</c:v>
                </c:pt>
                <c:pt idx="1876">
                  <c:v>1.4768413379000001</c:v>
                </c:pt>
                <c:pt idx="1877">
                  <c:v>1.4768413379000001</c:v>
                </c:pt>
                <c:pt idx="1878">
                  <c:v>1.4542818791000001</c:v>
                </c:pt>
                <c:pt idx="1879">
                  <c:v>1.4747715062</c:v>
                </c:pt>
                <c:pt idx="1880">
                  <c:v>1.5760959763</c:v>
                </c:pt>
                <c:pt idx="1881">
                  <c:v>1.6167927393999999</c:v>
                </c:pt>
                <c:pt idx="1882">
                  <c:v>1.6499204921999999</c:v>
                </c:pt>
                <c:pt idx="1883">
                  <c:v>1.6499204921999999</c:v>
                </c:pt>
                <c:pt idx="1884">
                  <c:v>1.6499204921999999</c:v>
                </c:pt>
                <c:pt idx="1885">
                  <c:v>1.7104793391999999</c:v>
                </c:pt>
                <c:pt idx="1886">
                  <c:v>1.7647772986000001</c:v>
                </c:pt>
                <c:pt idx="1887">
                  <c:v>1.7946658134</c:v>
                </c:pt>
                <c:pt idx="1888">
                  <c:v>1.7406346449000001</c:v>
                </c:pt>
                <c:pt idx="1889">
                  <c:v>1.7185755579999999</c:v>
                </c:pt>
                <c:pt idx="1890">
                  <c:v>1.7185755579999999</c:v>
                </c:pt>
                <c:pt idx="1891">
                  <c:v>1.7185755579999999</c:v>
                </c:pt>
                <c:pt idx="1892">
                  <c:v>1.704132464</c:v>
                </c:pt>
                <c:pt idx="1893">
                  <c:v>1.7549683165000001</c:v>
                </c:pt>
                <c:pt idx="1894">
                  <c:v>1.7469173171000001</c:v>
                </c:pt>
                <c:pt idx="1895">
                  <c:v>1.6404533429999999</c:v>
                </c:pt>
                <c:pt idx="1896">
                  <c:v>1.5740778896000001</c:v>
                </c:pt>
                <c:pt idx="1897">
                  <c:v>1.5740778896000001</c:v>
                </c:pt>
                <c:pt idx="1898">
                  <c:v>1.5740778896000001</c:v>
                </c:pt>
                <c:pt idx="1899">
                  <c:v>1.5374824245000001</c:v>
                </c:pt>
                <c:pt idx="1900">
                  <c:v>1.5766510117999999</c:v>
                </c:pt>
                <c:pt idx="1901">
                  <c:v>1.7613170596000001</c:v>
                </c:pt>
                <c:pt idx="1902">
                  <c:v>1.7506654522</c:v>
                </c:pt>
                <c:pt idx="1903">
                  <c:v>1.7318955961</c:v>
                </c:pt>
                <c:pt idx="1904">
                  <c:v>1.7318955961</c:v>
                </c:pt>
                <c:pt idx="1905">
                  <c:v>1.7318955961</c:v>
                </c:pt>
                <c:pt idx="1906">
                  <c:v>1.7318955961</c:v>
                </c:pt>
                <c:pt idx="1907">
                  <c:v>1.7010453926</c:v>
                </c:pt>
                <c:pt idx="1908">
                  <c:v>1.7010453926</c:v>
                </c:pt>
                <c:pt idx="1909">
                  <c:v>1.7448183824000001</c:v>
                </c:pt>
                <c:pt idx="1910">
                  <c:v>1.7309587375</c:v>
                </c:pt>
                <c:pt idx="1911">
                  <c:v>1.7309587375</c:v>
                </c:pt>
                <c:pt idx="1912">
                  <c:v>1.7309587375</c:v>
                </c:pt>
                <c:pt idx="1913">
                  <c:v>1.7309587375</c:v>
                </c:pt>
                <c:pt idx="1914">
                  <c:v>1.7079192331999999</c:v>
                </c:pt>
                <c:pt idx="1915">
                  <c:v>1.6171711431</c:v>
                </c:pt>
                <c:pt idx="1916">
                  <c:v>1.5977786975999999</c:v>
                </c:pt>
                <c:pt idx="1917">
                  <c:v>1.6106556295000001</c:v>
                </c:pt>
                <c:pt idx="1918">
                  <c:v>1.6106556295000001</c:v>
                </c:pt>
                <c:pt idx="1919">
                  <c:v>1.6106556295000001</c:v>
                </c:pt>
                <c:pt idx="1920">
                  <c:v>1.6641907925999999</c:v>
                </c:pt>
                <c:pt idx="1921">
                  <c:v>1.6053859091</c:v>
                </c:pt>
                <c:pt idx="1922">
                  <c:v>1.6150928120000001</c:v>
                </c:pt>
                <c:pt idx="1923">
                  <c:v>1.6026949689000001</c:v>
                </c:pt>
                <c:pt idx="1924">
                  <c:v>1.5801601110000001</c:v>
                </c:pt>
                <c:pt idx="1925">
                  <c:v>1.5801601110000001</c:v>
                </c:pt>
                <c:pt idx="1926">
                  <c:v>1.5801601110000001</c:v>
                </c:pt>
                <c:pt idx="1927">
                  <c:v>1.5560406114000001</c:v>
                </c:pt>
                <c:pt idx="1928">
                  <c:v>1.6111395603000001</c:v>
                </c:pt>
                <c:pt idx="1929">
                  <c:v>1.6494919017</c:v>
                </c:pt>
                <c:pt idx="1930">
                  <c:v>1.6494919017</c:v>
                </c:pt>
                <c:pt idx="1931">
                  <c:v>1.6494919017</c:v>
                </c:pt>
                <c:pt idx="1932">
                  <c:v>1.6494919017</c:v>
                </c:pt>
                <c:pt idx="1933">
                  <c:v>1.6494919017</c:v>
                </c:pt>
                <c:pt idx="1934">
                  <c:v>1.6754158718000001</c:v>
                </c:pt>
                <c:pt idx="1935">
                  <c:v>1.7224640288999999</c:v>
                </c:pt>
                <c:pt idx="1936">
                  <c:v>1.6799298737999999</c:v>
                </c:pt>
                <c:pt idx="1937">
                  <c:v>1.6415014503000001</c:v>
                </c:pt>
                <c:pt idx="1938">
                  <c:v>1.6879083045000001</c:v>
                </c:pt>
                <c:pt idx="1939">
                  <c:v>1.6879083045000001</c:v>
                </c:pt>
                <c:pt idx="1940">
                  <c:v>1.6879083045000001</c:v>
                </c:pt>
                <c:pt idx="1941">
                  <c:v>1.7624468875999999</c:v>
                </c:pt>
                <c:pt idx="1942">
                  <c:v>1.7651499194</c:v>
                </c:pt>
                <c:pt idx="1943">
                  <c:v>1.7364542257</c:v>
                </c:pt>
                <c:pt idx="1944">
                  <c:v>1.702091792</c:v>
                </c:pt>
                <c:pt idx="1945">
                  <c:v>1.6934160082</c:v>
                </c:pt>
                <c:pt idx="1946">
                  <c:v>1.6934160082</c:v>
                </c:pt>
                <c:pt idx="1947">
                  <c:v>1.6934160082</c:v>
                </c:pt>
                <c:pt idx="1948">
                  <c:v>1.7750715902</c:v>
                </c:pt>
                <c:pt idx="1949">
                  <c:v>1.8706055880000001</c:v>
                </c:pt>
                <c:pt idx="1950">
                  <c:v>1.9111863457</c:v>
                </c:pt>
                <c:pt idx="1951">
                  <c:v>1.9682550699000001</c:v>
                </c:pt>
                <c:pt idx="1952">
                  <c:v>1.9412249579</c:v>
                </c:pt>
                <c:pt idx="1953">
                  <c:v>1.9412249579</c:v>
                </c:pt>
                <c:pt idx="1954">
                  <c:v>1.9412249579</c:v>
                </c:pt>
                <c:pt idx="1955">
                  <c:v>1.9957452433</c:v>
                </c:pt>
                <c:pt idx="1956">
                  <c:v>2.1302276169000001</c:v>
                </c:pt>
                <c:pt idx="1957">
                  <c:v>2.1526014901999999</c:v>
                </c:pt>
                <c:pt idx="1958">
                  <c:v>2.2647656152</c:v>
                </c:pt>
                <c:pt idx="1959">
                  <c:v>2.3320421813999999</c:v>
                </c:pt>
                <c:pt idx="1960">
                  <c:v>2.3320421813999999</c:v>
                </c:pt>
                <c:pt idx="1961">
                  <c:v>2.3320421813999999</c:v>
                </c:pt>
                <c:pt idx="1962">
                  <c:v>2.3320421813999999</c:v>
                </c:pt>
                <c:pt idx="1963">
                  <c:v>2.3320421813999999</c:v>
                </c:pt>
                <c:pt idx="1964">
                  <c:v>2.1237033252000002</c:v>
                </c:pt>
                <c:pt idx="1965">
                  <c:v>2.1116084760999998</c:v>
                </c:pt>
                <c:pt idx="1966">
                  <c:v>2.0123880849</c:v>
                </c:pt>
                <c:pt idx="1967">
                  <c:v>2.0123880849</c:v>
                </c:pt>
                <c:pt idx="1968">
                  <c:v>2.0123880849</c:v>
                </c:pt>
                <c:pt idx="1969">
                  <c:v>2.0490516264999998</c:v>
                </c:pt>
                <c:pt idx="1970">
                  <c:v>2.0601581383999998</c:v>
                </c:pt>
                <c:pt idx="1971">
                  <c:v>2.0202853802999998</c:v>
                </c:pt>
                <c:pt idx="1972">
                  <c:v>1.9710964543</c:v>
                </c:pt>
                <c:pt idx="1973">
                  <c:v>1.9169434427000001</c:v>
                </c:pt>
                <c:pt idx="1974">
                  <c:v>1.9169434427000001</c:v>
                </c:pt>
                <c:pt idx="1975">
                  <c:v>1.9169434427000001</c:v>
                </c:pt>
                <c:pt idx="1976">
                  <c:v>1.9503696442</c:v>
                </c:pt>
                <c:pt idx="1977">
                  <c:v>1.9810315807000001</c:v>
                </c:pt>
                <c:pt idx="1978">
                  <c:v>2.1130788590999998</c:v>
                </c:pt>
                <c:pt idx="1979">
                  <c:v>2.1163773907999999</c:v>
                </c:pt>
                <c:pt idx="1980">
                  <c:v>2.1252036160999999</c:v>
                </c:pt>
                <c:pt idx="1981">
                  <c:v>2.1252036160999999</c:v>
                </c:pt>
                <c:pt idx="1982">
                  <c:v>2.1252036160999999</c:v>
                </c:pt>
                <c:pt idx="1983">
                  <c:v>2.1104306201999998</c:v>
                </c:pt>
                <c:pt idx="1984">
                  <c:v>2.1673396859</c:v>
                </c:pt>
                <c:pt idx="1985">
                  <c:v>2.1112643055999998</c:v>
                </c:pt>
                <c:pt idx="1986">
                  <c:v>2.0847899239999998</c:v>
                </c:pt>
                <c:pt idx="1987">
                  <c:v>2.1116543239999999</c:v>
                </c:pt>
                <c:pt idx="1988">
                  <c:v>2.1116543239999999</c:v>
                </c:pt>
                <c:pt idx="1989">
                  <c:v>2.1116543239999999</c:v>
                </c:pt>
                <c:pt idx="1990">
                  <c:v>2.1498273726999999</c:v>
                </c:pt>
                <c:pt idx="1991">
                  <c:v>2.1731810694</c:v>
                </c:pt>
                <c:pt idx="1992">
                  <c:v>2.1744352185000002</c:v>
                </c:pt>
                <c:pt idx="1993">
                  <c:v>2.0370845298</c:v>
                </c:pt>
                <c:pt idx="1994">
                  <c:v>1.8949843718999999</c:v>
                </c:pt>
                <c:pt idx="1995">
                  <c:v>1.8949843718999999</c:v>
                </c:pt>
                <c:pt idx="1996">
                  <c:v>1.8949843718999999</c:v>
                </c:pt>
                <c:pt idx="1997">
                  <c:v>1.7683647296</c:v>
                </c:pt>
                <c:pt idx="1998">
                  <c:v>1.8184180877</c:v>
                </c:pt>
                <c:pt idx="1999">
                  <c:v>1.8200423286</c:v>
                </c:pt>
                <c:pt idx="2000">
                  <c:v>1.8551945472</c:v>
                </c:pt>
                <c:pt idx="2001">
                  <c:v>1.8040657577000001</c:v>
                </c:pt>
                <c:pt idx="2002">
                  <c:v>1.8040657577000001</c:v>
                </c:pt>
                <c:pt idx="2003">
                  <c:v>1.8040657577000001</c:v>
                </c:pt>
                <c:pt idx="2004">
                  <c:v>1.8352506726</c:v>
                </c:pt>
                <c:pt idx="2005">
                  <c:v>1.8669944454</c:v>
                </c:pt>
                <c:pt idx="2006">
                  <c:v>1.8243063674</c:v>
                </c:pt>
                <c:pt idx="2007">
                  <c:v>1.8360542998</c:v>
                </c:pt>
                <c:pt idx="2008">
                  <c:v>1.8610802725</c:v>
                </c:pt>
                <c:pt idx="2009">
                  <c:v>1.8610802725</c:v>
                </c:pt>
                <c:pt idx="2010">
                  <c:v>1.8610802725</c:v>
                </c:pt>
                <c:pt idx="2011">
                  <c:v>1.9315884810999999</c:v>
                </c:pt>
                <c:pt idx="2012">
                  <c:v>1.9793277467999999</c:v>
                </c:pt>
                <c:pt idx="2013">
                  <c:v>1.9857300605999999</c:v>
                </c:pt>
                <c:pt idx="2014">
                  <c:v>2.0160282624999999</c:v>
                </c:pt>
                <c:pt idx="2015">
                  <c:v>1.9221502988000001</c:v>
                </c:pt>
                <c:pt idx="2016">
                  <c:v>1.9221502988000001</c:v>
                </c:pt>
                <c:pt idx="2017">
                  <c:v>1.9221502988000001</c:v>
                </c:pt>
                <c:pt idx="2018">
                  <c:v>1.9460014632</c:v>
                </c:pt>
                <c:pt idx="2019">
                  <c:v>1.9876110101</c:v>
                </c:pt>
                <c:pt idx="2020">
                  <c:v>1.9772416177000001</c:v>
                </c:pt>
                <c:pt idx="2021">
                  <c:v>2.0193140858</c:v>
                </c:pt>
                <c:pt idx="2022">
                  <c:v>2.0289256146999999</c:v>
                </c:pt>
                <c:pt idx="2023">
                  <c:v>2.0289256146999999</c:v>
                </c:pt>
                <c:pt idx="2024">
                  <c:v>2.0289256146999999</c:v>
                </c:pt>
                <c:pt idx="2025">
                  <c:v>2.0289256146999999</c:v>
                </c:pt>
                <c:pt idx="2026">
                  <c:v>1.8904408053999999</c:v>
                </c:pt>
                <c:pt idx="2027">
                  <c:v>1.8576699381999999</c:v>
                </c:pt>
                <c:pt idx="2028">
                  <c:v>1.8215557783</c:v>
                </c:pt>
                <c:pt idx="2029">
                  <c:v>1.8987338669</c:v>
                </c:pt>
                <c:pt idx="2030">
                  <c:v>1.8987338669</c:v>
                </c:pt>
                <c:pt idx="2031">
                  <c:v>1.8987338669</c:v>
                </c:pt>
                <c:pt idx="2032">
                  <c:v>1.9177998475</c:v>
                </c:pt>
                <c:pt idx="2033">
                  <c:v>1.9199329387999999</c:v>
                </c:pt>
                <c:pt idx="2034">
                  <c:v>1.9224241811</c:v>
                </c:pt>
                <c:pt idx="2035">
                  <c:v>1.9792547196000001</c:v>
                </c:pt>
                <c:pt idx="2036">
                  <c:v>1.8314706207</c:v>
                </c:pt>
                <c:pt idx="2037">
                  <c:v>1.8314706207</c:v>
                </c:pt>
                <c:pt idx="2038">
                  <c:v>1.8314706207</c:v>
                </c:pt>
                <c:pt idx="2039">
                  <c:v>1.9404289778999999</c:v>
                </c:pt>
                <c:pt idx="2040">
                  <c:v>2.0380574093999999</c:v>
                </c:pt>
                <c:pt idx="2041">
                  <c:v>2.0996600054000001</c:v>
                </c:pt>
                <c:pt idx="2042">
                  <c:v>2.0789895659000002</c:v>
                </c:pt>
                <c:pt idx="2043">
                  <c:v>2.0286304937000001</c:v>
                </c:pt>
                <c:pt idx="2044">
                  <c:v>2.0286304937000001</c:v>
                </c:pt>
                <c:pt idx="2045">
                  <c:v>2.0286304937000001</c:v>
                </c:pt>
                <c:pt idx="2046">
                  <c:v>2.0599323278999999</c:v>
                </c:pt>
                <c:pt idx="2047">
                  <c:v>2.0603268939000001</c:v>
                </c:pt>
                <c:pt idx="2048">
                  <c:v>2.0528593176999999</c:v>
                </c:pt>
                <c:pt idx="2049">
                  <c:v>2.1259060686</c:v>
                </c:pt>
                <c:pt idx="2050">
                  <c:v>2.0847770346000001</c:v>
                </c:pt>
                <c:pt idx="2051">
                  <c:v>2.0847770346000001</c:v>
                </c:pt>
                <c:pt idx="2052">
                  <c:v>2.0847770346000001</c:v>
                </c:pt>
                <c:pt idx="2053">
                  <c:v>2.0984599517000002</c:v>
                </c:pt>
                <c:pt idx="2054">
                  <c:v>2.1149835095</c:v>
                </c:pt>
                <c:pt idx="2055">
                  <c:v>2.1255016744000002</c:v>
                </c:pt>
                <c:pt idx="2056">
                  <c:v>2.1419749363</c:v>
                </c:pt>
                <c:pt idx="2057">
                  <c:v>2.0920786349</c:v>
                </c:pt>
                <c:pt idx="2058">
                  <c:v>2.0920786349</c:v>
                </c:pt>
                <c:pt idx="2059">
                  <c:v>2.0920786349</c:v>
                </c:pt>
                <c:pt idx="2060">
                  <c:v>2.0715488550000001</c:v>
                </c:pt>
                <c:pt idx="2061">
                  <c:v>2.0553963811</c:v>
                </c:pt>
                <c:pt idx="2062">
                  <c:v>2.1244634434999998</c:v>
                </c:pt>
                <c:pt idx="2063">
                  <c:v>2.0974589192000002</c:v>
                </c:pt>
                <c:pt idx="2064">
                  <c:v>2.1108697738000002</c:v>
                </c:pt>
                <c:pt idx="2065">
                  <c:v>2.1108697738000002</c:v>
                </c:pt>
                <c:pt idx="2066">
                  <c:v>2.1108697738000002</c:v>
                </c:pt>
                <c:pt idx="2067">
                  <c:v>2.1385159530000002</c:v>
                </c:pt>
                <c:pt idx="2068">
                  <c:v>2.1143368370000002</c:v>
                </c:pt>
                <c:pt idx="2069">
                  <c:v>2.1519857353999998</c:v>
                </c:pt>
                <c:pt idx="2070">
                  <c:v>2.1822592728000001</c:v>
                </c:pt>
                <c:pt idx="2071">
                  <c:v>2.2593832962999998</c:v>
                </c:pt>
                <c:pt idx="2072">
                  <c:v>2.2593832962999998</c:v>
                </c:pt>
                <c:pt idx="2073">
                  <c:v>2.2593832962999998</c:v>
                </c:pt>
                <c:pt idx="2074">
                  <c:v>2.2560363334</c:v>
                </c:pt>
                <c:pt idx="2075">
                  <c:v>2.2560363334</c:v>
                </c:pt>
                <c:pt idx="2076">
                  <c:v>2.2560363334</c:v>
                </c:pt>
                <c:pt idx="2077">
                  <c:v>2.2560363334</c:v>
                </c:pt>
                <c:pt idx="2078">
                  <c:v>2.2794279875000001</c:v>
                </c:pt>
                <c:pt idx="2079">
                  <c:v>2.2794279875000001</c:v>
                </c:pt>
                <c:pt idx="2080">
                  <c:v>2.2794279875000001</c:v>
                </c:pt>
                <c:pt idx="2081">
                  <c:v>2.3080286814000002</c:v>
                </c:pt>
                <c:pt idx="2082">
                  <c:v>2.3379352359999999</c:v>
                </c:pt>
                <c:pt idx="2083">
                  <c:v>2.3976869636</c:v>
                </c:pt>
                <c:pt idx="2084">
                  <c:v>2.3976869636</c:v>
                </c:pt>
                <c:pt idx="2085">
                  <c:v>2.3976869636</c:v>
                </c:pt>
                <c:pt idx="2086">
                  <c:v>2.3976869636</c:v>
                </c:pt>
                <c:pt idx="2087">
                  <c:v>2.3976869636</c:v>
                </c:pt>
                <c:pt idx="2088">
                  <c:v>2.3787933585999999</c:v>
                </c:pt>
                <c:pt idx="2089">
                  <c:v>2.3787933585999999</c:v>
                </c:pt>
                <c:pt idx="2090">
                  <c:v>2.3787933585999999</c:v>
                </c:pt>
                <c:pt idx="2091">
                  <c:v>2.4294044972000002</c:v>
                </c:pt>
                <c:pt idx="2092">
                  <c:v>2.4400876017000002</c:v>
                </c:pt>
                <c:pt idx="2093">
                  <c:v>2.4400876017000002</c:v>
                </c:pt>
                <c:pt idx="2094">
                  <c:v>2.4400876017000002</c:v>
                </c:pt>
                <c:pt idx="2095">
                  <c:v>2.6556498746999999</c:v>
                </c:pt>
                <c:pt idx="2096">
                  <c:v>2.6556498746999999</c:v>
                </c:pt>
                <c:pt idx="2097">
                  <c:v>2.6556498746999999</c:v>
                </c:pt>
                <c:pt idx="2098">
                  <c:v>2.4997470932999999</c:v>
                </c:pt>
                <c:pt idx="2099">
                  <c:v>2.5548389743</c:v>
                </c:pt>
                <c:pt idx="2100">
                  <c:v>2.5548389743</c:v>
                </c:pt>
                <c:pt idx="2101">
                  <c:v>2.5548389743</c:v>
                </c:pt>
                <c:pt idx="2102">
                  <c:v>2.5311377214999999</c:v>
                </c:pt>
                <c:pt idx="2103">
                  <c:v>2.5536009447999999</c:v>
                </c:pt>
                <c:pt idx="2104">
                  <c:v>2.5273278519</c:v>
                </c:pt>
                <c:pt idx="2105">
                  <c:v>2.5087868298</c:v>
                </c:pt>
                <c:pt idx="2106">
                  <c:v>2.4680620844000001</c:v>
                </c:pt>
                <c:pt idx="2107">
                  <c:v>2.4680620844000001</c:v>
                </c:pt>
                <c:pt idx="2108">
                  <c:v>2.4680620844000001</c:v>
                </c:pt>
                <c:pt idx="2109">
                  <c:v>2.5351915790000001</c:v>
                </c:pt>
                <c:pt idx="2110">
                  <c:v>2.5408639842</c:v>
                </c:pt>
                <c:pt idx="2111">
                  <c:v>2.5273989779999999</c:v>
                </c:pt>
                <c:pt idx="2112">
                  <c:v>2.5762485178999999</c:v>
                </c:pt>
                <c:pt idx="2113">
                  <c:v>2.6104994265000001</c:v>
                </c:pt>
                <c:pt idx="2114">
                  <c:v>2.6104994265000001</c:v>
                </c:pt>
                <c:pt idx="2115">
                  <c:v>2.6104994265000001</c:v>
                </c:pt>
                <c:pt idx="2116">
                  <c:v>2.6666612250999999</c:v>
                </c:pt>
                <c:pt idx="2117">
                  <c:v>2.6485095618000001</c:v>
                </c:pt>
                <c:pt idx="2118">
                  <c:v>2.6236688061</c:v>
                </c:pt>
                <c:pt idx="2119">
                  <c:v>2.6474312525000001</c:v>
                </c:pt>
                <c:pt idx="2120">
                  <c:v>2.6252170152000001</c:v>
                </c:pt>
                <c:pt idx="2121">
                  <c:v>2.6252170152000001</c:v>
                </c:pt>
                <c:pt idx="2122">
                  <c:v>2.6252170152000001</c:v>
                </c:pt>
                <c:pt idx="2123">
                  <c:v>2.7720685332000001</c:v>
                </c:pt>
                <c:pt idx="2124">
                  <c:v>2.895061772</c:v>
                </c:pt>
                <c:pt idx="2125">
                  <c:v>2.9832970002999999</c:v>
                </c:pt>
                <c:pt idx="2126">
                  <c:v>2.9399290693000002</c:v>
                </c:pt>
                <c:pt idx="2127">
                  <c:v>2.9145376742</c:v>
                </c:pt>
                <c:pt idx="2128">
                  <c:v>2.9145376742</c:v>
                </c:pt>
                <c:pt idx="2129">
                  <c:v>2.9145376742</c:v>
                </c:pt>
                <c:pt idx="2130">
                  <c:v>2.8644474501000001</c:v>
                </c:pt>
                <c:pt idx="2131">
                  <c:v>3.0084290053</c:v>
                </c:pt>
                <c:pt idx="2132">
                  <c:v>2.9265918931999999</c:v>
                </c:pt>
                <c:pt idx="2133">
                  <c:v>2.8392971234000002</c:v>
                </c:pt>
                <c:pt idx="2134">
                  <c:v>2.8871037473999999</c:v>
                </c:pt>
                <c:pt idx="2135">
                  <c:v>2.8871037473999999</c:v>
                </c:pt>
                <c:pt idx="2136">
                  <c:v>2.8871037473999999</c:v>
                </c:pt>
                <c:pt idx="2137">
                  <c:v>2.8051209179000001</c:v>
                </c:pt>
                <c:pt idx="2138">
                  <c:v>2.7065497019999998</c:v>
                </c:pt>
                <c:pt idx="2139">
                  <c:v>2.6457596598999999</c:v>
                </c:pt>
                <c:pt idx="2140">
                  <c:v>2.6843160224</c:v>
                </c:pt>
                <c:pt idx="2141">
                  <c:v>2.7569706423000002</c:v>
                </c:pt>
                <c:pt idx="2142">
                  <c:v>2.7569706423000002</c:v>
                </c:pt>
                <c:pt idx="2143">
                  <c:v>2.7569706423000002</c:v>
                </c:pt>
                <c:pt idx="2144">
                  <c:v>2.71461314</c:v>
                </c:pt>
                <c:pt idx="2145">
                  <c:v>2.6705164577999998</c:v>
                </c:pt>
                <c:pt idx="2146">
                  <c:v>2.6798293371000002</c:v>
                </c:pt>
                <c:pt idx="2147">
                  <c:v>2.6301376708999999</c:v>
                </c:pt>
                <c:pt idx="2148">
                  <c:v>2.5655013422000001</c:v>
                </c:pt>
                <c:pt idx="2149">
                  <c:v>2.5655013422000001</c:v>
                </c:pt>
                <c:pt idx="2150">
                  <c:v>2.5655013422000001</c:v>
                </c:pt>
                <c:pt idx="2151">
                  <c:v>2.5365590919000001</c:v>
                </c:pt>
                <c:pt idx="2152">
                  <c:v>2.5126434513000002</c:v>
                </c:pt>
                <c:pt idx="2153">
                  <c:v>2.5486122550000001</c:v>
                </c:pt>
                <c:pt idx="2154">
                  <c:v>2.5840173136</c:v>
                </c:pt>
                <c:pt idx="2155">
                  <c:v>2.6217723799999999</c:v>
                </c:pt>
                <c:pt idx="2156">
                  <c:v>2.6217723799999999</c:v>
                </c:pt>
                <c:pt idx="2157">
                  <c:v>2.6217723799999999</c:v>
                </c:pt>
                <c:pt idx="2158">
                  <c:v>2.5848849265</c:v>
                </c:pt>
                <c:pt idx="2159">
                  <c:v>2.5529994873000001</c:v>
                </c:pt>
                <c:pt idx="2160">
                  <c:v>2.5351919196999999</c:v>
                </c:pt>
                <c:pt idx="2161">
                  <c:v>2.5592496508</c:v>
                </c:pt>
                <c:pt idx="2162">
                  <c:v>2.4933971626</c:v>
                </c:pt>
                <c:pt idx="2163">
                  <c:v>2.4933971626</c:v>
                </c:pt>
                <c:pt idx="2164">
                  <c:v>2.4933971626</c:v>
                </c:pt>
                <c:pt idx="2165">
                  <c:v>2.4855677321999998</c:v>
                </c:pt>
                <c:pt idx="2166">
                  <c:v>2.4836187463999999</c:v>
                </c:pt>
                <c:pt idx="2167">
                  <c:v>2.5550436105999998</c:v>
                </c:pt>
                <c:pt idx="2168">
                  <c:v>2.6018186772999998</c:v>
                </c:pt>
                <c:pt idx="2169">
                  <c:v>2.6625164152999998</c:v>
                </c:pt>
                <c:pt idx="2170">
                  <c:v>2.6625164152999998</c:v>
                </c:pt>
                <c:pt idx="2171">
                  <c:v>2.6625164152999998</c:v>
                </c:pt>
                <c:pt idx="2172">
                  <c:v>2.6773667144000002</c:v>
                </c:pt>
                <c:pt idx="2173">
                  <c:v>2.7335653978000001</c:v>
                </c:pt>
                <c:pt idx="2174">
                  <c:v>2.8670149547000001</c:v>
                </c:pt>
                <c:pt idx="2175">
                  <c:v>2.7870632166</c:v>
                </c:pt>
                <c:pt idx="2176">
                  <c:v>2.7268706616</c:v>
                </c:pt>
                <c:pt idx="2177">
                  <c:v>2.7268706616</c:v>
                </c:pt>
                <c:pt idx="2178">
                  <c:v>2.7268706616</c:v>
                </c:pt>
                <c:pt idx="2179">
                  <c:v>2.7443992843</c:v>
                </c:pt>
                <c:pt idx="2180">
                  <c:v>2.6502489316000002</c:v>
                </c:pt>
                <c:pt idx="2181">
                  <c:v>2.6762383826999998</c:v>
                </c:pt>
                <c:pt idx="2182">
                  <c:v>2.6601009537999998</c:v>
                </c:pt>
                <c:pt idx="2183">
                  <c:v>2.6854803110000001</c:v>
                </c:pt>
                <c:pt idx="2184">
                  <c:v>2.6854803110000001</c:v>
                </c:pt>
                <c:pt idx="2185">
                  <c:v>2.6854803110000001</c:v>
                </c:pt>
                <c:pt idx="2186">
                  <c:v>2.7065874162000001</c:v>
                </c:pt>
                <c:pt idx="2187">
                  <c:v>2.6480087455999999</c:v>
                </c:pt>
                <c:pt idx="2188">
                  <c:v>2.6099995509</c:v>
                </c:pt>
                <c:pt idx="2189">
                  <c:v>2.6651584497999998</c:v>
                </c:pt>
                <c:pt idx="2190">
                  <c:v>2.6886858598000001</c:v>
                </c:pt>
                <c:pt idx="2191">
                  <c:v>2.6886858598000001</c:v>
                </c:pt>
                <c:pt idx="2192">
                  <c:v>2.6886858598000001</c:v>
                </c:pt>
                <c:pt idx="2193">
                  <c:v>2.6998240927000001</c:v>
                </c:pt>
                <c:pt idx="2194">
                  <c:v>2.7579343303999999</c:v>
                </c:pt>
                <c:pt idx="2195">
                  <c:v>2.7929416714999999</c:v>
                </c:pt>
                <c:pt idx="2196">
                  <c:v>2.7851594998000002</c:v>
                </c:pt>
                <c:pt idx="2197">
                  <c:v>2.8731295508999999</c:v>
                </c:pt>
                <c:pt idx="2198">
                  <c:v>2.8731295508999999</c:v>
                </c:pt>
                <c:pt idx="2199">
                  <c:v>2.8731295508999999</c:v>
                </c:pt>
                <c:pt idx="2200">
                  <c:v>2.8598168333</c:v>
                </c:pt>
                <c:pt idx="2201">
                  <c:v>2.7854555824</c:v>
                </c:pt>
                <c:pt idx="2202">
                  <c:v>2.7399825878000001</c:v>
                </c:pt>
                <c:pt idx="2203">
                  <c:v>2.7991412833</c:v>
                </c:pt>
                <c:pt idx="2204">
                  <c:v>2.8348943173999999</c:v>
                </c:pt>
                <c:pt idx="2205">
                  <c:v>2.8348943173999999</c:v>
                </c:pt>
                <c:pt idx="2206">
                  <c:v>2.8348943173999999</c:v>
                </c:pt>
                <c:pt idx="2207">
                  <c:v>2.8992036155999998</c:v>
                </c:pt>
                <c:pt idx="2208">
                  <c:v>2.9230078168000002</c:v>
                </c:pt>
                <c:pt idx="2209">
                  <c:v>2.9222260793000001</c:v>
                </c:pt>
                <c:pt idx="2210">
                  <c:v>2.8798870275000001</c:v>
                </c:pt>
                <c:pt idx="2211">
                  <c:v>2.8769198358999999</c:v>
                </c:pt>
                <c:pt idx="2212">
                  <c:v>2.8769198358999999</c:v>
                </c:pt>
                <c:pt idx="2213">
                  <c:v>2.8769198358999999</c:v>
                </c:pt>
                <c:pt idx="2214">
                  <c:v>2.8436652982999999</c:v>
                </c:pt>
                <c:pt idx="2215">
                  <c:v>2.8192809749999999</c:v>
                </c:pt>
                <c:pt idx="2216">
                  <c:v>2.7782113984999999</c:v>
                </c:pt>
                <c:pt idx="2217">
                  <c:v>2.7794763281999999</c:v>
                </c:pt>
                <c:pt idx="2218">
                  <c:v>2.6546946788999999</c:v>
                </c:pt>
                <c:pt idx="2219">
                  <c:v>2.6546946788999999</c:v>
                </c:pt>
                <c:pt idx="2220">
                  <c:v>2.6546946788999999</c:v>
                </c:pt>
                <c:pt idx="2221">
                  <c:v>2.6100716429999999</c:v>
                </c:pt>
                <c:pt idx="2222">
                  <c:v>2.6592514244999998</c:v>
                </c:pt>
                <c:pt idx="2223">
                  <c:v>2.5988646606999999</c:v>
                </c:pt>
                <c:pt idx="2224">
                  <c:v>2.6194916681999998</c:v>
                </c:pt>
                <c:pt idx="2225">
                  <c:v>2.6576565354000001</c:v>
                </c:pt>
                <c:pt idx="2226">
                  <c:v>2.6576565354000001</c:v>
                </c:pt>
                <c:pt idx="2227">
                  <c:v>2.6576565354000001</c:v>
                </c:pt>
                <c:pt idx="2228">
                  <c:v>2.6908306728000002</c:v>
                </c:pt>
                <c:pt idx="2229">
                  <c:v>2.7642413020999999</c:v>
                </c:pt>
                <c:pt idx="2230">
                  <c:v>2.7989113895000002</c:v>
                </c:pt>
                <c:pt idx="2231">
                  <c:v>2.8142929778000001</c:v>
                </c:pt>
                <c:pt idx="2232">
                  <c:v>2.9160566202</c:v>
                </c:pt>
                <c:pt idx="2233">
                  <c:v>2.9160566202</c:v>
                </c:pt>
                <c:pt idx="2234">
                  <c:v>2.9160566202</c:v>
                </c:pt>
                <c:pt idx="2235">
                  <c:v>3.0118049395000002</c:v>
                </c:pt>
                <c:pt idx="2236">
                  <c:v>2.9660948538</c:v>
                </c:pt>
                <c:pt idx="2237">
                  <c:v>2.9310789979999998</c:v>
                </c:pt>
                <c:pt idx="2238">
                  <c:v>2.9024012461000002</c:v>
                </c:pt>
                <c:pt idx="2239">
                  <c:v>2.8405196902999998</c:v>
                </c:pt>
                <c:pt idx="2240">
                  <c:v>2.8405196902999998</c:v>
                </c:pt>
                <c:pt idx="2241">
                  <c:v>2.8405196902999998</c:v>
                </c:pt>
                <c:pt idx="2242">
                  <c:v>2.9195517140999998</c:v>
                </c:pt>
                <c:pt idx="2243">
                  <c:v>2.9668692437000002</c:v>
                </c:pt>
                <c:pt idx="2244">
                  <c:v>2.9656142852</c:v>
                </c:pt>
                <c:pt idx="2245">
                  <c:v>2.9974455454000002</c:v>
                </c:pt>
                <c:pt idx="2246">
                  <c:v>3.0397640406000002</c:v>
                </c:pt>
                <c:pt idx="2247">
                  <c:v>3.0397640406000002</c:v>
                </c:pt>
                <c:pt idx="2248">
                  <c:v>3.0397640406000002</c:v>
                </c:pt>
                <c:pt idx="2249">
                  <c:v>3.1575497013999998</c:v>
                </c:pt>
                <c:pt idx="2250">
                  <c:v>3.2667994225000001</c:v>
                </c:pt>
                <c:pt idx="2251">
                  <c:v>3.2205028509</c:v>
                </c:pt>
                <c:pt idx="2252">
                  <c:v>3.2943744600999998</c:v>
                </c:pt>
                <c:pt idx="2253">
                  <c:v>3.4036784133000002</c:v>
                </c:pt>
                <c:pt idx="2254">
                  <c:v>3.4036784133000002</c:v>
                </c:pt>
                <c:pt idx="2255">
                  <c:v>3.4036784133000002</c:v>
                </c:pt>
                <c:pt idx="2256">
                  <c:v>3.6028888444999998</c:v>
                </c:pt>
                <c:pt idx="2257">
                  <c:v>3.6340179489</c:v>
                </c:pt>
                <c:pt idx="2258">
                  <c:v>3.5411604324999999</c:v>
                </c:pt>
                <c:pt idx="2259">
                  <c:v>3.4326034813000001</c:v>
                </c:pt>
                <c:pt idx="2260">
                  <c:v>3.3944676488000001</c:v>
                </c:pt>
                <c:pt idx="2261">
                  <c:v>3.3944676488000001</c:v>
                </c:pt>
                <c:pt idx="2262">
                  <c:v>3.3944676488000001</c:v>
                </c:pt>
                <c:pt idx="2263">
                  <c:v>3.5076323332000001</c:v>
                </c:pt>
                <c:pt idx="2264">
                  <c:v>3.6269176878999998</c:v>
                </c:pt>
                <c:pt idx="2265">
                  <c:v>3.5635326215999998</c:v>
                </c:pt>
                <c:pt idx="2266">
                  <c:v>3.7005040933000002</c:v>
                </c:pt>
                <c:pt idx="2267">
                  <c:v>3.7005040933000002</c:v>
                </c:pt>
                <c:pt idx="2268">
                  <c:v>3.7005040933000002</c:v>
                </c:pt>
                <c:pt idx="2269">
                  <c:v>3.7005040933000002</c:v>
                </c:pt>
                <c:pt idx="2270">
                  <c:v>3.6635428002000001</c:v>
                </c:pt>
                <c:pt idx="2271">
                  <c:v>3.6028480724</c:v>
                </c:pt>
                <c:pt idx="2272">
                  <c:v>3.6233050311000001</c:v>
                </c:pt>
                <c:pt idx="2273">
                  <c:v>3.6005186490000001</c:v>
                </c:pt>
                <c:pt idx="2274">
                  <c:v>3.5162804967999999</c:v>
                </c:pt>
                <c:pt idx="2275">
                  <c:v>3.5162804967999999</c:v>
                </c:pt>
                <c:pt idx="2276">
                  <c:v>3.5162804967999999</c:v>
                </c:pt>
                <c:pt idx="2277">
                  <c:v>3.4738212895</c:v>
                </c:pt>
                <c:pt idx="2278">
                  <c:v>3.3401363490999998</c:v>
                </c:pt>
                <c:pt idx="2279">
                  <c:v>3.2159636317000002</c:v>
                </c:pt>
                <c:pt idx="2280">
                  <c:v>3.1194815072000002</c:v>
                </c:pt>
                <c:pt idx="2281">
                  <c:v>3.0841154659000001</c:v>
                </c:pt>
                <c:pt idx="2282">
                  <c:v>3.0841154659000001</c:v>
                </c:pt>
                <c:pt idx="2283">
                  <c:v>3.0841154659000001</c:v>
                </c:pt>
                <c:pt idx="2284">
                  <c:v>3.0144873527999998</c:v>
                </c:pt>
                <c:pt idx="2285">
                  <c:v>3.0731919506000001</c:v>
                </c:pt>
                <c:pt idx="2286">
                  <c:v>3.0739566889000001</c:v>
                </c:pt>
                <c:pt idx="2287">
                  <c:v>3.0363995527999998</c:v>
                </c:pt>
                <c:pt idx="2288">
                  <c:v>3.0862049468000001</c:v>
                </c:pt>
                <c:pt idx="2289">
                  <c:v>3.0862049468000001</c:v>
                </c:pt>
                <c:pt idx="2290">
                  <c:v>3.0862049468000001</c:v>
                </c:pt>
                <c:pt idx="2291">
                  <c:v>3.1815305149999999</c:v>
                </c:pt>
                <c:pt idx="2292">
                  <c:v>3.1927360359999999</c:v>
                </c:pt>
                <c:pt idx="2293">
                  <c:v>3.1480505057000001</c:v>
                </c:pt>
                <c:pt idx="2294">
                  <c:v>3.0914153241000002</c:v>
                </c:pt>
                <c:pt idx="2295">
                  <c:v>3.0504850794</c:v>
                </c:pt>
                <c:pt idx="2296">
                  <c:v>3.0504850794</c:v>
                </c:pt>
                <c:pt idx="2297">
                  <c:v>3.0504850794</c:v>
                </c:pt>
                <c:pt idx="2298">
                  <c:v>3.0635531878000002</c:v>
                </c:pt>
                <c:pt idx="2299">
                  <c:v>3.1084520457</c:v>
                </c:pt>
                <c:pt idx="2300">
                  <c:v>3.0332587152000001</c:v>
                </c:pt>
                <c:pt idx="2301">
                  <c:v>3.0383505388000001</c:v>
                </c:pt>
                <c:pt idx="2302">
                  <c:v>3.0383505388000001</c:v>
                </c:pt>
                <c:pt idx="2303">
                  <c:v>3.0383505388000001</c:v>
                </c:pt>
                <c:pt idx="2304">
                  <c:v>3.0383505388000001</c:v>
                </c:pt>
                <c:pt idx="2305">
                  <c:v>3.1268157035000002</c:v>
                </c:pt>
                <c:pt idx="2306">
                  <c:v>3.1618407086000002</c:v>
                </c:pt>
                <c:pt idx="2307">
                  <c:v>3.0368290134000002</c:v>
                </c:pt>
                <c:pt idx="2308">
                  <c:v>3.0688756371000001</c:v>
                </c:pt>
                <c:pt idx="2309">
                  <c:v>3.0601720020999998</c:v>
                </c:pt>
                <c:pt idx="2310">
                  <c:v>3.0601720020999998</c:v>
                </c:pt>
                <c:pt idx="2311">
                  <c:v>3.0601720020999998</c:v>
                </c:pt>
                <c:pt idx="2312">
                  <c:v>3.0915348432999998</c:v>
                </c:pt>
                <c:pt idx="2313">
                  <c:v>3.0596824553999999</c:v>
                </c:pt>
                <c:pt idx="2314">
                  <c:v>3.0961124505000002</c:v>
                </c:pt>
                <c:pt idx="2315">
                  <c:v>3.0961124505000002</c:v>
                </c:pt>
                <c:pt idx="2316">
                  <c:v>3.0961124505000002</c:v>
                </c:pt>
                <c:pt idx="2317">
                  <c:v>3.0961124505000002</c:v>
                </c:pt>
                <c:pt idx="2318">
                  <c:v>3.0961124505000002</c:v>
                </c:pt>
                <c:pt idx="2319">
                  <c:v>3.1250395348</c:v>
                </c:pt>
                <c:pt idx="2320">
                  <c:v>3.2360035010999999</c:v>
                </c:pt>
                <c:pt idx="2321">
                  <c:v>3.0746197063</c:v>
                </c:pt>
                <c:pt idx="2322">
                  <c:v>2.9500493723000001</c:v>
                </c:pt>
                <c:pt idx="2323">
                  <c:v>2.8830132665999999</c:v>
                </c:pt>
                <c:pt idx="2324">
                  <c:v>2.8830132665999999</c:v>
                </c:pt>
                <c:pt idx="2325">
                  <c:v>2.8830132665999999</c:v>
                </c:pt>
                <c:pt idx="2326">
                  <c:v>2.8066061703999998</c:v>
                </c:pt>
                <c:pt idx="2327">
                  <c:v>2.7777112222000002</c:v>
                </c:pt>
                <c:pt idx="2328">
                  <c:v>2.7536618145</c:v>
                </c:pt>
                <c:pt idx="2329">
                  <c:v>2.7275490146000001</c:v>
                </c:pt>
                <c:pt idx="2330">
                  <c:v>2.8614446914</c:v>
                </c:pt>
                <c:pt idx="2331">
                  <c:v>2.8614446914</c:v>
                </c:pt>
                <c:pt idx="2332">
                  <c:v>2.8614446914</c:v>
                </c:pt>
                <c:pt idx="2333">
                  <c:v>2.7516061866000001</c:v>
                </c:pt>
                <c:pt idx="2334">
                  <c:v>2.4886948048000002</c:v>
                </c:pt>
                <c:pt idx="2335">
                  <c:v>2.4790903924999999</c:v>
                </c:pt>
                <c:pt idx="2336">
                  <c:v>2.4518805895</c:v>
                </c:pt>
                <c:pt idx="2337">
                  <c:v>2.5364834407000001</c:v>
                </c:pt>
                <c:pt idx="2338">
                  <c:v>2.5364834407000001</c:v>
                </c:pt>
                <c:pt idx="2339">
                  <c:v>2.5364834407000001</c:v>
                </c:pt>
                <c:pt idx="2340">
                  <c:v>2.3882646304000001</c:v>
                </c:pt>
                <c:pt idx="2341">
                  <c:v>2.6128008286000002</c:v>
                </c:pt>
                <c:pt idx="2342">
                  <c:v>2.6807969933</c:v>
                </c:pt>
                <c:pt idx="2343">
                  <c:v>2.6961775925000002</c:v>
                </c:pt>
                <c:pt idx="2344">
                  <c:v>2.6916317029000001</c:v>
                </c:pt>
                <c:pt idx="2345">
                  <c:v>2.6916317029000001</c:v>
                </c:pt>
                <c:pt idx="2346">
                  <c:v>2.6916317029000001</c:v>
                </c:pt>
                <c:pt idx="2347">
                  <c:v>2.6916317029000001</c:v>
                </c:pt>
                <c:pt idx="2348">
                  <c:v>2.7990297367000001</c:v>
                </c:pt>
                <c:pt idx="2349">
                  <c:v>2.8350518461999998</c:v>
                </c:pt>
                <c:pt idx="2350">
                  <c:v>2.8067352899000002</c:v>
                </c:pt>
                <c:pt idx="2351">
                  <c:v>2.8433311840000002</c:v>
                </c:pt>
                <c:pt idx="2352">
                  <c:v>2.8433311840000002</c:v>
                </c:pt>
                <c:pt idx="2353">
                  <c:v>2.8433311840000002</c:v>
                </c:pt>
                <c:pt idx="2354">
                  <c:v>2.8075865021999999</c:v>
                </c:pt>
                <c:pt idx="2355">
                  <c:v>2.4198980814</c:v>
                </c:pt>
                <c:pt idx="2356">
                  <c:v>2.6297330404000001</c:v>
                </c:pt>
                <c:pt idx="2357">
                  <c:v>2.5877314953999999</c:v>
                </c:pt>
                <c:pt idx="2358">
                  <c:v>2.3842445822</c:v>
                </c:pt>
                <c:pt idx="2359">
                  <c:v>2.3842445822</c:v>
                </c:pt>
                <c:pt idx="2360">
                  <c:v>2.3842445822</c:v>
                </c:pt>
                <c:pt idx="2361">
                  <c:v>2.2463732116999999</c:v>
                </c:pt>
                <c:pt idx="2362">
                  <c:v>2.4778550854999999</c:v>
                </c:pt>
                <c:pt idx="2363">
                  <c:v>2.3246503128999998</c:v>
                </c:pt>
                <c:pt idx="2364">
                  <c:v>2.3308047834000001</c:v>
                </c:pt>
                <c:pt idx="2365">
                  <c:v>2.0565451380000002</c:v>
                </c:pt>
                <c:pt idx="2366">
                  <c:v>2.0565451380000002</c:v>
                </c:pt>
                <c:pt idx="2367">
                  <c:v>2.0565451380000002</c:v>
                </c:pt>
                <c:pt idx="2368">
                  <c:v>2.1608030779999998</c:v>
                </c:pt>
                <c:pt idx="2369">
                  <c:v>2.240436377</c:v>
                </c:pt>
                <c:pt idx="2370">
                  <c:v>2.4314957320000001</c:v>
                </c:pt>
                <c:pt idx="2371">
                  <c:v>2.4762754350999998</c:v>
                </c:pt>
                <c:pt idx="2372">
                  <c:v>2.5036401368000001</c:v>
                </c:pt>
                <c:pt idx="2373">
                  <c:v>2.5036401368000001</c:v>
                </c:pt>
                <c:pt idx="2374">
                  <c:v>2.5036401368000001</c:v>
                </c:pt>
                <c:pt idx="2375">
                  <c:v>2.4728850897000001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FD-49E9-A1E3-9A617FE6604C}"/>
            </c:ext>
          </c:extLst>
        </c:ser>
        <c:ser>
          <c:idx val="3"/>
          <c:order val="2"/>
          <c:tx>
            <c:strRef>
              <c:f>'איור 5 נתונים'!$D$3</c:f>
              <c:strCache>
                <c:ptCount val="1"/>
                <c:pt idx="0">
                  <c:v>3-5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</c:numCache>
            </c:numRef>
          </c:cat>
          <c:val>
            <c:numRef>
              <c:f>'איור 5 נתונים'!$D$4:$D$4000</c:f>
              <c:numCache>
                <c:formatCode>0.0</c:formatCode>
                <c:ptCount val="3997"/>
                <c:pt idx="0">
                  <c:v>1.6342212148640001</c:v>
                </c:pt>
                <c:pt idx="1">
                  <c:v>1.6342212148640001</c:v>
                </c:pt>
                <c:pt idx="2">
                  <c:v>1.6331064761830001</c:v>
                </c:pt>
                <c:pt idx="3">
                  <c:v>1.6309932922929999</c:v>
                </c:pt>
                <c:pt idx="4">
                  <c:v>1.611398682563</c:v>
                </c:pt>
                <c:pt idx="5">
                  <c:v>1.571471963272</c:v>
                </c:pt>
                <c:pt idx="6">
                  <c:v>1.537783199655</c:v>
                </c:pt>
                <c:pt idx="7">
                  <c:v>1.537783199655</c:v>
                </c:pt>
                <c:pt idx="8">
                  <c:v>1.537783199655</c:v>
                </c:pt>
                <c:pt idx="9">
                  <c:v>1.458642741499</c:v>
                </c:pt>
                <c:pt idx="10">
                  <c:v>1.4354034646660001</c:v>
                </c:pt>
                <c:pt idx="11">
                  <c:v>1.3944030514150001</c:v>
                </c:pt>
                <c:pt idx="12">
                  <c:v>1.3762139622830001</c:v>
                </c:pt>
                <c:pt idx="13">
                  <c:v>1.358944135205</c:v>
                </c:pt>
                <c:pt idx="14">
                  <c:v>1.358944135205</c:v>
                </c:pt>
                <c:pt idx="15">
                  <c:v>1.358944135205</c:v>
                </c:pt>
                <c:pt idx="16">
                  <c:v>1.338839022498</c:v>
                </c:pt>
                <c:pt idx="17">
                  <c:v>1.361600849654</c:v>
                </c:pt>
                <c:pt idx="18">
                  <c:v>1.367718424819</c:v>
                </c:pt>
                <c:pt idx="19">
                  <c:v>1.2759760778160001</c:v>
                </c:pt>
                <c:pt idx="20">
                  <c:v>1.3200046223940001</c:v>
                </c:pt>
                <c:pt idx="21">
                  <c:v>1.3200046223940001</c:v>
                </c:pt>
                <c:pt idx="22">
                  <c:v>1.3200046223940001</c:v>
                </c:pt>
                <c:pt idx="23">
                  <c:v>1.2912458041049999</c:v>
                </c:pt>
                <c:pt idx="24">
                  <c:v>1.3060456043219999</c:v>
                </c:pt>
                <c:pt idx="25">
                  <c:v>1.333505166006</c:v>
                </c:pt>
                <c:pt idx="26">
                  <c:v>1.312946498264</c:v>
                </c:pt>
                <c:pt idx="27">
                  <c:v>1.3731187870529999</c:v>
                </c:pt>
                <c:pt idx="28">
                  <c:v>1.3731187870529999</c:v>
                </c:pt>
                <c:pt idx="29">
                  <c:v>1.3731187870529999</c:v>
                </c:pt>
                <c:pt idx="30">
                  <c:v>1.330714209518</c:v>
                </c:pt>
                <c:pt idx="31">
                  <c:v>1.394275152077</c:v>
                </c:pt>
                <c:pt idx="32">
                  <c:v>1.4076915542449999</c:v>
                </c:pt>
                <c:pt idx="33">
                  <c:v>1.4069148785729999</c:v>
                </c:pt>
                <c:pt idx="34">
                  <c:v>1.3758473649130001</c:v>
                </c:pt>
                <c:pt idx="35">
                  <c:v>1.3758473649130001</c:v>
                </c:pt>
                <c:pt idx="36">
                  <c:v>1.3758473649130001</c:v>
                </c:pt>
                <c:pt idx="37">
                  <c:v>1.361009907076</c:v>
                </c:pt>
                <c:pt idx="38">
                  <c:v>1.3093044229519999</c:v>
                </c:pt>
                <c:pt idx="39">
                  <c:v>1.315658303103</c:v>
                </c:pt>
                <c:pt idx="40">
                  <c:v>1.265409217358</c:v>
                </c:pt>
                <c:pt idx="41">
                  <c:v>1.3079706815800001</c:v>
                </c:pt>
                <c:pt idx="42">
                  <c:v>1.3079706815800001</c:v>
                </c:pt>
                <c:pt idx="43">
                  <c:v>1.3079706815800001</c:v>
                </c:pt>
                <c:pt idx="44">
                  <c:v>1.3342716782490001</c:v>
                </c:pt>
                <c:pt idx="45">
                  <c:v>1.37806349072</c:v>
                </c:pt>
                <c:pt idx="46">
                  <c:v>1.3874382842220001</c:v>
                </c:pt>
                <c:pt idx="47">
                  <c:v>1.4533104374520001</c:v>
                </c:pt>
                <c:pt idx="48">
                  <c:v>1.391768358073</c:v>
                </c:pt>
                <c:pt idx="49">
                  <c:v>1.391768358073</c:v>
                </c:pt>
                <c:pt idx="50">
                  <c:v>1.391768358073</c:v>
                </c:pt>
                <c:pt idx="51">
                  <c:v>1.376411644614</c:v>
                </c:pt>
                <c:pt idx="52">
                  <c:v>1.4102548316629999</c:v>
                </c:pt>
                <c:pt idx="53">
                  <c:v>1.4382382386329999</c:v>
                </c:pt>
                <c:pt idx="54">
                  <c:v>1.446884556808</c:v>
                </c:pt>
                <c:pt idx="55">
                  <c:v>1.493838361249</c:v>
                </c:pt>
                <c:pt idx="56">
                  <c:v>1.493838361249</c:v>
                </c:pt>
                <c:pt idx="57">
                  <c:v>1.493838361249</c:v>
                </c:pt>
                <c:pt idx="58">
                  <c:v>1.6549599837110001</c:v>
                </c:pt>
                <c:pt idx="59">
                  <c:v>1.617099681242</c:v>
                </c:pt>
                <c:pt idx="60">
                  <c:v>1.610431597077</c:v>
                </c:pt>
                <c:pt idx="61">
                  <c:v>1.606380577902</c:v>
                </c:pt>
                <c:pt idx="62">
                  <c:v>1.534996168323</c:v>
                </c:pt>
                <c:pt idx="63">
                  <c:v>1.534996168323</c:v>
                </c:pt>
                <c:pt idx="64">
                  <c:v>1.534996168323</c:v>
                </c:pt>
                <c:pt idx="65">
                  <c:v>1.535924983393</c:v>
                </c:pt>
                <c:pt idx="66">
                  <c:v>1.46383989989</c:v>
                </c:pt>
                <c:pt idx="67">
                  <c:v>1.5313777233100001</c:v>
                </c:pt>
                <c:pt idx="68">
                  <c:v>1.5077012375850001</c:v>
                </c:pt>
                <c:pt idx="69">
                  <c:v>1.4597215932180001</c:v>
                </c:pt>
                <c:pt idx="70">
                  <c:v>1.4597215932180001</c:v>
                </c:pt>
                <c:pt idx="71">
                  <c:v>1.4597215932180001</c:v>
                </c:pt>
                <c:pt idx="72">
                  <c:v>1.51053330981</c:v>
                </c:pt>
                <c:pt idx="73">
                  <c:v>1.5270288165779999</c:v>
                </c:pt>
                <c:pt idx="74">
                  <c:v>1.5786893833769999</c:v>
                </c:pt>
                <c:pt idx="75">
                  <c:v>1.571615874223</c:v>
                </c:pt>
                <c:pt idx="76">
                  <c:v>1.521682841059</c:v>
                </c:pt>
                <c:pt idx="77">
                  <c:v>1.521682841059</c:v>
                </c:pt>
                <c:pt idx="78">
                  <c:v>1.521682841059</c:v>
                </c:pt>
                <c:pt idx="79">
                  <c:v>1.4763484181769999</c:v>
                </c:pt>
                <c:pt idx="80">
                  <c:v>1.4466834006760001</c:v>
                </c:pt>
                <c:pt idx="81">
                  <c:v>1.445518234096</c:v>
                </c:pt>
                <c:pt idx="82">
                  <c:v>1.4558579510759999</c:v>
                </c:pt>
                <c:pt idx="83">
                  <c:v>1.4558579510759999</c:v>
                </c:pt>
                <c:pt idx="84">
                  <c:v>1.4558579510759999</c:v>
                </c:pt>
                <c:pt idx="85">
                  <c:v>1.4558579510759999</c:v>
                </c:pt>
                <c:pt idx="86">
                  <c:v>1.4708075856489999</c:v>
                </c:pt>
                <c:pt idx="87">
                  <c:v>1.4283278118080001</c:v>
                </c:pt>
                <c:pt idx="88">
                  <c:v>1.3829759464419999</c:v>
                </c:pt>
                <c:pt idx="89">
                  <c:v>1.326735803517</c:v>
                </c:pt>
                <c:pt idx="90">
                  <c:v>1.3264747537970001</c:v>
                </c:pt>
                <c:pt idx="91">
                  <c:v>1.3264747537970001</c:v>
                </c:pt>
                <c:pt idx="92">
                  <c:v>1.3264747537970001</c:v>
                </c:pt>
                <c:pt idx="93">
                  <c:v>1.294698356462</c:v>
                </c:pt>
                <c:pt idx="94">
                  <c:v>1.235165945324</c:v>
                </c:pt>
                <c:pt idx="95">
                  <c:v>1.2612635200410001</c:v>
                </c:pt>
                <c:pt idx="96">
                  <c:v>1.2308770552920001</c:v>
                </c:pt>
                <c:pt idx="97">
                  <c:v>1.292815273367</c:v>
                </c:pt>
                <c:pt idx="98">
                  <c:v>1.292815273367</c:v>
                </c:pt>
                <c:pt idx="99">
                  <c:v>1.292815273367</c:v>
                </c:pt>
                <c:pt idx="100">
                  <c:v>1.226463566104</c:v>
                </c:pt>
                <c:pt idx="101">
                  <c:v>1.241289714344</c:v>
                </c:pt>
                <c:pt idx="102">
                  <c:v>1.3095419052720001</c:v>
                </c:pt>
                <c:pt idx="103">
                  <c:v>1.3669296950850001</c:v>
                </c:pt>
                <c:pt idx="104">
                  <c:v>1.4095339806680001</c:v>
                </c:pt>
                <c:pt idx="105">
                  <c:v>1.4095339806680001</c:v>
                </c:pt>
                <c:pt idx="106">
                  <c:v>1.4095339806680001</c:v>
                </c:pt>
                <c:pt idx="107">
                  <c:v>1.3348970948700001</c:v>
                </c:pt>
                <c:pt idx="108">
                  <c:v>1.3905219882119999</c:v>
                </c:pt>
                <c:pt idx="109">
                  <c:v>1.3948942222159999</c:v>
                </c:pt>
                <c:pt idx="110">
                  <c:v>1.431869284197</c:v>
                </c:pt>
                <c:pt idx="111">
                  <c:v>1.475900341437</c:v>
                </c:pt>
                <c:pt idx="112">
                  <c:v>1.475900341437</c:v>
                </c:pt>
                <c:pt idx="113">
                  <c:v>1.475900341437</c:v>
                </c:pt>
                <c:pt idx="114">
                  <c:v>1.4445672054150001</c:v>
                </c:pt>
                <c:pt idx="115">
                  <c:v>1.494227582647</c:v>
                </c:pt>
                <c:pt idx="116">
                  <c:v>1.5251210089389999</c:v>
                </c:pt>
                <c:pt idx="117">
                  <c:v>1.442685910936</c:v>
                </c:pt>
                <c:pt idx="118">
                  <c:v>1.442685910936</c:v>
                </c:pt>
                <c:pt idx="119">
                  <c:v>1.442685910936</c:v>
                </c:pt>
                <c:pt idx="120">
                  <c:v>1.442685910936</c:v>
                </c:pt>
                <c:pt idx="121">
                  <c:v>1.4456429764659999</c:v>
                </c:pt>
                <c:pt idx="122">
                  <c:v>1.4646043540660001</c:v>
                </c:pt>
                <c:pt idx="123">
                  <c:v>1.38959087864</c:v>
                </c:pt>
                <c:pt idx="124">
                  <c:v>1.3145554878729999</c:v>
                </c:pt>
                <c:pt idx="125">
                  <c:v>1.338760321062</c:v>
                </c:pt>
                <c:pt idx="126">
                  <c:v>1.338760321062</c:v>
                </c:pt>
                <c:pt idx="127">
                  <c:v>1.338760321062</c:v>
                </c:pt>
                <c:pt idx="128">
                  <c:v>1.3308172811250001</c:v>
                </c:pt>
                <c:pt idx="129">
                  <c:v>1.2966306384040001</c:v>
                </c:pt>
                <c:pt idx="130">
                  <c:v>1.3142012084279999</c:v>
                </c:pt>
                <c:pt idx="131">
                  <c:v>1.3142012084279999</c:v>
                </c:pt>
                <c:pt idx="132">
                  <c:v>1.3142012084279999</c:v>
                </c:pt>
                <c:pt idx="133">
                  <c:v>1.3142012084279999</c:v>
                </c:pt>
                <c:pt idx="134">
                  <c:v>1.3142012084279999</c:v>
                </c:pt>
                <c:pt idx="135">
                  <c:v>1.2968033970640001</c:v>
                </c:pt>
                <c:pt idx="136">
                  <c:v>1.2882581415329999</c:v>
                </c:pt>
                <c:pt idx="137">
                  <c:v>1.269488025439</c:v>
                </c:pt>
                <c:pt idx="138">
                  <c:v>1.367580173526</c:v>
                </c:pt>
                <c:pt idx="139">
                  <c:v>1.4320330897560001</c:v>
                </c:pt>
                <c:pt idx="140">
                  <c:v>1.4320330897560001</c:v>
                </c:pt>
                <c:pt idx="141">
                  <c:v>1.4320330897560001</c:v>
                </c:pt>
                <c:pt idx="142">
                  <c:v>1.354440997113</c:v>
                </c:pt>
                <c:pt idx="143">
                  <c:v>1.3002167671560001</c:v>
                </c:pt>
                <c:pt idx="144">
                  <c:v>1.338867702733</c:v>
                </c:pt>
                <c:pt idx="145">
                  <c:v>1.417129560829</c:v>
                </c:pt>
                <c:pt idx="146">
                  <c:v>1.425206591284</c:v>
                </c:pt>
                <c:pt idx="147">
                  <c:v>1.425206591284</c:v>
                </c:pt>
                <c:pt idx="148">
                  <c:v>1.425206591284</c:v>
                </c:pt>
                <c:pt idx="149">
                  <c:v>1.3818829721799999</c:v>
                </c:pt>
                <c:pt idx="150">
                  <c:v>1.405163756428</c:v>
                </c:pt>
                <c:pt idx="151">
                  <c:v>1.405940932189</c:v>
                </c:pt>
                <c:pt idx="152">
                  <c:v>1.347711788774</c:v>
                </c:pt>
                <c:pt idx="153">
                  <c:v>1.3149150708070001</c:v>
                </c:pt>
                <c:pt idx="154">
                  <c:v>1.3149150708070001</c:v>
                </c:pt>
                <c:pt idx="155">
                  <c:v>1.3149150708070001</c:v>
                </c:pt>
                <c:pt idx="156">
                  <c:v>1.3114941964319999</c:v>
                </c:pt>
                <c:pt idx="157">
                  <c:v>1.278359229304</c:v>
                </c:pt>
                <c:pt idx="158">
                  <c:v>1.273065107331</c:v>
                </c:pt>
                <c:pt idx="159">
                  <c:v>1.342479664209</c:v>
                </c:pt>
                <c:pt idx="160">
                  <c:v>1.367681043565</c:v>
                </c:pt>
                <c:pt idx="161">
                  <c:v>1.367681043565</c:v>
                </c:pt>
                <c:pt idx="162">
                  <c:v>1.367681043565</c:v>
                </c:pt>
                <c:pt idx="163">
                  <c:v>1.367681043565</c:v>
                </c:pt>
                <c:pt idx="164">
                  <c:v>1.2787680133279999</c:v>
                </c:pt>
                <c:pt idx="165">
                  <c:v>1.2903330532449999</c:v>
                </c:pt>
                <c:pt idx="166">
                  <c:v>1.291876787931</c:v>
                </c:pt>
                <c:pt idx="167">
                  <c:v>1.3369354141800001</c:v>
                </c:pt>
                <c:pt idx="168">
                  <c:v>1.3369354141800001</c:v>
                </c:pt>
                <c:pt idx="169">
                  <c:v>1.3369354141800001</c:v>
                </c:pt>
                <c:pt idx="170">
                  <c:v>1.3324774443880001</c:v>
                </c:pt>
                <c:pt idx="171">
                  <c:v>1.321722556821</c:v>
                </c:pt>
                <c:pt idx="172">
                  <c:v>1.3550522978699999</c:v>
                </c:pt>
                <c:pt idx="173">
                  <c:v>1.352680174241</c:v>
                </c:pt>
                <c:pt idx="174">
                  <c:v>1.372604640884</c:v>
                </c:pt>
                <c:pt idx="175">
                  <c:v>1.372604640884</c:v>
                </c:pt>
                <c:pt idx="176">
                  <c:v>1.372604640884</c:v>
                </c:pt>
                <c:pt idx="177">
                  <c:v>1.2924437209149999</c:v>
                </c:pt>
                <c:pt idx="178">
                  <c:v>1.2548943983380001</c:v>
                </c:pt>
                <c:pt idx="179">
                  <c:v>1.2683453891630001</c:v>
                </c:pt>
                <c:pt idx="180">
                  <c:v>1.355437614902</c:v>
                </c:pt>
                <c:pt idx="181">
                  <c:v>1.353615533283</c:v>
                </c:pt>
                <c:pt idx="182">
                  <c:v>1.353615533283</c:v>
                </c:pt>
                <c:pt idx="183">
                  <c:v>1.353615533283</c:v>
                </c:pt>
                <c:pt idx="184">
                  <c:v>1.370781573378</c:v>
                </c:pt>
                <c:pt idx="185">
                  <c:v>1.348645982946</c:v>
                </c:pt>
                <c:pt idx="186">
                  <c:v>1.380934584839</c:v>
                </c:pt>
                <c:pt idx="187">
                  <c:v>1.3803362903600001</c:v>
                </c:pt>
                <c:pt idx="188">
                  <c:v>1.4072720104100001</c:v>
                </c:pt>
                <c:pt idx="189">
                  <c:v>1.4072720104100001</c:v>
                </c:pt>
                <c:pt idx="190">
                  <c:v>1.4072720104100001</c:v>
                </c:pt>
                <c:pt idx="191">
                  <c:v>1.4174135976990001</c:v>
                </c:pt>
                <c:pt idx="192">
                  <c:v>1.4036251124950001</c:v>
                </c:pt>
                <c:pt idx="193">
                  <c:v>1.3908872468260001</c:v>
                </c:pt>
                <c:pt idx="194">
                  <c:v>1.400255335957</c:v>
                </c:pt>
                <c:pt idx="195">
                  <c:v>1.409843099875</c:v>
                </c:pt>
                <c:pt idx="196">
                  <c:v>1.409843099875</c:v>
                </c:pt>
                <c:pt idx="197">
                  <c:v>1.409843099875</c:v>
                </c:pt>
                <c:pt idx="198">
                  <c:v>1.4245800987270001</c:v>
                </c:pt>
                <c:pt idx="199">
                  <c:v>1.4179600299199999</c:v>
                </c:pt>
                <c:pt idx="200">
                  <c:v>1.3879465937040001</c:v>
                </c:pt>
                <c:pt idx="201">
                  <c:v>1.414593084342</c:v>
                </c:pt>
                <c:pt idx="202">
                  <c:v>1.4520042947659999</c:v>
                </c:pt>
                <c:pt idx="203">
                  <c:v>1.4520042947659999</c:v>
                </c:pt>
                <c:pt idx="204">
                  <c:v>1.4520042947659999</c:v>
                </c:pt>
                <c:pt idx="205">
                  <c:v>1.5021872563650001</c:v>
                </c:pt>
                <c:pt idx="206">
                  <c:v>1.4696913584410001</c:v>
                </c:pt>
                <c:pt idx="207">
                  <c:v>1.3968356342749999</c:v>
                </c:pt>
                <c:pt idx="208">
                  <c:v>1.4063296928419999</c:v>
                </c:pt>
                <c:pt idx="209">
                  <c:v>1.4462448479359999</c:v>
                </c:pt>
                <c:pt idx="210">
                  <c:v>1.4462448479359999</c:v>
                </c:pt>
                <c:pt idx="211">
                  <c:v>1.4462448479359999</c:v>
                </c:pt>
                <c:pt idx="212">
                  <c:v>1.443451039753</c:v>
                </c:pt>
                <c:pt idx="213">
                  <c:v>1.3972949971299999</c:v>
                </c:pt>
                <c:pt idx="214">
                  <c:v>1.353914336753</c:v>
                </c:pt>
                <c:pt idx="215">
                  <c:v>1.3796576860500001</c:v>
                </c:pt>
                <c:pt idx="216">
                  <c:v>1.4670253858269999</c:v>
                </c:pt>
                <c:pt idx="217">
                  <c:v>1.4670253858269999</c:v>
                </c:pt>
                <c:pt idx="218">
                  <c:v>1.4670253858269999</c:v>
                </c:pt>
                <c:pt idx="219">
                  <c:v>1.437610185129</c:v>
                </c:pt>
                <c:pt idx="220">
                  <c:v>1.4042258353620001</c:v>
                </c:pt>
                <c:pt idx="221">
                  <c:v>1.4077813694079999</c:v>
                </c:pt>
                <c:pt idx="222">
                  <c:v>1.362700064083</c:v>
                </c:pt>
                <c:pt idx="223">
                  <c:v>1.404834109696</c:v>
                </c:pt>
                <c:pt idx="224">
                  <c:v>1.404834109696</c:v>
                </c:pt>
                <c:pt idx="225">
                  <c:v>1.404834109696</c:v>
                </c:pt>
                <c:pt idx="226">
                  <c:v>1.404834109696</c:v>
                </c:pt>
                <c:pt idx="227">
                  <c:v>1.351656900974</c:v>
                </c:pt>
                <c:pt idx="228">
                  <c:v>1.32165210726</c:v>
                </c:pt>
                <c:pt idx="229">
                  <c:v>1.3381895157929999</c:v>
                </c:pt>
                <c:pt idx="230">
                  <c:v>1.3147271724280001</c:v>
                </c:pt>
                <c:pt idx="231">
                  <c:v>1.3147271724280001</c:v>
                </c:pt>
                <c:pt idx="232">
                  <c:v>1.3147271724280001</c:v>
                </c:pt>
                <c:pt idx="233">
                  <c:v>1.287050677591</c:v>
                </c:pt>
                <c:pt idx="234">
                  <c:v>1.2941695946359999</c:v>
                </c:pt>
                <c:pt idx="235">
                  <c:v>1.3028113311909999</c:v>
                </c:pt>
                <c:pt idx="236">
                  <c:v>1.3979844424229999</c:v>
                </c:pt>
                <c:pt idx="237">
                  <c:v>1.4142951507070001</c:v>
                </c:pt>
                <c:pt idx="238">
                  <c:v>1.4142951507070001</c:v>
                </c:pt>
                <c:pt idx="239">
                  <c:v>1.4142951507070001</c:v>
                </c:pt>
                <c:pt idx="240">
                  <c:v>1.468148810597</c:v>
                </c:pt>
                <c:pt idx="241">
                  <c:v>1.4672824934169999</c:v>
                </c:pt>
                <c:pt idx="242">
                  <c:v>1.456125807262</c:v>
                </c:pt>
                <c:pt idx="243">
                  <c:v>1.4611842344499999</c:v>
                </c:pt>
                <c:pt idx="244">
                  <c:v>1.481615383878</c:v>
                </c:pt>
                <c:pt idx="245">
                  <c:v>1.481615383878</c:v>
                </c:pt>
                <c:pt idx="246">
                  <c:v>1.481615383878</c:v>
                </c:pt>
                <c:pt idx="247">
                  <c:v>1.4588541143360001</c:v>
                </c:pt>
                <c:pt idx="248">
                  <c:v>1.464260709265</c:v>
                </c:pt>
                <c:pt idx="249">
                  <c:v>1.4581174149110001</c:v>
                </c:pt>
                <c:pt idx="250">
                  <c:v>1.4523591810659999</c:v>
                </c:pt>
                <c:pt idx="251">
                  <c:v>1.4436979222270001</c:v>
                </c:pt>
                <c:pt idx="252">
                  <c:v>1.4436979222270001</c:v>
                </c:pt>
                <c:pt idx="253">
                  <c:v>1.4436979222270001</c:v>
                </c:pt>
                <c:pt idx="254">
                  <c:v>1.42940775773</c:v>
                </c:pt>
                <c:pt idx="255">
                  <c:v>1.482781523334</c:v>
                </c:pt>
                <c:pt idx="256">
                  <c:v>1.485939826876</c:v>
                </c:pt>
                <c:pt idx="257">
                  <c:v>1.408768934304</c:v>
                </c:pt>
                <c:pt idx="258">
                  <c:v>1.3987249450179999</c:v>
                </c:pt>
                <c:pt idx="259">
                  <c:v>1.3987249450179999</c:v>
                </c:pt>
                <c:pt idx="260">
                  <c:v>1.3987249450179999</c:v>
                </c:pt>
                <c:pt idx="261">
                  <c:v>1.3616393018040001</c:v>
                </c:pt>
                <c:pt idx="262">
                  <c:v>1.329185969656</c:v>
                </c:pt>
                <c:pt idx="263">
                  <c:v>1.3298103294679999</c:v>
                </c:pt>
                <c:pt idx="264">
                  <c:v>1.2939722955070001</c:v>
                </c:pt>
                <c:pt idx="265">
                  <c:v>1.2849737624399999</c:v>
                </c:pt>
                <c:pt idx="266">
                  <c:v>1.2849737624399999</c:v>
                </c:pt>
                <c:pt idx="267">
                  <c:v>1.2849737624399999</c:v>
                </c:pt>
                <c:pt idx="268">
                  <c:v>1.227740751876</c:v>
                </c:pt>
                <c:pt idx="269">
                  <c:v>1.287347506708</c:v>
                </c:pt>
                <c:pt idx="270">
                  <c:v>1.2837458144989999</c:v>
                </c:pt>
                <c:pt idx="271">
                  <c:v>1.263469779464</c:v>
                </c:pt>
                <c:pt idx="272">
                  <c:v>1.2860094392020001</c:v>
                </c:pt>
                <c:pt idx="273">
                  <c:v>1.2860094392020001</c:v>
                </c:pt>
                <c:pt idx="274">
                  <c:v>1.2860094392020001</c:v>
                </c:pt>
                <c:pt idx="275">
                  <c:v>1.2860094392020001</c:v>
                </c:pt>
                <c:pt idx="276">
                  <c:v>1.2860094392020001</c:v>
                </c:pt>
                <c:pt idx="277">
                  <c:v>1.2860094392020001</c:v>
                </c:pt>
                <c:pt idx="278">
                  <c:v>1.229302285383</c:v>
                </c:pt>
                <c:pt idx="279">
                  <c:v>1.228560170138</c:v>
                </c:pt>
                <c:pt idx="280">
                  <c:v>1.228560170138</c:v>
                </c:pt>
                <c:pt idx="281">
                  <c:v>1.228560170138</c:v>
                </c:pt>
                <c:pt idx="282">
                  <c:v>1.2094575106929999</c:v>
                </c:pt>
                <c:pt idx="283">
                  <c:v>1.2481492271429999</c:v>
                </c:pt>
                <c:pt idx="284">
                  <c:v>1.2481492271429999</c:v>
                </c:pt>
                <c:pt idx="285">
                  <c:v>1.2481492271429999</c:v>
                </c:pt>
                <c:pt idx="286">
                  <c:v>1.240560436427</c:v>
                </c:pt>
                <c:pt idx="287">
                  <c:v>1.240560436427</c:v>
                </c:pt>
                <c:pt idx="288">
                  <c:v>1.240560436427</c:v>
                </c:pt>
                <c:pt idx="289">
                  <c:v>1.240560436427</c:v>
                </c:pt>
                <c:pt idx="290">
                  <c:v>1.240560436427</c:v>
                </c:pt>
                <c:pt idx="291">
                  <c:v>1.185750889928</c:v>
                </c:pt>
                <c:pt idx="292">
                  <c:v>1.2084287310190001</c:v>
                </c:pt>
                <c:pt idx="293">
                  <c:v>1.2305709597529999</c:v>
                </c:pt>
                <c:pt idx="294">
                  <c:v>1.2305709597529999</c:v>
                </c:pt>
                <c:pt idx="295">
                  <c:v>1.2305709597529999</c:v>
                </c:pt>
                <c:pt idx="296">
                  <c:v>1.2305709597529999</c:v>
                </c:pt>
                <c:pt idx="297">
                  <c:v>1.2305709597529999</c:v>
                </c:pt>
                <c:pt idx="298">
                  <c:v>1.2514631069190001</c:v>
                </c:pt>
                <c:pt idx="299">
                  <c:v>1.2336485531679999</c:v>
                </c:pt>
                <c:pt idx="300">
                  <c:v>1.2793647018709999</c:v>
                </c:pt>
                <c:pt idx="301">
                  <c:v>1.2793647018709999</c:v>
                </c:pt>
                <c:pt idx="302">
                  <c:v>1.2793647018709999</c:v>
                </c:pt>
                <c:pt idx="303">
                  <c:v>1.3629613593929999</c:v>
                </c:pt>
                <c:pt idx="304">
                  <c:v>1.3173190018030001</c:v>
                </c:pt>
                <c:pt idx="305">
                  <c:v>1.3417861176250001</c:v>
                </c:pt>
                <c:pt idx="306">
                  <c:v>1.3508213672839999</c:v>
                </c:pt>
                <c:pt idx="307">
                  <c:v>1.363531626276</c:v>
                </c:pt>
                <c:pt idx="308">
                  <c:v>1.363531626276</c:v>
                </c:pt>
                <c:pt idx="309">
                  <c:v>1.363531626276</c:v>
                </c:pt>
                <c:pt idx="310">
                  <c:v>1.346524849019</c:v>
                </c:pt>
                <c:pt idx="311">
                  <c:v>1.3692574405439999</c:v>
                </c:pt>
                <c:pt idx="312">
                  <c:v>1.353020068597</c:v>
                </c:pt>
                <c:pt idx="313">
                  <c:v>1.4133385571570001</c:v>
                </c:pt>
                <c:pt idx="314">
                  <c:v>1.4735455892730001</c:v>
                </c:pt>
                <c:pt idx="315">
                  <c:v>1.4735455892730001</c:v>
                </c:pt>
                <c:pt idx="316">
                  <c:v>1.4735455892730001</c:v>
                </c:pt>
                <c:pt idx="317">
                  <c:v>1.434882141793</c:v>
                </c:pt>
                <c:pt idx="318">
                  <c:v>1.5267845310249999</c:v>
                </c:pt>
                <c:pt idx="319">
                  <c:v>1.5278091795049999</c:v>
                </c:pt>
                <c:pt idx="320">
                  <c:v>1.523223376512</c:v>
                </c:pt>
                <c:pt idx="321">
                  <c:v>1.59749679888</c:v>
                </c:pt>
                <c:pt idx="322">
                  <c:v>1.59749679888</c:v>
                </c:pt>
                <c:pt idx="323">
                  <c:v>1.59749679888</c:v>
                </c:pt>
                <c:pt idx="324">
                  <c:v>1.6214858906509999</c:v>
                </c:pt>
                <c:pt idx="325">
                  <c:v>1.5439363824429999</c:v>
                </c:pt>
                <c:pt idx="326">
                  <c:v>1.496752698743</c:v>
                </c:pt>
                <c:pt idx="327">
                  <c:v>1.45473978889</c:v>
                </c:pt>
                <c:pt idx="328">
                  <c:v>1.452804307746</c:v>
                </c:pt>
                <c:pt idx="329">
                  <c:v>1.452804307746</c:v>
                </c:pt>
                <c:pt idx="330">
                  <c:v>1.452804307746</c:v>
                </c:pt>
                <c:pt idx="331">
                  <c:v>1.4490583092239999</c:v>
                </c:pt>
                <c:pt idx="332">
                  <c:v>1.383588917507</c:v>
                </c:pt>
                <c:pt idx="333">
                  <c:v>1.3560479133879999</c:v>
                </c:pt>
                <c:pt idx="334">
                  <c:v>1.396437439556</c:v>
                </c:pt>
                <c:pt idx="335">
                  <c:v>1.486255164193</c:v>
                </c:pt>
                <c:pt idx="336">
                  <c:v>1.486255164193</c:v>
                </c:pt>
                <c:pt idx="337">
                  <c:v>1.486255164193</c:v>
                </c:pt>
                <c:pt idx="338">
                  <c:v>1.519585904046</c:v>
                </c:pt>
                <c:pt idx="339">
                  <c:v>1.5292401182940001</c:v>
                </c:pt>
                <c:pt idx="340">
                  <c:v>1.511696533082</c:v>
                </c:pt>
                <c:pt idx="341">
                  <c:v>1.481754124843</c:v>
                </c:pt>
                <c:pt idx="342">
                  <c:v>1.501411414343</c:v>
                </c:pt>
                <c:pt idx="343">
                  <c:v>1.501411414343</c:v>
                </c:pt>
                <c:pt idx="344">
                  <c:v>1.501411414343</c:v>
                </c:pt>
                <c:pt idx="345">
                  <c:v>1.50033498717</c:v>
                </c:pt>
                <c:pt idx="346">
                  <c:v>1.5082545250320001</c:v>
                </c:pt>
                <c:pt idx="347">
                  <c:v>1.4777268352290001</c:v>
                </c:pt>
                <c:pt idx="348">
                  <c:v>1.4691334745010001</c:v>
                </c:pt>
                <c:pt idx="349">
                  <c:v>1.4436609579140001</c:v>
                </c:pt>
                <c:pt idx="350">
                  <c:v>1.4436609579140001</c:v>
                </c:pt>
                <c:pt idx="351">
                  <c:v>1.4436609579140001</c:v>
                </c:pt>
                <c:pt idx="352">
                  <c:v>1.4681899114870001</c:v>
                </c:pt>
                <c:pt idx="353">
                  <c:v>1.4111583267550001</c:v>
                </c:pt>
                <c:pt idx="354">
                  <c:v>1.3885411841569999</c:v>
                </c:pt>
                <c:pt idx="355">
                  <c:v>1.367260645512</c:v>
                </c:pt>
                <c:pt idx="356">
                  <c:v>1.362139056275</c:v>
                </c:pt>
                <c:pt idx="357">
                  <c:v>1.362139056275</c:v>
                </c:pt>
                <c:pt idx="358">
                  <c:v>1.362139056275</c:v>
                </c:pt>
                <c:pt idx="359">
                  <c:v>1.3198926504620001</c:v>
                </c:pt>
                <c:pt idx="360">
                  <c:v>1.3057480995699999</c:v>
                </c:pt>
                <c:pt idx="361">
                  <c:v>1.4099064230160001</c:v>
                </c:pt>
                <c:pt idx="362">
                  <c:v>1.393008138171</c:v>
                </c:pt>
                <c:pt idx="363">
                  <c:v>1.39500523601</c:v>
                </c:pt>
                <c:pt idx="364">
                  <c:v>1.39500523601</c:v>
                </c:pt>
                <c:pt idx="365">
                  <c:v>1.39500523601</c:v>
                </c:pt>
                <c:pt idx="366">
                  <c:v>1.4204004186850001</c:v>
                </c:pt>
                <c:pt idx="367">
                  <c:v>1.446872637479</c:v>
                </c:pt>
                <c:pt idx="368">
                  <c:v>1.532377167201</c:v>
                </c:pt>
                <c:pt idx="369">
                  <c:v>1.5502096587209999</c:v>
                </c:pt>
                <c:pt idx="370">
                  <c:v>1.5759199886119999</c:v>
                </c:pt>
                <c:pt idx="371">
                  <c:v>1.5759199886119999</c:v>
                </c:pt>
                <c:pt idx="372">
                  <c:v>1.5759199886119999</c:v>
                </c:pt>
                <c:pt idx="373">
                  <c:v>1.5751736739619999</c:v>
                </c:pt>
                <c:pt idx="374">
                  <c:v>1.58663500206</c:v>
                </c:pt>
                <c:pt idx="375">
                  <c:v>1.5643074943619999</c:v>
                </c:pt>
                <c:pt idx="376">
                  <c:v>1.5907389778559999</c:v>
                </c:pt>
                <c:pt idx="377">
                  <c:v>1.5493158925129999</c:v>
                </c:pt>
                <c:pt idx="378">
                  <c:v>1.5493158925129999</c:v>
                </c:pt>
                <c:pt idx="379">
                  <c:v>1.5493158925129999</c:v>
                </c:pt>
                <c:pt idx="380">
                  <c:v>1.446891256759</c:v>
                </c:pt>
                <c:pt idx="381">
                  <c:v>1.4748423469459999</c:v>
                </c:pt>
                <c:pt idx="382">
                  <c:v>1.4494379332009999</c:v>
                </c:pt>
                <c:pt idx="383">
                  <c:v>1.4826258413669999</c:v>
                </c:pt>
                <c:pt idx="384">
                  <c:v>1.5219893385509999</c:v>
                </c:pt>
                <c:pt idx="385">
                  <c:v>1.5219893385509999</c:v>
                </c:pt>
                <c:pt idx="386">
                  <c:v>1.5219893385509999</c:v>
                </c:pt>
                <c:pt idx="387">
                  <c:v>1.5218482550679999</c:v>
                </c:pt>
                <c:pt idx="388">
                  <c:v>1.5191104004239999</c:v>
                </c:pt>
                <c:pt idx="389">
                  <c:v>1.53159894432</c:v>
                </c:pt>
                <c:pt idx="390">
                  <c:v>1.498374356879</c:v>
                </c:pt>
                <c:pt idx="391">
                  <c:v>1.4675225077230001</c:v>
                </c:pt>
                <c:pt idx="392">
                  <c:v>1.4675225077230001</c:v>
                </c:pt>
                <c:pt idx="393">
                  <c:v>1.4675225077230001</c:v>
                </c:pt>
                <c:pt idx="394">
                  <c:v>1.5069228975290001</c:v>
                </c:pt>
                <c:pt idx="395">
                  <c:v>1.5212896338440001</c:v>
                </c:pt>
                <c:pt idx="396">
                  <c:v>1.5295895709159999</c:v>
                </c:pt>
                <c:pt idx="397">
                  <c:v>1.571898601542</c:v>
                </c:pt>
                <c:pt idx="398">
                  <c:v>1.5887676755589999</c:v>
                </c:pt>
                <c:pt idx="399">
                  <c:v>1.5887676755589999</c:v>
                </c:pt>
                <c:pt idx="400">
                  <c:v>1.5887676755589999</c:v>
                </c:pt>
                <c:pt idx="401">
                  <c:v>1.5847281496929999</c:v>
                </c:pt>
                <c:pt idx="402">
                  <c:v>1.5991011596960001</c:v>
                </c:pt>
                <c:pt idx="403">
                  <c:v>1.545984286238</c:v>
                </c:pt>
                <c:pt idx="404">
                  <c:v>1.4584185010799999</c:v>
                </c:pt>
                <c:pt idx="405">
                  <c:v>1.4509256886969999</c:v>
                </c:pt>
                <c:pt idx="406">
                  <c:v>1.4509256886969999</c:v>
                </c:pt>
                <c:pt idx="407">
                  <c:v>1.4509256886969999</c:v>
                </c:pt>
                <c:pt idx="408">
                  <c:v>1.471567560057</c:v>
                </c:pt>
                <c:pt idx="409">
                  <c:v>1.481374986991</c:v>
                </c:pt>
                <c:pt idx="410">
                  <c:v>1.499427956348</c:v>
                </c:pt>
                <c:pt idx="411">
                  <c:v>1.5202353931720001</c:v>
                </c:pt>
                <c:pt idx="412">
                  <c:v>1.506271759076</c:v>
                </c:pt>
                <c:pt idx="413">
                  <c:v>1.506271759076</c:v>
                </c:pt>
                <c:pt idx="414">
                  <c:v>1.506271759076</c:v>
                </c:pt>
                <c:pt idx="415">
                  <c:v>1.5802930461319999</c:v>
                </c:pt>
                <c:pt idx="416">
                  <c:v>1.604554189438</c:v>
                </c:pt>
                <c:pt idx="417">
                  <c:v>1.521479678153</c:v>
                </c:pt>
                <c:pt idx="418">
                  <c:v>1.4597702230539999</c:v>
                </c:pt>
                <c:pt idx="419">
                  <c:v>1.504159283488</c:v>
                </c:pt>
                <c:pt idx="420">
                  <c:v>1.504159283488</c:v>
                </c:pt>
                <c:pt idx="421">
                  <c:v>1.504159283488</c:v>
                </c:pt>
                <c:pt idx="422">
                  <c:v>1.5066964803439999</c:v>
                </c:pt>
                <c:pt idx="423">
                  <c:v>1.438757056986</c:v>
                </c:pt>
                <c:pt idx="424">
                  <c:v>1.424569811804</c:v>
                </c:pt>
                <c:pt idx="425">
                  <c:v>1.4335192558280001</c:v>
                </c:pt>
                <c:pt idx="426">
                  <c:v>1.4620748960300001</c:v>
                </c:pt>
                <c:pt idx="427">
                  <c:v>1.4620748960300001</c:v>
                </c:pt>
                <c:pt idx="428">
                  <c:v>1.4620748960300001</c:v>
                </c:pt>
                <c:pt idx="429">
                  <c:v>1.5072590614470001</c:v>
                </c:pt>
                <c:pt idx="430">
                  <c:v>1.492629110577</c:v>
                </c:pt>
                <c:pt idx="431">
                  <c:v>1.4622023372140001</c:v>
                </c:pt>
                <c:pt idx="432">
                  <c:v>1.3780417406159999</c:v>
                </c:pt>
                <c:pt idx="433">
                  <c:v>1.317838962563</c:v>
                </c:pt>
                <c:pt idx="434">
                  <c:v>1.317838962563</c:v>
                </c:pt>
                <c:pt idx="435">
                  <c:v>1.317838962563</c:v>
                </c:pt>
                <c:pt idx="436">
                  <c:v>1.317838962563</c:v>
                </c:pt>
                <c:pt idx="437">
                  <c:v>1.283940695721</c:v>
                </c:pt>
                <c:pt idx="438">
                  <c:v>1.3776595235119999</c:v>
                </c:pt>
                <c:pt idx="439">
                  <c:v>1.4706483221240001</c:v>
                </c:pt>
                <c:pt idx="440">
                  <c:v>1.4177000726869999</c:v>
                </c:pt>
                <c:pt idx="441">
                  <c:v>1.4177000726869999</c:v>
                </c:pt>
                <c:pt idx="442">
                  <c:v>1.4177000726869999</c:v>
                </c:pt>
                <c:pt idx="443">
                  <c:v>1.3857658242949999</c:v>
                </c:pt>
                <c:pt idx="444">
                  <c:v>1.31916700086</c:v>
                </c:pt>
                <c:pt idx="445">
                  <c:v>1.311405516352</c:v>
                </c:pt>
                <c:pt idx="446">
                  <c:v>1.4096631654289999</c:v>
                </c:pt>
                <c:pt idx="447">
                  <c:v>1.3535199240439999</c:v>
                </c:pt>
                <c:pt idx="448">
                  <c:v>1.3535199240439999</c:v>
                </c:pt>
                <c:pt idx="449">
                  <c:v>1.3535199240439999</c:v>
                </c:pt>
                <c:pt idx="450">
                  <c:v>1.2732427793309999</c:v>
                </c:pt>
                <c:pt idx="451">
                  <c:v>1.2666062303700001</c:v>
                </c:pt>
                <c:pt idx="452">
                  <c:v>1.294025410295</c:v>
                </c:pt>
                <c:pt idx="453">
                  <c:v>1.333562270864</c:v>
                </c:pt>
                <c:pt idx="454">
                  <c:v>1.4002175739880001</c:v>
                </c:pt>
                <c:pt idx="455">
                  <c:v>1.4002175739880001</c:v>
                </c:pt>
                <c:pt idx="456">
                  <c:v>1.4002175739880001</c:v>
                </c:pt>
                <c:pt idx="457">
                  <c:v>1.4376998727820001</c:v>
                </c:pt>
                <c:pt idx="458">
                  <c:v>1.459947024051</c:v>
                </c:pt>
                <c:pt idx="459">
                  <c:v>1.446379084301</c:v>
                </c:pt>
                <c:pt idx="460">
                  <c:v>1.469504097245</c:v>
                </c:pt>
                <c:pt idx="461">
                  <c:v>1.4984197597860001</c:v>
                </c:pt>
                <c:pt idx="462">
                  <c:v>1.4984197597860001</c:v>
                </c:pt>
                <c:pt idx="463">
                  <c:v>1.4984197597860001</c:v>
                </c:pt>
                <c:pt idx="464">
                  <c:v>1.4745278239820001</c:v>
                </c:pt>
                <c:pt idx="465">
                  <c:v>1.4745278239820001</c:v>
                </c:pt>
                <c:pt idx="466">
                  <c:v>1.4745278239820001</c:v>
                </c:pt>
                <c:pt idx="467">
                  <c:v>1.479321627412</c:v>
                </c:pt>
                <c:pt idx="468">
                  <c:v>1.4603963808689999</c:v>
                </c:pt>
                <c:pt idx="469">
                  <c:v>1.4603963808689999</c:v>
                </c:pt>
                <c:pt idx="470">
                  <c:v>1.4603963808689999</c:v>
                </c:pt>
                <c:pt idx="471">
                  <c:v>1.4603963808689999</c:v>
                </c:pt>
                <c:pt idx="472">
                  <c:v>1.4603963808689999</c:v>
                </c:pt>
                <c:pt idx="473">
                  <c:v>1.5082987100430001</c:v>
                </c:pt>
                <c:pt idx="474">
                  <c:v>1.5511663215560001</c:v>
                </c:pt>
                <c:pt idx="475">
                  <c:v>1.570407716786</c:v>
                </c:pt>
                <c:pt idx="476">
                  <c:v>1.570407716786</c:v>
                </c:pt>
                <c:pt idx="477">
                  <c:v>1.570407716786</c:v>
                </c:pt>
                <c:pt idx="478">
                  <c:v>1.5799282015659999</c:v>
                </c:pt>
                <c:pt idx="479">
                  <c:v>1.6206400199940001</c:v>
                </c:pt>
                <c:pt idx="480">
                  <c:v>1.601508552871</c:v>
                </c:pt>
                <c:pt idx="481">
                  <c:v>1.6133607247599999</c:v>
                </c:pt>
                <c:pt idx="482">
                  <c:v>1.6685956321169999</c:v>
                </c:pt>
                <c:pt idx="483">
                  <c:v>1.6685956321169999</c:v>
                </c:pt>
                <c:pt idx="484">
                  <c:v>1.6685956321169999</c:v>
                </c:pt>
                <c:pt idx="485">
                  <c:v>1.6807311479539999</c:v>
                </c:pt>
                <c:pt idx="486">
                  <c:v>1.6807311479539999</c:v>
                </c:pt>
                <c:pt idx="487">
                  <c:v>1.6807311479539999</c:v>
                </c:pt>
                <c:pt idx="488">
                  <c:v>1.5986915184870001</c:v>
                </c:pt>
                <c:pt idx="489">
                  <c:v>1.5811652862129999</c:v>
                </c:pt>
                <c:pt idx="490">
                  <c:v>1.5811652862129999</c:v>
                </c:pt>
                <c:pt idx="491">
                  <c:v>1.5811652862129999</c:v>
                </c:pt>
                <c:pt idx="492">
                  <c:v>1.558924628525</c:v>
                </c:pt>
                <c:pt idx="493">
                  <c:v>1.4912504676689999</c:v>
                </c:pt>
                <c:pt idx="494">
                  <c:v>1.5274062740859999</c:v>
                </c:pt>
                <c:pt idx="495">
                  <c:v>1.5188450305850001</c:v>
                </c:pt>
                <c:pt idx="496">
                  <c:v>1.529099833311</c:v>
                </c:pt>
                <c:pt idx="497">
                  <c:v>1.529099833311</c:v>
                </c:pt>
                <c:pt idx="498">
                  <c:v>1.529099833311</c:v>
                </c:pt>
                <c:pt idx="499">
                  <c:v>1.5098285424160001</c:v>
                </c:pt>
                <c:pt idx="500">
                  <c:v>1.5194947377100001</c:v>
                </c:pt>
                <c:pt idx="501">
                  <c:v>1.510633891293</c:v>
                </c:pt>
                <c:pt idx="502">
                  <c:v>1.5487163756469999</c:v>
                </c:pt>
                <c:pt idx="503">
                  <c:v>1.583454831134</c:v>
                </c:pt>
                <c:pt idx="504">
                  <c:v>1.583454831134</c:v>
                </c:pt>
                <c:pt idx="505">
                  <c:v>1.583454831134</c:v>
                </c:pt>
                <c:pt idx="506">
                  <c:v>1.6356224335939999</c:v>
                </c:pt>
                <c:pt idx="507">
                  <c:v>1.5802980720499999</c:v>
                </c:pt>
                <c:pt idx="508">
                  <c:v>1.6218444113579999</c:v>
                </c:pt>
                <c:pt idx="509">
                  <c:v>1.577455570538</c:v>
                </c:pt>
                <c:pt idx="510">
                  <c:v>1.5275542906990001</c:v>
                </c:pt>
                <c:pt idx="511">
                  <c:v>1.5275542906990001</c:v>
                </c:pt>
                <c:pt idx="512">
                  <c:v>1.5275542906990001</c:v>
                </c:pt>
                <c:pt idx="513">
                  <c:v>1.529493964706</c:v>
                </c:pt>
                <c:pt idx="514">
                  <c:v>1.473011567518</c:v>
                </c:pt>
                <c:pt idx="515">
                  <c:v>1.473011567518</c:v>
                </c:pt>
                <c:pt idx="516">
                  <c:v>1.473011567518</c:v>
                </c:pt>
                <c:pt idx="517">
                  <c:v>1.4308278382149999</c:v>
                </c:pt>
                <c:pt idx="518">
                  <c:v>1.4308278382149999</c:v>
                </c:pt>
                <c:pt idx="519">
                  <c:v>1.4308278382149999</c:v>
                </c:pt>
                <c:pt idx="520">
                  <c:v>1.356324519105</c:v>
                </c:pt>
                <c:pt idx="521">
                  <c:v>1.39969513817</c:v>
                </c:pt>
                <c:pt idx="522">
                  <c:v>1.382528404391</c:v>
                </c:pt>
                <c:pt idx="523">
                  <c:v>1.349901885565</c:v>
                </c:pt>
                <c:pt idx="524">
                  <c:v>1.3603672976679999</c:v>
                </c:pt>
                <c:pt idx="525">
                  <c:v>1.3603672976679999</c:v>
                </c:pt>
                <c:pt idx="526">
                  <c:v>1.3603672976679999</c:v>
                </c:pt>
                <c:pt idx="527">
                  <c:v>1.362362140616</c:v>
                </c:pt>
                <c:pt idx="528">
                  <c:v>1.3438065442230001</c:v>
                </c:pt>
                <c:pt idx="529">
                  <c:v>1.3434449987820001</c:v>
                </c:pt>
                <c:pt idx="530">
                  <c:v>1.3239663984450001</c:v>
                </c:pt>
                <c:pt idx="531">
                  <c:v>1.380062254911</c:v>
                </c:pt>
                <c:pt idx="532">
                  <c:v>1.380062254911</c:v>
                </c:pt>
                <c:pt idx="533">
                  <c:v>1.380062254911</c:v>
                </c:pt>
                <c:pt idx="534">
                  <c:v>1.3738558069669999</c:v>
                </c:pt>
                <c:pt idx="535">
                  <c:v>1.278887672185</c:v>
                </c:pt>
                <c:pt idx="536">
                  <c:v>1.262638407561</c:v>
                </c:pt>
                <c:pt idx="537">
                  <c:v>1.3198017698860001</c:v>
                </c:pt>
                <c:pt idx="538">
                  <c:v>1.461707942498</c:v>
                </c:pt>
                <c:pt idx="539">
                  <c:v>1.461707942498</c:v>
                </c:pt>
                <c:pt idx="540">
                  <c:v>1.461707942498</c:v>
                </c:pt>
                <c:pt idx="541">
                  <c:v>1.539629440658</c:v>
                </c:pt>
                <c:pt idx="542">
                  <c:v>1.569270635536</c:v>
                </c:pt>
                <c:pt idx="543">
                  <c:v>1.5355246164880001</c:v>
                </c:pt>
                <c:pt idx="544">
                  <c:v>1.5066821035389999</c:v>
                </c:pt>
                <c:pt idx="545">
                  <c:v>1.456567299606</c:v>
                </c:pt>
                <c:pt idx="546">
                  <c:v>1.456567299606</c:v>
                </c:pt>
                <c:pt idx="547">
                  <c:v>1.456567299606</c:v>
                </c:pt>
                <c:pt idx="548">
                  <c:v>1.46471321507</c:v>
                </c:pt>
                <c:pt idx="549">
                  <c:v>1.548591012635</c:v>
                </c:pt>
                <c:pt idx="550">
                  <c:v>1.5602507435940001</c:v>
                </c:pt>
                <c:pt idx="551">
                  <c:v>1.5846285373440001</c:v>
                </c:pt>
                <c:pt idx="552">
                  <c:v>1.5704327450840001</c:v>
                </c:pt>
                <c:pt idx="553">
                  <c:v>1.5704327450840001</c:v>
                </c:pt>
                <c:pt idx="554">
                  <c:v>1.5704327450840001</c:v>
                </c:pt>
                <c:pt idx="555">
                  <c:v>1.5649384547709999</c:v>
                </c:pt>
                <c:pt idx="556">
                  <c:v>1.5768565809190001</c:v>
                </c:pt>
                <c:pt idx="557">
                  <c:v>1.6205026452189999</c:v>
                </c:pt>
                <c:pt idx="558">
                  <c:v>1.5401644904809999</c:v>
                </c:pt>
                <c:pt idx="559">
                  <c:v>1.5470387615279999</c:v>
                </c:pt>
                <c:pt idx="560">
                  <c:v>1.5470387615279999</c:v>
                </c:pt>
                <c:pt idx="561">
                  <c:v>1.5470387615279999</c:v>
                </c:pt>
                <c:pt idx="562">
                  <c:v>1.487325803601</c:v>
                </c:pt>
                <c:pt idx="563">
                  <c:v>1.3963923886009999</c:v>
                </c:pt>
                <c:pt idx="564">
                  <c:v>1.3429327322939999</c:v>
                </c:pt>
                <c:pt idx="565">
                  <c:v>1.3745873620510001</c:v>
                </c:pt>
                <c:pt idx="566">
                  <c:v>1.4145928121969999</c:v>
                </c:pt>
                <c:pt idx="567">
                  <c:v>1.4145928121969999</c:v>
                </c:pt>
                <c:pt idx="568">
                  <c:v>1.4145928121969999</c:v>
                </c:pt>
                <c:pt idx="569">
                  <c:v>1.45896273178</c:v>
                </c:pt>
                <c:pt idx="570">
                  <c:v>1.4278167202500001</c:v>
                </c:pt>
                <c:pt idx="571">
                  <c:v>1.368702483092</c:v>
                </c:pt>
                <c:pt idx="572">
                  <c:v>1.3655002166629999</c:v>
                </c:pt>
                <c:pt idx="573">
                  <c:v>1.414057209119</c:v>
                </c:pt>
                <c:pt idx="574">
                  <c:v>1.414057209119</c:v>
                </c:pt>
                <c:pt idx="575">
                  <c:v>1.414057209119</c:v>
                </c:pt>
                <c:pt idx="576">
                  <c:v>1.420818221809</c:v>
                </c:pt>
                <c:pt idx="577">
                  <c:v>1.3662511635200001</c:v>
                </c:pt>
                <c:pt idx="578">
                  <c:v>1.3662511635200001</c:v>
                </c:pt>
                <c:pt idx="579">
                  <c:v>1.351951203229</c:v>
                </c:pt>
                <c:pt idx="580">
                  <c:v>1.4364858854389999</c:v>
                </c:pt>
                <c:pt idx="581">
                  <c:v>1.4364858854389999</c:v>
                </c:pt>
                <c:pt idx="582">
                  <c:v>1.4364858854389999</c:v>
                </c:pt>
                <c:pt idx="583">
                  <c:v>1.505628830347</c:v>
                </c:pt>
                <c:pt idx="584">
                  <c:v>1.540782715622</c:v>
                </c:pt>
                <c:pt idx="585">
                  <c:v>1.55330313792</c:v>
                </c:pt>
                <c:pt idx="586">
                  <c:v>1.5536427649939999</c:v>
                </c:pt>
                <c:pt idx="587">
                  <c:v>1.530490357286</c:v>
                </c:pt>
                <c:pt idx="588">
                  <c:v>1.530490357286</c:v>
                </c:pt>
                <c:pt idx="589">
                  <c:v>1.530490357286</c:v>
                </c:pt>
                <c:pt idx="590">
                  <c:v>1.5358028316900001</c:v>
                </c:pt>
                <c:pt idx="591">
                  <c:v>1.5084066372760001</c:v>
                </c:pt>
                <c:pt idx="592">
                  <c:v>1.5347383327499999</c:v>
                </c:pt>
                <c:pt idx="593">
                  <c:v>1.5407215122339999</c:v>
                </c:pt>
                <c:pt idx="594">
                  <c:v>1.576680260634</c:v>
                </c:pt>
                <c:pt idx="595">
                  <c:v>1.576680260634</c:v>
                </c:pt>
                <c:pt idx="596">
                  <c:v>1.576680260634</c:v>
                </c:pt>
                <c:pt idx="597">
                  <c:v>1.5935309568360001</c:v>
                </c:pt>
                <c:pt idx="598">
                  <c:v>1.643698314826</c:v>
                </c:pt>
                <c:pt idx="599">
                  <c:v>1.6648910617299999</c:v>
                </c:pt>
                <c:pt idx="600">
                  <c:v>1.6809825088970001</c:v>
                </c:pt>
                <c:pt idx="601">
                  <c:v>1.5704592353339999</c:v>
                </c:pt>
                <c:pt idx="602">
                  <c:v>1.5704592353339999</c:v>
                </c:pt>
                <c:pt idx="603">
                  <c:v>1.5704592353339999</c:v>
                </c:pt>
                <c:pt idx="604">
                  <c:v>1.515769209074</c:v>
                </c:pt>
                <c:pt idx="605">
                  <c:v>1.5168602811309999</c:v>
                </c:pt>
                <c:pt idx="606">
                  <c:v>1.5339111728620001</c:v>
                </c:pt>
                <c:pt idx="607">
                  <c:v>1.468651311153</c:v>
                </c:pt>
                <c:pt idx="608">
                  <c:v>1.41552863424</c:v>
                </c:pt>
                <c:pt idx="609">
                  <c:v>1.41552863424</c:v>
                </c:pt>
                <c:pt idx="610">
                  <c:v>1.41552863424</c:v>
                </c:pt>
                <c:pt idx="611">
                  <c:v>1.412199451447</c:v>
                </c:pt>
                <c:pt idx="612">
                  <c:v>1.453675534044</c:v>
                </c:pt>
                <c:pt idx="613">
                  <c:v>1.4767590079349999</c:v>
                </c:pt>
                <c:pt idx="614">
                  <c:v>1.446932581977</c:v>
                </c:pt>
                <c:pt idx="615">
                  <c:v>1.4647895118659999</c:v>
                </c:pt>
                <c:pt idx="616">
                  <c:v>1.4647895118659999</c:v>
                </c:pt>
                <c:pt idx="617">
                  <c:v>1.4647895118659999</c:v>
                </c:pt>
                <c:pt idx="618">
                  <c:v>1.4490554264190001</c:v>
                </c:pt>
                <c:pt idx="619">
                  <c:v>1.4507567674170001</c:v>
                </c:pt>
                <c:pt idx="620">
                  <c:v>1.4380242546049999</c:v>
                </c:pt>
                <c:pt idx="621">
                  <c:v>1.4577230665600001</c:v>
                </c:pt>
                <c:pt idx="622">
                  <c:v>1.438665195702</c:v>
                </c:pt>
                <c:pt idx="623">
                  <c:v>1.438665195702</c:v>
                </c:pt>
                <c:pt idx="624">
                  <c:v>1.438665195702</c:v>
                </c:pt>
                <c:pt idx="625">
                  <c:v>1.340812726891</c:v>
                </c:pt>
                <c:pt idx="626">
                  <c:v>1.3783921446</c:v>
                </c:pt>
                <c:pt idx="627">
                  <c:v>1.3965683381030001</c:v>
                </c:pt>
                <c:pt idx="628">
                  <c:v>1.3965683381030001</c:v>
                </c:pt>
                <c:pt idx="629">
                  <c:v>1.3965683381030001</c:v>
                </c:pt>
                <c:pt idx="630">
                  <c:v>1.3965683381030001</c:v>
                </c:pt>
                <c:pt idx="631">
                  <c:v>1.3965683381030001</c:v>
                </c:pt>
                <c:pt idx="632">
                  <c:v>1.4302058627600001</c:v>
                </c:pt>
                <c:pt idx="633">
                  <c:v>1.4202979173479999</c:v>
                </c:pt>
                <c:pt idx="634">
                  <c:v>1.389626854101</c:v>
                </c:pt>
                <c:pt idx="635">
                  <c:v>1.3532935179500001</c:v>
                </c:pt>
                <c:pt idx="636">
                  <c:v>1.48473567759</c:v>
                </c:pt>
                <c:pt idx="637">
                  <c:v>1.48473567759</c:v>
                </c:pt>
                <c:pt idx="638">
                  <c:v>1.48473567759</c:v>
                </c:pt>
                <c:pt idx="639">
                  <c:v>1.4772034649100001</c:v>
                </c:pt>
                <c:pt idx="640">
                  <c:v>1.5439509550999999</c:v>
                </c:pt>
                <c:pt idx="641">
                  <c:v>1.577640860062</c:v>
                </c:pt>
                <c:pt idx="642">
                  <c:v>1.577640860062</c:v>
                </c:pt>
                <c:pt idx="643">
                  <c:v>1.577640860062</c:v>
                </c:pt>
                <c:pt idx="644">
                  <c:v>1.577640860062</c:v>
                </c:pt>
                <c:pt idx="645">
                  <c:v>1.577640860062</c:v>
                </c:pt>
                <c:pt idx="646">
                  <c:v>1.581910381113</c:v>
                </c:pt>
                <c:pt idx="647">
                  <c:v>1.603658910584</c:v>
                </c:pt>
                <c:pt idx="648">
                  <c:v>1.556862786675</c:v>
                </c:pt>
                <c:pt idx="649">
                  <c:v>1.556862786675</c:v>
                </c:pt>
                <c:pt idx="650">
                  <c:v>1.556862786675</c:v>
                </c:pt>
                <c:pt idx="651">
                  <c:v>1.556862786675</c:v>
                </c:pt>
                <c:pt idx="652">
                  <c:v>1.556862786675</c:v>
                </c:pt>
                <c:pt idx="653">
                  <c:v>1.4891881637919999</c:v>
                </c:pt>
                <c:pt idx="654">
                  <c:v>1.4788380566770001</c:v>
                </c:pt>
                <c:pt idx="655">
                  <c:v>1.452034528427</c:v>
                </c:pt>
                <c:pt idx="656">
                  <c:v>1.4251213944709999</c:v>
                </c:pt>
                <c:pt idx="657">
                  <c:v>1.3689448716249999</c:v>
                </c:pt>
                <c:pt idx="658">
                  <c:v>1.3689448716249999</c:v>
                </c:pt>
                <c:pt idx="659">
                  <c:v>1.3689448716249999</c:v>
                </c:pt>
                <c:pt idx="660">
                  <c:v>1.408631967374</c:v>
                </c:pt>
                <c:pt idx="661">
                  <c:v>1.4074589186099999</c:v>
                </c:pt>
                <c:pt idx="662">
                  <c:v>1.3665837312910001</c:v>
                </c:pt>
                <c:pt idx="663">
                  <c:v>1.3513268704120001</c:v>
                </c:pt>
                <c:pt idx="664">
                  <c:v>1.3362679312129999</c:v>
                </c:pt>
                <c:pt idx="665">
                  <c:v>1.3362679312129999</c:v>
                </c:pt>
                <c:pt idx="666">
                  <c:v>1.3362679312129999</c:v>
                </c:pt>
                <c:pt idx="667">
                  <c:v>1.386162994547</c:v>
                </c:pt>
                <c:pt idx="668">
                  <c:v>1.4363244005589999</c:v>
                </c:pt>
                <c:pt idx="669">
                  <c:v>1.459509141484</c:v>
                </c:pt>
                <c:pt idx="670">
                  <c:v>1.477117610404</c:v>
                </c:pt>
                <c:pt idx="671">
                  <c:v>1.4917122958869999</c:v>
                </c:pt>
                <c:pt idx="672">
                  <c:v>1.4917122958869999</c:v>
                </c:pt>
                <c:pt idx="673">
                  <c:v>1.4917122958869999</c:v>
                </c:pt>
                <c:pt idx="674">
                  <c:v>1.5529447993229999</c:v>
                </c:pt>
                <c:pt idx="675">
                  <c:v>1.53260576969</c:v>
                </c:pt>
                <c:pt idx="676">
                  <c:v>1.5534321235449999</c:v>
                </c:pt>
                <c:pt idx="677">
                  <c:v>1.527599498277</c:v>
                </c:pt>
                <c:pt idx="678">
                  <c:v>1.4715993931660001</c:v>
                </c:pt>
                <c:pt idx="679">
                  <c:v>1.4715993931660001</c:v>
                </c:pt>
                <c:pt idx="680">
                  <c:v>1.4715993931660001</c:v>
                </c:pt>
                <c:pt idx="681">
                  <c:v>1.456885440934</c:v>
                </c:pt>
                <c:pt idx="682">
                  <c:v>1.4839211190299999</c:v>
                </c:pt>
                <c:pt idx="683">
                  <c:v>1.5109781044320001</c:v>
                </c:pt>
                <c:pt idx="684">
                  <c:v>1.491704645832</c:v>
                </c:pt>
                <c:pt idx="685">
                  <c:v>1.5105192212859999</c:v>
                </c:pt>
                <c:pt idx="686">
                  <c:v>1.5105192212859999</c:v>
                </c:pt>
                <c:pt idx="687">
                  <c:v>1.5105192212859999</c:v>
                </c:pt>
                <c:pt idx="688">
                  <c:v>1.4378464665249999</c:v>
                </c:pt>
                <c:pt idx="689">
                  <c:v>1.4026346782529999</c:v>
                </c:pt>
                <c:pt idx="690">
                  <c:v>1.431276120278</c:v>
                </c:pt>
                <c:pt idx="691">
                  <c:v>1.451706379505</c:v>
                </c:pt>
                <c:pt idx="692">
                  <c:v>1.4349846980950001</c:v>
                </c:pt>
                <c:pt idx="693">
                  <c:v>1.4349846980950001</c:v>
                </c:pt>
                <c:pt idx="694">
                  <c:v>1.4349846980950001</c:v>
                </c:pt>
                <c:pt idx="695">
                  <c:v>1.4087898017060001</c:v>
                </c:pt>
                <c:pt idx="696">
                  <c:v>1.419844893529</c:v>
                </c:pt>
                <c:pt idx="697">
                  <c:v>1.4597743538079999</c:v>
                </c:pt>
                <c:pt idx="698">
                  <c:v>1.460672224599</c:v>
                </c:pt>
                <c:pt idx="699">
                  <c:v>1.490690598609</c:v>
                </c:pt>
                <c:pt idx="700">
                  <c:v>1.490690598609</c:v>
                </c:pt>
                <c:pt idx="701">
                  <c:v>1.490690598609</c:v>
                </c:pt>
                <c:pt idx="702">
                  <c:v>1.5088126062830001</c:v>
                </c:pt>
                <c:pt idx="703">
                  <c:v>1.524022151834</c:v>
                </c:pt>
                <c:pt idx="704">
                  <c:v>1.581998810747</c:v>
                </c:pt>
                <c:pt idx="705">
                  <c:v>1.5636845210899999</c:v>
                </c:pt>
                <c:pt idx="706">
                  <c:v>1.509871185205</c:v>
                </c:pt>
                <c:pt idx="707">
                  <c:v>1.509871185205</c:v>
                </c:pt>
                <c:pt idx="708">
                  <c:v>1.509871185205</c:v>
                </c:pt>
                <c:pt idx="709">
                  <c:v>1.512216274185</c:v>
                </c:pt>
                <c:pt idx="710">
                  <c:v>1.5473332999510001</c:v>
                </c:pt>
                <c:pt idx="711">
                  <c:v>1.5260267707399999</c:v>
                </c:pt>
                <c:pt idx="712">
                  <c:v>1.47570454104</c:v>
                </c:pt>
                <c:pt idx="713">
                  <c:v>1.3798103313650001</c:v>
                </c:pt>
                <c:pt idx="714">
                  <c:v>1.3798103313650001</c:v>
                </c:pt>
                <c:pt idx="715">
                  <c:v>1.3798103313650001</c:v>
                </c:pt>
                <c:pt idx="716">
                  <c:v>1.2861532524620001</c:v>
                </c:pt>
                <c:pt idx="717">
                  <c:v>1.333217998157</c:v>
                </c:pt>
                <c:pt idx="718">
                  <c:v>1.319171312016</c:v>
                </c:pt>
                <c:pt idx="719">
                  <c:v>1.3632862733369999</c:v>
                </c:pt>
                <c:pt idx="720">
                  <c:v>1.412661854532</c:v>
                </c:pt>
                <c:pt idx="721">
                  <c:v>1.412661854532</c:v>
                </c:pt>
                <c:pt idx="722">
                  <c:v>1.412661854532</c:v>
                </c:pt>
                <c:pt idx="723">
                  <c:v>1.4463387356620001</c:v>
                </c:pt>
                <c:pt idx="724">
                  <c:v>1.447829226174</c:v>
                </c:pt>
                <c:pt idx="725">
                  <c:v>1.4577279018739999</c:v>
                </c:pt>
                <c:pt idx="726">
                  <c:v>1.515754086986</c:v>
                </c:pt>
                <c:pt idx="727">
                  <c:v>1.510093519477</c:v>
                </c:pt>
                <c:pt idx="728">
                  <c:v>1.510093519477</c:v>
                </c:pt>
                <c:pt idx="729">
                  <c:v>1.510093519477</c:v>
                </c:pt>
                <c:pt idx="730">
                  <c:v>1.477083680982</c:v>
                </c:pt>
                <c:pt idx="731">
                  <c:v>1.441905627925</c:v>
                </c:pt>
                <c:pt idx="732">
                  <c:v>1.4241082888159999</c:v>
                </c:pt>
                <c:pt idx="733">
                  <c:v>1.403054282314</c:v>
                </c:pt>
                <c:pt idx="734">
                  <c:v>1.4109033746190001</c:v>
                </c:pt>
                <c:pt idx="735">
                  <c:v>1.4109033746190001</c:v>
                </c:pt>
                <c:pt idx="736">
                  <c:v>1.4109033746190001</c:v>
                </c:pt>
                <c:pt idx="737">
                  <c:v>1.4414488036240001</c:v>
                </c:pt>
                <c:pt idx="738">
                  <c:v>1.4859090065030001</c:v>
                </c:pt>
                <c:pt idx="739">
                  <c:v>1.4360099226730001</c:v>
                </c:pt>
                <c:pt idx="740">
                  <c:v>1.456416487647</c:v>
                </c:pt>
                <c:pt idx="741">
                  <c:v>1.4849110690559999</c:v>
                </c:pt>
                <c:pt idx="742">
                  <c:v>1.4849110690559999</c:v>
                </c:pt>
                <c:pt idx="743">
                  <c:v>1.4849110690559999</c:v>
                </c:pt>
                <c:pt idx="744">
                  <c:v>1.468915195685</c:v>
                </c:pt>
                <c:pt idx="745">
                  <c:v>1.4660869486079999</c:v>
                </c:pt>
                <c:pt idx="746">
                  <c:v>1.4960759228889999</c:v>
                </c:pt>
                <c:pt idx="747">
                  <c:v>1.5844269094879999</c:v>
                </c:pt>
                <c:pt idx="748">
                  <c:v>1.5996364959089999</c:v>
                </c:pt>
                <c:pt idx="749">
                  <c:v>1.5996364959089999</c:v>
                </c:pt>
                <c:pt idx="750">
                  <c:v>1.5996364959089999</c:v>
                </c:pt>
                <c:pt idx="751">
                  <c:v>1.6048787337549999</c:v>
                </c:pt>
                <c:pt idx="752">
                  <c:v>1.5849164747710001</c:v>
                </c:pt>
                <c:pt idx="753">
                  <c:v>1.5690667691069999</c:v>
                </c:pt>
                <c:pt idx="754">
                  <c:v>1.5436583522630001</c:v>
                </c:pt>
                <c:pt idx="755">
                  <c:v>1.541721665119</c:v>
                </c:pt>
                <c:pt idx="756">
                  <c:v>1.541721665119</c:v>
                </c:pt>
                <c:pt idx="757">
                  <c:v>1.541721665119</c:v>
                </c:pt>
                <c:pt idx="758">
                  <c:v>1.5283735299179999</c:v>
                </c:pt>
                <c:pt idx="759">
                  <c:v>1.508177018269</c:v>
                </c:pt>
                <c:pt idx="760">
                  <c:v>1.5540230436089999</c:v>
                </c:pt>
                <c:pt idx="761">
                  <c:v>1.575625533497</c:v>
                </c:pt>
                <c:pt idx="762">
                  <c:v>1.566710913733</c:v>
                </c:pt>
                <c:pt idx="763">
                  <c:v>1.566710913733</c:v>
                </c:pt>
                <c:pt idx="764">
                  <c:v>1.566710913733</c:v>
                </c:pt>
                <c:pt idx="765">
                  <c:v>1.5931275294489999</c:v>
                </c:pt>
                <c:pt idx="766">
                  <c:v>1.53548789827</c:v>
                </c:pt>
                <c:pt idx="767">
                  <c:v>1.5448757758160001</c:v>
                </c:pt>
                <c:pt idx="768">
                  <c:v>1.528744943662</c:v>
                </c:pt>
                <c:pt idx="769">
                  <c:v>1.518234167044</c:v>
                </c:pt>
                <c:pt idx="770">
                  <c:v>1.518234167044</c:v>
                </c:pt>
                <c:pt idx="771">
                  <c:v>1.518234167044</c:v>
                </c:pt>
                <c:pt idx="772">
                  <c:v>1.442946176795</c:v>
                </c:pt>
                <c:pt idx="773">
                  <c:v>1.500598301338</c:v>
                </c:pt>
                <c:pt idx="774">
                  <c:v>1.5234111509049999</c:v>
                </c:pt>
                <c:pt idx="775">
                  <c:v>1.558610978243</c:v>
                </c:pt>
                <c:pt idx="776">
                  <c:v>1.6214591259760001</c:v>
                </c:pt>
                <c:pt idx="777">
                  <c:v>1.6214591259760001</c:v>
                </c:pt>
                <c:pt idx="778">
                  <c:v>1.6214591259760001</c:v>
                </c:pt>
                <c:pt idx="779">
                  <c:v>1.5201130621800001</c:v>
                </c:pt>
                <c:pt idx="780">
                  <c:v>1.5494509830630001</c:v>
                </c:pt>
                <c:pt idx="781">
                  <c:v>1.5281310123</c:v>
                </c:pt>
                <c:pt idx="782">
                  <c:v>1.5044690601399999</c:v>
                </c:pt>
                <c:pt idx="783">
                  <c:v>1.497224192657</c:v>
                </c:pt>
                <c:pt idx="784">
                  <c:v>1.497224192657</c:v>
                </c:pt>
                <c:pt idx="785">
                  <c:v>1.497224192657</c:v>
                </c:pt>
                <c:pt idx="786">
                  <c:v>1.4891193821119999</c:v>
                </c:pt>
                <c:pt idx="787">
                  <c:v>1.4579607346150001</c:v>
                </c:pt>
                <c:pt idx="788">
                  <c:v>1.4855144499390001</c:v>
                </c:pt>
                <c:pt idx="789">
                  <c:v>1.4670094483989999</c:v>
                </c:pt>
                <c:pt idx="790">
                  <c:v>1.4670094483989999</c:v>
                </c:pt>
                <c:pt idx="791">
                  <c:v>1.4670094483989999</c:v>
                </c:pt>
                <c:pt idx="792">
                  <c:v>1.4670094483989999</c:v>
                </c:pt>
                <c:pt idx="793">
                  <c:v>1.4355566398890001</c:v>
                </c:pt>
                <c:pt idx="794">
                  <c:v>1.4373999721249999</c:v>
                </c:pt>
                <c:pt idx="795">
                  <c:v>1.4225002960899999</c:v>
                </c:pt>
                <c:pt idx="796">
                  <c:v>1.4043124533260001</c:v>
                </c:pt>
                <c:pt idx="797">
                  <c:v>1.408146150873</c:v>
                </c:pt>
                <c:pt idx="798">
                  <c:v>1.408146150873</c:v>
                </c:pt>
                <c:pt idx="799">
                  <c:v>1.408146150873</c:v>
                </c:pt>
                <c:pt idx="800">
                  <c:v>1.3982233583220001</c:v>
                </c:pt>
                <c:pt idx="801">
                  <c:v>1.3705972155770001</c:v>
                </c:pt>
                <c:pt idx="802">
                  <c:v>1.383677448222</c:v>
                </c:pt>
                <c:pt idx="803">
                  <c:v>1.3742243440340001</c:v>
                </c:pt>
                <c:pt idx="804">
                  <c:v>1.3773999184879999</c:v>
                </c:pt>
                <c:pt idx="805">
                  <c:v>1.3773999184879999</c:v>
                </c:pt>
                <c:pt idx="806">
                  <c:v>1.3773999184879999</c:v>
                </c:pt>
                <c:pt idx="807">
                  <c:v>1.409181942627</c:v>
                </c:pt>
                <c:pt idx="808">
                  <c:v>1.365648559224</c:v>
                </c:pt>
                <c:pt idx="809">
                  <c:v>1.3650446677720001</c:v>
                </c:pt>
                <c:pt idx="810">
                  <c:v>1.4153284793780001</c:v>
                </c:pt>
                <c:pt idx="811">
                  <c:v>1.406733505501</c:v>
                </c:pt>
                <c:pt idx="812">
                  <c:v>1.406733505501</c:v>
                </c:pt>
                <c:pt idx="813">
                  <c:v>1.406733505501</c:v>
                </c:pt>
                <c:pt idx="814">
                  <c:v>1.4142624408260001</c:v>
                </c:pt>
                <c:pt idx="815">
                  <c:v>1.3513780138760001</c:v>
                </c:pt>
                <c:pt idx="816">
                  <c:v>1.355742834298</c:v>
                </c:pt>
                <c:pt idx="817">
                  <c:v>1.2371059491530001</c:v>
                </c:pt>
                <c:pt idx="818">
                  <c:v>1.1669075421320001</c:v>
                </c:pt>
                <c:pt idx="819">
                  <c:v>1.1669075421320001</c:v>
                </c:pt>
                <c:pt idx="820">
                  <c:v>1.1669075421320001</c:v>
                </c:pt>
                <c:pt idx="821">
                  <c:v>1.2577094732080001</c:v>
                </c:pt>
                <c:pt idx="822">
                  <c:v>1.3203082007419999</c:v>
                </c:pt>
                <c:pt idx="823">
                  <c:v>1.2780434902640001</c:v>
                </c:pt>
                <c:pt idx="824">
                  <c:v>1.300385536481</c:v>
                </c:pt>
                <c:pt idx="825">
                  <c:v>1.300385536481</c:v>
                </c:pt>
                <c:pt idx="826">
                  <c:v>1.300385536481</c:v>
                </c:pt>
                <c:pt idx="827">
                  <c:v>1.300385536481</c:v>
                </c:pt>
                <c:pt idx="828">
                  <c:v>1.3001751442609999</c:v>
                </c:pt>
                <c:pt idx="829">
                  <c:v>1.348278843691</c:v>
                </c:pt>
                <c:pt idx="830">
                  <c:v>1.4267211572309999</c:v>
                </c:pt>
                <c:pt idx="831">
                  <c:v>1.391974847425</c:v>
                </c:pt>
                <c:pt idx="832">
                  <c:v>1.4029811182</c:v>
                </c:pt>
                <c:pt idx="833">
                  <c:v>1.4029811182</c:v>
                </c:pt>
                <c:pt idx="834">
                  <c:v>1.4029811182</c:v>
                </c:pt>
                <c:pt idx="835">
                  <c:v>1.420163251445</c:v>
                </c:pt>
                <c:pt idx="836">
                  <c:v>1.4468319612689999</c:v>
                </c:pt>
                <c:pt idx="837">
                  <c:v>1.3995082469260001</c:v>
                </c:pt>
                <c:pt idx="838">
                  <c:v>1.3995082469260001</c:v>
                </c:pt>
                <c:pt idx="839">
                  <c:v>1.3995082469260001</c:v>
                </c:pt>
                <c:pt idx="840">
                  <c:v>1.3995082469260001</c:v>
                </c:pt>
                <c:pt idx="841">
                  <c:v>1.3995082469260001</c:v>
                </c:pt>
                <c:pt idx="842">
                  <c:v>1.514476075433</c:v>
                </c:pt>
                <c:pt idx="843">
                  <c:v>1.4926107092130001</c:v>
                </c:pt>
                <c:pt idx="844">
                  <c:v>1.4929139707470001</c:v>
                </c:pt>
                <c:pt idx="845">
                  <c:v>1.4674143407110001</c:v>
                </c:pt>
                <c:pt idx="846">
                  <c:v>1.4506551405770001</c:v>
                </c:pt>
                <c:pt idx="847">
                  <c:v>1.4506551405770001</c:v>
                </c:pt>
                <c:pt idx="848">
                  <c:v>1.4506551405770001</c:v>
                </c:pt>
                <c:pt idx="849">
                  <c:v>1.4781465238010001</c:v>
                </c:pt>
                <c:pt idx="850">
                  <c:v>1.5043145038300001</c:v>
                </c:pt>
                <c:pt idx="851">
                  <c:v>1.491467758063</c:v>
                </c:pt>
                <c:pt idx="852">
                  <c:v>1.473184315371</c:v>
                </c:pt>
                <c:pt idx="853">
                  <c:v>1.4577088984640001</c:v>
                </c:pt>
                <c:pt idx="854">
                  <c:v>1.4577088984640001</c:v>
                </c:pt>
                <c:pt idx="855">
                  <c:v>1.4577088984640001</c:v>
                </c:pt>
                <c:pt idx="856">
                  <c:v>1.4702217779939999</c:v>
                </c:pt>
                <c:pt idx="857">
                  <c:v>1.5279436580270001</c:v>
                </c:pt>
                <c:pt idx="858">
                  <c:v>1.5073456806979999</c:v>
                </c:pt>
                <c:pt idx="859">
                  <c:v>1.539338761255</c:v>
                </c:pt>
                <c:pt idx="860">
                  <c:v>1.553473756479</c:v>
                </c:pt>
                <c:pt idx="861">
                  <c:v>1.553473756479</c:v>
                </c:pt>
                <c:pt idx="862">
                  <c:v>1.553473756479</c:v>
                </c:pt>
                <c:pt idx="863">
                  <c:v>1.556280494705</c:v>
                </c:pt>
                <c:pt idx="864">
                  <c:v>1.552714231535</c:v>
                </c:pt>
                <c:pt idx="865">
                  <c:v>1.6027183780250001</c:v>
                </c:pt>
                <c:pt idx="866">
                  <c:v>1.6270886376930001</c:v>
                </c:pt>
                <c:pt idx="867">
                  <c:v>1.649615848472</c:v>
                </c:pt>
                <c:pt idx="868">
                  <c:v>1.649615848472</c:v>
                </c:pt>
                <c:pt idx="869">
                  <c:v>1.649615848472</c:v>
                </c:pt>
                <c:pt idx="870">
                  <c:v>1.649615848472</c:v>
                </c:pt>
                <c:pt idx="871">
                  <c:v>1.681709485966</c:v>
                </c:pt>
                <c:pt idx="872">
                  <c:v>1.692628366144</c:v>
                </c:pt>
                <c:pt idx="873">
                  <c:v>1.6968517687589999</c:v>
                </c:pt>
                <c:pt idx="874">
                  <c:v>1.699984790072</c:v>
                </c:pt>
                <c:pt idx="875">
                  <c:v>1.699984790072</c:v>
                </c:pt>
                <c:pt idx="876">
                  <c:v>1.699984790072</c:v>
                </c:pt>
                <c:pt idx="877">
                  <c:v>1.681508160158</c:v>
                </c:pt>
                <c:pt idx="878">
                  <c:v>1.7026205210450001</c:v>
                </c:pt>
                <c:pt idx="879">
                  <c:v>1.6249426344219999</c:v>
                </c:pt>
                <c:pt idx="880">
                  <c:v>1.641684263643</c:v>
                </c:pt>
                <c:pt idx="881">
                  <c:v>1.637539954487</c:v>
                </c:pt>
                <c:pt idx="882">
                  <c:v>1.637539954487</c:v>
                </c:pt>
                <c:pt idx="883">
                  <c:v>1.637539954487</c:v>
                </c:pt>
                <c:pt idx="884">
                  <c:v>1.605447478866</c:v>
                </c:pt>
                <c:pt idx="885">
                  <c:v>1.6201881999809999</c:v>
                </c:pt>
                <c:pt idx="886">
                  <c:v>1.5970836853420001</c:v>
                </c:pt>
                <c:pt idx="887">
                  <c:v>1.6260348936789999</c:v>
                </c:pt>
                <c:pt idx="888">
                  <c:v>1.6150216996760001</c:v>
                </c:pt>
                <c:pt idx="889">
                  <c:v>1.6150216996760001</c:v>
                </c:pt>
                <c:pt idx="890">
                  <c:v>1.6150216996760001</c:v>
                </c:pt>
                <c:pt idx="891">
                  <c:v>1.6171043005670001</c:v>
                </c:pt>
                <c:pt idx="892">
                  <c:v>1.632004798081</c:v>
                </c:pt>
                <c:pt idx="893">
                  <c:v>1.65774471472</c:v>
                </c:pt>
                <c:pt idx="894">
                  <c:v>1.6320819487110001</c:v>
                </c:pt>
                <c:pt idx="895">
                  <c:v>1.629236335269</c:v>
                </c:pt>
                <c:pt idx="896">
                  <c:v>1.629236335269</c:v>
                </c:pt>
                <c:pt idx="897">
                  <c:v>1.629236335269</c:v>
                </c:pt>
                <c:pt idx="898">
                  <c:v>1.652834212818</c:v>
                </c:pt>
                <c:pt idx="899">
                  <c:v>1.726544397581</c:v>
                </c:pt>
                <c:pt idx="900">
                  <c:v>1.792008084213</c:v>
                </c:pt>
                <c:pt idx="901">
                  <c:v>1.8311650802949999</c:v>
                </c:pt>
                <c:pt idx="902">
                  <c:v>1.802477508283</c:v>
                </c:pt>
                <c:pt idx="903">
                  <c:v>1.802477508283</c:v>
                </c:pt>
                <c:pt idx="904">
                  <c:v>1.802477508283</c:v>
                </c:pt>
                <c:pt idx="905">
                  <c:v>1.8120363420600001</c:v>
                </c:pt>
                <c:pt idx="906">
                  <c:v>1.797263504966</c:v>
                </c:pt>
                <c:pt idx="907">
                  <c:v>1.7598170281450001</c:v>
                </c:pt>
                <c:pt idx="908">
                  <c:v>1.7083852977809999</c:v>
                </c:pt>
                <c:pt idx="909">
                  <c:v>1.636511859224</c:v>
                </c:pt>
                <c:pt idx="910">
                  <c:v>1.636511859224</c:v>
                </c:pt>
                <c:pt idx="911">
                  <c:v>1.636511859224</c:v>
                </c:pt>
                <c:pt idx="912">
                  <c:v>1.68094230364</c:v>
                </c:pt>
                <c:pt idx="913">
                  <c:v>1.7734875818410001</c:v>
                </c:pt>
                <c:pt idx="914">
                  <c:v>1.7621954316870001</c:v>
                </c:pt>
                <c:pt idx="915">
                  <c:v>1.723483200222</c:v>
                </c:pt>
                <c:pt idx="916">
                  <c:v>1.6607826646270001</c:v>
                </c:pt>
                <c:pt idx="917">
                  <c:v>1.6607826646270001</c:v>
                </c:pt>
                <c:pt idx="918">
                  <c:v>1.6607826646270001</c:v>
                </c:pt>
                <c:pt idx="919">
                  <c:v>1.639338003697</c:v>
                </c:pt>
                <c:pt idx="920">
                  <c:v>1.655427005403</c:v>
                </c:pt>
                <c:pt idx="921">
                  <c:v>1.635568810648</c:v>
                </c:pt>
                <c:pt idx="922">
                  <c:v>1.6403058803099999</c:v>
                </c:pt>
                <c:pt idx="923">
                  <c:v>1.610872866362</c:v>
                </c:pt>
                <c:pt idx="924">
                  <c:v>1.610872866362</c:v>
                </c:pt>
                <c:pt idx="925">
                  <c:v>1.610872866362</c:v>
                </c:pt>
                <c:pt idx="926">
                  <c:v>1.6769587442460001</c:v>
                </c:pt>
                <c:pt idx="927">
                  <c:v>1.669275948161</c:v>
                </c:pt>
                <c:pt idx="928">
                  <c:v>1.601010172644</c:v>
                </c:pt>
                <c:pt idx="929">
                  <c:v>1.6187778055890001</c:v>
                </c:pt>
                <c:pt idx="930">
                  <c:v>1.5633227006199999</c:v>
                </c:pt>
                <c:pt idx="931">
                  <c:v>1.5633227006199999</c:v>
                </c:pt>
                <c:pt idx="932">
                  <c:v>1.5633227006199999</c:v>
                </c:pt>
                <c:pt idx="933">
                  <c:v>1.5633227006199999</c:v>
                </c:pt>
                <c:pt idx="934">
                  <c:v>1.6943570768430001</c:v>
                </c:pt>
                <c:pt idx="935">
                  <c:v>1.6793299058110001</c:v>
                </c:pt>
                <c:pt idx="936">
                  <c:v>1.7015207909400001</c:v>
                </c:pt>
                <c:pt idx="937">
                  <c:v>1.7427513945299999</c:v>
                </c:pt>
                <c:pt idx="938">
                  <c:v>1.7427513945299999</c:v>
                </c:pt>
                <c:pt idx="939">
                  <c:v>1.7427513945299999</c:v>
                </c:pt>
                <c:pt idx="940">
                  <c:v>1.7685245146120001</c:v>
                </c:pt>
                <c:pt idx="941">
                  <c:v>1.774013202106</c:v>
                </c:pt>
                <c:pt idx="942">
                  <c:v>1.779856534328</c:v>
                </c:pt>
                <c:pt idx="943">
                  <c:v>1.7841493260329999</c:v>
                </c:pt>
                <c:pt idx="944">
                  <c:v>1.7978040908199999</c:v>
                </c:pt>
                <c:pt idx="945">
                  <c:v>1.7978040908199999</c:v>
                </c:pt>
                <c:pt idx="946">
                  <c:v>1.7978040908199999</c:v>
                </c:pt>
                <c:pt idx="947">
                  <c:v>1.790043719984</c:v>
                </c:pt>
                <c:pt idx="948">
                  <c:v>1.707940129165</c:v>
                </c:pt>
                <c:pt idx="949">
                  <c:v>1.715139446946</c:v>
                </c:pt>
                <c:pt idx="950">
                  <c:v>1.6542111120280001</c:v>
                </c:pt>
                <c:pt idx="951">
                  <c:v>1.6925770872949999</c:v>
                </c:pt>
                <c:pt idx="952">
                  <c:v>1.6925770872949999</c:v>
                </c:pt>
                <c:pt idx="953">
                  <c:v>1.6925770872949999</c:v>
                </c:pt>
                <c:pt idx="954">
                  <c:v>1.7062360925140001</c:v>
                </c:pt>
                <c:pt idx="955">
                  <c:v>1.6785838595539999</c:v>
                </c:pt>
                <c:pt idx="956">
                  <c:v>1.7080320406809999</c:v>
                </c:pt>
                <c:pt idx="957">
                  <c:v>1.782232898807</c:v>
                </c:pt>
                <c:pt idx="958">
                  <c:v>1.827124692121</c:v>
                </c:pt>
                <c:pt idx="959">
                  <c:v>1.827124692121</c:v>
                </c:pt>
                <c:pt idx="960">
                  <c:v>1.827124692121</c:v>
                </c:pt>
                <c:pt idx="961">
                  <c:v>1.824623411713</c:v>
                </c:pt>
                <c:pt idx="962">
                  <c:v>1.831004064539</c:v>
                </c:pt>
                <c:pt idx="963">
                  <c:v>1.7858110196570001</c:v>
                </c:pt>
                <c:pt idx="964">
                  <c:v>1.7454554287149999</c:v>
                </c:pt>
                <c:pt idx="965">
                  <c:v>1.7367075038990001</c:v>
                </c:pt>
                <c:pt idx="966">
                  <c:v>1.7367075038990001</c:v>
                </c:pt>
                <c:pt idx="967">
                  <c:v>1.7367075038990001</c:v>
                </c:pt>
                <c:pt idx="968">
                  <c:v>1.697122946188</c:v>
                </c:pt>
                <c:pt idx="969">
                  <c:v>1.7312026190300001</c:v>
                </c:pt>
                <c:pt idx="970">
                  <c:v>1.715484923072</c:v>
                </c:pt>
                <c:pt idx="971">
                  <c:v>1.728119713533</c:v>
                </c:pt>
                <c:pt idx="972">
                  <c:v>1.7373776999749999</c:v>
                </c:pt>
                <c:pt idx="973">
                  <c:v>1.7373776999749999</c:v>
                </c:pt>
                <c:pt idx="974">
                  <c:v>1.7373776999749999</c:v>
                </c:pt>
                <c:pt idx="975">
                  <c:v>1.680976010934</c:v>
                </c:pt>
                <c:pt idx="976">
                  <c:v>1.688070387007</c:v>
                </c:pt>
                <c:pt idx="977">
                  <c:v>1.680327599148</c:v>
                </c:pt>
                <c:pt idx="978">
                  <c:v>1.7118849020489999</c:v>
                </c:pt>
                <c:pt idx="979">
                  <c:v>1.7489142735159999</c:v>
                </c:pt>
                <c:pt idx="980">
                  <c:v>1.7489142735159999</c:v>
                </c:pt>
                <c:pt idx="981">
                  <c:v>1.7489142735159999</c:v>
                </c:pt>
                <c:pt idx="982">
                  <c:v>1.7489142735159999</c:v>
                </c:pt>
                <c:pt idx="983">
                  <c:v>1.7489142735159999</c:v>
                </c:pt>
                <c:pt idx="984">
                  <c:v>1.7489142735159999</c:v>
                </c:pt>
                <c:pt idx="985">
                  <c:v>1.714511173897</c:v>
                </c:pt>
                <c:pt idx="986">
                  <c:v>1.73815241155</c:v>
                </c:pt>
                <c:pt idx="987">
                  <c:v>1.73815241155</c:v>
                </c:pt>
                <c:pt idx="988">
                  <c:v>1.73815241155</c:v>
                </c:pt>
                <c:pt idx="989">
                  <c:v>1.6673023458680001</c:v>
                </c:pt>
                <c:pt idx="990">
                  <c:v>1.605258443047</c:v>
                </c:pt>
                <c:pt idx="991">
                  <c:v>1.605258443047</c:v>
                </c:pt>
                <c:pt idx="992">
                  <c:v>1.605258443047</c:v>
                </c:pt>
                <c:pt idx="993">
                  <c:v>1.6427533044530001</c:v>
                </c:pt>
                <c:pt idx="994">
                  <c:v>1.6427533044530001</c:v>
                </c:pt>
                <c:pt idx="995">
                  <c:v>1.6427533044530001</c:v>
                </c:pt>
                <c:pt idx="996">
                  <c:v>1.6427533044530001</c:v>
                </c:pt>
                <c:pt idx="997">
                  <c:v>1.6427533044530001</c:v>
                </c:pt>
                <c:pt idx="998">
                  <c:v>1.639701367259</c:v>
                </c:pt>
                <c:pt idx="999">
                  <c:v>1.6575636323980001</c:v>
                </c:pt>
                <c:pt idx="1000">
                  <c:v>1.7029719113140001</c:v>
                </c:pt>
                <c:pt idx="1001">
                  <c:v>1.7029719113140001</c:v>
                </c:pt>
                <c:pt idx="1002">
                  <c:v>1.7029719113140001</c:v>
                </c:pt>
                <c:pt idx="1003">
                  <c:v>1.7029719113140001</c:v>
                </c:pt>
                <c:pt idx="1004">
                  <c:v>1.7029719113140001</c:v>
                </c:pt>
                <c:pt idx="1005">
                  <c:v>1.7029402055630001</c:v>
                </c:pt>
                <c:pt idx="1006">
                  <c:v>1.7644562774200001</c:v>
                </c:pt>
                <c:pt idx="1007">
                  <c:v>1.7742422340449999</c:v>
                </c:pt>
                <c:pt idx="1008">
                  <c:v>1.7742422340449999</c:v>
                </c:pt>
                <c:pt idx="1009">
                  <c:v>1.7742422340449999</c:v>
                </c:pt>
                <c:pt idx="1010">
                  <c:v>1.7340081329020001</c:v>
                </c:pt>
                <c:pt idx="1011">
                  <c:v>1.7457356707389999</c:v>
                </c:pt>
                <c:pt idx="1012">
                  <c:v>1.7723883115079999</c:v>
                </c:pt>
                <c:pt idx="1013">
                  <c:v>1.80544535762</c:v>
                </c:pt>
                <c:pt idx="1014">
                  <c:v>1.7480644154610001</c:v>
                </c:pt>
                <c:pt idx="1015">
                  <c:v>1.7480644154610001</c:v>
                </c:pt>
                <c:pt idx="1016">
                  <c:v>1.7480644154610001</c:v>
                </c:pt>
                <c:pt idx="1017">
                  <c:v>1.7062004003810001</c:v>
                </c:pt>
                <c:pt idx="1018">
                  <c:v>1.690701846911</c:v>
                </c:pt>
                <c:pt idx="1019">
                  <c:v>1.7534791814790001</c:v>
                </c:pt>
                <c:pt idx="1020">
                  <c:v>1.7913469487589999</c:v>
                </c:pt>
                <c:pt idx="1021">
                  <c:v>1.78313200028</c:v>
                </c:pt>
                <c:pt idx="1022">
                  <c:v>1.78313200028</c:v>
                </c:pt>
                <c:pt idx="1023">
                  <c:v>1.78313200028</c:v>
                </c:pt>
                <c:pt idx="1024">
                  <c:v>1.748505712005</c:v>
                </c:pt>
                <c:pt idx="1025">
                  <c:v>1.7417417616740001</c:v>
                </c:pt>
                <c:pt idx="1026">
                  <c:v>1.725775673712</c:v>
                </c:pt>
                <c:pt idx="1027">
                  <c:v>1.74794189964</c:v>
                </c:pt>
                <c:pt idx="1028">
                  <c:v>1.7000020542900001</c:v>
                </c:pt>
                <c:pt idx="1029">
                  <c:v>1.7000020542900001</c:v>
                </c:pt>
                <c:pt idx="1030">
                  <c:v>1.7000020542900001</c:v>
                </c:pt>
                <c:pt idx="1031">
                  <c:v>1.7081519207810001</c:v>
                </c:pt>
                <c:pt idx="1032">
                  <c:v>1.6729960625460001</c:v>
                </c:pt>
                <c:pt idx="1033">
                  <c:v>1.6729960625460001</c:v>
                </c:pt>
                <c:pt idx="1034">
                  <c:v>1.668591421893</c:v>
                </c:pt>
                <c:pt idx="1035">
                  <c:v>1.6583252218569999</c:v>
                </c:pt>
                <c:pt idx="1036">
                  <c:v>1.6583252218569999</c:v>
                </c:pt>
                <c:pt idx="1037">
                  <c:v>1.6583252218569999</c:v>
                </c:pt>
                <c:pt idx="1038">
                  <c:v>1.6462774270660001</c:v>
                </c:pt>
                <c:pt idx="1039">
                  <c:v>1.7452888767079999</c:v>
                </c:pt>
                <c:pt idx="1040">
                  <c:v>1.726188146415</c:v>
                </c:pt>
                <c:pt idx="1041">
                  <c:v>1.698178704259</c:v>
                </c:pt>
                <c:pt idx="1042">
                  <c:v>1.702758658924</c:v>
                </c:pt>
                <c:pt idx="1043">
                  <c:v>1.702758658924</c:v>
                </c:pt>
                <c:pt idx="1044">
                  <c:v>1.702758658924</c:v>
                </c:pt>
                <c:pt idx="1045">
                  <c:v>1.70032505251</c:v>
                </c:pt>
                <c:pt idx="1046">
                  <c:v>1.771265851428</c:v>
                </c:pt>
                <c:pt idx="1047">
                  <c:v>1.760529346807</c:v>
                </c:pt>
                <c:pt idx="1048">
                  <c:v>1.7553544011140001</c:v>
                </c:pt>
                <c:pt idx="1049">
                  <c:v>1.7175349112130001</c:v>
                </c:pt>
                <c:pt idx="1050">
                  <c:v>1.7175349112130001</c:v>
                </c:pt>
                <c:pt idx="1051">
                  <c:v>1.7175349112130001</c:v>
                </c:pt>
                <c:pt idx="1052">
                  <c:v>1.735855270841</c:v>
                </c:pt>
                <c:pt idx="1053">
                  <c:v>1.7250469888990001</c:v>
                </c:pt>
                <c:pt idx="1054">
                  <c:v>1.6741978456319999</c:v>
                </c:pt>
                <c:pt idx="1055">
                  <c:v>1.681290404296</c:v>
                </c:pt>
                <c:pt idx="1056">
                  <c:v>1.666659392576</c:v>
                </c:pt>
                <c:pt idx="1057">
                  <c:v>1.666659392576</c:v>
                </c:pt>
                <c:pt idx="1058">
                  <c:v>1.666659392576</c:v>
                </c:pt>
                <c:pt idx="1059">
                  <c:v>1.612148247173</c:v>
                </c:pt>
                <c:pt idx="1060">
                  <c:v>1.6213102204509999</c:v>
                </c:pt>
                <c:pt idx="1061">
                  <c:v>1.6004192873309999</c:v>
                </c:pt>
                <c:pt idx="1062">
                  <c:v>1.619198298808</c:v>
                </c:pt>
                <c:pt idx="1063">
                  <c:v>1.5800199165910001</c:v>
                </c:pt>
                <c:pt idx="1064">
                  <c:v>1.5800199165910001</c:v>
                </c:pt>
                <c:pt idx="1065">
                  <c:v>1.5800199165910001</c:v>
                </c:pt>
                <c:pt idx="1066">
                  <c:v>1.5729206380130001</c:v>
                </c:pt>
                <c:pt idx="1067">
                  <c:v>1.6345326123920001</c:v>
                </c:pt>
                <c:pt idx="1068">
                  <c:v>1.595257771512</c:v>
                </c:pt>
                <c:pt idx="1069">
                  <c:v>1.602449691433</c:v>
                </c:pt>
                <c:pt idx="1070">
                  <c:v>1.562829014808</c:v>
                </c:pt>
                <c:pt idx="1071">
                  <c:v>1.562829014808</c:v>
                </c:pt>
                <c:pt idx="1072">
                  <c:v>1.562829014808</c:v>
                </c:pt>
                <c:pt idx="1073">
                  <c:v>1.5791357274219999</c:v>
                </c:pt>
                <c:pt idx="1074">
                  <c:v>1.55747334971</c:v>
                </c:pt>
                <c:pt idx="1075">
                  <c:v>1.5573361961750001</c:v>
                </c:pt>
                <c:pt idx="1076">
                  <c:v>1.587694531138</c:v>
                </c:pt>
                <c:pt idx="1077">
                  <c:v>1.7030898387260001</c:v>
                </c:pt>
                <c:pt idx="1078">
                  <c:v>1.7030898387260001</c:v>
                </c:pt>
                <c:pt idx="1079">
                  <c:v>1.7030898387260001</c:v>
                </c:pt>
                <c:pt idx="1080">
                  <c:v>1.7177813885719999</c:v>
                </c:pt>
                <c:pt idx="1081">
                  <c:v>1.6526595456840001</c:v>
                </c:pt>
                <c:pt idx="1082">
                  <c:v>1.6347535980629999</c:v>
                </c:pt>
                <c:pt idx="1083">
                  <c:v>1.6016625352189999</c:v>
                </c:pt>
                <c:pt idx="1084">
                  <c:v>1.5813660781850001</c:v>
                </c:pt>
                <c:pt idx="1085">
                  <c:v>1.5813660781850001</c:v>
                </c:pt>
                <c:pt idx="1086">
                  <c:v>1.5813660781850001</c:v>
                </c:pt>
                <c:pt idx="1087">
                  <c:v>1.550782459803</c:v>
                </c:pt>
                <c:pt idx="1088">
                  <c:v>1.552198576853</c:v>
                </c:pt>
                <c:pt idx="1089">
                  <c:v>1.547920831288</c:v>
                </c:pt>
                <c:pt idx="1090">
                  <c:v>1.6028329255239999</c:v>
                </c:pt>
                <c:pt idx="1091">
                  <c:v>1.5554418944270001</c:v>
                </c:pt>
                <c:pt idx="1092">
                  <c:v>1.5554418944270001</c:v>
                </c:pt>
                <c:pt idx="1093">
                  <c:v>1.5554418944270001</c:v>
                </c:pt>
                <c:pt idx="1094">
                  <c:v>1.4877053077460001</c:v>
                </c:pt>
                <c:pt idx="1095">
                  <c:v>1.498047657633</c:v>
                </c:pt>
                <c:pt idx="1096">
                  <c:v>1.5353875163470001</c:v>
                </c:pt>
                <c:pt idx="1097">
                  <c:v>1.5114111636050001</c:v>
                </c:pt>
                <c:pt idx="1098">
                  <c:v>1.5077777417739999</c:v>
                </c:pt>
                <c:pt idx="1099">
                  <c:v>1.5077777417739999</c:v>
                </c:pt>
                <c:pt idx="1100">
                  <c:v>1.5077777417739999</c:v>
                </c:pt>
                <c:pt idx="1101">
                  <c:v>1.4992760910759999</c:v>
                </c:pt>
                <c:pt idx="1102">
                  <c:v>1.4858779670140001</c:v>
                </c:pt>
                <c:pt idx="1103">
                  <c:v>1.451871823884</c:v>
                </c:pt>
                <c:pt idx="1104">
                  <c:v>1.473153877418</c:v>
                </c:pt>
                <c:pt idx="1105">
                  <c:v>1.593213283753</c:v>
                </c:pt>
                <c:pt idx="1106">
                  <c:v>1.593213283753</c:v>
                </c:pt>
                <c:pt idx="1107">
                  <c:v>1.593213283753</c:v>
                </c:pt>
                <c:pt idx="1108">
                  <c:v>1.5723764870400001</c:v>
                </c:pt>
                <c:pt idx="1109">
                  <c:v>1.61759509829</c:v>
                </c:pt>
                <c:pt idx="1110">
                  <c:v>1.5727928610070001</c:v>
                </c:pt>
                <c:pt idx="1111">
                  <c:v>1.544485084</c:v>
                </c:pt>
                <c:pt idx="1112">
                  <c:v>1.5737760685760001</c:v>
                </c:pt>
                <c:pt idx="1113">
                  <c:v>1.5737760685760001</c:v>
                </c:pt>
                <c:pt idx="1114">
                  <c:v>1.5737760685760001</c:v>
                </c:pt>
                <c:pt idx="1115">
                  <c:v>1.573808102831</c:v>
                </c:pt>
                <c:pt idx="1116">
                  <c:v>1.654564947004</c:v>
                </c:pt>
                <c:pt idx="1117">
                  <c:v>1.626888563466</c:v>
                </c:pt>
                <c:pt idx="1118">
                  <c:v>1.61244123344</c:v>
                </c:pt>
                <c:pt idx="1119">
                  <c:v>1.603053688693</c:v>
                </c:pt>
                <c:pt idx="1120">
                  <c:v>1.603053688693</c:v>
                </c:pt>
                <c:pt idx="1121">
                  <c:v>1.603053688693</c:v>
                </c:pt>
                <c:pt idx="1122">
                  <c:v>1.591792896579</c:v>
                </c:pt>
                <c:pt idx="1123">
                  <c:v>1.616517643203</c:v>
                </c:pt>
                <c:pt idx="1124">
                  <c:v>1.5829362452539999</c:v>
                </c:pt>
                <c:pt idx="1125">
                  <c:v>1.5974956401530001</c:v>
                </c:pt>
                <c:pt idx="1126">
                  <c:v>1.6009853664310001</c:v>
                </c:pt>
                <c:pt idx="1127">
                  <c:v>1.6009853664310001</c:v>
                </c:pt>
                <c:pt idx="1128">
                  <c:v>1.6009853664310001</c:v>
                </c:pt>
                <c:pt idx="1129">
                  <c:v>1.621288659502</c:v>
                </c:pt>
                <c:pt idx="1130">
                  <c:v>1.5989356616929999</c:v>
                </c:pt>
                <c:pt idx="1131">
                  <c:v>1.5849191964360001</c:v>
                </c:pt>
                <c:pt idx="1132">
                  <c:v>1.579828434867</c:v>
                </c:pt>
                <c:pt idx="1133">
                  <c:v>1.598841267601</c:v>
                </c:pt>
                <c:pt idx="1134">
                  <c:v>1.598841267601</c:v>
                </c:pt>
                <c:pt idx="1135">
                  <c:v>1.598841267601</c:v>
                </c:pt>
                <c:pt idx="1136">
                  <c:v>1.6250038717469999</c:v>
                </c:pt>
                <c:pt idx="1137">
                  <c:v>1.5867741171400001</c:v>
                </c:pt>
                <c:pt idx="1138">
                  <c:v>1.615632579159</c:v>
                </c:pt>
                <c:pt idx="1139">
                  <c:v>1.633780434827</c:v>
                </c:pt>
                <c:pt idx="1140">
                  <c:v>1.6323674514440001</c:v>
                </c:pt>
                <c:pt idx="1141">
                  <c:v>1.6323674514440001</c:v>
                </c:pt>
                <c:pt idx="1142">
                  <c:v>1.6323674514440001</c:v>
                </c:pt>
                <c:pt idx="1143">
                  <c:v>1.6305338222370001</c:v>
                </c:pt>
                <c:pt idx="1144">
                  <c:v>1.6462966973269999</c:v>
                </c:pt>
                <c:pt idx="1145">
                  <c:v>1.6286965555349999</c:v>
                </c:pt>
                <c:pt idx="1146">
                  <c:v>1.613589345889</c:v>
                </c:pt>
                <c:pt idx="1147">
                  <c:v>1.6904243434120001</c:v>
                </c:pt>
                <c:pt idx="1148">
                  <c:v>1.6904243434120001</c:v>
                </c:pt>
                <c:pt idx="1149">
                  <c:v>1.6904243434120001</c:v>
                </c:pt>
                <c:pt idx="1150">
                  <c:v>1.675518441323</c:v>
                </c:pt>
                <c:pt idx="1151">
                  <c:v>1.623335082701</c:v>
                </c:pt>
                <c:pt idx="1152">
                  <c:v>1.581900557173</c:v>
                </c:pt>
                <c:pt idx="1153">
                  <c:v>1.5998675074249999</c:v>
                </c:pt>
                <c:pt idx="1154">
                  <c:v>1.630255263222</c:v>
                </c:pt>
                <c:pt idx="1155">
                  <c:v>1.630255263222</c:v>
                </c:pt>
                <c:pt idx="1156">
                  <c:v>1.630255263222</c:v>
                </c:pt>
                <c:pt idx="1157">
                  <c:v>1.666865726755</c:v>
                </c:pt>
                <c:pt idx="1158">
                  <c:v>1.6501779792639999</c:v>
                </c:pt>
                <c:pt idx="1159">
                  <c:v>1.6417935870960001</c:v>
                </c:pt>
                <c:pt idx="1160">
                  <c:v>1.6362961636669999</c:v>
                </c:pt>
                <c:pt idx="1161">
                  <c:v>1.6047006427549999</c:v>
                </c:pt>
                <c:pt idx="1162">
                  <c:v>1.6047006427549999</c:v>
                </c:pt>
                <c:pt idx="1163">
                  <c:v>1.6047006427549999</c:v>
                </c:pt>
                <c:pt idx="1164">
                  <c:v>1.6504258584830001</c:v>
                </c:pt>
                <c:pt idx="1165">
                  <c:v>1.6735218799239999</c:v>
                </c:pt>
                <c:pt idx="1166">
                  <c:v>1.6658696168560001</c:v>
                </c:pt>
                <c:pt idx="1167">
                  <c:v>1.682372820394</c:v>
                </c:pt>
                <c:pt idx="1168">
                  <c:v>1.6654157815890001</c:v>
                </c:pt>
                <c:pt idx="1169">
                  <c:v>1.6654157815890001</c:v>
                </c:pt>
                <c:pt idx="1170">
                  <c:v>1.6654157815890001</c:v>
                </c:pt>
                <c:pt idx="1171">
                  <c:v>1.6447945856640001</c:v>
                </c:pt>
                <c:pt idx="1172">
                  <c:v>1.7084018815399999</c:v>
                </c:pt>
                <c:pt idx="1173">
                  <c:v>1.7532052406109999</c:v>
                </c:pt>
                <c:pt idx="1174">
                  <c:v>1.7481053632800001</c:v>
                </c:pt>
                <c:pt idx="1175">
                  <c:v>1.7481053632800001</c:v>
                </c:pt>
                <c:pt idx="1176">
                  <c:v>1.7481053632800001</c:v>
                </c:pt>
                <c:pt idx="1177">
                  <c:v>1.7481053632800001</c:v>
                </c:pt>
                <c:pt idx="1178">
                  <c:v>1.751555167422</c:v>
                </c:pt>
                <c:pt idx="1179">
                  <c:v>1.6678765806860001</c:v>
                </c:pt>
                <c:pt idx="1180">
                  <c:v>1.6723886690330001</c:v>
                </c:pt>
                <c:pt idx="1181">
                  <c:v>1.704368272647</c:v>
                </c:pt>
                <c:pt idx="1182">
                  <c:v>1.6455182675810001</c:v>
                </c:pt>
                <c:pt idx="1183">
                  <c:v>1.6455182675810001</c:v>
                </c:pt>
                <c:pt idx="1184">
                  <c:v>1.6455182675810001</c:v>
                </c:pt>
                <c:pt idx="1185">
                  <c:v>1.5885818918870001</c:v>
                </c:pt>
                <c:pt idx="1186">
                  <c:v>1.583244911745</c:v>
                </c:pt>
                <c:pt idx="1187">
                  <c:v>1.6304142464569999</c:v>
                </c:pt>
                <c:pt idx="1188">
                  <c:v>1.6092960831050001</c:v>
                </c:pt>
                <c:pt idx="1189">
                  <c:v>1.6342726830780001</c:v>
                </c:pt>
                <c:pt idx="1190">
                  <c:v>1.6342726830780001</c:v>
                </c:pt>
                <c:pt idx="1191">
                  <c:v>1.6342726830780001</c:v>
                </c:pt>
                <c:pt idx="1192">
                  <c:v>1.6359240149550001</c:v>
                </c:pt>
                <c:pt idx="1193">
                  <c:v>1.632088659438</c:v>
                </c:pt>
                <c:pt idx="1194">
                  <c:v>1.632088659438</c:v>
                </c:pt>
                <c:pt idx="1195">
                  <c:v>1.6028258810110001</c:v>
                </c:pt>
                <c:pt idx="1196">
                  <c:v>1.6884349466449999</c:v>
                </c:pt>
                <c:pt idx="1197">
                  <c:v>1.6884349466449999</c:v>
                </c:pt>
                <c:pt idx="1198">
                  <c:v>1.6884349466449999</c:v>
                </c:pt>
                <c:pt idx="1199">
                  <c:v>1.7323595200490001</c:v>
                </c:pt>
                <c:pt idx="1200">
                  <c:v>1.7741873218419999</c:v>
                </c:pt>
                <c:pt idx="1201">
                  <c:v>1.828463148689</c:v>
                </c:pt>
                <c:pt idx="1202">
                  <c:v>1.8488281820270001</c:v>
                </c:pt>
                <c:pt idx="1203">
                  <c:v>1.821284506189</c:v>
                </c:pt>
                <c:pt idx="1204">
                  <c:v>1.821284506189</c:v>
                </c:pt>
                <c:pt idx="1205">
                  <c:v>1.821284506189</c:v>
                </c:pt>
                <c:pt idx="1206">
                  <c:v>1.8452360198919999</c:v>
                </c:pt>
                <c:pt idx="1207">
                  <c:v>1.8600693219719999</c:v>
                </c:pt>
                <c:pt idx="1208">
                  <c:v>1.8603662802130001</c:v>
                </c:pt>
                <c:pt idx="1209">
                  <c:v>1.7888444675120001</c:v>
                </c:pt>
                <c:pt idx="1210">
                  <c:v>1.7888444675120001</c:v>
                </c:pt>
                <c:pt idx="1211">
                  <c:v>1.7888444675120001</c:v>
                </c:pt>
                <c:pt idx="1212">
                  <c:v>1.7888444675120001</c:v>
                </c:pt>
                <c:pt idx="1213">
                  <c:v>1.8376118721320001</c:v>
                </c:pt>
                <c:pt idx="1214">
                  <c:v>1.8811842259280001</c:v>
                </c:pt>
                <c:pt idx="1215">
                  <c:v>1.8579549106090001</c:v>
                </c:pt>
                <c:pt idx="1216">
                  <c:v>1.8210065179679999</c:v>
                </c:pt>
                <c:pt idx="1217">
                  <c:v>1.80492175128</c:v>
                </c:pt>
                <c:pt idx="1218">
                  <c:v>1.80492175128</c:v>
                </c:pt>
                <c:pt idx="1219">
                  <c:v>1.80492175128</c:v>
                </c:pt>
                <c:pt idx="1220">
                  <c:v>1.8049351675650001</c:v>
                </c:pt>
                <c:pt idx="1221">
                  <c:v>1.8010384051570001</c:v>
                </c:pt>
                <c:pt idx="1222">
                  <c:v>1.7785426342549999</c:v>
                </c:pt>
                <c:pt idx="1223">
                  <c:v>1.7785426342549999</c:v>
                </c:pt>
                <c:pt idx="1224">
                  <c:v>1.7785426342549999</c:v>
                </c:pt>
                <c:pt idx="1225">
                  <c:v>1.7785426342549999</c:v>
                </c:pt>
                <c:pt idx="1226">
                  <c:v>1.7785426342549999</c:v>
                </c:pt>
                <c:pt idx="1227">
                  <c:v>1.7828809862499999</c:v>
                </c:pt>
                <c:pt idx="1228">
                  <c:v>1.734833185629</c:v>
                </c:pt>
                <c:pt idx="1229">
                  <c:v>1.7320201383360001</c:v>
                </c:pt>
                <c:pt idx="1230">
                  <c:v>1.754551860239</c:v>
                </c:pt>
                <c:pt idx="1231">
                  <c:v>1.7353139592310001</c:v>
                </c:pt>
                <c:pt idx="1232">
                  <c:v>1.7353139592310001</c:v>
                </c:pt>
                <c:pt idx="1233">
                  <c:v>1.7353139592310001</c:v>
                </c:pt>
                <c:pt idx="1234">
                  <c:v>1.7071025593239999</c:v>
                </c:pt>
                <c:pt idx="1235">
                  <c:v>1.685938694858</c:v>
                </c:pt>
                <c:pt idx="1236">
                  <c:v>1.6621777848620001</c:v>
                </c:pt>
                <c:pt idx="1237">
                  <c:v>1.6436701035429999</c:v>
                </c:pt>
                <c:pt idx="1238">
                  <c:v>1.6474262866210001</c:v>
                </c:pt>
                <c:pt idx="1239">
                  <c:v>1.6474262866210001</c:v>
                </c:pt>
                <c:pt idx="1240">
                  <c:v>1.6474262866210001</c:v>
                </c:pt>
                <c:pt idx="1241">
                  <c:v>1.615264294663</c:v>
                </c:pt>
                <c:pt idx="1242">
                  <c:v>1.6518196785670001</c:v>
                </c:pt>
                <c:pt idx="1243">
                  <c:v>1.645190150648</c:v>
                </c:pt>
                <c:pt idx="1244">
                  <c:v>1.6943370014629999</c:v>
                </c:pt>
                <c:pt idx="1245">
                  <c:v>1.731987455409</c:v>
                </c:pt>
                <c:pt idx="1246">
                  <c:v>1.731987455409</c:v>
                </c:pt>
                <c:pt idx="1247">
                  <c:v>1.731987455409</c:v>
                </c:pt>
                <c:pt idx="1248">
                  <c:v>1.6434522275979999</c:v>
                </c:pt>
                <c:pt idx="1249">
                  <c:v>1.70160078669</c:v>
                </c:pt>
                <c:pt idx="1250">
                  <c:v>1.720964798202</c:v>
                </c:pt>
                <c:pt idx="1251">
                  <c:v>1.731975985504</c:v>
                </c:pt>
                <c:pt idx="1252">
                  <c:v>1.7260393777159999</c:v>
                </c:pt>
                <c:pt idx="1253">
                  <c:v>1.7260393777159999</c:v>
                </c:pt>
                <c:pt idx="1254">
                  <c:v>1.7260393777159999</c:v>
                </c:pt>
                <c:pt idx="1255">
                  <c:v>1.7260393777159999</c:v>
                </c:pt>
                <c:pt idx="1256">
                  <c:v>1.7431919880560001</c:v>
                </c:pt>
                <c:pt idx="1257">
                  <c:v>1.755323624311</c:v>
                </c:pt>
                <c:pt idx="1258">
                  <c:v>1.804676050803</c:v>
                </c:pt>
                <c:pt idx="1259">
                  <c:v>1.83042369296</c:v>
                </c:pt>
                <c:pt idx="1260">
                  <c:v>1.83042369296</c:v>
                </c:pt>
                <c:pt idx="1261">
                  <c:v>1.83042369296</c:v>
                </c:pt>
                <c:pt idx="1262">
                  <c:v>1.811694443483</c:v>
                </c:pt>
                <c:pt idx="1263">
                  <c:v>1.7704481522790001</c:v>
                </c:pt>
                <c:pt idx="1264">
                  <c:v>1.7003443515579999</c:v>
                </c:pt>
                <c:pt idx="1265">
                  <c:v>1.6559311303769999</c:v>
                </c:pt>
                <c:pt idx="1266">
                  <c:v>1.6488384955199999</c:v>
                </c:pt>
                <c:pt idx="1267">
                  <c:v>1.6488384955199999</c:v>
                </c:pt>
                <c:pt idx="1268">
                  <c:v>1.6488384955199999</c:v>
                </c:pt>
                <c:pt idx="1269">
                  <c:v>1.6393009087949999</c:v>
                </c:pt>
                <c:pt idx="1270">
                  <c:v>1.655660440646</c:v>
                </c:pt>
                <c:pt idx="1271">
                  <c:v>1.646584479116</c:v>
                </c:pt>
                <c:pt idx="1272">
                  <c:v>1.6483203299539999</c:v>
                </c:pt>
                <c:pt idx="1273">
                  <c:v>1.634991416908</c:v>
                </c:pt>
                <c:pt idx="1274">
                  <c:v>1.634991416908</c:v>
                </c:pt>
                <c:pt idx="1275">
                  <c:v>1.634991416908</c:v>
                </c:pt>
                <c:pt idx="1276">
                  <c:v>1.679020462585</c:v>
                </c:pt>
                <c:pt idx="1277">
                  <c:v>1.6712060464339999</c:v>
                </c:pt>
                <c:pt idx="1278">
                  <c:v>1.647889371063</c:v>
                </c:pt>
                <c:pt idx="1279">
                  <c:v>1.6580208385740001</c:v>
                </c:pt>
                <c:pt idx="1280">
                  <c:v>1.6289894978570001</c:v>
                </c:pt>
                <c:pt idx="1281">
                  <c:v>1.6289894978570001</c:v>
                </c:pt>
                <c:pt idx="1282">
                  <c:v>1.6289894978570001</c:v>
                </c:pt>
                <c:pt idx="1283">
                  <c:v>1.6358436337190001</c:v>
                </c:pt>
                <c:pt idx="1284">
                  <c:v>1.5982597001729999</c:v>
                </c:pt>
                <c:pt idx="1285">
                  <c:v>1.6068881428299999</c:v>
                </c:pt>
                <c:pt idx="1286">
                  <c:v>1.6383947567349999</c:v>
                </c:pt>
                <c:pt idx="1287">
                  <c:v>1.664212848612</c:v>
                </c:pt>
                <c:pt idx="1288">
                  <c:v>1.664212848612</c:v>
                </c:pt>
                <c:pt idx="1289">
                  <c:v>1.664212848612</c:v>
                </c:pt>
                <c:pt idx="1290">
                  <c:v>1.6080894831029999</c:v>
                </c:pt>
                <c:pt idx="1291">
                  <c:v>1.638810275854</c:v>
                </c:pt>
                <c:pt idx="1292">
                  <c:v>1.6351560628920001</c:v>
                </c:pt>
                <c:pt idx="1293">
                  <c:v>1.7440391479070001</c:v>
                </c:pt>
                <c:pt idx="1294">
                  <c:v>1.7672725078489999</c:v>
                </c:pt>
                <c:pt idx="1295">
                  <c:v>1.7672725078489999</c:v>
                </c:pt>
                <c:pt idx="1296">
                  <c:v>1.7672725078489999</c:v>
                </c:pt>
                <c:pt idx="1297">
                  <c:v>1.7964866210829999</c:v>
                </c:pt>
                <c:pt idx="1298">
                  <c:v>1.7876747350940001</c:v>
                </c:pt>
                <c:pt idx="1299">
                  <c:v>1.7227079543220001</c:v>
                </c:pt>
                <c:pt idx="1300">
                  <c:v>1.7263953867920001</c:v>
                </c:pt>
                <c:pt idx="1301">
                  <c:v>1.678708854445</c:v>
                </c:pt>
                <c:pt idx="1302">
                  <c:v>1.678708854445</c:v>
                </c:pt>
                <c:pt idx="1303">
                  <c:v>1.678708854445</c:v>
                </c:pt>
                <c:pt idx="1304">
                  <c:v>1.769274801573</c:v>
                </c:pt>
                <c:pt idx="1305">
                  <c:v>1.801584840391</c:v>
                </c:pt>
                <c:pt idx="1306">
                  <c:v>1.8072106538279999</c:v>
                </c:pt>
                <c:pt idx="1307">
                  <c:v>1.854742357935</c:v>
                </c:pt>
                <c:pt idx="1308">
                  <c:v>1.750807993465</c:v>
                </c:pt>
                <c:pt idx="1309">
                  <c:v>1.750807993465</c:v>
                </c:pt>
                <c:pt idx="1310">
                  <c:v>1.750807993465</c:v>
                </c:pt>
                <c:pt idx="1311">
                  <c:v>1.7399899368209999</c:v>
                </c:pt>
                <c:pt idx="1312">
                  <c:v>1.71357691533</c:v>
                </c:pt>
                <c:pt idx="1313">
                  <c:v>1.608249339036</c:v>
                </c:pt>
                <c:pt idx="1314">
                  <c:v>1.731936309355</c:v>
                </c:pt>
                <c:pt idx="1315">
                  <c:v>1.708414510433</c:v>
                </c:pt>
                <c:pt idx="1316">
                  <c:v>1.708414510433</c:v>
                </c:pt>
                <c:pt idx="1317">
                  <c:v>1.708414510433</c:v>
                </c:pt>
                <c:pt idx="1318">
                  <c:v>1.708414510433</c:v>
                </c:pt>
                <c:pt idx="1319">
                  <c:v>1.7417948550190001</c:v>
                </c:pt>
                <c:pt idx="1320">
                  <c:v>1.6651975603239999</c:v>
                </c:pt>
                <c:pt idx="1321">
                  <c:v>1.5921466517980001</c:v>
                </c:pt>
                <c:pt idx="1322">
                  <c:v>1.5836088247060001</c:v>
                </c:pt>
                <c:pt idx="1323">
                  <c:v>1.5836088247060001</c:v>
                </c:pt>
                <c:pt idx="1324">
                  <c:v>1.5836088247060001</c:v>
                </c:pt>
                <c:pt idx="1325">
                  <c:v>1.5976323029970001</c:v>
                </c:pt>
                <c:pt idx="1326">
                  <c:v>1.5936498910250001</c:v>
                </c:pt>
                <c:pt idx="1327">
                  <c:v>1.5878132313719999</c:v>
                </c:pt>
                <c:pt idx="1328">
                  <c:v>1.588472364487</c:v>
                </c:pt>
                <c:pt idx="1329">
                  <c:v>1.6287325869880001</c:v>
                </c:pt>
                <c:pt idx="1330">
                  <c:v>1.6287325869880001</c:v>
                </c:pt>
                <c:pt idx="1331">
                  <c:v>1.6287325869880001</c:v>
                </c:pt>
                <c:pt idx="1332">
                  <c:v>1.541914253699</c:v>
                </c:pt>
                <c:pt idx="1333">
                  <c:v>1.5386855009530001</c:v>
                </c:pt>
                <c:pt idx="1334">
                  <c:v>1.4722342336309999</c:v>
                </c:pt>
                <c:pt idx="1335">
                  <c:v>1.5076814635419999</c:v>
                </c:pt>
                <c:pt idx="1336">
                  <c:v>1.505869594115</c:v>
                </c:pt>
                <c:pt idx="1337">
                  <c:v>1.505869594115</c:v>
                </c:pt>
                <c:pt idx="1338">
                  <c:v>1.505869594115</c:v>
                </c:pt>
                <c:pt idx="1339">
                  <c:v>1.424739984206</c:v>
                </c:pt>
                <c:pt idx="1340">
                  <c:v>1.4672012157559999</c:v>
                </c:pt>
                <c:pt idx="1341">
                  <c:v>1.4412836847220001</c:v>
                </c:pt>
                <c:pt idx="1342">
                  <c:v>1.506708934123</c:v>
                </c:pt>
                <c:pt idx="1343">
                  <c:v>1.5293249048840001</c:v>
                </c:pt>
                <c:pt idx="1344">
                  <c:v>1.5293249048840001</c:v>
                </c:pt>
                <c:pt idx="1345">
                  <c:v>1.5293249048840001</c:v>
                </c:pt>
                <c:pt idx="1346">
                  <c:v>1.487774069154</c:v>
                </c:pt>
                <c:pt idx="1347">
                  <c:v>1.514013190155</c:v>
                </c:pt>
                <c:pt idx="1348">
                  <c:v>1.521672434444</c:v>
                </c:pt>
                <c:pt idx="1349">
                  <c:v>1.5186003033240001</c:v>
                </c:pt>
                <c:pt idx="1350">
                  <c:v>1.4891293079900001</c:v>
                </c:pt>
                <c:pt idx="1351">
                  <c:v>1.4891293079900001</c:v>
                </c:pt>
                <c:pt idx="1352">
                  <c:v>1.4891293079900001</c:v>
                </c:pt>
                <c:pt idx="1353">
                  <c:v>1.512541748696</c:v>
                </c:pt>
                <c:pt idx="1354">
                  <c:v>1.5239834227710001</c:v>
                </c:pt>
                <c:pt idx="1355">
                  <c:v>1.5239834227710001</c:v>
                </c:pt>
                <c:pt idx="1356">
                  <c:v>1.5396839675330001</c:v>
                </c:pt>
                <c:pt idx="1357">
                  <c:v>1.5503850691959999</c:v>
                </c:pt>
                <c:pt idx="1358">
                  <c:v>1.5503850691959999</c:v>
                </c:pt>
                <c:pt idx="1359">
                  <c:v>1.5503850691959999</c:v>
                </c:pt>
                <c:pt idx="1360">
                  <c:v>1.550986481122</c:v>
                </c:pt>
                <c:pt idx="1361">
                  <c:v>1.571086003125</c:v>
                </c:pt>
                <c:pt idx="1362">
                  <c:v>1.562023645329</c:v>
                </c:pt>
                <c:pt idx="1363">
                  <c:v>1.53059924353</c:v>
                </c:pt>
                <c:pt idx="1364">
                  <c:v>1.525893077526</c:v>
                </c:pt>
                <c:pt idx="1365">
                  <c:v>1.525893077526</c:v>
                </c:pt>
                <c:pt idx="1366">
                  <c:v>1.525893077526</c:v>
                </c:pt>
                <c:pt idx="1367">
                  <c:v>1.525893077526</c:v>
                </c:pt>
                <c:pt idx="1368">
                  <c:v>1.525893077526</c:v>
                </c:pt>
                <c:pt idx="1369">
                  <c:v>1.525893077526</c:v>
                </c:pt>
                <c:pt idx="1370">
                  <c:v>1.5821196181699999</c:v>
                </c:pt>
                <c:pt idx="1371">
                  <c:v>1.619490210008</c:v>
                </c:pt>
                <c:pt idx="1372">
                  <c:v>1.619490210008</c:v>
                </c:pt>
                <c:pt idx="1373">
                  <c:v>1.619490210008</c:v>
                </c:pt>
                <c:pt idx="1374">
                  <c:v>1.6255215014619999</c:v>
                </c:pt>
                <c:pt idx="1375">
                  <c:v>1.619281657593</c:v>
                </c:pt>
                <c:pt idx="1376">
                  <c:v>1.619281657593</c:v>
                </c:pt>
                <c:pt idx="1377">
                  <c:v>1.619281657593</c:v>
                </c:pt>
                <c:pt idx="1378">
                  <c:v>1.7095140731859999</c:v>
                </c:pt>
                <c:pt idx="1379">
                  <c:v>1.7095140731859999</c:v>
                </c:pt>
                <c:pt idx="1380">
                  <c:v>1.7095140731859999</c:v>
                </c:pt>
                <c:pt idx="1381">
                  <c:v>1.7095140731859999</c:v>
                </c:pt>
                <c:pt idx="1382">
                  <c:v>1.7095140731859999</c:v>
                </c:pt>
                <c:pt idx="1383">
                  <c:v>1.6717725725370001</c:v>
                </c:pt>
                <c:pt idx="1384">
                  <c:v>1.6889335734540001</c:v>
                </c:pt>
                <c:pt idx="1385">
                  <c:v>1.676871474266</c:v>
                </c:pt>
                <c:pt idx="1386">
                  <c:v>1.676871474266</c:v>
                </c:pt>
                <c:pt idx="1387">
                  <c:v>1.676871474266</c:v>
                </c:pt>
                <c:pt idx="1388">
                  <c:v>1.676871474266</c:v>
                </c:pt>
                <c:pt idx="1389">
                  <c:v>1.676871474266</c:v>
                </c:pt>
                <c:pt idx="1390">
                  <c:v>1.6684897703349999</c:v>
                </c:pt>
                <c:pt idx="1391">
                  <c:v>1.6531778169539999</c:v>
                </c:pt>
                <c:pt idx="1392">
                  <c:v>1.598605687903</c:v>
                </c:pt>
                <c:pt idx="1393">
                  <c:v>1.598605687903</c:v>
                </c:pt>
                <c:pt idx="1394">
                  <c:v>1.598605687903</c:v>
                </c:pt>
                <c:pt idx="1395">
                  <c:v>1.5689875560619999</c:v>
                </c:pt>
                <c:pt idx="1396">
                  <c:v>1.5908472967730001</c:v>
                </c:pt>
                <c:pt idx="1397">
                  <c:v>1.567887251305</c:v>
                </c:pt>
                <c:pt idx="1398">
                  <c:v>1.5679498228269999</c:v>
                </c:pt>
                <c:pt idx="1399">
                  <c:v>1.5829137834760001</c:v>
                </c:pt>
                <c:pt idx="1400">
                  <c:v>1.5829137834760001</c:v>
                </c:pt>
                <c:pt idx="1401">
                  <c:v>1.5829137834760001</c:v>
                </c:pt>
                <c:pt idx="1402">
                  <c:v>1.5732582439589999</c:v>
                </c:pt>
                <c:pt idx="1403">
                  <c:v>1.6086115406379999</c:v>
                </c:pt>
                <c:pt idx="1404">
                  <c:v>1.6292469619709999</c:v>
                </c:pt>
                <c:pt idx="1405">
                  <c:v>1.587341694449</c:v>
                </c:pt>
                <c:pt idx="1406">
                  <c:v>1.597401152804</c:v>
                </c:pt>
                <c:pt idx="1407">
                  <c:v>1.597401152804</c:v>
                </c:pt>
                <c:pt idx="1408">
                  <c:v>1.597401152804</c:v>
                </c:pt>
                <c:pt idx="1409">
                  <c:v>1.613945035802</c:v>
                </c:pt>
                <c:pt idx="1410">
                  <c:v>1.578109617295</c:v>
                </c:pt>
                <c:pt idx="1411">
                  <c:v>1.5916982171909999</c:v>
                </c:pt>
                <c:pt idx="1412">
                  <c:v>1.574827244932</c:v>
                </c:pt>
                <c:pt idx="1413">
                  <c:v>1.5679485087</c:v>
                </c:pt>
                <c:pt idx="1414">
                  <c:v>1.5679485087</c:v>
                </c:pt>
                <c:pt idx="1415">
                  <c:v>1.5679485087</c:v>
                </c:pt>
                <c:pt idx="1416">
                  <c:v>1.5707112747080001</c:v>
                </c:pt>
                <c:pt idx="1417">
                  <c:v>1.5299010526179999</c:v>
                </c:pt>
                <c:pt idx="1418">
                  <c:v>1.5360001890029999</c:v>
                </c:pt>
                <c:pt idx="1419">
                  <c:v>1.5190238284899999</c:v>
                </c:pt>
                <c:pt idx="1420">
                  <c:v>1.5306291995300001</c:v>
                </c:pt>
                <c:pt idx="1421">
                  <c:v>1.5306291995300001</c:v>
                </c:pt>
                <c:pt idx="1422">
                  <c:v>1.5306291995300001</c:v>
                </c:pt>
                <c:pt idx="1423">
                  <c:v>1.489659699435</c:v>
                </c:pt>
                <c:pt idx="1424">
                  <c:v>1.4989520128930001</c:v>
                </c:pt>
                <c:pt idx="1425">
                  <c:v>1.5150277760090001</c:v>
                </c:pt>
                <c:pt idx="1426">
                  <c:v>1.5890060107740001</c:v>
                </c:pt>
                <c:pt idx="1427">
                  <c:v>1.5657715038469999</c:v>
                </c:pt>
                <c:pt idx="1428">
                  <c:v>1.5657715038469999</c:v>
                </c:pt>
                <c:pt idx="1429">
                  <c:v>1.5657715038469999</c:v>
                </c:pt>
                <c:pt idx="1430">
                  <c:v>1.6102247796560001</c:v>
                </c:pt>
                <c:pt idx="1431">
                  <c:v>1.6154756057999999</c:v>
                </c:pt>
                <c:pt idx="1432">
                  <c:v>1.550255117379</c:v>
                </c:pt>
                <c:pt idx="1433">
                  <c:v>1.55377713978</c:v>
                </c:pt>
                <c:pt idx="1434">
                  <c:v>1.537262250583</c:v>
                </c:pt>
                <c:pt idx="1435">
                  <c:v>1.537262250583</c:v>
                </c:pt>
                <c:pt idx="1436">
                  <c:v>1.537262250583</c:v>
                </c:pt>
                <c:pt idx="1437">
                  <c:v>1.578201565406</c:v>
                </c:pt>
                <c:pt idx="1438">
                  <c:v>1.534679104339</c:v>
                </c:pt>
                <c:pt idx="1439">
                  <c:v>1.504664705802</c:v>
                </c:pt>
                <c:pt idx="1440">
                  <c:v>1.5341630392050001</c:v>
                </c:pt>
                <c:pt idx="1441">
                  <c:v>1.4887226509210001</c:v>
                </c:pt>
                <c:pt idx="1442">
                  <c:v>1.4887226509210001</c:v>
                </c:pt>
                <c:pt idx="1443">
                  <c:v>1.4887226509210001</c:v>
                </c:pt>
                <c:pt idx="1444">
                  <c:v>1.4872301743830001</c:v>
                </c:pt>
                <c:pt idx="1445">
                  <c:v>1.470086528195</c:v>
                </c:pt>
                <c:pt idx="1446">
                  <c:v>1.492015717506</c:v>
                </c:pt>
                <c:pt idx="1447">
                  <c:v>1.511362317186</c:v>
                </c:pt>
                <c:pt idx="1448">
                  <c:v>1.4917339960810001</c:v>
                </c:pt>
                <c:pt idx="1449">
                  <c:v>1.4917339960810001</c:v>
                </c:pt>
                <c:pt idx="1450">
                  <c:v>1.4917339960810001</c:v>
                </c:pt>
                <c:pt idx="1451">
                  <c:v>1.4632845663530001</c:v>
                </c:pt>
                <c:pt idx="1452">
                  <c:v>1.4045970242979999</c:v>
                </c:pt>
                <c:pt idx="1453">
                  <c:v>1.395117296454</c:v>
                </c:pt>
                <c:pt idx="1454">
                  <c:v>1.3999737131179999</c:v>
                </c:pt>
                <c:pt idx="1455">
                  <c:v>1.375586648394</c:v>
                </c:pt>
                <c:pt idx="1456">
                  <c:v>1.375586648394</c:v>
                </c:pt>
                <c:pt idx="1457">
                  <c:v>1.375586648394</c:v>
                </c:pt>
                <c:pt idx="1458">
                  <c:v>1.3756468769829999</c:v>
                </c:pt>
                <c:pt idx="1459">
                  <c:v>1.486758518302</c:v>
                </c:pt>
                <c:pt idx="1460">
                  <c:v>1.5234726987689999</c:v>
                </c:pt>
                <c:pt idx="1461">
                  <c:v>1.5309929294239999</c:v>
                </c:pt>
                <c:pt idx="1462">
                  <c:v>1.6317643056490001</c:v>
                </c:pt>
                <c:pt idx="1463">
                  <c:v>1.6317643056490001</c:v>
                </c:pt>
                <c:pt idx="1464">
                  <c:v>1.6317643056490001</c:v>
                </c:pt>
                <c:pt idx="1465">
                  <c:v>1.5891944114809999</c:v>
                </c:pt>
                <c:pt idx="1466">
                  <c:v>1.576437271538</c:v>
                </c:pt>
                <c:pt idx="1467">
                  <c:v>1.5212513334710001</c:v>
                </c:pt>
                <c:pt idx="1468">
                  <c:v>1.5418448103960001</c:v>
                </c:pt>
                <c:pt idx="1469">
                  <c:v>1.5276649263419999</c:v>
                </c:pt>
                <c:pt idx="1470">
                  <c:v>1.5276649263419999</c:v>
                </c:pt>
                <c:pt idx="1471">
                  <c:v>1.5276649263419999</c:v>
                </c:pt>
                <c:pt idx="1472">
                  <c:v>1.514669016686</c:v>
                </c:pt>
                <c:pt idx="1473">
                  <c:v>1.518091963736</c:v>
                </c:pt>
                <c:pt idx="1474">
                  <c:v>1.5354705870030001</c:v>
                </c:pt>
                <c:pt idx="1475">
                  <c:v>1.5390303338989999</c:v>
                </c:pt>
                <c:pt idx="1476">
                  <c:v>1.5878691615480001</c:v>
                </c:pt>
                <c:pt idx="1477">
                  <c:v>1.5878691615480001</c:v>
                </c:pt>
                <c:pt idx="1478">
                  <c:v>1.5878691615480001</c:v>
                </c:pt>
                <c:pt idx="1479">
                  <c:v>1.573389537992</c:v>
                </c:pt>
                <c:pt idx="1480">
                  <c:v>1.5565929382100001</c:v>
                </c:pt>
                <c:pt idx="1481">
                  <c:v>1.544968596723</c:v>
                </c:pt>
                <c:pt idx="1482">
                  <c:v>1.4926894236349999</c:v>
                </c:pt>
                <c:pt idx="1483">
                  <c:v>1.5335629996619999</c:v>
                </c:pt>
                <c:pt idx="1484">
                  <c:v>1.5335629996619999</c:v>
                </c:pt>
                <c:pt idx="1485">
                  <c:v>1.5335629996619999</c:v>
                </c:pt>
                <c:pt idx="1486">
                  <c:v>1.5266540656480001</c:v>
                </c:pt>
                <c:pt idx="1487">
                  <c:v>1.5095493772990001</c:v>
                </c:pt>
                <c:pt idx="1488">
                  <c:v>1.477567660784</c:v>
                </c:pt>
                <c:pt idx="1489">
                  <c:v>1.511472990196</c:v>
                </c:pt>
                <c:pt idx="1490">
                  <c:v>1.511173959158</c:v>
                </c:pt>
                <c:pt idx="1491">
                  <c:v>1.511173959158</c:v>
                </c:pt>
                <c:pt idx="1492">
                  <c:v>1.511173959158</c:v>
                </c:pt>
                <c:pt idx="1493">
                  <c:v>1.4646920977889999</c:v>
                </c:pt>
                <c:pt idx="1494">
                  <c:v>1.4367431755510001</c:v>
                </c:pt>
                <c:pt idx="1495">
                  <c:v>1.437904547155</c:v>
                </c:pt>
                <c:pt idx="1496">
                  <c:v>1.4169864911729999</c:v>
                </c:pt>
                <c:pt idx="1497">
                  <c:v>1.445816452144</c:v>
                </c:pt>
                <c:pt idx="1498">
                  <c:v>1.445816452144</c:v>
                </c:pt>
                <c:pt idx="1499">
                  <c:v>1.445816452144</c:v>
                </c:pt>
                <c:pt idx="1500">
                  <c:v>1.436897077852</c:v>
                </c:pt>
                <c:pt idx="1501">
                  <c:v>1.4309707134039999</c:v>
                </c:pt>
                <c:pt idx="1502">
                  <c:v>1.4083018133580001</c:v>
                </c:pt>
                <c:pt idx="1503">
                  <c:v>1.4667109204290001</c:v>
                </c:pt>
                <c:pt idx="1504">
                  <c:v>1.483223599549</c:v>
                </c:pt>
                <c:pt idx="1505">
                  <c:v>1.483223599549</c:v>
                </c:pt>
                <c:pt idx="1506">
                  <c:v>1.483223599549</c:v>
                </c:pt>
                <c:pt idx="1507">
                  <c:v>1.4802847628760001</c:v>
                </c:pt>
                <c:pt idx="1508">
                  <c:v>1.4899774690059999</c:v>
                </c:pt>
                <c:pt idx="1509">
                  <c:v>1.4578344323420001</c:v>
                </c:pt>
                <c:pt idx="1510">
                  <c:v>1.474888775848</c:v>
                </c:pt>
                <c:pt idx="1511">
                  <c:v>1.4751438101700001</c:v>
                </c:pt>
                <c:pt idx="1512">
                  <c:v>1.4751438101700001</c:v>
                </c:pt>
                <c:pt idx="1513">
                  <c:v>1.4751438101700001</c:v>
                </c:pt>
                <c:pt idx="1514">
                  <c:v>1.515877467078</c:v>
                </c:pt>
                <c:pt idx="1515">
                  <c:v>1.4512347305840001</c:v>
                </c:pt>
                <c:pt idx="1516">
                  <c:v>1.3885212738099999</c:v>
                </c:pt>
                <c:pt idx="1517">
                  <c:v>1.43154353926</c:v>
                </c:pt>
                <c:pt idx="1518">
                  <c:v>1.455184151986</c:v>
                </c:pt>
                <c:pt idx="1519">
                  <c:v>1.455184151986</c:v>
                </c:pt>
                <c:pt idx="1520">
                  <c:v>1.455184151986</c:v>
                </c:pt>
                <c:pt idx="1521">
                  <c:v>1.4964582862539999</c:v>
                </c:pt>
                <c:pt idx="1522">
                  <c:v>1.4964582862539999</c:v>
                </c:pt>
                <c:pt idx="1523">
                  <c:v>1.3958798885999999</c:v>
                </c:pt>
                <c:pt idx="1524">
                  <c:v>1.4221066215810001</c:v>
                </c:pt>
                <c:pt idx="1525">
                  <c:v>1.4321920283</c:v>
                </c:pt>
                <c:pt idx="1526">
                  <c:v>1.4321920283</c:v>
                </c:pt>
                <c:pt idx="1527">
                  <c:v>1.4321920283</c:v>
                </c:pt>
                <c:pt idx="1528">
                  <c:v>1.5471945968</c:v>
                </c:pt>
                <c:pt idx="1529">
                  <c:v>1.5890869352999999</c:v>
                </c:pt>
                <c:pt idx="1530">
                  <c:v>1.5890869352999999</c:v>
                </c:pt>
                <c:pt idx="1531">
                  <c:v>1.2730189330999999</c:v>
                </c:pt>
                <c:pt idx="1532">
                  <c:v>1.2102261062999999</c:v>
                </c:pt>
                <c:pt idx="1533">
                  <c:v>1.2102261062999999</c:v>
                </c:pt>
                <c:pt idx="1534">
                  <c:v>1.2102261062999999</c:v>
                </c:pt>
                <c:pt idx="1535">
                  <c:v>1.2863866017000001</c:v>
                </c:pt>
                <c:pt idx="1536">
                  <c:v>1.1986878989</c:v>
                </c:pt>
                <c:pt idx="1537">
                  <c:v>1.3609129582999999</c:v>
                </c:pt>
                <c:pt idx="1538">
                  <c:v>0.92974919540000001</c:v>
                </c:pt>
                <c:pt idx="1539">
                  <c:v>0.88176161119999996</c:v>
                </c:pt>
                <c:pt idx="1540">
                  <c:v>0.88176161119999996</c:v>
                </c:pt>
                <c:pt idx="1541">
                  <c:v>0.88176161119999996</c:v>
                </c:pt>
                <c:pt idx="1542">
                  <c:v>0.88228455510000003</c:v>
                </c:pt>
                <c:pt idx="1543">
                  <c:v>0.79827713150000001</c:v>
                </c:pt>
                <c:pt idx="1544">
                  <c:v>0.63340406240000002</c:v>
                </c:pt>
                <c:pt idx="1545">
                  <c:v>0.84444176110000002</c:v>
                </c:pt>
                <c:pt idx="1546">
                  <c:v>1.1240480340000001</c:v>
                </c:pt>
                <c:pt idx="1547">
                  <c:v>1.1240480340000001</c:v>
                </c:pt>
                <c:pt idx="1548">
                  <c:v>1.1240480340000001</c:v>
                </c:pt>
                <c:pt idx="1549">
                  <c:v>1.2873524076</c:v>
                </c:pt>
                <c:pt idx="1550">
                  <c:v>1.2982685021</c:v>
                </c:pt>
                <c:pt idx="1551">
                  <c:v>1.3818834561</c:v>
                </c:pt>
                <c:pt idx="1552">
                  <c:v>1.4228636117</c:v>
                </c:pt>
                <c:pt idx="1553">
                  <c:v>1.511456119</c:v>
                </c:pt>
                <c:pt idx="1554">
                  <c:v>1.511456119</c:v>
                </c:pt>
                <c:pt idx="1555">
                  <c:v>1.511456119</c:v>
                </c:pt>
                <c:pt idx="1556">
                  <c:v>1.5014081831999999</c:v>
                </c:pt>
                <c:pt idx="1557">
                  <c:v>1.2608261891999999</c:v>
                </c:pt>
                <c:pt idx="1558">
                  <c:v>1.2743895047</c:v>
                </c:pt>
                <c:pt idx="1559">
                  <c:v>1.2743895047</c:v>
                </c:pt>
                <c:pt idx="1560">
                  <c:v>1.2743895047</c:v>
                </c:pt>
                <c:pt idx="1561">
                  <c:v>1.2743895047</c:v>
                </c:pt>
                <c:pt idx="1562">
                  <c:v>1.2743895047</c:v>
                </c:pt>
                <c:pt idx="1563">
                  <c:v>1.3207877042</c:v>
                </c:pt>
                <c:pt idx="1564">
                  <c:v>1.4099694703000001</c:v>
                </c:pt>
                <c:pt idx="1565">
                  <c:v>1.4099694703000001</c:v>
                </c:pt>
                <c:pt idx="1566">
                  <c:v>1.4099694703000001</c:v>
                </c:pt>
                <c:pt idx="1567">
                  <c:v>1.5504995469</c:v>
                </c:pt>
                <c:pt idx="1568">
                  <c:v>1.5504995469</c:v>
                </c:pt>
                <c:pt idx="1569">
                  <c:v>1.5504995469</c:v>
                </c:pt>
                <c:pt idx="1570">
                  <c:v>1.5527892873</c:v>
                </c:pt>
                <c:pt idx="1571">
                  <c:v>1.5448941588</c:v>
                </c:pt>
                <c:pt idx="1572">
                  <c:v>1.5218011077</c:v>
                </c:pt>
                <c:pt idx="1573">
                  <c:v>1.5677924995000001</c:v>
                </c:pt>
                <c:pt idx="1574">
                  <c:v>1.5375525422</c:v>
                </c:pt>
                <c:pt idx="1575">
                  <c:v>1.5375525422</c:v>
                </c:pt>
                <c:pt idx="1576">
                  <c:v>1.5375525422</c:v>
                </c:pt>
                <c:pt idx="1577">
                  <c:v>1.5165460423999999</c:v>
                </c:pt>
                <c:pt idx="1578">
                  <c:v>1.5628364297999999</c:v>
                </c:pt>
                <c:pt idx="1579">
                  <c:v>1.5628364297999999</c:v>
                </c:pt>
                <c:pt idx="1580">
                  <c:v>1.5628364297999999</c:v>
                </c:pt>
                <c:pt idx="1581">
                  <c:v>1.4835015250000001</c:v>
                </c:pt>
                <c:pt idx="1582">
                  <c:v>1.4835015250000001</c:v>
                </c:pt>
                <c:pt idx="1583">
                  <c:v>1.4835015250000001</c:v>
                </c:pt>
                <c:pt idx="1584">
                  <c:v>1.4229881524000001</c:v>
                </c:pt>
                <c:pt idx="1585">
                  <c:v>1.5143924755</c:v>
                </c:pt>
                <c:pt idx="1586">
                  <c:v>1.5398305315</c:v>
                </c:pt>
                <c:pt idx="1587">
                  <c:v>1.5615545765000001</c:v>
                </c:pt>
                <c:pt idx="1588">
                  <c:v>1.5078805931999999</c:v>
                </c:pt>
                <c:pt idx="1589">
                  <c:v>1.5078805931999999</c:v>
                </c:pt>
                <c:pt idx="1590">
                  <c:v>1.5078805931999999</c:v>
                </c:pt>
                <c:pt idx="1591">
                  <c:v>1.4718180917999999</c:v>
                </c:pt>
                <c:pt idx="1592">
                  <c:v>1.4436134419</c:v>
                </c:pt>
                <c:pt idx="1593">
                  <c:v>1.3994770296000001</c:v>
                </c:pt>
                <c:pt idx="1594">
                  <c:v>1.4226611712999999</c:v>
                </c:pt>
                <c:pt idx="1595">
                  <c:v>1.4307248012</c:v>
                </c:pt>
                <c:pt idx="1596">
                  <c:v>1.4307248012</c:v>
                </c:pt>
                <c:pt idx="1597">
                  <c:v>1.4307248012</c:v>
                </c:pt>
                <c:pt idx="1598">
                  <c:v>1.3944351629</c:v>
                </c:pt>
                <c:pt idx="1599">
                  <c:v>1.4941772208999999</c:v>
                </c:pt>
                <c:pt idx="1600">
                  <c:v>1.4536786779999999</c:v>
                </c:pt>
                <c:pt idx="1601">
                  <c:v>1.4026726681999999</c:v>
                </c:pt>
                <c:pt idx="1602">
                  <c:v>1.3904682542</c:v>
                </c:pt>
                <c:pt idx="1603">
                  <c:v>1.3904682542</c:v>
                </c:pt>
                <c:pt idx="1604">
                  <c:v>1.3904682542</c:v>
                </c:pt>
                <c:pt idx="1605">
                  <c:v>1.3690984443000001</c:v>
                </c:pt>
                <c:pt idx="1606">
                  <c:v>1.4212766592999999</c:v>
                </c:pt>
                <c:pt idx="1607">
                  <c:v>1.5261497601</c:v>
                </c:pt>
                <c:pt idx="1608">
                  <c:v>1.514900226</c:v>
                </c:pt>
                <c:pt idx="1609">
                  <c:v>1.514900226</c:v>
                </c:pt>
                <c:pt idx="1610">
                  <c:v>1.514900226</c:v>
                </c:pt>
                <c:pt idx="1611">
                  <c:v>1.514900226</c:v>
                </c:pt>
                <c:pt idx="1612">
                  <c:v>1.5143513808</c:v>
                </c:pt>
                <c:pt idx="1613">
                  <c:v>1.5630929711999999</c:v>
                </c:pt>
                <c:pt idx="1614">
                  <c:v>1.5359787278999999</c:v>
                </c:pt>
                <c:pt idx="1615">
                  <c:v>1.5389237244</c:v>
                </c:pt>
                <c:pt idx="1616">
                  <c:v>1.5577626697</c:v>
                </c:pt>
                <c:pt idx="1617">
                  <c:v>1.5577626697</c:v>
                </c:pt>
                <c:pt idx="1618">
                  <c:v>1.5577626697</c:v>
                </c:pt>
                <c:pt idx="1619">
                  <c:v>1.5577626697</c:v>
                </c:pt>
                <c:pt idx="1620">
                  <c:v>1.5451181686</c:v>
                </c:pt>
                <c:pt idx="1621">
                  <c:v>1.5889828953</c:v>
                </c:pt>
                <c:pt idx="1622">
                  <c:v>1.5960263637000001</c:v>
                </c:pt>
                <c:pt idx="1623">
                  <c:v>1.5684478103999999</c:v>
                </c:pt>
                <c:pt idx="1624">
                  <c:v>1.5684478103999999</c:v>
                </c:pt>
                <c:pt idx="1625">
                  <c:v>1.5684478103999999</c:v>
                </c:pt>
                <c:pt idx="1626">
                  <c:v>1.5575373901</c:v>
                </c:pt>
                <c:pt idx="1627">
                  <c:v>1.5583347274999999</c:v>
                </c:pt>
                <c:pt idx="1628">
                  <c:v>1.5635364901</c:v>
                </c:pt>
                <c:pt idx="1629">
                  <c:v>1.5578404485999999</c:v>
                </c:pt>
                <c:pt idx="1630">
                  <c:v>1.6328196169</c:v>
                </c:pt>
                <c:pt idx="1631">
                  <c:v>1.6328196169</c:v>
                </c:pt>
                <c:pt idx="1632">
                  <c:v>1.6328196169</c:v>
                </c:pt>
                <c:pt idx="1633">
                  <c:v>1.5814880939</c:v>
                </c:pt>
                <c:pt idx="1634">
                  <c:v>1.5283102567</c:v>
                </c:pt>
                <c:pt idx="1635">
                  <c:v>1.4941680736</c:v>
                </c:pt>
                <c:pt idx="1636">
                  <c:v>1.5306411899000001</c:v>
                </c:pt>
                <c:pt idx="1637">
                  <c:v>1.5029580591</c:v>
                </c:pt>
                <c:pt idx="1638">
                  <c:v>1.5029580591</c:v>
                </c:pt>
                <c:pt idx="1639">
                  <c:v>1.5029580591</c:v>
                </c:pt>
                <c:pt idx="1640">
                  <c:v>1.4686704824000001</c:v>
                </c:pt>
                <c:pt idx="1641">
                  <c:v>1.4571114542000001</c:v>
                </c:pt>
                <c:pt idx="1642">
                  <c:v>1.4779320865000001</c:v>
                </c:pt>
                <c:pt idx="1643">
                  <c:v>1.4369056292</c:v>
                </c:pt>
                <c:pt idx="1644">
                  <c:v>1.4435955106</c:v>
                </c:pt>
                <c:pt idx="1645">
                  <c:v>1.4435955106</c:v>
                </c:pt>
                <c:pt idx="1646">
                  <c:v>1.4435955106</c:v>
                </c:pt>
                <c:pt idx="1647">
                  <c:v>1.4249509876999999</c:v>
                </c:pt>
                <c:pt idx="1648">
                  <c:v>1.360281689</c:v>
                </c:pt>
                <c:pt idx="1649">
                  <c:v>1.3522723208</c:v>
                </c:pt>
                <c:pt idx="1650">
                  <c:v>1.385653526</c:v>
                </c:pt>
                <c:pt idx="1651">
                  <c:v>1.2700476300000001</c:v>
                </c:pt>
                <c:pt idx="1652">
                  <c:v>1.2700476300000001</c:v>
                </c:pt>
                <c:pt idx="1653">
                  <c:v>1.2700476300000001</c:v>
                </c:pt>
                <c:pt idx="1654">
                  <c:v>1.2225268839000001</c:v>
                </c:pt>
                <c:pt idx="1655">
                  <c:v>1.2499805678</c:v>
                </c:pt>
                <c:pt idx="1656">
                  <c:v>1.2354917462999999</c:v>
                </c:pt>
                <c:pt idx="1657">
                  <c:v>1.2598741808</c:v>
                </c:pt>
                <c:pt idx="1658">
                  <c:v>1.2220620095000001</c:v>
                </c:pt>
                <c:pt idx="1659">
                  <c:v>1.2220620095000001</c:v>
                </c:pt>
                <c:pt idx="1660">
                  <c:v>1.2220620095000001</c:v>
                </c:pt>
                <c:pt idx="1661">
                  <c:v>1.1474383939999999</c:v>
                </c:pt>
                <c:pt idx="1662">
                  <c:v>1.1212920180999999</c:v>
                </c:pt>
                <c:pt idx="1663">
                  <c:v>1.1141214215999999</c:v>
                </c:pt>
                <c:pt idx="1664">
                  <c:v>1.1523812662999999</c:v>
                </c:pt>
                <c:pt idx="1665">
                  <c:v>1.1961141605000001</c:v>
                </c:pt>
                <c:pt idx="1666">
                  <c:v>1.1961141605000001</c:v>
                </c:pt>
                <c:pt idx="1667">
                  <c:v>1.1961141605000001</c:v>
                </c:pt>
                <c:pt idx="1668">
                  <c:v>1.1824789833</c:v>
                </c:pt>
                <c:pt idx="1669">
                  <c:v>1.2367750125000001</c:v>
                </c:pt>
                <c:pt idx="1670">
                  <c:v>1.2360429452999999</c:v>
                </c:pt>
                <c:pt idx="1671">
                  <c:v>1.226309528</c:v>
                </c:pt>
                <c:pt idx="1672">
                  <c:v>1.226309528</c:v>
                </c:pt>
                <c:pt idx="1673">
                  <c:v>1.226309528</c:v>
                </c:pt>
                <c:pt idx="1674">
                  <c:v>1.226309528</c:v>
                </c:pt>
                <c:pt idx="1675">
                  <c:v>1.2112491317</c:v>
                </c:pt>
                <c:pt idx="1676">
                  <c:v>1.2403265050000001</c:v>
                </c:pt>
                <c:pt idx="1677">
                  <c:v>1.2466708199000001</c:v>
                </c:pt>
                <c:pt idx="1678">
                  <c:v>1.2864015225000001</c:v>
                </c:pt>
                <c:pt idx="1679">
                  <c:v>1.2963155183999999</c:v>
                </c:pt>
                <c:pt idx="1680">
                  <c:v>1.2963155183999999</c:v>
                </c:pt>
                <c:pt idx="1681">
                  <c:v>1.2963155183999999</c:v>
                </c:pt>
                <c:pt idx="1682">
                  <c:v>1.2822754284</c:v>
                </c:pt>
                <c:pt idx="1683">
                  <c:v>1.2853312163999999</c:v>
                </c:pt>
                <c:pt idx="1684">
                  <c:v>1.3249267318</c:v>
                </c:pt>
                <c:pt idx="1685">
                  <c:v>1.3870286049</c:v>
                </c:pt>
                <c:pt idx="1686">
                  <c:v>1.3875855098000001</c:v>
                </c:pt>
                <c:pt idx="1687">
                  <c:v>1.3875855098000001</c:v>
                </c:pt>
                <c:pt idx="1688">
                  <c:v>1.3875855098000001</c:v>
                </c:pt>
                <c:pt idx="1689">
                  <c:v>1.4003379473999999</c:v>
                </c:pt>
                <c:pt idx="1690">
                  <c:v>1.4132639382000001</c:v>
                </c:pt>
                <c:pt idx="1691">
                  <c:v>1.3959505927</c:v>
                </c:pt>
                <c:pt idx="1692">
                  <c:v>1.4326458461</c:v>
                </c:pt>
                <c:pt idx="1693">
                  <c:v>1.4365243942999999</c:v>
                </c:pt>
                <c:pt idx="1694">
                  <c:v>1.4365243942999999</c:v>
                </c:pt>
                <c:pt idx="1695">
                  <c:v>1.4365243942999999</c:v>
                </c:pt>
                <c:pt idx="1696">
                  <c:v>1.4286501550999999</c:v>
                </c:pt>
                <c:pt idx="1697">
                  <c:v>1.4589542131</c:v>
                </c:pt>
                <c:pt idx="1698">
                  <c:v>1.4767986752</c:v>
                </c:pt>
                <c:pt idx="1699">
                  <c:v>1.4998852579999999</c:v>
                </c:pt>
                <c:pt idx="1700">
                  <c:v>1.5453845143</c:v>
                </c:pt>
                <c:pt idx="1701">
                  <c:v>1.5453845143</c:v>
                </c:pt>
                <c:pt idx="1702">
                  <c:v>1.5453845143</c:v>
                </c:pt>
                <c:pt idx="1703">
                  <c:v>1.5008172001</c:v>
                </c:pt>
                <c:pt idx="1704">
                  <c:v>1.5867926780999999</c:v>
                </c:pt>
                <c:pt idx="1705">
                  <c:v>1.5918486356999999</c:v>
                </c:pt>
                <c:pt idx="1706">
                  <c:v>1.607920604</c:v>
                </c:pt>
                <c:pt idx="1707">
                  <c:v>1.6169764077</c:v>
                </c:pt>
                <c:pt idx="1708">
                  <c:v>1.6169764077</c:v>
                </c:pt>
                <c:pt idx="1709">
                  <c:v>1.6169764077</c:v>
                </c:pt>
                <c:pt idx="1710">
                  <c:v>1.5875634136000001</c:v>
                </c:pt>
                <c:pt idx="1711">
                  <c:v>1.5651566971999999</c:v>
                </c:pt>
                <c:pt idx="1712">
                  <c:v>1.5207198630000001</c:v>
                </c:pt>
                <c:pt idx="1713">
                  <c:v>1.4478030141</c:v>
                </c:pt>
                <c:pt idx="1714">
                  <c:v>1.449290156</c:v>
                </c:pt>
                <c:pt idx="1715">
                  <c:v>1.449290156</c:v>
                </c:pt>
                <c:pt idx="1716">
                  <c:v>1.449290156</c:v>
                </c:pt>
                <c:pt idx="1717">
                  <c:v>1.3806222011</c:v>
                </c:pt>
                <c:pt idx="1718">
                  <c:v>1.3771753283999999</c:v>
                </c:pt>
                <c:pt idx="1719">
                  <c:v>1.3769686591999999</c:v>
                </c:pt>
                <c:pt idx="1720">
                  <c:v>1.3691004456</c:v>
                </c:pt>
                <c:pt idx="1721">
                  <c:v>1.2988174632</c:v>
                </c:pt>
                <c:pt idx="1722">
                  <c:v>1.2988174632</c:v>
                </c:pt>
                <c:pt idx="1723">
                  <c:v>1.2988174632</c:v>
                </c:pt>
                <c:pt idx="1724">
                  <c:v>1.2988174632</c:v>
                </c:pt>
                <c:pt idx="1725">
                  <c:v>1.3360440575999999</c:v>
                </c:pt>
                <c:pt idx="1726">
                  <c:v>1.3039525461999999</c:v>
                </c:pt>
                <c:pt idx="1727">
                  <c:v>1.3253228221</c:v>
                </c:pt>
                <c:pt idx="1728">
                  <c:v>1.2792837749999999</c:v>
                </c:pt>
                <c:pt idx="1729">
                  <c:v>1.2792837749999999</c:v>
                </c:pt>
                <c:pt idx="1730">
                  <c:v>1.2792837749999999</c:v>
                </c:pt>
                <c:pt idx="1731">
                  <c:v>1.2792837749999999</c:v>
                </c:pt>
                <c:pt idx="1732">
                  <c:v>1.2792837749999999</c:v>
                </c:pt>
                <c:pt idx="1733">
                  <c:v>1.2295336411</c:v>
                </c:pt>
                <c:pt idx="1734">
                  <c:v>1.2454224353000001</c:v>
                </c:pt>
                <c:pt idx="1735">
                  <c:v>1.3177877318</c:v>
                </c:pt>
                <c:pt idx="1736">
                  <c:v>1.3177877318</c:v>
                </c:pt>
                <c:pt idx="1737">
                  <c:v>1.3177877318</c:v>
                </c:pt>
                <c:pt idx="1738">
                  <c:v>1.4269989863999999</c:v>
                </c:pt>
                <c:pt idx="1739">
                  <c:v>1.4484904015</c:v>
                </c:pt>
                <c:pt idx="1740">
                  <c:v>1.411608888</c:v>
                </c:pt>
                <c:pt idx="1741">
                  <c:v>1.3693957126</c:v>
                </c:pt>
                <c:pt idx="1742">
                  <c:v>1.3437750214999999</c:v>
                </c:pt>
                <c:pt idx="1743">
                  <c:v>1.3437750214999999</c:v>
                </c:pt>
                <c:pt idx="1744">
                  <c:v>1.3437750214999999</c:v>
                </c:pt>
                <c:pt idx="1745">
                  <c:v>1.3438241725</c:v>
                </c:pt>
                <c:pt idx="1746">
                  <c:v>1.375014229</c:v>
                </c:pt>
                <c:pt idx="1747">
                  <c:v>1.350179365</c:v>
                </c:pt>
                <c:pt idx="1748">
                  <c:v>1.3926190017</c:v>
                </c:pt>
                <c:pt idx="1749">
                  <c:v>1.4002428536</c:v>
                </c:pt>
                <c:pt idx="1750">
                  <c:v>1.4002428536</c:v>
                </c:pt>
                <c:pt idx="1751">
                  <c:v>1.4002428536</c:v>
                </c:pt>
                <c:pt idx="1752">
                  <c:v>1.4179212552</c:v>
                </c:pt>
                <c:pt idx="1753">
                  <c:v>1.4599016809000001</c:v>
                </c:pt>
                <c:pt idx="1754">
                  <c:v>1.4006071838</c:v>
                </c:pt>
                <c:pt idx="1755">
                  <c:v>1.4436041968</c:v>
                </c:pt>
                <c:pt idx="1756">
                  <c:v>1.4197337809999999</c:v>
                </c:pt>
                <c:pt idx="1757">
                  <c:v>1.4197337809999999</c:v>
                </c:pt>
                <c:pt idx="1758">
                  <c:v>1.4197337809999999</c:v>
                </c:pt>
                <c:pt idx="1759">
                  <c:v>1.4603137107999999</c:v>
                </c:pt>
                <c:pt idx="1760">
                  <c:v>1.4789338012</c:v>
                </c:pt>
                <c:pt idx="1761">
                  <c:v>1.4834398049999999</c:v>
                </c:pt>
                <c:pt idx="1762">
                  <c:v>1.4340276419</c:v>
                </c:pt>
                <c:pt idx="1763">
                  <c:v>1.4929554994000001</c:v>
                </c:pt>
                <c:pt idx="1764">
                  <c:v>1.4929554994000001</c:v>
                </c:pt>
                <c:pt idx="1765">
                  <c:v>1.4929554994000001</c:v>
                </c:pt>
                <c:pt idx="1766">
                  <c:v>1.4239587627000001</c:v>
                </c:pt>
                <c:pt idx="1767">
                  <c:v>1.4057537472999999</c:v>
                </c:pt>
                <c:pt idx="1768">
                  <c:v>1.3684774702</c:v>
                </c:pt>
                <c:pt idx="1769">
                  <c:v>1.3436002985</c:v>
                </c:pt>
                <c:pt idx="1770">
                  <c:v>1.3572258240999999</c:v>
                </c:pt>
                <c:pt idx="1771">
                  <c:v>1.3572258240999999</c:v>
                </c:pt>
                <c:pt idx="1772">
                  <c:v>1.3572258240999999</c:v>
                </c:pt>
                <c:pt idx="1773">
                  <c:v>1.3605862006</c:v>
                </c:pt>
                <c:pt idx="1774">
                  <c:v>1.3830809976</c:v>
                </c:pt>
                <c:pt idx="1775">
                  <c:v>1.3817034802999999</c:v>
                </c:pt>
                <c:pt idx="1776">
                  <c:v>1.3466495088999999</c:v>
                </c:pt>
                <c:pt idx="1777">
                  <c:v>1.3759167148</c:v>
                </c:pt>
                <c:pt idx="1778">
                  <c:v>1.3759167148</c:v>
                </c:pt>
                <c:pt idx="1779">
                  <c:v>1.3759167148</c:v>
                </c:pt>
                <c:pt idx="1780">
                  <c:v>1.3599067144999999</c:v>
                </c:pt>
                <c:pt idx="1781">
                  <c:v>1.3834118736000001</c:v>
                </c:pt>
                <c:pt idx="1782">
                  <c:v>1.4577361028</c:v>
                </c:pt>
                <c:pt idx="1783">
                  <c:v>1.4862443128</c:v>
                </c:pt>
                <c:pt idx="1784">
                  <c:v>1.5266301441000001</c:v>
                </c:pt>
                <c:pt idx="1785">
                  <c:v>1.5266301441000001</c:v>
                </c:pt>
                <c:pt idx="1786">
                  <c:v>1.5266301441000001</c:v>
                </c:pt>
                <c:pt idx="1787">
                  <c:v>1.4937622276</c:v>
                </c:pt>
                <c:pt idx="1788">
                  <c:v>1.5203445975000001</c:v>
                </c:pt>
                <c:pt idx="1789">
                  <c:v>1.5494244108999999</c:v>
                </c:pt>
                <c:pt idx="1790">
                  <c:v>1.5336003497999999</c:v>
                </c:pt>
                <c:pt idx="1791">
                  <c:v>1.5802582329999999</c:v>
                </c:pt>
                <c:pt idx="1792">
                  <c:v>1.5802582329999999</c:v>
                </c:pt>
                <c:pt idx="1793">
                  <c:v>1.5802582329999999</c:v>
                </c:pt>
                <c:pt idx="1794">
                  <c:v>1.5478392996000001</c:v>
                </c:pt>
                <c:pt idx="1795">
                  <c:v>1.5254637633000001</c:v>
                </c:pt>
                <c:pt idx="1796">
                  <c:v>1.5276434442</c:v>
                </c:pt>
                <c:pt idx="1797">
                  <c:v>1.5097222384</c:v>
                </c:pt>
                <c:pt idx="1798">
                  <c:v>1.5027054456</c:v>
                </c:pt>
                <c:pt idx="1799">
                  <c:v>1.5027054456</c:v>
                </c:pt>
                <c:pt idx="1800">
                  <c:v>1.5027054456</c:v>
                </c:pt>
                <c:pt idx="1801">
                  <c:v>1.4680660263</c:v>
                </c:pt>
                <c:pt idx="1802">
                  <c:v>1.4573688145999999</c:v>
                </c:pt>
                <c:pt idx="1803">
                  <c:v>1.4586193384999999</c:v>
                </c:pt>
                <c:pt idx="1804">
                  <c:v>1.4656311645</c:v>
                </c:pt>
                <c:pt idx="1805">
                  <c:v>1.4559488007000001</c:v>
                </c:pt>
                <c:pt idx="1806">
                  <c:v>1.4559488007000001</c:v>
                </c:pt>
                <c:pt idx="1807">
                  <c:v>1.4559488007000001</c:v>
                </c:pt>
                <c:pt idx="1808">
                  <c:v>1.4880216741000001</c:v>
                </c:pt>
                <c:pt idx="1809">
                  <c:v>1.5520789208000001</c:v>
                </c:pt>
                <c:pt idx="1810">
                  <c:v>1.5765284954000001</c:v>
                </c:pt>
                <c:pt idx="1811">
                  <c:v>1.6072783042000001</c:v>
                </c:pt>
                <c:pt idx="1812">
                  <c:v>1.6064673228999999</c:v>
                </c:pt>
                <c:pt idx="1813">
                  <c:v>1.6064673228999999</c:v>
                </c:pt>
                <c:pt idx="1814">
                  <c:v>1.6064673228999999</c:v>
                </c:pt>
                <c:pt idx="1815">
                  <c:v>1.5880350783999999</c:v>
                </c:pt>
                <c:pt idx="1816">
                  <c:v>1.5557274104000001</c:v>
                </c:pt>
                <c:pt idx="1817">
                  <c:v>1.6005592411</c:v>
                </c:pt>
                <c:pt idx="1818">
                  <c:v>1.6101302987999999</c:v>
                </c:pt>
                <c:pt idx="1819">
                  <c:v>1.5828363444</c:v>
                </c:pt>
                <c:pt idx="1820">
                  <c:v>1.5828363444</c:v>
                </c:pt>
                <c:pt idx="1821">
                  <c:v>1.5828363444</c:v>
                </c:pt>
                <c:pt idx="1822">
                  <c:v>1.5756720242</c:v>
                </c:pt>
                <c:pt idx="1823">
                  <c:v>1.5986629425000001</c:v>
                </c:pt>
                <c:pt idx="1824">
                  <c:v>1.6006437284999999</c:v>
                </c:pt>
                <c:pt idx="1825">
                  <c:v>1.6117258434999999</c:v>
                </c:pt>
                <c:pt idx="1826">
                  <c:v>1.6236026801000001</c:v>
                </c:pt>
                <c:pt idx="1827">
                  <c:v>1.6236026801000001</c:v>
                </c:pt>
                <c:pt idx="1828">
                  <c:v>1.6236026801000001</c:v>
                </c:pt>
                <c:pt idx="1829">
                  <c:v>1.6366730331999999</c:v>
                </c:pt>
                <c:pt idx="1830">
                  <c:v>1.6370290139999999</c:v>
                </c:pt>
                <c:pt idx="1831">
                  <c:v>1.6413946000999999</c:v>
                </c:pt>
                <c:pt idx="1832">
                  <c:v>1.6896347245000001</c:v>
                </c:pt>
                <c:pt idx="1833">
                  <c:v>1.7708503119000001</c:v>
                </c:pt>
                <c:pt idx="1834">
                  <c:v>1.7708503119000001</c:v>
                </c:pt>
                <c:pt idx="1835">
                  <c:v>1.7708503119000001</c:v>
                </c:pt>
                <c:pt idx="1836">
                  <c:v>1.7409975515</c:v>
                </c:pt>
                <c:pt idx="1837">
                  <c:v>1.7814375888</c:v>
                </c:pt>
                <c:pt idx="1838">
                  <c:v>1.7265341650999999</c:v>
                </c:pt>
                <c:pt idx="1839">
                  <c:v>1.7141883105</c:v>
                </c:pt>
                <c:pt idx="1840">
                  <c:v>1.7199132302</c:v>
                </c:pt>
                <c:pt idx="1841">
                  <c:v>1.7199132302</c:v>
                </c:pt>
                <c:pt idx="1842">
                  <c:v>1.7199132302</c:v>
                </c:pt>
                <c:pt idx="1843">
                  <c:v>1.7287930101</c:v>
                </c:pt>
                <c:pt idx="1844">
                  <c:v>1.7336940187000001</c:v>
                </c:pt>
                <c:pt idx="1845">
                  <c:v>1.7405534943000001</c:v>
                </c:pt>
                <c:pt idx="1846">
                  <c:v>1.7560197614999999</c:v>
                </c:pt>
                <c:pt idx="1847">
                  <c:v>1.7131288763999999</c:v>
                </c:pt>
                <c:pt idx="1848">
                  <c:v>1.7131288763999999</c:v>
                </c:pt>
                <c:pt idx="1849">
                  <c:v>1.7131288763999999</c:v>
                </c:pt>
                <c:pt idx="1850">
                  <c:v>1.7241419588</c:v>
                </c:pt>
                <c:pt idx="1851">
                  <c:v>1.7185771079000001</c:v>
                </c:pt>
                <c:pt idx="1852">
                  <c:v>1.6956137053</c:v>
                </c:pt>
                <c:pt idx="1853">
                  <c:v>1.6817805461999999</c:v>
                </c:pt>
                <c:pt idx="1854">
                  <c:v>1.6963232625</c:v>
                </c:pt>
                <c:pt idx="1855">
                  <c:v>1.6963232625</c:v>
                </c:pt>
                <c:pt idx="1856">
                  <c:v>1.6963232625</c:v>
                </c:pt>
                <c:pt idx="1857">
                  <c:v>1.6935013860999999</c:v>
                </c:pt>
                <c:pt idx="1858">
                  <c:v>1.6233212075000001</c:v>
                </c:pt>
                <c:pt idx="1859">
                  <c:v>1.5707919476000001</c:v>
                </c:pt>
                <c:pt idx="1860">
                  <c:v>1.5889835851</c:v>
                </c:pt>
                <c:pt idx="1861">
                  <c:v>1.6060355645</c:v>
                </c:pt>
                <c:pt idx="1862">
                  <c:v>1.6060355645</c:v>
                </c:pt>
                <c:pt idx="1863">
                  <c:v>1.6060355645</c:v>
                </c:pt>
                <c:pt idx="1864">
                  <c:v>1.6247116847</c:v>
                </c:pt>
                <c:pt idx="1865">
                  <c:v>1.5462044935000001</c:v>
                </c:pt>
                <c:pt idx="1866">
                  <c:v>1.5457229401999999</c:v>
                </c:pt>
                <c:pt idx="1867">
                  <c:v>1.5797696996999999</c:v>
                </c:pt>
                <c:pt idx="1868">
                  <c:v>1.5401221824</c:v>
                </c:pt>
                <c:pt idx="1869">
                  <c:v>1.5401221824</c:v>
                </c:pt>
                <c:pt idx="1870">
                  <c:v>1.5401221824</c:v>
                </c:pt>
                <c:pt idx="1871">
                  <c:v>1.4512938412</c:v>
                </c:pt>
                <c:pt idx="1872">
                  <c:v>1.4765003735</c:v>
                </c:pt>
                <c:pt idx="1873">
                  <c:v>1.5348457038000001</c:v>
                </c:pt>
                <c:pt idx="1874">
                  <c:v>1.5290406796</c:v>
                </c:pt>
                <c:pt idx="1875">
                  <c:v>1.6081693690000001</c:v>
                </c:pt>
                <c:pt idx="1876">
                  <c:v>1.6081693690000001</c:v>
                </c:pt>
                <c:pt idx="1877">
                  <c:v>1.6081693690000001</c:v>
                </c:pt>
                <c:pt idx="1878">
                  <c:v>1.5764148142000001</c:v>
                </c:pt>
                <c:pt idx="1879">
                  <c:v>1.6425137024000001</c:v>
                </c:pt>
                <c:pt idx="1880">
                  <c:v>1.6410569607000001</c:v>
                </c:pt>
                <c:pt idx="1881">
                  <c:v>1.6173943914</c:v>
                </c:pt>
                <c:pt idx="1882">
                  <c:v>1.6400565185</c:v>
                </c:pt>
                <c:pt idx="1883">
                  <c:v>1.6400565185</c:v>
                </c:pt>
                <c:pt idx="1884">
                  <c:v>1.6400565185</c:v>
                </c:pt>
                <c:pt idx="1885">
                  <c:v>1.6653878388000001</c:v>
                </c:pt>
                <c:pt idx="1886">
                  <c:v>1.6660956425</c:v>
                </c:pt>
                <c:pt idx="1887">
                  <c:v>1.6793161810999999</c:v>
                </c:pt>
                <c:pt idx="1888">
                  <c:v>1.7034694485999999</c:v>
                </c:pt>
                <c:pt idx="1889">
                  <c:v>1.7851309779</c:v>
                </c:pt>
                <c:pt idx="1890">
                  <c:v>1.7851309779</c:v>
                </c:pt>
                <c:pt idx="1891">
                  <c:v>1.7851309779</c:v>
                </c:pt>
                <c:pt idx="1892">
                  <c:v>1.8193669165999999</c:v>
                </c:pt>
                <c:pt idx="1893">
                  <c:v>1.8116893221999999</c:v>
                </c:pt>
                <c:pt idx="1894">
                  <c:v>1.7707203251000001</c:v>
                </c:pt>
                <c:pt idx="1895">
                  <c:v>1.7240751416</c:v>
                </c:pt>
                <c:pt idx="1896">
                  <c:v>1.7314182381000001</c:v>
                </c:pt>
                <c:pt idx="1897">
                  <c:v>1.7314182381000001</c:v>
                </c:pt>
                <c:pt idx="1898">
                  <c:v>1.7314182381000001</c:v>
                </c:pt>
                <c:pt idx="1899">
                  <c:v>1.7459050136000001</c:v>
                </c:pt>
                <c:pt idx="1900">
                  <c:v>1.7671503014000001</c:v>
                </c:pt>
                <c:pt idx="1901">
                  <c:v>1.7009479701000001</c:v>
                </c:pt>
                <c:pt idx="1902">
                  <c:v>1.7390044979999999</c:v>
                </c:pt>
                <c:pt idx="1903">
                  <c:v>1.7487984074</c:v>
                </c:pt>
                <c:pt idx="1904">
                  <c:v>1.7487984074</c:v>
                </c:pt>
                <c:pt idx="1905">
                  <c:v>1.7487984074</c:v>
                </c:pt>
                <c:pt idx="1906">
                  <c:v>1.7487984074</c:v>
                </c:pt>
                <c:pt idx="1907">
                  <c:v>1.7028186927</c:v>
                </c:pt>
                <c:pt idx="1908">
                  <c:v>1.7028186927</c:v>
                </c:pt>
                <c:pt idx="1909">
                  <c:v>1.7403091180000001</c:v>
                </c:pt>
                <c:pt idx="1910">
                  <c:v>1.7083562479000001</c:v>
                </c:pt>
                <c:pt idx="1911">
                  <c:v>1.7083562479000001</c:v>
                </c:pt>
                <c:pt idx="1912">
                  <c:v>1.7083562479000001</c:v>
                </c:pt>
                <c:pt idx="1913">
                  <c:v>1.7083562479000001</c:v>
                </c:pt>
                <c:pt idx="1914">
                  <c:v>1.6848635706999999</c:v>
                </c:pt>
                <c:pt idx="1915">
                  <c:v>1.7667239395000001</c:v>
                </c:pt>
                <c:pt idx="1916">
                  <c:v>1.7161663777</c:v>
                </c:pt>
                <c:pt idx="1917">
                  <c:v>1.7390307820999999</c:v>
                </c:pt>
                <c:pt idx="1918">
                  <c:v>1.7390307820999999</c:v>
                </c:pt>
                <c:pt idx="1919">
                  <c:v>1.7390307820999999</c:v>
                </c:pt>
                <c:pt idx="1920">
                  <c:v>1.7573602398999999</c:v>
                </c:pt>
                <c:pt idx="1921">
                  <c:v>1.7753794885</c:v>
                </c:pt>
                <c:pt idx="1922">
                  <c:v>1.7202637645000001</c:v>
                </c:pt>
                <c:pt idx="1923">
                  <c:v>1.7213568394000001</c:v>
                </c:pt>
                <c:pt idx="1924">
                  <c:v>1.6933816530000001</c:v>
                </c:pt>
                <c:pt idx="1925">
                  <c:v>1.6933816530000001</c:v>
                </c:pt>
                <c:pt idx="1926">
                  <c:v>1.6933816530000001</c:v>
                </c:pt>
                <c:pt idx="1927">
                  <c:v>1.7003049468</c:v>
                </c:pt>
                <c:pt idx="1928">
                  <c:v>1.691396881</c:v>
                </c:pt>
                <c:pt idx="1929">
                  <c:v>1.6776490397999999</c:v>
                </c:pt>
                <c:pt idx="1930">
                  <c:v>1.6776490397999999</c:v>
                </c:pt>
                <c:pt idx="1931">
                  <c:v>1.6776490397999999</c:v>
                </c:pt>
                <c:pt idx="1932">
                  <c:v>1.6776490397999999</c:v>
                </c:pt>
                <c:pt idx="1933">
                  <c:v>1.6776490397999999</c:v>
                </c:pt>
                <c:pt idx="1934">
                  <c:v>1.6416344358999999</c:v>
                </c:pt>
                <c:pt idx="1935">
                  <c:v>1.6094552031</c:v>
                </c:pt>
                <c:pt idx="1936">
                  <c:v>1.6014700008</c:v>
                </c:pt>
                <c:pt idx="1937">
                  <c:v>1.5954076293999999</c:v>
                </c:pt>
                <c:pt idx="1938">
                  <c:v>1.6282039329</c:v>
                </c:pt>
                <c:pt idx="1939">
                  <c:v>1.6282039329</c:v>
                </c:pt>
                <c:pt idx="1940">
                  <c:v>1.6282039329</c:v>
                </c:pt>
                <c:pt idx="1941">
                  <c:v>1.6712720718</c:v>
                </c:pt>
                <c:pt idx="1942">
                  <c:v>1.7267408312999999</c:v>
                </c:pt>
                <c:pt idx="1943">
                  <c:v>1.7405572390999999</c:v>
                </c:pt>
                <c:pt idx="1944">
                  <c:v>1.7293155511</c:v>
                </c:pt>
                <c:pt idx="1945">
                  <c:v>1.7510198435</c:v>
                </c:pt>
                <c:pt idx="1946">
                  <c:v>1.7510198435</c:v>
                </c:pt>
                <c:pt idx="1947">
                  <c:v>1.7510198435</c:v>
                </c:pt>
                <c:pt idx="1948">
                  <c:v>1.7970998951999999</c:v>
                </c:pt>
                <c:pt idx="1949">
                  <c:v>1.7980226189999999</c:v>
                </c:pt>
                <c:pt idx="1950">
                  <c:v>1.8487651388999999</c:v>
                </c:pt>
                <c:pt idx="1951">
                  <c:v>1.9102832509000001</c:v>
                </c:pt>
                <c:pt idx="1952">
                  <c:v>1.9574349008</c:v>
                </c:pt>
                <c:pt idx="1953">
                  <c:v>1.9574349008</c:v>
                </c:pt>
                <c:pt idx="1954">
                  <c:v>1.9574349008</c:v>
                </c:pt>
                <c:pt idx="1955">
                  <c:v>2.0337050363000002</c:v>
                </c:pt>
                <c:pt idx="1956">
                  <c:v>2.1580737897</c:v>
                </c:pt>
                <c:pt idx="1957">
                  <c:v>2.1353946320000001</c:v>
                </c:pt>
                <c:pt idx="1958">
                  <c:v>2.2148954378000001</c:v>
                </c:pt>
                <c:pt idx="1959">
                  <c:v>2.3545496892000002</c:v>
                </c:pt>
                <c:pt idx="1960">
                  <c:v>2.3545496892000002</c:v>
                </c:pt>
                <c:pt idx="1961">
                  <c:v>2.3545496892000002</c:v>
                </c:pt>
                <c:pt idx="1962">
                  <c:v>2.3545496892000002</c:v>
                </c:pt>
                <c:pt idx="1963">
                  <c:v>2.3545496892000002</c:v>
                </c:pt>
                <c:pt idx="1964">
                  <c:v>2.1421119519</c:v>
                </c:pt>
                <c:pt idx="1965">
                  <c:v>2.1189575304999999</c:v>
                </c:pt>
                <c:pt idx="1966">
                  <c:v>2.07900179</c:v>
                </c:pt>
                <c:pt idx="1967">
                  <c:v>2.07900179</c:v>
                </c:pt>
                <c:pt idx="1968">
                  <c:v>2.07900179</c:v>
                </c:pt>
                <c:pt idx="1969">
                  <c:v>2.069206823</c:v>
                </c:pt>
                <c:pt idx="1970">
                  <c:v>2.0468450275999999</c:v>
                </c:pt>
                <c:pt idx="1971">
                  <c:v>2.0007827354000001</c:v>
                </c:pt>
                <c:pt idx="1972">
                  <c:v>1.9227377027999999</c:v>
                </c:pt>
                <c:pt idx="1973">
                  <c:v>1.9376017401000001</c:v>
                </c:pt>
                <c:pt idx="1974">
                  <c:v>1.9376017401000001</c:v>
                </c:pt>
                <c:pt idx="1975">
                  <c:v>1.9376017401000001</c:v>
                </c:pt>
                <c:pt idx="1976">
                  <c:v>1.9365062726</c:v>
                </c:pt>
                <c:pt idx="1977">
                  <c:v>1.8631373684999999</c:v>
                </c:pt>
                <c:pt idx="1978">
                  <c:v>1.9148170769999999</c:v>
                </c:pt>
                <c:pt idx="1979">
                  <c:v>1.9479931860999999</c:v>
                </c:pt>
                <c:pt idx="1980">
                  <c:v>1.8885087662</c:v>
                </c:pt>
                <c:pt idx="1981">
                  <c:v>1.8885087662</c:v>
                </c:pt>
                <c:pt idx="1982">
                  <c:v>1.8885087662</c:v>
                </c:pt>
                <c:pt idx="1983">
                  <c:v>1.9311648115</c:v>
                </c:pt>
                <c:pt idx="1984">
                  <c:v>1.9238661829000001</c:v>
                </c:pt>
                <c:pt idx="1985">
                  <c:v>1.9565291861</c:v>
                </c:pt>
                <c:pt idx="1986">
                  <c:v>2.0026244880999999</c:v>
                </c:pt>
                <c:pt idx="1987">
                  <c:v>2.0521060006999998</c:v>
                </c:pt>
                <c:pt idx="1988">
                  <c:v>2.0521060006999998</c:v>
                </c:pt>
                <c:pt idx="1989">
                  <c:v>2.0521060006999998</c:v>
                </c:pt>
                <c:pt idx="1990">
                  <c:v>2.0094207623</c:v>
                </c:pt>
                <c:pt idx="1991">
                  <c:v>1.9716620777</c:v>
                </c:pt>
                <c:pt idx="1992">
                  <c:v>1.9443707670999999</c:v>
                </c:pt>
                <c:pt idx="1993">
                  <c:v>1.8875416051</c:v>
                </c:pt>
                <c:pt idx="1994">
                  <c:v>1.9277326359</c:v>
                </c:pt>
                <c:pt idx="1995">
                  <c:v>1.9277326359</c:v>
                </c:pt>
                <c:pt idx="1996">
                  <c:v>1.9277326359</c:v>
                </c:pt>
                <c:pt idx="1997">
                  <c:v>1.7979884953</c:v>
                </c:pt>
                <c:pt idx="1998">
                  <c:v>1.7078538549</c:v>
                </c:pt>
                <c:pt idx="1999">
                  <c:v>1.7185118021000001</c:v>
                </c:pt>
                <c:pt idx="2000">
                  <c:v>1.7511541031</c:v>
                </c:pt>
                <c:pt idx="2001">
                  <c:v>1.7670001155999999</c:v>
                </c:pt>
                <c:pt idx="2002">
                  <c:v>1.7670001155999999</c:v>
                </c:pt>
                <c:pt idx="2003">
                  <c:v>1.7670001155999999</c:v>
                </c:pt>
                <c:pt idx="2004">
                  <c:v>1.8078678478000001</c:v>
                </c:pt>
                <c:pt idx="2005">
                  <c:v>1.8034864263999999</c:v>
                </c:pt>
                <c:pt idx="2006">
                  <c:v>1.7826373135</c:v>
                </c:pt>
                <c:pt idx="2007">
                  <c:v>1.7805782357</c:v>
                </c:pt>
                <c:pt idx="2008">
                  <c:v>1.7982998836999999</c:v>
                </c:pt>
                <c:pt idx="2009">
                  <c:v>1.7982998836999999</c:v>
                </c:pt>
                <c:pt idx="2010">
                  <c:v>1.7982998836999999</c:v>
                </c:pt>
                <c:pt idx="2011">
                  <c:v>1.8086786241999999</c:v>
                </c:pt>
                <c:pt idx="2012">
                  <c:v>1.8750347104</c:v>
                </c:pt>
                <c:pt idx="2013">
                  <c:v>1.8589237378000001</c:v>
                </c:pt>
                <c:pt idx="2014">
                  <c:v>1.8992902226999999</c:v>
                </c:pt>
                <c:pt idx="2015">
                  <c:v>1.8230831373</c:v>
                </c:pt>
                <c:pt idx="2016">
                  <c:v>1.8230831373</c:v>
                </c:pt>
                <c:pt idx="2017">
                  <c:v>1.8230831373</c:v>
                </c:pt>
                <c:pt idx="2018">
                  <c:v>1.8573781189</c:v>
                </c:pt>
                <c:pt idx="2019">
                  <c:v>1.8563766258000001</c:v>
                </c:pt>
                <c:pt idx="2020">
                  <c:v>1.9056702050000001</c:v>
                </c:pt>
                <c:pt idx="2021">
                  <c:v>1.8787771782</c:v>
                </c:pt>
                <c:pt idx="2022">
                  <c:v>1.8443372931999999</c:v>
                </c:pt>
                <c:pt idx="2023">
                  <c:v>1.8443372931999999</c:v>
                </c:pt>
                <c:pt idx="2024">
                  <c:v>1.8443372931999999</c:v>
                </c:pt>
                <c:pt idx="2025">
                  <c:v>1.8443372931999999</c:v>
                </c:pt>
                <c:pt idx="2026">
                  <c:v>1.7664842524</c:v>
                </c:pt>
                <c:pt idx="2027">
                  <c:v>1.7764473331999999</c:v>
                </c:pt>
                <c:pt idx="2028">
                  <c:v>1.8441599715000001</c:v>
                </c:pt>
                <c:pt idx="2029">
                  <c:v>1.8818216181</c:v>
                </c:pt>
                <c:pt idx="2030">
                  <c:v>1.8818216181</c:v>
                </c:pt>
                <c:pt idx="2031">
                  <c:v>1.8818216181</c:v>
                </c:pt>
                <c:pt idx="2032">
                  <c:v>1.8366276383</c:v>
                </c:pt>
                <c:pt idx="2033">
                  <c:v>1.8593819841999999</c:v>
                </c:pt>
                <c:pt idx="2034">
                  <c:v>1.8443488901</c:v>
                </c:pt>
                <c:pt idx="2035">
                  <c:v>1.8803418706999999</c:v>
                </c:pt>
                <c:pt idx="2036">
                  <c:v>1.9578114272</c:v>
                </c:pt>
                <c:pt idx="2037">
                  <c:v>1.9578114272</c:v>
                </c:pt>
                <c:pt idx="2038">
                  <c:v>1.9578114272</c:v>
                </c:pt>
                <c:pt idx="2039">
                  <c:v>1.8892072366999999</c:v>
                </c:pt>
                <c:pt idx="2040">
                  <c:v>1.8770863715999999</c:v>
                </c:pt>
                <c:pt idx="2041">
                  <c:v>1.8579325601000001</c:v>
                </c:pt>
                <c:pt idx="2042">
                  <c:v>1.8843517419</c:v>
                </c:pt>
                <c:pt idx="2043">
                  <c:v>1.8817682491000001</c:v>
                </c:pt>
                <c:pt idx="2044">
                  <c:v>1.8817682491000001</c:v>
                </c:pt>
                <c:pt idx="2045">
                  <c:v>1.8817682491000001</c:v>
                </c:pt>
                <c:pt idx="2046">
                  <c:v>1.9030528086</c:v>
                </c:pt>
                <c:pt idx="2047">
                  <c:v>1.8853850131000001</c:v>
                </c:pt>
                <c:pt idx="2048">
                  <c:v>1.9495978552</c:v>
                </c:pt>
                <c:pt idx="2049">
                  <c:v>1.8573337669000001</c:v>
                </c:pt>
                <c:pt idx="2050">
                  <c:v>1.8399275456999999</c:v>
                </c:pt>
                <c:pt idx="2051">
                  <c:v>1.8399275456999999</c:v>
                </c:pt>
                <c:pt idx="2052">
                  <c:v>1.8399275456999999</c:v>
                </c:pt>
                <c:pt idx="2053">
                  <c:v>1.8797558889999999</c:v>
                </c:pt>
                <c:pt idx="2054">
                  <c:v>1.8939300442</c:v>
                </c:pt>
                <c:pt idx="2055">
                  <c:v>1.8909678956</c:v>
                </c:pt>
                <c:pt idx="2056">
                  <c:v>1.8600480159999999</c:v>
                </c:pt>
                <c:pt idx="2057">
                  <c:v>1.9313421881999999</c:v>
                </c:pt>
                <c:pt idx="2058">
                  <c:v>1.9313421881999999</c:v>
                </c:pt>
                <c:pt idx="2059">
                  <c:v>1.9313421881999999</c:v>
                </c:pt>
                <c:pt idx="2060">
                  <c:v>1.9049610007</c:v>
                </c:pt>
                <c:pt idx="2061">
                  <c:v>1.956858196</c:v>
                </c:pt>
                <c:pt idx="2062">
                  <c:v>1.9755432078999999</c:v>
                </c:pt>
                <c:pt idx="2063">
                  <c:v>2.0821369154</c:v>
                </c:pt>
                <c:pt idx="2064">
                  <c:v>2.1078463493999999</c:v>
                </c:pt>
                <c:pt idx="2065">
                  <c:v>2.1078463493999999</c:v>
                </c:pt>
                <c:pt idx="2066">
                  <c:v>2.1078463493999999</c:v>
                </c:pt>
                <c:pt idx="2067">
                  <c:v>2.1189159017999999</c:v>
                </c:pt>
                <c:pt idx="2068">
                  <c:v>2.1227296330000001</c:v>
                </c:pt>
                <c:pt idx="2069">
                  <c:v>2.1029494435</c:v>
                </c:pt>
                <c:pt idx="2070">
                  <c:v>2.1749948576999998</c:v>
                </c:pt>
                <c:pt idx="2071">
                  <c:v>2.3158049852000002</c:v>
                </c:pt>
                <c:pt idx="2072">
                  <c:v>2.3158049852000002</c:v>
                </c:pt>
                <c:pt idx="2073">
                  <c:v>2.3158049852000002</c:v>
                </c:pt>
                <c:pt idx="2074">
                  <c:v>2.3595315925999998</c:v>
                </c:pt>
                <c:pt idx="2075">
                  <c:v>2.3595315925999998</c:v>
                </c:pt>
                <c:pt idx="2076">
                  <c:v>2.3595315925999998</c:v>
                </c:pt>
                <c:pt idx="2077">
                  <c:v>2.3595315925999998</c:v>
                </c:pt>
                <c:pt idx="2078">
                  <c:v>2.3468524529999999</c:v>
                </c:pt>
                <c:pt idx="2079">
                  <c:v>2.3468524529999999</c:v>
                </c:pt>
                <c:pt idx="2080">
                  <c:v>2.3468524529999999</c:v>
                </c:pt>
                <c:pt idx="2081">
                  <c:v>2.2759743761000002</c:v>
                </c:pt>
                <c:pt idx="2082">
                  <c:v>2.3020793133000002</c:v>
                </c:pt>
                <c:pt idx="2083">
                  <c:v>2.2744442623999999</c:v>
                </c:pt>
                <c:pt idx="2084">
                  <c:v>2.2744442623999999</c:v>
                </c:pt>
                <c:pt idx="2085">
                  <c:v>2.2744442623999999</c:v>
                </c:pt>
                <c:pt idx="2086">
                  <c:v>2.2744442623999999</c:v>
                </c:pt>
                <c:pt idx="2087">
                  <c:v>2.2744442623999999</c:v>
                </c:pt>
                <c:pt idx="2088">
                  <c:v>2.3355350067999998</c:v>
                </c:pt>
                <c:pt idx="2089">
                  <c:v>2.3355350067999998</c:v>
                </c:pt>
                <c:pt idx="2090">
                  <c:v>2.3355350067999998</c:v>
                </c:pt>
                <c:pt idx="2091">
                  <c:v>2.3498257772</c:v>
                </c:pt>
                <c:pt idx="2092">
                  <c:v>2.3618085153999999</c:v>
                </c:pt>
                <c:pt idx="2093">
                  <c:v>2.3618085153999999</c:v>
                </c:pt>
                <c:pt idx="2094">
                  <c:v>2.3618085153999999</c:v>
                </c:pt>
                <c:pt idx="2095">
                  <c:v>2.3415903769000002</c:v>
                </c:pt>
                <c:pt idx="2096">
                  <c:v>2.3415903769000002</c:v>
                </c:pt>
                <c:pt idx="2097">
                  <c:v>2.3415903769000002</c:v>
                </c:pt>
                <c:pt idx="2098">
                  <c:v>2.4013806976000001</c:v>
                </c:pt>
                <c:pt idx="2099">
                  <c:v>2.3952328862000001</c:v>
                </c:pt>
                <c:pt idx="2100">
                  <c:v>2.3952328862000001</c:v>
                </c:pt>
                <c:pt idx="2101">
                  <c:v>2.3952328862000001</c:v>
                </c:pt>
                <c:pt idx="2102">
                  <c:v>2.4051905795000001</c:v>
                </c:pt>
                <c:pt idx="2103">
                  <c:v>2.5231996422999998</c:v>
                </c:pt>
                <c:pt idx="2104">
                  <c:v>2.5334690492999998</c:v>
                </c:pt>
                <c:pt idx="2105">
                  <c:v>2.5050855956000002</c:v>
                </c:pt>
                <c:pt idx="2106">
                  <c:v>2.4071604452000002</c:v>
                </c:pt>
                <c:pt idx="2107">
                  <c:v>2.4071604452000002</c:v>
                </c:pt>
                <c:pt idx="2108">
                  <c:v>2.4071604452000002</c:v>
                </c:pt>
                <c:pt idx="2109">
                  <c:v>2.4393912564</c:v>
                </c:pt>
                <c:pt idx="2110">
                  <c:v>2.4321140857999999</c:v>
                </c:pt>
                <c:pt idx="2111">
                  <c:v>2.3887082497000001</c:v>
                </c:pt>
                <c:pt idx="2112">
                  <c:v>2.3938404437999998</c:v>
                </c:pt>
                <c:pt idx="2113">
                  <c:v>2.4084159543000001</c:v>
                </c:pt>
                <c:pt idx="2114">
                  <c:v>2.4084159543000001</c:v>
                </c:pt>
                <c:pt idx="2115">
                  <c:v>2.4084159543000001</c:v>
                </c:pt>
                <c:pt idx="2116">
                  <c:v>2.4104073479000001</c:v>
                </c:pt>
                <c:pt idx="2117">
                  <c:v>2.4301708603000001</c:v>
                </c:pt>
                <c:pt idx="2118">
                  <c:v>2.4192704960000002</c:v>
                </c:pt>
                <c:pt idx="2119">
                  <c:v>2.3862711711000002</c:v>
                </c:pt>
                <c:pt idx="2120">
                  <c:v>2.4556469367</c:v>
                </c:pt>
                <c:pt idx="2121">
                  <c:v>2.4556469367</c:v>
                </c:pt>
                <c:pt idx="2122">
                  <c:v>2.4556469367</c:v>
                </c:pt>
                <c:pt idx="2123">
                  <c:v>2.5145765984000001</c:v>
                </c:pt>
                <c:pt idx="2124">
                  <c:v>2.6171915810000002</c:v>
                </c:pt>
                <c:pt idx="2125">
                  <c:v>2.6764302428</c:v>
                </c:pt>
                <c:pt idx="2126">
                  <c:v>2.5525206040000001</c:v>
                </c:pt>
                <c:pt idx="2127">
                  <c:v>2.5049530225000001</c:v>
                </c:pt>
                <c:pt idx="2128">
                  <c:v>2.5049530225000001</c:v>
                </c:pt>
                <c:pt idx="2129">
                  <c:v>2.5049530225000001</c:v>
                </c:pt>
                <c:pt idx="2130">
                  <c:v>2.5722484586999999</c:v>
                </c:pt>
                <c:pt idx="2131">
                  <c:v>2.6419206351</c:v>
                </c:pt>
                <c:pt idx="2132">
                  <c:v>2.6225054962000001</c:v>
                </c:pt>
                <c:pt idx="2133">
                  <c:v>2.7616501803000002</c:v>
                </c:pt>
                <c:pt idx="2134">
                  <c:v>2.6620194157000001</c:v>
                </c:pt>
                <c:pt idx="2135">
                  <c:v>2.6620194157000001</c:v>
                </c:pt>
                <c:pt idx="2136">
                  <c:v>2.6620194157000001</c:v>
                </c:pt>
                <c:pt idx="2137">
                  <c:v>2.6291089693999998</c:v>
                </c:pt>
                <c:pt idx="2138">
                  <c:v>2.6227279130999999</c:v>
                </c:pt>
                <c:pt idx="2139">
                  <c:v>2.6141148918999999</c:v>
                </c:pt>
                <c:pt idx="2140">
                  <c:v>2.6157984870000002</c:v>
                </c:pt>
                <c:pt idx="2141">
                  <c:v>2.5816494126</c:v>
                </c:pt>
                <c:pt idx="2142">
                  <c:v>2.5816494126</c:v>
                </c:pt>
                <c:pt idx="2143">
                  <c:v>2.5816494126</c:v>
                </c:pt>
                <c:pt idx="2144">
                  <c:v>2.5757136126</c:v>
                </c:pt>
                <c:pt idx="2145">
                  <c:v>2.6199134884999999</c:v>
                </c:pt>
                <c:pt idx="2146">
                  <c:v>2.5471925016000001</c:v>
                </c:pt>
                <c:pt idx="2147">
                  <c:v>2.5496596637</c:v>
                </c:pt>
                <c:pt idx="2148">
                  <c:v>2.5606662252999999</c:v>
                </c:pt>
                <c:pt idx="2149">
                  <c:v>2.5606662252999999</c:v>
                </c:pt>
                <c:pt idx="2150">
                  <c:v>2.5606662252999999</c:v>
                </c:pt>
                <c:pt idx="2151">
                  <c:v>2.4917914301000001</c:v>
                </c:pt>
                <c:pt idx="2152">
                  <c:v>2.4020323183999999</c:v>
                </c:pt>
                <c:pt idx="2153">
                  <c:v>2.4012937214000001</c:v>
                </c:pt>
                <c:pt idx="2154">
                  <c:v>2.4560587964999998</c:v>
                </c:pt>
                <c:pt idx="2155">
                  <c:v>2.4042281643000001</c:v>
                </c:pt>
                <c:pt idx="2156">
                  <c:v>2.4042281643000001</c:v>
                </c:pt>
                <c:pt idx="2157">
                  <c:v>2.4042281643000001</c:v>
                </c:pt>
                <c:pt idx="2158">
                  <c:v>2.3870096441999999</c:v>
                </c:pt>
                <c:pt idx="2159">
                  <c:v>2.3687930453999999</c:v>
                </c:pt>
                <c:pt idx="2160">
                  <c:v>2.3606072433</c:v>
                </c:pt>
                <c:pt idx="2161">
                  <c:v>2.3461673515000001</c:v>
                </c:pt>
                <c:pt idx="2162">
                  <c:v>2.2925989856000002</c:v>
                </c:pt>
                <c:pt idx="2163">
                  <c:v>2.2925989856000002</c:v>
                </c:pt>
                <c:pt idx="2164">
                  <c:v>2.2925989856000002</c:v>
                </c:pt>
                <c:pt idx="2165">
                  <c:v>2.2731234813999999</c:v>
                </c:pt>
                <c:pt idx="2166">
                  <c:v>2.3797629267999998</c:v>
                </c:pt>
                <c:pt idx="2167">
                  <c:v>2.4200914769000001</c:v>
                </c:pt>
                <c:pt idx="2168">
                  <c:v>2.4285377581000001</c:v>
                </c:pt>
                <c:pt idx="2169">
                  <c:v>2.4588125442000002</c:v>
                </c:pt>
                <c:pt idx="2170">
                  <c:v>2.4588125442000002</c:v>
                </c:pt>
                <c:pt idx="2171">
                  <c:v>2.4588125442000002</c:v>
                </c:pt>
                <c:pt idx="2172">
                  <c:v>2.4634134199000002</c:v>
                </c:pt>
                <c:pt idx="2173">
                  <c:v>2.5265213997</c:v>
                </c:pt>
                <c:pt idx="2174">
                  <c:v>2.5308359340000002</c:v>
                </c:pt>
                <c:pt idx="2175">
                  <c:v>2.6351480842999999</c:v>
                </c:pt>
                <c:pt idx="2176">
                  <c:v>2.5444023161999998</c:v>
                </c:pt>
                <c:pt idx="2177">
                  <c:v>2.5444023161999998</c:v>
                </c:pt>
                <c:pt idx="2178">
                  <c:v>2.5444023161999998</c:v>
                </c:pt>
                <c:pt idx="2179">
                  <c:v>2.5458323546999999</c:v>
                </c:pt>
                <c:pt idx="2180">
                  <c:v>2.5816437530999998</c:v>
                </c:pt>
                <c:pt idx="2181">
                  <c:v>2.6397134939</c:v>
                </c:pt>
                <c:pt idx="2182">
                  <c:v>2.6637525636000001</c:v>
                </c:pt>
                <c:pt idx="2183">
                  <c:v>2.6519782298000001</c:v>
                </c:pt>
                <c:pt idx="2184">
                  <c:v>2.6519782298000001</c:v>
                </c:pt>
                <c:pt idx="2185">
                  <c:v>2.6519782298000001</c:v>
                </c:pt>
                <c:pt idx="2186">
                  <c:v>2.6811206680000002</c:v>
                </c:pt>
                <c:pt idx="2187">
                  <c:v>2.6579269888999999</c:v>
                </c:pt>
                <c:pt idx="2188">
                  <c:v>2.5296514132999999</c:v>
                </c:pt>
                <c:pt idx="2189">
                  <c:v>2.5514624131999999</c:v>
                </c:pt>
                <c:pt idx="2190">
                  <c:v>2.6545720099999999</c:v>
                </c:pt>
                <c:pt idx="2191">
                  <c:v>2.6545720099999999</c:v>
                </c:pt>
                <c:pt idx="2192">
                  <c:v>2.6545720099999999</c:v>
                </c:pt>
                <c:pt idx="2193">
                  <c:v>2.5879519034</c:v>
                </c:pt>
                <c:pt idx="2194">
                  <c:v>2.5938532109999999</c:v>
                </c:pt>
                <c:pt idx="2195">
                  <c:v>2.6441068708</c:v>
                </c:pt>
                <c:pt idx="2196">
                  <c:v>2.6247143279</c:v>
                </c:pt>
                <c:pt idx="2197">
                  <c:v>2.6330365821999999</c:v>
                </c:pt>
                <c:pt idx="2198">
                  <c:v>2.6330365821999999</c:v>
                </c:pt>
                <c:pt idx="2199">
                  <c:v>2.6330365821999999</c:v>
                </c:pt>
                <c:pt idx="2200">
                  <c:v>2.6637219565999999</c:v>
                </c:pt>
                <c:pt idx="2201">
                  <c:v>2.7394644777999999</c:v>
                </c:pt>
                <c:pt idx="2202">
                  <c:v>2.7105326550000002</c:v>
                </c:pt>
                <c:pt idx="2203">
                  <c:v>2.7982135588000001</c:v>
                </c:pt>
                <c:pt idx="2204">
                  <c:v>2.679393497</c:v>
                </c:pt>
                <c:pt idx="2205">
                  <c:v>2.679393497</c:v>
                </c:pt>
                <c:pt idx="2206">
                  <c:v>2.679393497</c:v>
                </c:pt>
                <c:pt idx="2207">
                  <c:v>2.7237900191</c:v>
                </c:pt>
                <c:pt idx="2208">
                  <c:v>2.7279485749000001</c:v>
                </c:pt>
                <c:pt idx="2209">
                  <c:v>2.7352083452999998</c:v>
                </c:pt>
                <c:pt idx="2210">
                  <c:v>2.6672137652000001</c:v>
                </c:pt>
                <c:pt idx="2211">
                  <c:v>2.701261922</c:v>
                </c:pt>
                <c:pt idx="2212">
                  <c:v>2.701261922</c:v>
                </c:pt>
                <c:pt idx="2213">
                  <c:v>2.701261922</c:v>
                </c:pt>
                <c:pt idx="2214">
                  <c:v>2.6243441368</c:v>
                </c:pt>
                <c:pt idx="2215">
                  <c:v>2.6086470386</c:v>
                </c:pt>
                <c:pt idx="2216">
                  <c:v>2.6429231498000001</c:v>
                </c:pt>
                <c:pt idx="2217">
                  <c:v>2.6622732124000001</c:v>
                </c:pt>
                <c:pt idx="2218">
                  <c:v>2.6465259224</c:v>
                </c:pt>
                <c:pt idx="2219">
                  <c:v>2.6465259224</c:v>
                </c:pt>
                <c:pt idx="2220">
                  <c:v>2.6465259224</c:v>
                </c:pt>
                <c:pt idx="2221">
                  <c:v>2.6193756494999998</c:v>
                </c:pt>
                <c:pt idx="2222">
                  <c:v>2.5577181320000002</c:v>
                </c:pt>
                <c:pt idx="2223">
                  <c:v>2.4750066445000001</c:v>
                </c:pt>
                <c:pt idx="2224">
                  <c:v>2.4012459715999999</c:v>
                </c:pt>
                <c:pt idx="2225">
                  <c:v>2.3744384292</c:v>
                </c:pt>
                <c:pt idx="2226">
                  <c:v>2.3744384292</c:v>
                </c:pt>
                <c:pt idx="2227">
                  <c:v>2.3744384292</c:v>
                </c:pt>
                <c:pt idx="2228">
                  <c:v>2.3022215694999999</c:v>
                </c:pt>
                <c:pt idx="2229">
                  <c:v>2.2444022316000001</c:v>
                </c:pt>
                <c:pt idx="2230">
                  <c:v>2.2580305568000001</c:v>
                </c:pt>
                <c:pt idx="2231">
                  <c:v>2.4226675351</c:v>
                </c:pt>
                <c:pt idx="2232">
                  <c:v>2.4355405495000002</c:v>
                </c:pt>
                <c:pt idx="2233">
                  <c:v>2.4355405495000002</c:v>
                </c:pt>
                <c:pt idx="2234">
                  <c:v>2.4355405495000002</c:v>
                </c:pt>
                <c:pt idx="2235">
                  <c:v>2.4275598421</c:v>
                </c:pt>
                <c:pt idx="2236">
                  <c:v>2.4254820518</c:v>
                </c:pt>
                <c:pt idx="2237">
                  <c:v>2.4654200676000002</c:v>
                </c:pt>
                <c:pt idx="2238">
                  <c:v>2.4345898290000001</c:v>
                </c:pt>
                <c:pt idx="2239">
                  <c:v>2.2882324136999999</c:v>
                </c:pt>
                <c:pt idx="2240">
                  <c:v>2.2882324136999999</c:v>
                </c:pt>
                <c:pt idx="2241">
                  <c:v>2.2882324136999999</c:v>
                </c:pt>
                <c:pt idx="2242">
                  <c:v>2.2744258336000001</c:v>
                </c:pt>
                <c:pt idx="2243">
                  <c:v>2.3965541136000001</c:v>
                </c:pt>
                <c:pt idx="2244">
                  <c:v>2.4144610688000001</c:v>
                </c:pt>
                <c:pt idx="2245">
                  <c:v>2.3905366186000001</c:v>
                </c:pt>
                <c:pt idx="2246">
                  <c:v>2.2812640810000002</c:v>
                </c:pt>
                <c:pt idx="2247">
                  <c:v>2.2812640810000002</c:v>
                </c:pt>
                <c:pt idx="2248">
                  <c:v>2.2812640810000002</c:v>
                </c:pt>
                <c:pt idx="2249">
                  <c:v>2.3627220012999999</c:v>
                </c:pt>
                <c:pt idx="2250">
                  <c:v>2.4189483457000001</c:v>
                </c:pt>
                <c:pt idx="2251">
                  <c:v>2.4327341326999998</c:v>
                </c:pt>
                <c:pt idx="2252">
                  <c:v>2.4273747021999998</c:v>
                </c:pt>
                <c:pt idx="2253">
                  <c:v>2.5000797977000002</c:v>
                </c:pt>
                <c:pt idx="2254">
                  <c:v>2.5000797977000002</c:v>
                </c:pt>
                <c:pt idx="2255">
                  <c:v>2.5000797977000002</c:v>
                </c:pt>
                <c:pt idx="2256">
                  <c:v>2.4370253610999999</c:v>
                </c:pt>
                <c:pt idx="2257">
                  <c:v>2.4936635254000001</c:v>
                </c:pt>
                <c:pt idx="2258">
                  <c:v>2.4649297446</c:v>
                </c:pt>
                <c:pt idx="2259">
                  <c:v>2.5242376506999999</c:v>
                </c:pt>
                <c:pt idx="2260">
                  <c:v>2.4881220116999998</c:v>
                </c:pt>
                <c:pt idx="2261">
                  <c:v>2.4881220116999998</c:v>
                </c:pt>
                <c:pt idx="2262">
                  <c:v>2.4881220116999998</c:v>
                </c:pt>
                <c:pt idx="2263">
                  <c:v>2.5462152819999999</c:v>
                </c:pt>
                <c:pt idx="2264">
                  <c:v>2.5764664699000002</c:v>
                </c:pt>
                <c:pt idx="2265">
                  <c:v>2.6601108456000002</c:v>
                </c:pt>
                <c:pt idx="2266">
                  <c:v>2.6312742702</c:v>
                </c:pt>
                <c:pt idx="2267">
                  <c:v>2.6312742702</c:v>
                </c:pt>
                <c:pt idx="2268">
                  <c:v>2.6312742702</c:v>
                </c:pt>
                <c:pt idx="2269">
                  <c:v>2.6312742702</c:v>
                </c:pt>
                <c:pt idx="2270">
                  <c:v>2.5991650107000002</c:v>
                </c:pt>
                <c:pt idx="2271">
                  <c:v>2.6474007474999999</c:v>
                </c:pt>
                <c:pt idx="2272">
                  <c:v>2.6793292355</c:v>
                </c:pt>
                <c:pt idx="2273">
                  <c:v>2.6683843095999999</c:v>
                </c:pt>
                <c:pt idx="2274">
                  <c:v>2.7876487662999998</c:v>
                </c:pt>
                <c:pt idx="2275">
                  <c:v>2.7876487662999998</c:v>
                </c:pt>
                <c:pt idx="2276">
                  <c:v>2.7876487662999998</c:v>
                </c:pt>
                <c:pt idx="2277">
                  <c:v>2.7827811169999999</c:v>
                </c:pt>
                <c:pt idx="2278">
                  <c:v>2.7767536689000001</c:v>
                </c:pt>
                <c:pt idx="2279">
                  <c:v>2.7697640945000002</c:v>
                </c:pt>
                <c:pt idx="2280">
                  <c:v>2.5863491822000002</c:v>
                </c:pt>
                <c:pt idx="2281">
                  <c:v>2.6712192608000001</c:v>
                </c:pt>
                <c:pt idx="2282">
                  <c:v>2.6712192608000001</c:v>
                </c:pt>
                <c:pt idx="2283">
                  <c:v>2.6712192608000001</c:v>
                </c:pt>
                <c:pt idx="2284">
                  <c:v>2.5852352595000001</c:v>
                </c:pt>
                <c:pt idx="2285">
                  <c:v>2.5990749110000002</c:v>
                </c:pt>
                <c:pt idx="2286">
                  <c:v>2.6497133549999998</c:v>
                </c:pt>
                <c:pt idx="2287">
                  <c:v>2.6399272291</c:v>
                </c:pt>
                <c:pt idx="2288">
                  <c:v>2.692430527</c:v>
                </c:pt>
                <c:pt idx="2289">
                  <c:v>2.692430527</c:v>
                </c:pt>
                <c:pt idx="2290">
                  <c:v>2.692430527</c:v>
                </c:pt>
                <c:pt idx="2291">
                  <c:v>2.7682158170000002</c:v>
                </c:pt>
                <c:pt idx="2292">
                  <c:v>2.7644289357999998</c:v>
                </c:pt>
                <c:pt idx="2293">
                  <c:v>2.6845899878999999</c:v>
                </c:pt>
                <c:pt idx="2294">
                  <c:v>2.5545775582000001</c:v>
                </c:pt>
                <c:pt idx="2295">
                  <c:v>2.4273000621</c:v>
                </c:pt>
                <c:pt idx="2296">
                  <c:v>2.4273000621</c:v>
                </c:pt>
                <c:pt idx="2297">
                  <c:v>2.4273000621</c:v>
                </c:pt>
                <c:pt idx="2298">
                  <c:v>2.4142440964</c:v>
                </c:pt>
                <c:pt idx="2299">
                  <c:v>2.3628398666999999</c:v>
                </c:pt>
                <c:pt idx="2300">
                  <c:v>2.4657076126000002</c:v>
                </c:pt>
                <c:pt idx="2301">
                  <c:v>2.4247016054000001</c:v>
                </c:pt>
                <c:pt idx="2302">
                  <c:v>2.4247016054000001</c:v>
                </c:pt>
                <c:pt idx="2303">
                  <c:v>2.4247016054000001</c:v>
                </c:pt>
                <c:pt idx="2304">
                  <c:v>2.4247016054000001</c:v>
                </c:pt>
                <c:pt idx="2305">
                  <c:v>2.4086350347000001</c:v>
                </c:pt>
                <c:pt idx="2306">
                  <c:v>2.4344410318</c:v>
                </c:pt>
                <c:pt idx="2307">
                  <c:v>2.393856821</c:v>
                </c:pt>
                <c:pt idx="2308">
                  <c:v>2.3412216022000001</c:v>
                </c:pt>
                <c:pt idx="2309">
                  <c:v>2.4245926416999999</c:v>
                </c:pt>
                <c:pt idx="2310">
                  <c:v>2.4245926416999999</c:v>
                </c:pt>
                <c:pt idx="2311">
                  <c:v>2.4245926416999999</c:v>
                </c:pt>
                <c:pt idx="2312">
                  <c:v>2.3872536776</c:v>
                </c:pt>
                <c:pt idx="2313">
                  <c:v>2.4303300755000001</c:v>
                </c:pt>
                <c:pt idx="2314">
                  <c:v>2.3024833626999999</c:v>
                </c:pt>
                <c:pt idx="2315">
                  <c:v>2.3024833626999999</c:v>
                </c:pt>
                <c:pt idx="2316">
                  <c:v>2.3024833626999999</c:v>
                </c:pt>
                <c:pt idx="2317">
                  <c:v>2.3024833626999999</c:v>
                </c:pt>
                <c:pt idx="2318">
                  <c:v>2.3024833626999999</c:v>
                </c:pt>
                <c:pt idx="2319">
                  <c:v>2.3165487259000002</c:v>
                </c:pt>
                <c:pt idx="2320">
                  <c:v>2.3641270992000001</c:v>
                </c:pt>
                <c:pt idx="2321">
                  <c:v>2.3001576012</c:v>
                </c:pt>
                <c:pt idx="2322">
                  <c:v>2.2174589586</c:v>
                </c:pt>
                <c:pt idx="2323">
                  <c:v>2.1879192705000001</c:v>
                </c:pt>
                <c:pt idx="2324">
                  <c:v>2.1879192705000001</c:v>
                </c:pt>
                <c:pt idx="2325">
                  <c:v>2.1879192705000001</c:v>
                </c:pt>
                <c:pt idx="2326">
                  <c:v>2.1630421275999998</c:v>
                </c:pt>
                <c:pt idx="2327">
                  <c:v>2.0691835705999999</c:v>
                </c:pt>
                <c:pt idx="2328">
                  <c:v>2.0273808572999998</c:v>
                </c:pt>
                <c:pt idx="2329">
                  <c:v>2.1205092656</c:v>
                </c:pt>
                <c:pt idx="2330">
                  <c:v>2.2458639014999999</c:v>
                </c:pt>
                <c:pt idx="2331">
                  <c:v>2.2458639014999999</c:v>
                </c:pt>
                <c:pt idx="2332">
                  <c:v>2.2458639014999999</c:v>
                </c:pt>
                <c:pt idx="2333">
                  <c:v>2.1970495087000002</c:v>
                </c:pt>
                <c:pt idx="2334">
                  <c:v>2.2139190709999998</c:v>
                </c:pt>
                <c:pt idx="2335">
                  <c:v>2.0773886054999999</c:v>
                </c:pt>
                <c:pt idx="2336">
                  <c:v>2.1157057531999999</c:v>
                </c:pt>
                <c:pt idx="2337">
                  <c:v>2.0610478528999998</c:v>
                </c:pt>
                <c:pt idx="2338">
                  <c:v>2.0610478528999998</c:v>
                </c:pt>
                <c:pt idx="2339">
                  <c:v>2.0610478528999998</c:v>
                </c:pt>
                <c:pt idx="2340">
                  <c:v>2.1952300342000002</c:v>
                </c:pt>
                <c:pt idx="2341">
                  <c:v>2.3082553765</c:v>
                </c:pt>
                <c:pt idx="2342">
                  <c:v>2.3485668474999999</c:v>
                </c:pt>
                <c:pt idx="2343">
                  <c:v>2.4245836606000002</c:v>
                </c:pt>
                <c:pt idx="2344">
                  <c:v>2.4789501224000001</c:v>
                </c:pt>
                <c:pt idx="2345">
                  <c:v>2.4789501224000001</c:v>
                </c:pt>
                <c:pt idx="2346">
                  <c:v>2.4789501224000001</c:v>
                </c:pt>
                <c:pt idx="2347">
                  <c:v>2.4789501224000001</c:v>
                </c:pt>
                <c:pt idx="2348">
                  <c:v>2.5011665449999998</c:v>
                </c:pt>
                <c:pt idx="2349">
                  <c:v>2.5689224698999999</c:v>
                </c:pt>
                <c:pt idx="2350">
                  <c:v>2.5707360764999998</c:v>
                </c:pt>
                <c:pt idx="2351">
                  <c:v>2.5567942522</c:v>
                </c:pt>
                <c:pt idx="2352">
                  <c:v>2.5567942522</c:v>
                </c:pt>
                <c:pt idx="2353">
                  <c:v>2.5567942522</c:v>
                </c:pt>
                <c:pt idx="2354">
                  <c:v>2.6142698710999999</c:v>
                </c:pt>
                <c:pt idx="2355">
                  <c:v>2.5067926094000001</c:v>
                </c:pt>
                <c:pt idx="2356">
                  <c:v>2.5305758987</c:v>
                </c:pt>
                <c:pt idx="2357">
                  <c:v>2.3525039186000001</c:v>
                </c:pt>
                <c:pt idx="2358">
                  <c:v>2.1395953528999998</c:v>
                </c:pt>
                <c:pt idx="2359">
                  <c:v>2.1395953528999998</c:v>
                </c:pt>
                <c:pt idx="2360">
                  <c:v>2.1395953528999998</c:v>
                </c:pt>
                <c:pt idx="2361">
                  <c:v>2.0653198905000001</c:v>
                </c:pt>
                <c:pt idx="2362">
                  <c:v>2.1321562087000001</c:v>
                </c:pt>
                <c:pt idx="2363">
                  <c:v>2.3639352320999998</c:v>
                </c:pt>
                <c:pt idx="2364">
                  <c:v>2.3401299235000002</c:v>
                </c:pt>
                <c:pt idx="2365">
                  <c:v>2.3361202145000002</c:v>
                </c:pt>
                <c:pt idx="2366">
                  <c:v>2.3361202145000002</c:v>
                </c:pt>
                <c:pt idx="2367">
                  <c:v>2.3361202145000002</c:v>
                </c:pt>
                <c:pt idx="2368">
                  <c:v>2.2270430094</c:v>
                </c:pt>
                <c:pt idx="2369">
                  <c:v>2.3276942592999998</c:v>
                </c:pt>
                <c:pt idx="2370">
                  <c:v>2.3190995951</c:v>
                </c:pt>
                <c:pt idx="2371">
                  <c:v>2.3502510679999999</c:v>
                </c:pt>
                <c:pt idx="2372">
                  <c:v>2.3066268983999998</c:v>
                </c:pt>
                <c:pt idx="2373">
                  <c:v>2.3066268983999998</c:v>
                </c:pt>
                <c:pt idx="2374">
                  <c:v>2.3066268983999998</c:v>
                </c:pt>
                <c:pt idx="2375">
                  <c:v>2.4306718399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2FD-49E9-A1E3-9A617FE6604C}"/>
            </c:ext>
          </c:extLst>
        </c:ser>
        <c:ser>
          <c:idx val="0"/>
          <c:order val="3"/>
          <c:tx>
            <c:strRef>
              <c:f>'איור 5 נתונים'!$E$3</c:f>
              <c:strCache>
                <c:ptCount val="1"/>
                <c:pt idx="0">
                  <c:v>5-10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</c:numCache>
            </c:numRef>
          </c:cat>
          <c:val>
            <c:numRef>
              <c:f>'איור 5 נתונים'!$E$4:$E$4000</c:f>
              <c:numCache>
                <c:formatCode>0.0</c:formatCode>
                <c:ptCount val="3997"/>
                <c:pt idx="0">
                  <c:v>2.1223052061179999</c:v>
                </c:pt>
                <c:pt idx="1">
                  <c:v>2.1223052061179999</c:v>
                </c:pt>
                <c:pt idx="2">
                  <c:v>2.1055655633049999</c:v>
                </c:pt>
                <c:pt idx="3">
                  <c:v>2.063689951403</c:v>
                </c:pt>
                <c:pt idx="4">
                  <c:v>2.1366259912499999</c:v>
                </c:pt>
                <c:pt idx="5">
                  <c:v>2.1283865418430001</c:v>
                </c:pt>
                <c:pt idx="6">
                  <c:v>2.1414609612189999</c:v>
                </c:pt>
                <c:pt idx="7">
                  <c:v>2.1414609612189999</c:v>
                </c:pt>
                <c:pt idx="8">
                  <c:v>2.1414609612189999</c:v>
                </c:pt>
                <c:pt idx="9">
                  <c:v>2.1701389905030002</c:v>
                </c:pt>
                <c:pt idx="10">
                  <c:v>2.1582478034329999</c:v>
                </c:pt>
                <c:pt idx="11">
                  <c:v>2.1983029742219999</c:v>
                </c:pt>
                <c:pt idx="12">
                  <c:v>2.1731344378370001</c:v>
                </c:pt>
                <c:pt idx="13">
                  <c:v>2.1587307685849999</c:v>
                </c:pt>
                <c:pt idx="14">
                  <c:v>2.1587307685849999</c:v>
                </c:pt>
                <c:pt idx="15">
                  <c:v>2.1587307685849999</c:v>
                </c:pt>
                <c:pt idx="16">
                  <c:v>2.1850709069850001</c:v>
                </c:pt>
                <c:pt idx="17">
                  <c:v>2.182342611503</c:v>
                </c:pt>
                <c:pt idx="18">
                  <c:v>2.1628091797710001</c:v>
                </c:pt>
                <c:pt idx="19">
                  <c:v>2.096258045121</c:v>
                </c:pt>
                <c:pt idx="20">
                  <c:v>2.1466891458930002</c:v>
                </c:pt>
                <c:pt idx="21">
                  <c:v>2.1466891458930002</c:v>
                </c:pt>
                <c:pt idx="22">
                  <c:v>2.1466891458930002</c:v>
                </c:pt>
                <c:pt idx="23">
                  <c:v>2.2039502785490002</c:v>
                </c:pt>
                <c:pt idx="24">
                  <c:v>2.2209129768259999</c:v>
                </c:pt>
                <c:pt idx="25">
                  <c:v>2.2201873458880002</c:v>
                </c:pt>
                <c:pt idx="26">
                  <c:v>2.1113697448519999</c:v>
                </c:pt>
                <c:pt idx="27">
                  <c:v>2.095247523282</c:v>
                </c:pt>
                <c:pt idx="28">
                  <c:v>2.095247523282</c:v>
                </c:pt>
                <c:pt idx="29">
                  <c:v>2.095247523282</c:v>
                </c:pt>
                <c:pt idx="30">
                  <c:v>2.1506805401059998</c:v>
                </c:pt>
                <c:pt idx="31">
                  <c:v>2.1853856348630001</c:v>
                </c:pt>
                <c:pt idx="32">
                  <c:v>2.1618367141129999</c:v>
                </c:pt>
                <c:pt idx="33">
                  <c:v>2.1854562771900001</c:v>
                </c:pt>
                <c:pt idx="34">
                  <c:v>2.1055333354410002</c:v>
                </c:pt>
                <c:pt idx="35">
                  <c:v>2.1055333354410002</c:v>
                </c:pt>
                <c:pt idx="36">
                  <c:v>2.1055333354410002</c:v>
                </c:pt>
                <c:pt idx="37">
                  <c:v>2.0866723233940001</c:v>
                </c:pt>
                <c:pt idx="38">
                  <c:v>2.0882667626679998</c:v>
                </c:pt>
                <c:pt idx="39">
                  <c:v>2.1501153953359999</c:v>
                </c:pt>
                <c:pt idx="40">
                  <c:v>2.1395106938400001</c:v>
                </c:pt>
                <c:pt idx="41">
                  <c:v>2.0925213500469999</c:v>
                </c:pt>
                <c:pt idx="42">
                  <c:v>2.0925213500469999</c:v>
                </c:pt>
                <c:pt idx="43">
                  <c:v>2.0925213500469999</c:v>
                </c:pt>
                <c:pt idx="44">
                  <c:v>2.0995345765889999</c:v>
                </c:pt>
                <c:pt idx="45">
                  <c:v>2.018856505739</c:v>
                </c:pt>
                <c:pt idx="46">
                  <c:v>1.925184495084</c:v>
                </c:pt>
                <c:pt idx="47">
                  <c:v>1.8741374536840001</c:v>
                </c:pt>
                <c:pt idx="48">
                  <c:v>1.9733165281780001</c:v>
                </c:pt>
                <c:pt idx="49">
                  <c:v>1.9733165281780001</c:v>
                </c:pt>
                <c:pt idx="50">
                  <c:v>1.9733165281780001</c:v>
                </c:pt>
                <c:pt idx="51">
                  <c:v>1.9370041023110001</c:v>
                </c:pt>
                <c:pt idx="52">
                  <c:v>1.972538132612</c:v>
                </c:pt>
                <c:pt idx="53">
                  <c:v>2.0032670142879998</c:v>
                </c:pt>
                <c:pt idx="54">
                  <c:v>2.0303424486230002</c:v>
                </c:pt>
                <c:pt idx="55">
                  <c:v>2.0765643928520001</c:v>
                </c:pt>
                <c:pt idx="56">
                  <c:v>2.0765643928520001</c:v>
                </c:pt>
                <c:pt idx="57">
                  <c:v>2.0765643928520001</c:v>
                </c:pt>
                <c:pt idx="58">
                  <c:v>2.1017653056990002</c:v>
                </c:pt>
                <c:pt idx="59">
                  <c:v>2.1240582061810001</c:v>
                </c:pt>
                <c:pt idx="60">
                  <c:v>2.112502311739</c:v>
                </c:pt>
                <c:pt idx="61">
                  <c:v>2.113673454103</c:v>
                </c:pt>
                <c:pt idx="62">
                  <c:v>2.1212506863390002</c:v>
                </c:pt>
                <c:pt idx="63">
                  <c:v>2.1212506863390002</c:v>
                </c:pt>
                <c:pt idx="64">
                  <c:v>2.1212506863390002</c:v>
                </c:pt>
                <c:pt idx="65">
                  <c:v>2.1583972190680001</c:v>
                </c:pt>
                <c:pt idx="66">
                  <c:v>2.1058185457610001</c:v>
                </c:pt>
                <c:pt idx="67">
                  <c:v>2.1404880477589998</c:v>
                </c:pt>
                <c:pt idx="68">
                  <c:v>2.1474675919630002</c:v>
                </c:pt>
                <c:pt idx="69">
                  <c:v>2.215332802547</c:v>
                </c:pt>
                <c:pt idx="70">
                  <c:v>2.215332802547</c:v>
                </c:pt>
                <c:pt idx="71">
                  <c:v>2.215332802547</c:v>
                </c:pt>
                <c:pt idx="72">
                  <c:v>2.2253013113679998</c:v>
                </c:pt>
                <c:pt idx="73">
                  <c:v>2.2487820721210001</c:v>
                </c:pt>
                <c:pt idx="74">
                  <c:v>2.231817677634</c:v>
                </c:pt>
                <c:pt idx="75">
                  <c:v>2.246881219954</c:v>
                </c:pt>
                <c:pt idx="76">
                  <c:v>2.2144543087309998</c:v>
                </c:pt>
                <c:pt idx="77">
                  <c:v>2.2144543087309998</c:v>
                </c:pt>
                <c:pt idx="78">
                  <c:v>2.2144543087309998</c:v>
                </c:pt>
                <c:pt idx="79">
                  <c:v>2.191076201505</c:v>
                </c:pt>
                <c:pt idx="80">
                  <c:v>2.116306260624</c:v>
                </c:pt>
                <c:pt idx="81">
                  <c:v>2.1035223549020001</c:v>
                </c:pt>
                <c:pt idx="82">
                  <c:v>2.0681362183180001</c:v>
                </c:pt>
                <c:pt idx="83">
                  <c:v>2.0681362183180001</c:v>
                </c:pt>
                <c:pt idx="84">
                  <c:v>2.0681362183180001</c:v>
                </c:pt>
                <c:pt idx="85">
                  <c:v>2.0681362183180001</c:v>
                </c:pt>
                <c:pt idx="86">
                  <c:v>2.0846016730930002</c:v>
                </c:pt>
                <c:pt idx="87">
                  <c:v>2.0576274496039999</c:v>
                </c:pt>
                <c:pt idx="88">
                  <c:v>1.9945020358429999</c:v>
                </c:pt>
                <c:pt idx="89">
                  <c:v>1.9505674491589999</c:v>
                </c:pt>
                <c:pt idx="90">
                  <c:v>1.977768218417</c:v>
                </c:pt>
                <c:pt idx="91">
                  <c:v>1.977768218417</c:v>
                </c:pt>
                <c:pt idx="92">
                  <c:v>1.977768218417</c:v>
                </c:pt>
                <c:pt idx="93">
                  <c:v>2.0113849644589998</c:v>
                </c:pt>
                <c:pt idx="94">
                  <c:v>2.0222480621750001</c:v>
                </c:pt>
                <c:pt idx="95">
                  <c:v>1.9798645411069999</c:v>
                </c:pt>
                <c:pt idx="96">
                  <c:v>1.9978927598180001</c:v>
                </c:pt>
                <c:pt idx="97">
                  <c:v>1.9452495831079999</c:v>
                </c:pt>
                <c:pt idx="98">
                  <c:v>1.9452495831079999</c:v>
                </c:pt>
                <c:pt idx="99">
                  <c:v>1.9452495831079999</c:v>
                </c:pt>
                <c:pt idx="100">
                  <c:v>1.9739469771089999</c:v>
                </c:pt>
                <c:pt idx="101">
                  <c:v>2.0384377617220002</c:v>
                </c:pt>
                <c:pt idx="102">
                  <c:v>2.0506741649650002</c:v>
                </c:pt>
                <c:pt idx="103">
                  <c:v>2.1031762930900002</c:v>
                </c:pt>
                <c:pt idx="104">
                  <c:v>2.0971218602669999</c:v>
                </c:pt>
                <c:pt idx="105">
                  <c:v>2.0971218602669999</c:v>
                </c:pt>
                <c:pt idx="106">
                  <c:v>2.0971218602669999</c:v>
                </c:pt>
                <c:pt idx="107">
                  <c:v>2.07797374517</c:v>
                </c:pt>
                <c:pt idx="108">
                  <c:v>2.0654931352750001</c:v>
                </c:pt>
                <c:pt idx="109">
                  <c:v>2.137224188357</c:v>
                </c:pt>
                <c:pt idx="110">
                  <c:v>2.147953619191</c:v>
                </c:pt>
                <c:pt idx="111">
                  <c:v>2.1595659856110001</c:v>
                </c:pt>
                <c:pt idx="112">
                  <c:v>2.1595659856110001</c:v>
                </c:pt>
                <c:pt idx="113">
                  <c:v>2.1595659856110001</c:v>
                </c:pt>
                <c:pt idx="114">
                  <c:v>2.1973770668710002</c:v>
                </c:pt>
                <c:pt idx="115">
                  <c:v>2.2207468542619999</c:v>
                </c:pt>
                <c:pt idx="116">
                  <c:v>2.2540582725329998</c:v>
                </c:pt>
                <c:pt idx="117">
                  <c:v>2.2649167049060002</c:v>
                </c:pt>
                <c:pt idx="118">
                  <c:v>2.2649167049060002</c:v>
                </c:pt>
                <c:pt idx="119">
                  <c:v>2.2649167049060002</c:v>
                </c:pt>
                <c:pt idx="120">
                  <c:v>2.2649167049060002</c:v>
                </c:pt>
                <c:pt idx="121">
                  <c:v>2.1831681756960002</c:v>
                </c:pt>
                <c:pt idx="122">
                  <c:v>2.2150038147909998</c:v>
                </c:pt>
                <c:pt idx="123">
                  <c:v>2.1717294360410002</c:v>
                </c:pt>
                <c:pt idx="124">
                  <c:v>2.1677723677210001</c:v>
                </c:pt>
                <c:pt idx="125">
                  <c:v>2.1650357159909999</c:v>
                </c:pt>
                <c:pt idx="126">
                  <c:v>2.1650357159909999</c:v>
                </c:pt>
                <c:pt idx="127">
                  <c:v>2.1650357159909999</c:v>
                </c:pt>
                <c:pt idx="128">
                  <c:v>2.1505044993250002</c:v>
                </c:pt>
                <c:pt idx="129">
                  <c:v>2.1192684382409999</c:v>
                </c:pt>
                <c:pt idx="130">
                  <c:v>2.1182254240330001</c:v>
                </c:pt>
                <c:pt idx="131">
                  <c:v>2.1182254240330001</c:v>
                </c:pt>
                <c:pt idx="132">
                  <c:v>2.1182254240330001</c:v>
                </c:pt>
                <c:pt idx="133">
                  <c:v>2.1182254240330001</c:v>
                </c:pt>
                <c:pt idx="134">
                  <c:v>2.1182254240330001</c:v>
                </c:pt>
                <c:pt idx="135">
                  <c:v>2.1416884238290002</c:v>
                </c:pt>
                <c:pt idx="136">
                  <c:v>2.159630191657</c:v>
                </c:pt>
                <c:pt idx="137">
                  <c:v>2.258380633312</c:v>
                </c:pt>
                <c:pt idx="138">
                  <c:v>2.2663063563780002</c:v>
                </c:pt>
                <c:pt idx="139">
                  <c:v>2.2668919756510002</c:v>
                </c:pt>
                <c:pt idx="140">
                  <c:v>2.2668919756510002</c:v>
                </c:pt>
                <c:pt idx="141">
                  <c:v>2.2668919756510002</c:v>
                </c:pt>
                <c:pt idx="142">
                  <c:v>2.2500882926760002</c:v>
                </c:pt>
                <c:pt idx="143">
                  <c:v>2.322553520159</c:v>
                </c:pt>
                <c:pt idx="144">
                  <c:v>2.3039780472319999</c:v>
                </c:pt>
                <c:pt idx="145">
                  <c:v>2.2571280691319999</c:v>
                </c:pt>
                <c:pt idx="146">
                  <c:v>2.243538767235</c:v>
                </c:pt>
                <c:pt idx="147">
                  <c:v>2.243538767235</c:v>
                </c:pt>
                <c:pt idx="148">
                  <c:v>2.243538767235</c:v>
                </c:pt>
                <c:pt idx="149">
                  <c:v>2.205190108579</c:v>
                </c:pt>
                <c:pt idx="150">
                  <c:v>2.2184334290519998</c:v>
                </c:pt>
                <c:pt idx="151">
                  <c:v>2.2088482476750002</c:v>
                </c:pt>
                <c:pt idx="152">
                  <c:v>2.1692419429609999</c:v>
                </c:pt>
                <c:pt idx="153">
                  <c:v>2.0981450608880001</c:v>
                </c:pt>
                <c:pt idx="154">
                  <c:v>2.0981450608880001</c:v>
                </c:pt>
                <c:pt idx="155">
                  <c:v>2.0981450608880001</c:v>
                </c:pt>
                <c:pt idx="156">
                  <c:v>2.069881904956</c:v>
                </c:pt>
                <c:pt idx="157">
                  <c:v>2.084679373648</c:v>
                </c:pt>
                <c:pt idx="158">
                  <c:v>2.1271677621010001</c:v>
                </c:pt>
                <c:pt idx="159">
                  <c:v>2.1213891829990001</c:v>
                </c:pt>
                <c:pt idx="160">
                  <c:v>2.1291117995520001</c:v>
                </c:pt>
                <c:pt idx="161">
                  <c:v>2.1291117995520001</c:v>
                </c:pt>
                <c:pt idx="162">
                  <c:v>2.1291117995520001</c:v>
                </c:pt>
                <c:pt idx="163">
                  <c:v>2.1291117995520001</c:v>
                </c:pt>
                <c:pt idx="164">
                  <c:v>2.090522731709</c:v>
                </c:pt>
                <c:pt idx="165">
                  <c:v>2.1364593548920001</c:v>
                </c:pt>
                <c:pt idx="166">
                  <c:v>2.164674004928</c:v>
                </c:pt>
                <c:pt idx="167">
                  <c:v>2.176541587889</c:v>
                </c:pt>
                <c:pt idx="168">
                  <c:v>2.176541587889</c:v>
                </c:pt>
                <c:pt idx="169">
                  <c:v>2.176541587889</c:v>
                </c:pt>
                <c:pt idx="170">
                  <c:v>2.1690556851260001</c:v>
                </c:pt>
                <c:pt idx="171">
                  <c:v>2.177650859686</c:v>
                </c:pt>
                <c:pt idx="172">
                  <c:v>2.1830576088579998</c:v>
                </c:pt>
                <c:pt idx="173">
                  <c:v>2.142231365053</c:v>
                </c:pt>
                <c:pt idx="174">
                  <c:v>2.1412428143229998</c:v>
                </c:pt>
                <c:pt idx="175">
                  <c:v>2.1412428143229998</c:v>
                </c:pt>
                <c:pt idx="176">
                  <c:v>2.1412428143229998</c:v>
                </c:pt>
                <c:pt idx="177">
                  <c:v>2.0801366642189998</c:v>
                </c:pt>
                <c:pt idx="178">
                  <c:v>2.0476909944730002</c:v>
                </c:pt>
                <c:pt idx="179">
                  <c:v>2.0864509251359999</c:v>
                </c:pt>
                <c:pt idx="180">
                  <c:v>2.1085141462129999</c:v>
                </c:pt>
                <c:pt idx="181">
                  <c:v>2.1212791986189998</c:v>
                </c:pt>
                <c:pt idx="182">
                  <c:v>2.1212791986189998</c:v>
                </c:pt>
                <c:pt idx="183">
                  <c:v>2.1212791986189998</c:v>
                </c:pt>
                <c:pt idx="184">
                  <c:v>2.1062230049720001</c:v>
                </c:pt>
                <c:pt idx="185">
                  <c:v>2.1170941109119998</c:v>
                </c:pt>
                <c:pt idx="186">
                  <c:v>2.1351625750909999</c:v>
                </c:pt>
                <c:pt idx="187">
                  <c:v>2.0785714591010001</c:v>
                </c:pt>
                <c:pt idx="188">
                  <c:v>2.1270099879440001</c:v>
                </c:pt>
                <c:pt idx="189">
                  <c:v>2.1270099879440001</c:v>
                </c:pt>
                <c:pt idx="190">
                  <c:v>2.1270099879440001</c:v>
                </c:pt>
                <c:pt idx="191">
                  <c:v>2.1515709526850002</c:v>
                </c:pt>
                <c:pt idx="192">
                  <c:v>2.1850924850119999</c:v>
                </c:pt>
                <c:pt idx="193">
                  <c:v>2.2349146396199999</c:v>
                </c:pt>
                <c:pt idx="194">
                  <c:v>2.2088208139400001</c:v>
                </c:pt>
                <c:pt idx="195">
                  <c:v>2.188727551056</c:v>
                </c:pt>
                <c:pt idx="196">
                  <c:v>2.188727551056</c:v>
                </c:pt>
                <c:pt idx="197">
                  <c:v>2.188727551056</c:v>
                </c:pt>
                <c:pt idx="198">
                  <c:v>2.2005664311739999</c:v>
                </c:pt>
                <c:pt idx="199">
                  <c:v>2.2023505698560002</c:v>
                </c:pt>
                <c:pt idx="200">
                  <c:v>2.1974105365000001</c:v>
                </c:pt>
                <c:pt idx="201">
                  <c:v>2.2194603123709999</c:v>
                </c:pt>
                <c:pt idx="202">
                  <c:v>2.2137598161679999</c:v>
                </c:pt>
                <c:pt idx="203">
                  <c:v>2.2137598161679999</c:v>
                </c:pt>
                <c:pt idx="204">
                  <c:v>2.2137598161679999</c:v>
                </c:pt>
                <c:pt idx="205">
                  <c:v>2.1732961694499999</c:v>
                </c:pt>
                <c:pt idx="206">
                  <c:v>2.1792364973199998</c:v>
                </c:pt>
                <c:pt idx="207">
                  <c:v>2.187845238345</c:v>
                </c:pt>
                <c:pt idx="208">
                  <c:v>2.1759125862430002</c:v>
                </c:pt>
                <c:pt idx="209">
                  <c:v>2.1749982031870001</c:v>
                </c:pt>
                <c:pt idx="210">
                  <c:v>2.1749982031870001</c:v>
                </c:pt>
                <c:pt idx="211">
                  <c:v>2.1749982031870001</c:v>
                </c:pt>
                <c:pt idx="212">
                  <c:v>2.161395093546</c:v>
                </c:pt>
                <c:pt idx="213">
                  <c:v>2.1742519734910002</c:v>
                </c:pt>
                <c:pt idx="214">
                  <c:v>2.1617376365740002</c:v>
                </c:pt>
                <c:pt idx="215">
                  <c:v>2.1320864606200001</c:v>
                </c:pt>
                <c:pt idx="216">
                  <c:v>2.1418222613209998</c:v>
                </c:pt>
                <c:pt idx="217">
                  <c:v>2.1418222613209998</c:v>
                </c:pt>
                <c:pt idx="218">
                  <c:v>2.1418222613209998</c:v>
                </c:pt>
                <c:pt idx="219">
                  <c:v>2.2045241247480001</c:v>
                </c:pt>
                <c:pt idx="220">
                  <c:v>2.2201264529100002</c:v>
                </c:pt>
                <c:pt idx="221">
                  <c:v>2.1800662521710001</c:v>
                </c:pt>
                <c:pt idx="222">
                  <c:v>2.1941558038940001</c:v>
                </c:pt>
                <c:pt idx="223">
                  <c:v>2.1304183749129999</c:v>
                </c:pt>
                <c:pt idx="224">
                  <c:v>2.1304183749129999</c:v>
                </c:pt>
                <c:pt idx="225">
                  <c:v>2.1304183749129999</c:v>
                </c:pt>
                <c:pt idx="226">
                  <c:v>2.1304183749129999</c:v>
                </c:pt>
                <c:pt idx="227">
                  <c:v>2.1018573452489999</c:v>
                </c:pt>
                <c:pt idx="228">
                  <c:v>2.1347821664889999</c:v>
                </c:pt>
                <c:pt idx="229">
                  <c:v>2.0829003487289999</c:v>
                </c:pt>
                <c:pt idx="230">
                  <c:v>2.0810313085850001</c:v>
                </c:pt>
                <c:pt idx="231">
                  <c:v>2.0810313085850001</c:v>
                </c:pt>
                <c:pt idx="232">
                  <c:v>2.0810313085850001</c:v>
                </c:pt>
                <c:pt idx="233">
                  <c:v>2.1048130769040001</c:v>
                </c:pt>
                <c:pt idx="234">
                  <c:v>2.0944510902950002</c:v>
                </c:pt>
                <c:pt idx="235">
                  <c:v>2.099210052633</c:v>
                </c:pt>
                <c:pt idx="236">
                  <c:v>2.1162705396039998</c:v>
                </c:pt>
                <c:pt idx="237">
                  <c:v>2.1155308803850001</c:v>
                </c:pt>
                <c:pt idx="238">
                  <c:v>2.1155308803850001</c:v>
                </c:pt>
                <c:pt idx="239">
                  <c:v>2.1155308803850001</c:v>
                </c:pt>
                <c:pt idx="240">
                  <c:v>2.0953354910019999</c:v>
                </c:pt>
                <c:pt idx="241">
                  <c:v>2.1299486377179999</c:v>
                </c:pt>
                <c:pt idx="242">
                  <c:v>2.0900524669279998</c:v>
                </c:pt>
                <c:pt idx="243">
                  <c:v>2.0890013042</c:v>
                </c:pt>
                <c:pt idx="244">
                  <c:v>2.06892509025</c:v>
                </c:pt>
                <c:pt idx="245">
                  <c:v>2.06892509025</c:v>
                </c:pt>
                <c:pt idx="246">
                  <c:v>2.06892509025</c:v>
                </c:pt>
                <c:pt idx="247">
                  <c:v>2.056380101562</c:v>
                </c:pt>
                <c:pt idx="248">
                  <c:v>2.006713683419</c:v>
                </c:pt>
                <c:pt idx="249">
                  <c:v>2.0004213160109998</c:v>
                </c:pt>
                <c:pt idx="250">
                  <c:v>1.9724680869140001</c:v>
                </c:pt>
                <c:pt idx="251">
                  <c:v>1.9610144695280001</c:v>
                </c:pt>
                <c:pt idx="252">
                  <c:v>1.9610144695280001</c:v>
                </c:pt>
                <c:pt idx="253">
                  <c:v>1.9610144695280001</c:v>
                </c:pt>
                <c:pt idx="254">
                  <c:v>1.971657910764</c:v>
                </c:pt>
                <c:pt idx="255">
                  <c:v>2.0602797700819999</c:v>
                </c:pt>
                <c:pt idx="256">
                  <c:v>2.0790163275100002</c:v>
                </c:pt>
                <c:pt idx="257">
                  <c:v>2.0649925806690002</c:v>
                </c:pt>
                <c:pt idx="258">
                  <c:v>2.0623351758530002</c:v>
                </c:pt>
                <c:pt idx="259">
                  <c:v>2.0623351758530002</c:v>
                </c:pt>
                <c:pt idx="260">
                  <c:v>2.0623351758530002</c:v>
                </c:pt>
                <c:pt idx="261">
                  <c:v>2.1310832097749999</c:v>
                </c:pt>
                <c:pt idx="262">
                  <c:v>2.0997075581439999</c:v>
                </c:pt>
                <c:pt idx="263">
                  <c:v>2.0782430593069998</c:v>
                </c:pt>
                <c:pt idx="264">
                  <c:v>2.0564781458280001</c:v>
                </c:pt>
                <c:pt idx="265">
                  <c:v>2.0358710571</c:v>
                </c:pt>
                <c:pt idx="266">
                  <c:v>2.0358710571</c:v>
                </c:pt>
                <c:pt idx="267">
                  <c:v>2.0358710571</c:v>
                </c:pt>
                <c:pt idx="268">
                  <c:v>2.0092344878109998</c:v>
                </c:pt>
                <c:pt idx="269">
                  <c:v>2.098674530811</c:v>
                </c:pt>
                <c:pt idx="270">
                  <c:v>2.1225423289780001</c:v>
                </c:pt>
                <c:pt idx="271">
                  <c:v>2.1169088970029999</c:v>
                </c:pt>
                <c:pt idx="272">
                  <c:v>2.0965224712360002</c:v>
                </c:pt>
                <c:pt idx="273">
                  <c:v>2.0965224712360002</c:v>
                </c:pt>
                <c:pt idx="274">
                  <c:v>2.0965224712360002</c:v>
                </c:pt>
                <c:pt idx="275">
                  <c:v>2.0965224712360002</c:v>
                </c:pt>
                <c:pt idx="276">
                  <c:v>2.0965224712360002</c:v>
                </c:pt>
                <c:pt idx="277">
                  <c:v>2.0965224712360002</c:v>
                </c:pt>
                <c:pt idx="278">
                  <c:v>2.0886849619849999</c:v>
                </c:pt>
                <c:pt idx="279">
                  <c:v>2.0873256217730001</c:v>
                </c:pt>
                <c:pt idx="280">
                  <c:v>2.0873256217730001</c:v>
                </c:pt>
                <c:pt idx="281">
                  <c:v>2.0873256217730001</c:v>
                </c:pt>
                <c:pt idx="282">
                  <c:v>2.0653797619460001</c:v>
                </c:pt>
                <c:pt idx="283">
                  <c:v>2.1345745348920002</c:v>
                </c:pt>
                <c:pt idx="284">
                  <c:v>2.1345745348920002</c:v>
                </c:pt>
                <c:pt idx="285">
                  <c:v>2.1345745348920002</c:v>
                </c:pt>
                <c:pt idx="286">
                  <c:v>2.1253067873770002</c:v>
                </c:pt>
                <c:pt idx="287">
                  <c:v>2.1253067873770002</c:v>
                </c:pt>
                <c:pt idx="288">
                  <c:v>2.1253067873770002</c:v>
                </c:pt>
                <c:pt idx="289">
                  <c:v>2.1253067873770002</c:v>
                </c:pt>
                <c:pt idx="290">
                  <c:v>2.1253067873770002</c:v>
                </c:pt>
                <c:pt idx="291">
                  <c:v>2.1313891340070001</c:v>
                </c:pt>
                <c:pt idx="292">
                  <c:v>2.1102927184800002</c:v>
                </c:pt>
                <c:pt idx="293">
                  <c:v>2.1288194701830001</c:v>
                </c:pt>
                <c:pt idx="294">
                  <c:v>2.1288194701830001</c:v>
                </c:pt>
                <c:pt idx="295">
                  <c:v>2.1288194701830001</c:v>
                </c:pt>
                <c:pt idx="296">
                  <c:v>2.1288194701830001</c:v>
                </c:pt>
                <c:pt idx="297">
                  <c:v>2.1288194701830001</c:v>
                </c:pt>
                <c:pt idx="298">
                  <c:v>2.1161560990130002</c:v>
                </c:pt>
                <c:pt idx="299">
                  <c:v>2.143537382031</c:v>
                </c:pt>
                <c:pt idx="300">
                  <c:v>2.1390070615760002</c:v>
                </c:pt>
                <c:pt idx="301">
                  <c:v>2.1390070615760002</c:v>
                </c:pt>
                <c:pt idx="302">
                  <c:v>2.1390070615760002</c:v>
                </c:pt>
                <c:pt idx="303">
                  <c:v>2.1295332889599998</c:v>
                </c:pt>
                <c:pt idx="304">
                  <c:v>2.1407350246250001</c:v>
                </c:pt>
                <c:pt idx="305">
                  <c:v>2.1557338190680002</c:v>
                </c:pt>
                <c:pt idx="306">
                  <c:v>2.1286423446630001</c:v>
                </c:pt>
                <c:pt idx="307">
                  <c:v>2.2019201603309999</c:v>
                </c:pt>
                <c:pt idx="308">
                  <c:v>2.2019201603309999</c:v>
                </c:pt>
                <c:pt idx="309">
                  <c:v>2.2019201603309999</c:v>
                </c:pt>
                <c:pt idx="310">
                  <c:v>2.1905034314990002</c:v>
                </c:pt>
                <c:pt idx="311">
                  <c:v>2.1778989540290001</c:v>
                </c:pt>
                <c:pt idx="312">
                  <c:v>2.1843278953269998</c:v>
                </c:pt>
                <c:pt idx="313">
                  <c:v>2.1846026706399999</c:v>
                </c:pt>
                <c:pt idx="314">
                  <c:v>2.2142207871180002</c:v>
                </c:pt>
                <c:pt idx="315">
                  <c:v>2.2142207871180002</c:v>
                </c:pt>
                <c:pt idx="316">
                  <c:v>2.2142207871180002</c:v>
                </c:pt>
                <c:pt idx="317">
                  <c:v>2.2505741640350001</c:v>
                </c:pt>
                <c:pt idx="318">
                  <c:v>2.3354811859479998</c:v>
                </c:pt>
                <c:pt idx="319">
                  <c:v>2.4137990913610001</c:v>
                </c:pt>
                <c:pt idx="320">
                  <c:v>2.4362125681119999</c:v>
                </c:pt>
                <c:pt idx="321">
                  <c:v>2.3290194668640001</c:v>
                </c:pt>
                <c:pt idx="322">
                  <c:v>2.3290194668640001</c:v>
                </c:pt>
                <c:pt idx="323">
                  <c:v>2.3290194668640001</c:v>
                </c:pt>
                <c:pt idx="324">
                  <c:v>2.371139792993</c:v>
                </c:pt>
                <c:pt idx="325">
                  <c:v>2.3755276646849999</c:v>
                </c:pt>
                <c:pt idx="326">
                  <c:v>2.3521299697779998</c:v>
                </c:pt>
                <c:pt idx="327">
                  <c:v>2.3704399624220001</c:v>
                </c:pt>
                <c:pt idx="328">
                  <c:v>2.3842702186550002</c:v>
                </c:pt>
                <c:pt idx="329">
                  <c:v>2.3842702186550002</c:v>
                </c:pt>
                <c:pt idx="330">
                  <c:v>2.3842702186550002</c:v>
                </c:pt>
                <c:pt idx="331">
                  <c:v>2.303414386549</c:v>
                </c:pt>
                <c:pt idx="332">
                  <c:v>2.3019112787960001</c:v>
                </c:pt>
                <c:pt idx="333">
                  <c:v>2.3770037088330001</c:v>
                </c:pt>
                <c:pt idx="334">
                  <c:v>2.4136534749540002</c:v>
                </c:pt>
                <c:pt idx="335">
                  <c:v>2.405339522487</c:v>
                </c:pt>
                <c:pt idx="336">
                  <c:v>2.405339522487</c:v>
                </c:pt>
                <c:pt idx="337">
                  <c:v>2.405339522487</c:v>
                </c:pt>
                <c:pt idx="338">
                  <c:v>2.3808118885249998</c:v>
                </c:pt>
                <c:pt idx="339">
                  <c:v>2.4499470457160002</c:v>
                </c:pt>
                <c:pt idx="340">
                  <c:v>2.3981146491119998</c:v>
                </c:pt>
                <c:pt idx="341">
                  <c:v>2.4221357727980002</c:v>
                </c:pt>
                <c:pt idx="342">
                  <c:v>2.3844346752369998</c:v>
                </c:pt>
                <c:pt idx="343">
                  <c:v>2.3844346752369998</c:v>
                </c:pt>
                <c:pt idx="344">
                  <c:v>2.3844346752369998</c:v>
                </c:pt>
                <c:pt idx="345">
                  <c:v>2.4400334373149999</c:v>
                </c:pt>
                <c:pt idx="346">
                  <c:v>2.4133425716370001</c:v>
                </c:pt>
                <c:pt idx="347">
                  <c:v>2.38415146514</c:v>
                </c:pt>
                <c:pt idx="348">
                  <c:v>2.3709292067069998</c:v>
                </c:pt>
                <c:pt idx="349">
                  <c:v>2.3752889930249999</c:v>
                </c:pt>
                <c:pt idx="350">
                  <c:v>2.3752889930249999</c:v>
                </c:pt>
                <c:pt idx="351">
                  <c:v>2.3752889930249999</c:v>
                </c:pt>
                <c:pt idx="352">
                  <c:v>2.387180727584</c:v>
                </c:pt>
                <c:pt idx="353">
                  <c:v>2.3496048848169999</c:v>
                </c:pt>
                <c:pt idx="354">
                  <c:v>2.3740968637919999</c:v>
                </c:pt>
                <c:pt idx="355">
                  <c:v>2.3672593126030002</c:v>
                </c:pt>
                <c:pt idx="356">
                  <c:v>2.3379972316609998</c:v>
                </c:pt>
                <c:pt idx="357">
                  <c:v>2.3379972316609998</c:v>
                </c:pt>
                <c:pt idx="358">
                  <c:v>2.3379972316609998</c:v>
                </c:pt>
                <c:pt idx="359">
                  <c:v>2.3084052013709999</c:v>
                </c:pt>
                <c:pt idx="360">
                  <c:v>2.34176452638</c:v>
                </c:pt>
                <c:pt idx="361">
                  <c:v>2.3118294691050001</c:v>
                </c:pt>
                <c:pt idx="362">
                  <c:v>2.3421154462530001</c:v>
                </c:pt>
                <c:pt idx="363">
                  <c:v>2.32007023222</c:v>
                </c:pt>
                <c:pt idx="364">
                  <c:v>2.32007023222</c:v>
                </c:pt>
                <c:pt idx="365">
                  <c:v>2.32007023222</c:v>
                </c:pt>
                <c:pt idx="366">
                  <c:v>2.2869316519480001</c:v>
                </c:pt>
                <c:pt idx="367">
                  <c:v>2.2617572451410002</c:v>
                </c:pt>
                <c:pt idx="368">
                  <c:v>2.20235721862</c:v>
                </c:pt>
                <c:pt idx="369">
                  <c:v>2.203909034199</c:v>
                </c:pt>
                <c:pt idx="370">
                  <c:v>2.248673670344</c:v>
                </c:pt>
                <c:pt idx="371">
                  <c:v>2.248673670344</c:v>
                </c:pt>
                <c:pt idx="372">
                  <c:v>2.248673670344</c:v>
                </c:pt>
                <c:pt idx="373">
                  <c:v>2.2289313531169999</c:v>
                </c:pt>
                <c:pt idx="374">
                  <c:v>2.2843669290570001</c:v>
                </c:pt>
                <c:pt idx="375">
                  <c:v>2.325399813138</c:v>
                </c:pt>
                <c:pt idx="376">
                  <c:v>2.2981545420509999</c:v>
                </c:pt>
                <c:pt idx="377">
                  <c:v>2.293527200097</c:v>
                </c:pt>
                <c:pt idx="378">
                  <c:v>2.293527200097</c:v>
                </c:pt>
                <c:pt idx="379">
                  <c:v>2.293527200097</c:v>
                </c:pt>
                <c:pt idx="380">
                  <c:v>2.3489699380519999</c:v>
                </c:pt>
                <c:pt idx="381">
                  <c:v>2.292983333759</c:v>
                </c:pt>
                <c:pt idx="382">
                  <c:v>2.2934328122640002</c:v>
                </c:pt>
                <c:pt idx="383">
                  <c:v>2.2604478934809999</c:v>
                </c:pt>
                <c:pt idx="384">
                  <c:v>2.2340145253510002</c:v>
                </c:pt>
                <c:pt idx="385">
                  <c:v>2.2340145253510002</c:v>
                </c:pt>
                <c:pt idx="386">
                  <c:v>2.2340145253510002</c:v>
                </c:pt>
                <c:pt idx="387">
                  <c:v>2.218178514161</c:v>
                </c:pt>
                <c:pt idx="388">
                  <c:v>2.2639196334829998</c:v>
                </c:pt>
                <c:pt idx="389">
                  <c:v>2.31611146388</c:v>
                </c:pt>
                <c:pt idx="390">
                  <c:v>2.2969412013410002</c:v>
                </c:pt>
                <c:pt idx="391">
                  <c:v>2.2886025321579999</c:v>
                </c:pt>
                <c:pt idx="392">
                  <c:v>2.2886025321579999</c:v>
                </c:pt>
                <c:pt idx="393">
                  <c:v>2.2886025321579999</c:v>
                </c:pt>
                <c:pt idx="394">
                  <c:v>2.2644352101380001</c:v>
                </c:pt>
                <c:pt idx="395">
                  <c:v>2.2538276983740002</c:v>
                </c:pt>
                <c:pt idx="396">
                  <c:v>2.2959444427540001</c:v>
                </c:pt>
                <c:pt idx="397">
                  <c:v>2.3341652093969998</c:v>
                </c:pt>
                <c:pt idx="398">
                  <c:v>2.3138955261529999</c:v>
                </c:pt>
                <c:pt idx="399">
                  <c:v>2.3138955261529999</c:v>
                </c:pt>
                <c:pt idx="400">
                  <c:v>2.3138955261529999</c:v>
                </c:pt>
                <c:pt idx="401">
                  <c:v>2.2937838667560002</c:v>
                </c:pt>
                <c:pt idx="402">
                  <c:v>2.2804745658329999</c:v>
                </c:pt>
                <c:pt idx="403">
                  <c:v>2.3051863566219999</c:v>
                </c:pt>
                <c:pt idx="404">
                  <c:v>2.2243944633699999</c:v>
                </c:pt>
                <c:pt idx="405">
                  <c:v>2.2559763005820002</c:v>
                </c:pt>
                <c:pt idx="406">
                  <c:v>2.2559763005820002</c:v>
                </c:pt>
                <c:pt idx="407">
                  <c:v>2.2559763005820002</c:v>
                </c:pt>
                <c:pt idx="408">
                  <c:v>2.2176500551129998</c:v>
                </c:pt>
                <c:pt idx="409">
                  <c:v>2.1801910787019998</c:v>
                </c:pt>
                <c:pt idx="410">
                  <c:v>2.214767485766</c:v>
                </c:pt>
                <c:pt idx="411">
                  <c:v>2.2277872807099999</c:v>
                </c:pt>
                <c:pt idx="412">
                  <c:v>2.2567736664839999</c:v>
                </c:pt>
                <c:pt idx="413">
                  <c:v>2.2567736664839999</c:v>
                </c:pt>
                <c:pt idx="414">
                  <c:v>2.2567736664839999</c:v>
                </c:pt>
                <c:pt idx="415">
                  <c:v>2.22270891416</c:v>
                </c:pt>
                <c:pt idx="416">
                  <c:v>2.1307475342250002</c:v>
                </c:pt>
                <c:pt idx="417">
                  <c:v>2.1448369825959999</c:v>
                </c:pt>
                <c:pt idx="418">
                  <c:v>2.075870752932</c:v>
                </c:pt>
                <c:pt idx="419">
                  <c:v>2.0520431873509999</c:v>
                </c:pt>
                <c:pt idx="420">
                  <c:v>2.0520431873509999</c:v>
                </c:pt>
                <c:pt idx="421">
                  <c:v>2.0520431873509999</c:v>
                </c:pt>
                <c:pt idx="422">
                  <c:v>2.045597107366</c:v>
                </c:pt>
                <c:pt idx="423">
                  <c:v>2.11036583408</c:v>
                </c:pt>
                <c:pt idx="424">
                  <c:v>2.1229055017410001</c:v>
                </c:pt>
                <c:pt idx="425">
                  <c:v>2.1298353191650001</c:v>
                </c:pt>
                <c:pt idx="426">
                  <c:v>2.0972233122250001</c:v>
                </c:pt>
                <c:pt idx="427">
                  <c:v>2.0972233122250001</c:v>
                </c:pt>
                <c:pt idx="428">
                  <c:v>2.0972233122250001</c:v>
                </c:pt>
                <c:pt idx="429">
                  <c:v>2.0942926803169999</c:v>
                </c:pt>
                <c:pt idx="430">
                  <c:v>2.1155808755550001</c:v>
                </c:pt>
                <c:pt idx="431">
                  <c:v>2.0896083544340001</c:v>
                </c:pt>
                <c:pt idx="432">
                  <c:v>2.07827383973</c:v>
                </c:pt>
                <c:pt idx="433">
                  <c:v>2.02674098505</c:v>
                </c:pt>
                <c:pt idx="434">
                  <c:v>2.02674098505</c:v>
                </c:pt>
                <c:pt idx="435">
                  <c:v>2.02674098505</c:v>
                </c:pt>
                <c:pt idx="436">
                  <c:v>2.02674098505</c:v>
                </c:pt>
                <c:pt idx="437">
                  <c:v>1.9794077180980001</c:v>
                </c:pt>
                <c:pt idx="438">
                  <c:v>1.9855444716620001</c:v>
                </c:pt>
                <c:pt idx="439">
                  <c:v>2.069052103527</c:v>
                </c:pt>
                <c:pt idx="440">
                  <c:v>2.0168990857429998</c:v>
                </c:pt>
                <c:pt idx="441">
                  <c:v>2.0168990857429998</c:v>
                </c:pt>
                <c:pt idx="442">
                  <c:v>2.0168990857429998</c:v>
                </c:pt>
                <c:pt idx="443">
                  <c:v>1.9846829236550001</c:v>
                </c:pt>
                <c:pt idx="444">
                  <c:v>2.0075755707199998</c:v>
                </c:pt>
                <c:pt idx="445">
                  <c:v>2.034384380613</c:v>
                </c:pt>
                <c:pt idx="446">
                  <c:v>1.9868877410950001</c:v>
                </c:pt>
                <c:pt idx="447">
                  <c:v>1.971976164602</c:v>
                </c:pt>
                <c:pt idx="448">
                  <c:v>1.971976164602</c:v>
                </c:pt>
                <c:pt idx="449">
                  <c:v>1.971976164602</c:v>
                </c:pt>
                <c:pt idx="450">
                  <c:v>1.9360413517099999</c:v>
                </c:pt>
                <c:pt idx="451">
                  <c:v>1.9085062644599999</c:v>
                </c:pt>
                <c:pt idx="452">
                  <c:v>1.901121526317</c:v>
                </c:pt>
                <c:pt idx="453">
                  <c:v>1.946626782906</c:v>
                </c:pt>
                <c:pt idx="454">
                  <c:v>1.9329353166659999</c:v>
                </c:pt>
                <c:pt idx="455">
                  <c:v>1.9329353166659999</c:v>
                </c:pt>
                <c:pt idx="456">
                  <c:v>1.9329353166659999</c:v>
                </c:pt>
                <c:pt idx="457">
                  <c:v>1.9076322145439999</c:v>
                </c:pt>
                <c:pt idx="458">
                  <c:v>1.9216181779970001</c:v>
                </c:pt>
                <c:pt idx="459">
                  <c:v>1.909596983091</c:v>
                </c:pt>
                <c:pt idx="460">
                  <c:v>1.896751756487</c:v>
                </c:pt>
                <c:pt idx="461">
                  <c:v>1.8814156793750001</c:v>
                </c:pt>
                <c:pt idx="462">
                  <c:v>1.8814156793750001</c:v>
                </c:pt>
                <c:pt idx="463">
                  <c:v>1.8814156793750001</c:v>
                </c:pt>
                <c:pt idx="464">
                  <c:v>1.89726147898</c:v>
                </c:pt>
                <c:pt idx="465">
                  <c:v>1.89726147898</c:v>
                </c:pt>
                <c:pt idx="466">
                  <c:v>1.89726147898</c:v>
                </c:pt>
                <c:pt idx="467">
                  <c:v>1.8718131051719999</c:v>
                </c:pt>
                <c:pt idx="468">
                  <c:v>1.8509423947700001</c:v>
                </c:pt>
                <c:pt idx="469">
                  <c:v>1.8509423947700001</c:v>
                </c:pt>
                <c:pt idx="470">
                  <c:v>1.8509423947700001</c:v>
                </c:pt>
                <c:pt idx="471">
                  <c:v>1.8509423947700001</c:v>
                </c:pt>
                <c:pt idx="472">
                  <c:v>1.8509423947700001</c:v>
                </c:pt>
                <c:pt idx="473">
                  <c:v>1.868291489218</c:v>
                </c:pt>
                <c:pt idx="474">
                  <c:v>1.8651740614800001</c:v>
                </c:pt>
                <c:pt idx="475">
                  <c:v>1.9275345373120001</c:v>
                </c:pt>
                <c:pt idx="476">
                  <c:v>1.9275345373120001</c:v>
                </c:pt>
                <c:pt idx="477">
                  <c:v>1.9275345373120001</c:v>
                </c:pt>
                <c:pt idx="478">
                  <c:v>1.978365589337</c:v>
                </c:pt>
                <c:pt idx="479">
                  <c:v>2.0355875608709999</c:v>
                </c:pt>
                <c:pt idx="480">
                  <c:v>2.082737229997</c:v>
                </c:pt>
                <c:pt idx="481">
                  <c:v>2.0742393215530002</c:v>
                </c:pt>
                <c:pt idx="482">
                  <c:v>2.0748338032990001</c:v>
                </c:pt>
                <c:pt idx="483">
                  <c:v>2.0748338032990001</c:v>
                </c:pt>
                <c:pt idx="484">
                  <c:v>2.0748338032990001</c:v>
                </c:pt>
                <c:pt idx="485">
                  <c:v>2.0555723564689998</c:v>
                </c:pt>
                <c:pt idx="486">
                  <c:v>2.0555723564689998</c:v>
                </c:pt>
                <c:pt idx="487">
                  <c:v>2.0555723564689998</c:v>
                </c:pt>
                <c:pt idx="488">
                  <c:v>2.0151775210539999</c:v>
                </c:pt>
                <c:pt idx="489">
                  <c:v>2.0297584117429999</c:v>
                </c:pt>
                <c:pt idx="490">
                  <c:v>2.0297584117429999</c:v>
                </c:pt>
                <c:pt idx="491">
                  <c:v>2.0297584117429999</c:v>
                </c:pt>
                <c:pt idx="492">
                  <c:v>2.0787757343459998</c:v>
                </c:pt>
                <c:pt idx="493">
                  <c:v>2.0727910039830002</c:v>
                </c:pt>
                <c:pt idx="494">
                  <c:v>2.0076881046919999</c:v>
                </c:pt>
                <c:pt idx="495">
                  <c:v>2.0012367023289999</c:v>
                </c:pt>
                <c:pt idx="496">
                  <c:v>1.9873345206840001</c:v>
                </c:pt>
                <c:pt idx="497">
                  <c:v>1.9873345206840001</c:v>
                </c:pt>
                <c:pt idx="498">
                  <c:v>1.9873345206840001</c:v>
                </c:pt>
                <c:pt idx="499">
                  <c:v>2.0393298784640002</c:v>
                </c:pt>
                <c:pt idx="500">
                  <c:v>1.9955448323010001</c:v>
                </c:pt>
                <c:pt idx="501">
                  <c:v>2.040048747028</c:v>
                </c:pt>
                <c:pt idx="502">
                  <c:v>1.9743493788149999</c:v>
                </c:pt>
                <c:pt idx="503">
                  <c:v>2.0271368953710001</c:v>
                </c:pt>
                <c:pt idx="504">
                  <c:v>2.0271368953710001</c:v>
                </c:pt>
                <c:pt idx="505">
                  <c:v>2.0271368953710001</c:v>
                </c:pt>
                <c:pt idx="506">
                  <c:v>2.0428374242</c:v>
                </c:pt>
                <c:pt idx="507">
                  <c:v>2.026340257552</c:v>
                </c:pt>
                <c:pt idx="508">
                  <c:v>2.03964673657</c:v>
                </c:pt>
                <c:pt idx="509">
                  <c:v>2.0231847689940001</c:v>
                </c:pt>
                <c:pt idx="510">
                  <c:v>2.0183327960800002</c:v>
                </c:pt>
                <c:pt idx="511">
                  <c:v>2.0183327960800002</c:v>
                </c:pt>
                <c:pt idx="512">
                  <c:v>2.0183327960800002</c:v>
                </c:pt>
                <c:pt idx="513">
                  <c:v>2.0118789424200001</c:v>
                </c:pt>
                <c:pt idx="514">
                  <c:v>1.9998349088639999</c:v>
                </c:pt>
                <c:pt idx="515">
                  <c:v>1.9998349088639999</c:v>
                </c:pt>
                <c:pt idx="516">
                  <c:v>1.9998349088639999</c:v>
                </c:pt>
                <c:pt idx="517">
                  <c:v>1.958336339121</c:v>
                </c:pt>
                <c:pt idx="518">
                  <c:v>1.958336339121</c:v>
                </c:pt>
                <c:pt idx="519">
                  <c:v>1.958336339121</c:v>
                </c:pt>
                <c:pt idx="520">
                  <c:v>1.8474508181439999</c:v>
                </c:pt>
                <c:pt idx="521">
                  <c:v>1.90451516942</c:v>
                </c:pt>
                <c:pt idx="522">
                  <c:v>1.8860237609520001</c:v>
                </c:pt>
                <c:pt idx="523">
                  <c:v>1.8884881569059999</c:v>
                </c:pt>
                <c:pt idx="524">
                  <c:v>1.9294966264210001</c:v>
                </c:pt>
                <c:pt idx="525">
                  <c:v>1.9294966264210001</c:v>
                </c:pt>
                <c:pt idx="526">
                  <c:v>1.9294966264210001</c:v>
                </c:pt>
                <c:pt idx="527">
                  <c:v>1.924207545457</c:v>
                </c:pt>
                <c:pt idx="528">
                  <c:v>1.927057234302</c:v>
                </c:pt>
                <c:pt idx="529">
                  <c:v>1.984696331811</c:v>
                </c:pt>
                <c:pt idx="530">
                  <c:v>1.981178011173</c:v>
                </c:pt>
                <c:pt idx="531">
                  <c:v>1.9363560108140001</c:v>
                </c:pt>
                <c:pt idx="532">
                  <c:v>1.9363560108140001</c:v>
                </c:pt>
                <c:pt idx="533">
                  <c:v>1.9363560108140001</c:v>
                </c:pt>
                <c:pt idx="534">
                  <c:v>1.9322650328769999</c:v>
                </c:pt>
                <c:pt idx="535">
                  <c:v>1.955764641354</c:v>
                </c:pt>
                <c:pt idx="536">
                  <c:v>1.972084934867</c:v>
                </c:pt>
                <c:pt idx="537">
                  <c:v>1.9520497557550001</c:v>
                </c:pt>
                <c:pt idx="538">
                  <c:v>1.9103236681089999</c:v>
                </c:pt>
                <c:pt idx="539">
                  <c:v>1.9103236681089999</c:v>
                </c:pt>
                <c:pt idx="540">
                  <c:v>1.9103236681089999</c:v>
                </c:pt>
                <c:pt idx="541">
                  <c:v>1.8792902355159999</c:v>
                </c:pt>
                <c:pt idx="542">
                  <c:v>1.9365214171480001</c:v>
                </c:pt>
                <c:pt idx="543">
                  <c:v>1.961129235429</c:v>
                </c:pt>
                <c:pt idx="544">
                  <c:v>1.9590197554290001</c:v>
                </c:pt>
                <c:pt idx="545">
                  <c:v>2.0218358672800001</c:v>
                </c:pt>
                <c:pt idx="546">
                  <c:v>2.0218358672800001</c:v>
                </c:pt>
                <c:pt idx="547">
                  <c:v>2.0218358672800001</c:v>
                </c:pt>
                <c:pt idx="548">
                  <c:v>2.009539973216</c:v>
                </c:pt>
                <c:pt idx="549">
                  <c:v>2.0498199754790001</c:v>
                </c:pt>
                <c:pt idx="550">
                  <c:v>2.0541485671720001</c:v>
                </c:pt>
                <c:pt idx="551">
                  <c:v>2.0458523801539998</c:v>
                </c:pt>
                <c:pt idx="552">
                  <c:v>2.0824323560570002</c:v>
                </c:pt>
                <c:pt idx="553">
                  <c:v>2.0824323560570002</c:v>
                </c:pt>
                <c:pt idx="554">
                  <c:v>2.0824323560570002</c:v>
                </c:pt>
                <c:pt idx="555">
                  <c:v>2.0789216871590002</c:v>
                </c:pt>
                <c:pt idx="556">
                  <c:v>2.0495995937439999</c:v>
                </c:pt>
                <c:pt idx="557">
                  <c:v>2.0757999893050001</c:v>
                </c:pt>
                <c:pt idx="558">
                  <c:v>2.1324605421589999</c:v>
                </c:pt>
                <c:pt idx="559">
                  <c:v>2.1583144309410001</c:v>
                </c:pt>
                <c:pt idx="560">
                  <c:v>2.1583144309410001</c:v>
                </c:pt>
                <c:pt idx="561">
                  <c:v>2.1583144309410001</c:v>
                </c:pt>
                <c:pt idx="562">
                  <c:v>2.1672256066919999</c:v>
                </c:pt>
                <c:pt idx="563">
                  <c:v>2.1295048724069998</c:v>
                </c:pt>
                <c:pt idx="564">
                  <c:v>2.0574587895700001</c:v>
                </c:pt>
                <c:pt idx="565">
                  <c:v>2.065152460248</c:v>
                </c:pt>
                <c:pt idx="566">
                  <c:v>2.083177784713</c:v>
                </c:pt>
                <c:pt idx="567">
                  <c:v>2.083177784713</c:v>
                </c:pt>
                <c:pt idx="568">
                  <c:v>2.083177784713</c:v>
                </c:pt>
                <c:pt idx="569">
                  <c:v>2.028405907941</c:v>
                </c:pt>
                <c:pt idx="570">
                  <c:v>1.9994778460389999</c:v>
                </c:pt>
                <c:pt idx="571">
                  <c:v>2.0377377022099998</c:v>
                </c:pt>
                <c:pt idx="572">
                  <c:v>2.0673183723839998</c:v>
                </c:pt>
                <c:pt idx="573">
                  <c:v>2.008803589402</c:v>
                </c:pt>
                <c:pt idx="574">
                  <c:v>2.008803589402</c:v>
                </c:pt>
                <c:pt idx="575">
                  <c:v>2.008803589402</c:v>
                </c:pt>
                <c:pt idx="576">
                  <c:v>2.0067917204580001</c:v>
                </c:pt>
                <c:pt idx="577">
                  <c:v>1.97148859915</c:v>
                </c:pt>
                <c:pt idx="578">
                  <c:v>1.97148859915</c:v>
                </c:pt>
                <c:pt idx="579">
                  <c:v>1.923303071194</c:v>
                </c:pt>
                <c:pt idx="580">
                  <c:v>1.9627013712470001</c:v>
                </c:pt>
                <c:pt idx="581">
                  <c:v>1.9627013712470001</c:v>
                </c:pt>
                <c:pt idx="582">
                  <c:v>1.9627013712470001</c:v>
                </c:pt>
                <c:pt idx="583">
                  <c:v>1.96088923783</c:v>
                </c:pt>
                <c:pt idx="584">
                  <c:v>1.9719779607400001</c:v>
                </c:pt>
                <c:pt idx="585">
                  <c:v>2.0066293447599999</c:v>
                </c:pt>
                <c:pt idx="586">
                  <c:v>2.0292958470269999</c:v>
                </c:pt>
                <c:pt idx="587">
                  <c:v>2.0414023541450002</c:v>
                </c:pt>
                <c:pt idx="588">
                  <c:v>2.0414023541450002</c:v>
                </c:pt>
                <c:pt idx="589">
                  <c:v>2.0414023541450002</c:v>
                </c:pt>
                <c:pt idx="590">
                  <c:v>2.0317939041100002</c:v>
                </c:pt>
                <c:pt idx="591">
                  <c:v>2.0449228432050002</c:v>
                </c:pt>
                <c:pt idx="592">
                  <c:v>2.0852943755759998</c:v>
                </c:pt>
                <c:pt idx="593">
                  <c:v>2.0473441344899999</c:v>
                </c:pt>
                <c:pt idx="594">
                  <c:v>2.05346980214</c:v>
                </c:pt>
                <c:pt idx="595">
                  <c:v>2.05346980214</c:v>
                </c:pt>
                <c:pt idx="596">
                  <c:v>2.05346980214</c:v>
                </c:pt>
                <c:pt idx="597">
                  <c:v>2.0510655933590001</c:v>
                </c:pt>
                <c:pt idx="598">
                  <c:v>2.0435106866399999</c:v>
                </c:pt>
                <c:pt idx="599">
                  <c:v>1.999446422683</c:v>
                </c:pt>
                <c:pt idx="600">
                  <c:v>1.9568652435</c:v>
                </c:pt>
                <c:pt idx="601">
                  <c:v>2.0274423653590001</c:v>
                </c:pt>
                <c:pt idx="602">
                  <c:v>2.0274423653590001</c:v>
                </c:pt>
                <c:pt idx="603">
                  <c:v>2.0274423653590001</c:v>
                </c:pt>
                <c:pt idx="604">
                  <c:v>2.0167785961360001</c:v>
                </c:pt>
                <c:pt idx="605">
                  <c:v>2.0549484592390002</c:v>
                </c:pt>
                <c:pt idx="606">
                  <c:v>2.0318177394179999</c:v>
                </c:pt>
                <c:pt idx="607">
                  <c:v>2.1096754315989998</c:v>
                </c:pt>
                <c:pt idx="608">
                  <c:v>2.086344838064</c:v>
                </c:pt>
                <c:pt idx="609">
                  <c:v>2.086344838064</c:v>
                </c:pt>
                <c:pt idx="610">
                  <c:v>2.086344838064</c:v>
                </c:pt>
                <c:pt idx="611">
                  <c:v>2.1101844620249999</c:v>
                </c:pt>
                <c:pt idx="612">
                  <c:v>2.1061620158530001</c:v>
                </c:pt>
                <c:pt idx="613">
                  <c:v>2.129100937614</c:v>
                </c:pt>
                <c:pt idx="614">
                  <c:v>2.1006768726799998</c:v>
                </c:pt>
                <c:pt idx="615">
                  <c:v>2.1103969185009999</c:v>
                </c:pt>
                <c:pt idx="616">
                  <c:v>2.1103969185009999</c:v>
                </c:pt>
                <c:pt idx="617">
                  <c:v>2.1103969185009999</c:v>
                </c:pt>
                <c:pt idx="618">
                  <c:v>2.1131082642810002</c:v>
                </c:pt>
                <c:pt idx="619">
                  <c:v>2.1386426446160001</c:v>
                </c:pt>
                <c:pt idx="620">
                  <c:v>2.1813044554359999</c:v>
                </c:pt>
                <c:pt idx="621">
                  <c:v>2.135753589253</c:v>
                </c:pt>
                <c:pt idx="622">
                  <c:v>2.0821695901480002</c:v>
                </c:pt>
                <c:pt idx="623">
                  <c:v>2.0821695901480002</c:v>
                </c:pt>
                <c:pt idx="624">
                  <c:v>2.0821695901480002</c:v>
                </c:pt>
                <c:pt idx="625">
                  <c:v>2.0095728411990001</c:v>
                </c:pt>
                <c:pt idx="626">
                  <c:v>2.0444382612630001</c:v>
                </c:pt>
                <c:pt idx="627">
                  <c:v>2.0927305604290001</c:v>
                </c:pt>
                <c:pt idx="628">
                  <c:v>2.0927305604290001</c:v>
                </c:pt>
                <c:pt idx="629">
                  <c:v>2.0927305604290001</c:v>
                </c:pt>
                <c:pt idx="630">
                  <c:v>2.0927305604290001</c:v>
                </c:pt>
                <c:pt idx="631">
                  <c:v>2.0927305604290001</c:v>
                </c:pt>
                <c:pt idx="632">
                  <c:v>2.0945119296189998</c:v>
                </c:pt>
                <c:pt idx="633">
                  <c:v>2.0503710989130002</c:v>
                </c:pt>
                <c:pt idx="634">
                  <c:v>2.0027546052709999</c:v>
                </c:pt>
                <c:pt idx="635">
                  <c:v>2.0522528139810001</c:v>
                </c:pt>
                <c:pt idx="636">
                  <c:v>2.0357172239099999</c:v>
                </c:pt>
                <c:pt idx="637">
                  <c:v>2.0357172239099999</c:v>
                </c:pt>
                <c:pt idx="638">
                  <c:v>2.0357172239099999</c:v>
                </c:pt>
                <c:pt idx="639">
                  <c:v>2.034784315295</c:v>
                </c:pt>
                <c:pt idx="640">
                  <c:v>2.063256232509</c:v>
                </c:pt>
                <c:pt idx="641">
                  <c:v>2.099843790095</c:v>
                </c:pt>
                <c:pt idx="642">
                  <c:v>2.099843790095</c:v>
                </c:pt>
                <c:pt idx="643">
                  <c:v>2.099843790095</c:v>
                </c:pt>
                <c:pt idx="644">
                  <c:v>2.099843790095</c:v>
                </c:pt>
                <c:pt idx="645">
                  <c:v>2.099843790095</c:v>
                </c:pt>
                <c:pt idx="646">
                  <c:v>2.083528296895</c:v>
                </c:pt>
                <c:pt idx="647">
                  <c:v>2.04722243929</c:v>
                </c:pt>
                <c:pt idx="648">
                  <c:v>2.081830859798</c:v>
                </c:pt>
                <c:pt idx="649">
                  <c:v>2.081830859798</c:v>
                </c:pt>
                <c:pt idx="650">
                  <c:v>2.081830859798</c:v>
                </c:pt>
                <c:pt idx="651">
                  <c:v>2.081830859798</c:v>
                </c:pt>
                <c:pt idx="652">
                  <c:v>2.081830859798</c:v>
                </c:pt>
                <c:pt idx="653">
                  <c:v>2.0992194888469999</c:v>
                </c:pt>
                <c:pt idx="654">
                  <c:v>2.0443666690220001</c:v>
                </c:pt>
                <c:pt idx="655">
                  <c:v>2.042984618997</c:v>
                </c:pt>
                <c:pt idx="656">
                  <c:v>2.0844816444840002</c:v>
                </c:pt>
                <c:pt idx="657">
                  <c:v>2.0334894515089998</c:v>
                </c:pt>
                <c:pt idx="658">
                  <c:v>2.0334894515089998</c:v>
                </c:pt>
                <c:pt idx="659">
                  <c:v>2.0334894515089998</c:v>
                </c:pt>
                <c:pt idx="660">
                  <c:v>1.976388699785</c:v>
                </c:pt>
                <c:pt idx="661">
                  <c:v>2.0206394808949999</c:v>
                </c:pt>
                <c:pt idx="662">
                  <c:v>2.0531488169580001</c:v>
                </c:pt>
                <c:pt idx="663">
                  <c:v>2.0611280649350001</c:v>
                </c:pt>
                <c:pt idx="664">
                  <c:v>2.067196643096</c:v>
                </c:pt>
                <c:pt idx="665">
                  <c:v>2.067196643096</c:v>
                </c:pt>
                <c:pt idx="666">
                  <c:v>2.067196643096</c:v>
                </c:pt>
                <c:pt idx="667">
                  <c:v>2.0016247292939999</c:v>
                </c:pt>
                <c:pt idx="668">
                  <c:v>1.9563384194769999</c:v>
                </c:pt>
                <c:pt idx="669">
                  <c:v>1.923671744505</c:v>
                </c:pt>
                <c:pt idx="670">
                  <c:v>2.0134974592220001</c:v>
                </c:pt>
                <c:pt idx="671">
                  <c:v>2.0223729067080001</c:v>
                </c:pt>
                <c:pt idx="672">
                  <c:v>2.0223729067080001</c:v>
                </c:pt>
                <c:pt idx="673">
                  <c:v>2.0223729067080001</c:v>
                </c:pt>
                <c:pt idx="674">
                  <c:v>1.8956528629610001</c:v>
                </c:pt>
                <c:pt idx="675">
                  <c:v>1.9156360011610001</c:v>
                </c:pt>
                <c:pt idx="676">
                  <c:v>1.911406259384</c:v>
                </c:pt>
                <c:pt idx="677">
                  <c:v>1.9146727117939999</c:v>
                </c:pt>
                <c:pt idx="678">
                  <c:v>1.9633688676100001</c:v>
                </c:pt>
                <c:pt idx="679">
                  <c:v>1.9633688676100001</c:v>
                </c:pt>
                <c:pt idx="680">
                  <c:v>1.9633688676100001</c:v>
                </c:pt>
                <c:pt idx="681">
                  <c:v>1.9877679948139999</c:v>
                </c:pt>
                <c:pt idx="682">
                  <c:v>2.0323952836779999</c:v>
                </c:pt>
                <c:pt idx="683">
                  <c:v>2.10577060506</c:v>
                </c:pt>
                <c:pt idx="684">
                  <c:v>2.0980033505510001</c:v>
                </c:pt>
                <c:pt idx="685">
                  <c:v>2.1253434608920001</c:v>
                </c:pt>
                <c:pt idx="686">
                  <c:v>2.1253434608920001</c:v>
                </c:pt>
                <c:pt idx="687">
                  <c:v>2.1253434608920001</c:v>
                </c:pt>
                <c:pt idx="688">
                  <c:v>2.078090484499</c:v>
                </c:pt>
                <c:pt idx="689">
                  <c:v>2.0849922045630001</c:v>
                </c:pt>
                <c:pt idx="690">
                  <c:v>2.1401988960340002</c:v>
                </c:pt>
                <c:pt idx="691">
                  <c:v>2.1652991810079998</c:v>
                </c:pt>
                <c:pt idx="692">
                  <c:v>2.1004218912349999</c:v>
                </c:pt>
                <c:pt idx="693">
                  <c:v>2.1004218912349999</c:v>
                </c:pt>
                <c:pt idx="694">
                  <c:v>2.1004218912349999</c:v>
                </c:pt>
                <c:pt idx="695">
                  <c:v>2.1155998755150001</c:v>
                </c:pt>
                <c:pt idx="696">
                  <c:v>2.1100017934970001</c:v>
                </c:pt>
                <c:pt idx="697">
                  <c:v>2.0860358343260001</c:v>
                </c:pt>
                <c:pt idx="698">
                  <c:v>2.060025465452</c:v>
                </c:pt>
                <c:pt idx="699">
                  <c:v>2.1245078631249998</c:v>
                </c:pt>
                <c:pt idx="700">
                  <c:v>2.1245078631249998</c:v>
                </c:pt>
                <c:pt idx="701">
                  <c:v>2.1245078631249998</c:v>
                </c:pt>
                <c:pt idx="702">
                  <c:v>2.072127667792</c:v>
                </c:pt>
                <c:pt idx="703">
                  <c:v>2.0272528836119998</c:v>
                </c:pt>
                <c:pt idx="704">
                  <c:v>2.0201743569600001</c:v>
                </c:pt>
                <c:pt idx="705">
                  <c:v>2.0736356994189999</c:v>
                </c:pt>
                <c:pt idx="706">
                  <c:v>2.1158937435470002</c:v>
                </c:pt>
                <c:pt idx="707">
                  <c:v>2.1158937435470002</c:v>
                </c:pt>
                <c:pt idx="708">
                  <c:v>2.1158937435470002</c:v>
                </c:pt>
                <c:pt idx="709">
                  <c:v>2.1265576755360001</c:v>
                </c:pt>
                <c:pt idx="710">
                  <c:v>2.12155678397</c:v>
                </c:pt>
                <c:pt idx="711">
                  <c:v>2.1139690389479999</c:v>
                </c:pt>
                <c:pt idx="712">
                  <c:v>2.0756464444340001</c:v>
                </c:pt>
                <c:pt idx="713">
                  <c:v>2.0783132595880001</c:v>
                </c:pt>
                <c:pt idx="714">
                  <c:v>2.0783132595880001</c:v>
                </c:pt>
                <c:pt idx="715">
                  <c:v>2.0783132595880001</c:v>
                </c:pt>
                <c:pt idx="716">
                  <c:v>2.048266531026</c:v>
                </c:pt>
                <c:pt idx="717">
                  <c:v>2.1584591838080001</c:v>
                </c:pt>
                <c:pt idx="718">
                  <c:v>2.0956072590899999</c:v>
                </c:pt>
                <c:pt idx="719">
                  <c:v>2.1022801288199999</c:v>
                </c:pt>
                <c:pt idx="720">
                  <c:v>2.1239873947180001</c:v>
                </c:pt>
                <c:pt idx="721">
                  <c:v>2.1239873947180001</c:v>
                </c:pt>
                <c:pt idx="722">
                  <c:v>2.1239873947180001</c:v>
                </c:pt>
                <c:pt idx="723">
                  <c:v>2.0787595723179999</c:v>
                </c:pt>
                <c:pt idx="724">
                  <c:v>2.0678219947529999</c:v>
                </c:pt>
                <c:pt idx="725">
                  <c:v>2.0862241813039999</c:v>
                </c:pt>
                <c:pt idx="726">
                  <c:v>2.0750411219360001</c:v>
                </c:pt>
                <c:pt idx="727">
                  <c:v>2.0535522493360001</c:v>
                </c:pt>
                <c:pt idx="728">
                  <c:v>2.0535522493360001</c:v>
                </c:pt>
                <c:pt idx="729">
                  <c:v>2.0535522493360001</c:v>
                </c:pt>
                <c:pt idx="730">
                  <c:v>2.0442701752080001</c:v>
                </c:pt>
                <c:pt idx="731">
                  <c:v>2.0339031639390002</c:v>
                </c:pt>
                <c:pt idx="732">
                  <c:v>2.09566582286</c:v>
                </c:pt>
                <c:pt idx="733">
                  <c:v>2.0908988275959999</c:v>
                </c:pt>
                <c:pt idx="734">
                  <c:v>2.0977880372870001</c:v>
                </c:pt>
                <c:pt idx="735">
                  <c:v>2.0977880372870001</c:v>
                </c:pt>
                <c:pt idx="736">
                  <c:v>2.0977880372870001</c:v>
                </c:pt>
                <c:pt idx="737">
                  <c:v>2.030936570688</c:v>
                </c:pt>
                <c:pt idx="738">
                  <c:v>2.062042178919</c:v>
                </c:pt>
                <c:pt idx="739">
                  <c:v>2.0276653705199998</c:v>
                </c:pt>
                <c:pt idx="740">
                  <c:v>2.140725632139</c:v>
                </c:pt>
                <c:pt idx="741">
                  <c:v>2.1359942397179998</c:v>
                </c:pt>
                <c:pt idx="742">
                  <c:v>2.1359942397179998</c:v>
                </c:pt>
                <c:pt idx="743">
                  <c:v>2.1359942397179998</c:v>
                </c:pt>
                <c:pt idx="744">
                  <c:v>2.120796847806</c:v>
                </c:pt>
                <c:pt idx="745">
                  <c:v>2.1478195203979999</c:v>
                </c:pt>
                <c:pt idx="746">
                  <c:v>2.150142487393</c:v>
                </c:pt>
                <c:pt idx="747">
                  <c:v>2.1647095349650001</c:v>
                </c:pt>
                <c:pt idx="748">
                  <c:v>2.081158242196</c:v>
                </c:pt>
                <c:pt idx="749">
                  <c:v>2.081158242196</c:v>
                </c:pt>
                <c:pt idx="750">
                  <c:v>2.081158242196</c:v>
                </c:pt>
                <c:pt idx="751">
                  <c:v>2.16017307133</c:v>
                </c:pt>
                <c:pt idx="752">
                  <c:v>2.2051616962259999</c:v>
                </c:pt>
                <c:pt idx="753">
                  <c:v>2.2190768944029999</c:v>
                </c:pt>
                <c:pt idx="754">
                  <c:v>2.250570087327</c:v>
                </c:pt>
                <c:pt idx="755">
                  <c:v>2.269211946734</c:v>
                </c:pt>
                <c:pt idx="756">
                  <c:v>2.269211946734</c:v>
                </c:pt>
                <c:pt idx="757">
                  <c:v>2.269211946734</c:v>
                </c:pt>
                <c:pt idx="758">
                  <c:v>2.3129757085109999</c:v>
                </c:pt>
                <c:pt idx="759">
                  <c:v>2.2973976493660002</c:v>
                </c:pt>
                <c:pt idx="760">
                  <c:v>2.295251233288</c:v>
                </c:pt>
                <c:pt idx="761">
                  <c:v>2.2732081640269999</c:v>
                </c:pt>
                <c:pt idx="762">
                  <c:v>2.2756145228669999</c:v>
                </c:pt>
                <c:pt idx="763">
                  <c:v>2.2756145228669999</c:v>
                </c:pt>
                <c:pt idx="764">
                  <c:v>2.2756145228669999</c:v>
                </c:pt>
                <c:pt idx="765">
                  <c:v>2.2235429922829999</c:v>
                </c:pt>
                <c:pt idx="766">
                  <c:v>2.1731078381810001</c:v>
                </c:pt>
                <c:pt idx="767">
                  <c:v>2.1923944303249998</c:v>
                </c:pt>
                <c:pt idx="768">
                  <c:v>2.184763229763</c:v>
                </c:pt>
                <c:pt idx="769">
                  <c:v>2.1822603238689999</c:v>
                </c:pt>
                <c:pt idx="770">
                  <c:v>2.1822603238689999</c:v>
                </c:pt>
                <c:pt idx="771">
                  <c:v>2.1822603238689999</c:v>
                </c:pt>
                <c:pt idx="772">
                  <c:v>2.1858665450200001</c:v>
                </c:pt>
                <c:pt idx="773">
                  <c:v>2.0717663176999999</c:v>
                </c:pt>
                <c:pt idx="774">
                  <c:v>1.978713304432</c:v>
                </c:pt>
                <c:pt idx="775">
                  <c:v>1.9664965788519999</c:v>
                </c:pt>
                <c:pt idx="776">
                  <c:v>1.961702493552</c:v>
                </c:pt>
                <c:pt idx="777">
                  <c:v>1.961702493552</c:v>
                </c:pt>
                <c:pt idx="778">
                  <c:v>1.961702493552</c:v>
                </c:pt>
                <c:pt idx="779">
                  <c:v>1.9860250478679999</c:v>
                </c:pt>
                <c:pt idx="780">
                  <c:v>2.005793055766</c:v>
                </c:pt>
                <c:pt idx="781">
                  <c:v>2.04387882867</c:v>
                </c:pt>
                <c:pt idx="782">
                  <c:v>2.0609220131089998</c:v>
                </c:pt>
                <c:pt idx="783">
                  <c:v>2.0984485124379999</c:v>
                </c:pt>
                <c:pt idx="784">
                  <c:v>2.0984485124379999</c:v>
                </c:pt>
                <c:pt idx="785">
                  <c:v>2.0984485124379999</c:v>
                </c:pt>
                <c:pt idx="786">
                  <c:v>1.9987524633610001</c:v>
                </c:pt>
                <c:pt idx="787">
                  <c:v>1.9886639589970001</c:v>
                </c:pt>
                <c:pt idx="788">
                  <c:v>1.9880372409439999</c:v>
                </c:pt>
                <c:pt idx="789">
                  <c:v>2.061316590129</c:v>
                </c:pt>
                <c:pt idx="790">
                  <c:v>2.061316590129</c:v>
                </c:pt>
                <c:pt idx="791">
                  <c:v>2.061316590129</c:v>
                </c:pt>
                <c:pt idx="792">
                  <c:v>2.061316590129</c:v>
                </c:pt>
                <c:pt idx="793">
                  <c:v>1.948170280706</c:v>
                </c:pt>
                <c:pt idx="794">
                  <c:v>1.9277848514810001</c:v>
                </c:pt>
                <c:pt idx="795">
                  <c:v>1.9462107736250001</c:v>
                </c:pt>
                <c:pt idx="796">
                  <c:v>1.888029305434</c:v>
                </c:pt>
                <c:pt idx="797">
                  <c:v>2.0186456668170001</c:v>
                </c:pt>
                <c:pt idx="798">
                  <c:v>2.0186456668170001</c:v>
                </c:pt>
                <c:pt idx="799">
                  <c:v>2.0186456668170001</c:v>
                </c:pt>
                <c:pt idx="800">
                  <c:v>2.0579526486619999</c:v>
                </c:pt>
                <c:pt idx="801">
                  <c:v>2.0094658055300001</c:v>
                </c:pt>
                <c:pt idx="802">
                  <c:v>1.9992671999010001</c:v>
                </c:pt>
                <c:pt idx="803">
                  <c:v>2.0350180224000001</c:v>
                </c:pt>
                <c:pt idx="804">
                  <c:v>2.0329115067710002</c:v>
                </c:pt>
                <c:pt idx="805">
                  <c:v>2.0329115067710002</c:v>
                </c:pt>
                <c:pt idx="806">
                  <c:v>2.0329115067710002</c:v>
                </c:pt>
                <c:pt idx="807">
                  <c:v>2.0745081544790001</c:v>
                </c:pt>
                <c:pt idx="808">
                  <c:v>2.0958355313900001</c:v>
                </c:pt>
                <c:pt idx="809">
                  <c:v>2.03107839275</c:v>
                </c:pt>
                <c:pt idx="810">
                  <c:v>2.015138359626</c:v>
                </c:pt>
                <c:pt idx="811">
                  <c:v>1.931726171377</c:v>
                </c:pt>
                <c:pt idx="812">
                  <c:v>1.931726171377</c:v>
                </c:pt>
                <c:pt idx="813">
                  <c:v>1.931726171377</c:v>
                </c:pt>
                <c:pt idx="814">
                  <c:v>2.1128748166019999</c:v>
                </c:pt>
                <c:pt idx="815">
                  <c:v>2.024025255133</c:v>
                </c:pt>
                <c:pt idx="816">
                  <c:v>1.916908386699</c:v>
                </c:pt>
                <c:pt idx="817">
                  <c:v>1.8793937579269999</c:v>
                </c:pt>
                <c:pt idx="818">
                  <c:v>1.936042132531</c:v>
                </c:pt>
                <c:pt idx="819">
                  <c:v>1.936042132531</c:v>
                </c:pt>
                <c:pt idx="820">
                  <c:v>1.936042132531</c:v>
                </c:pt>
                <c:pt idx="821">
                  <c:v>1.9469783673029999</c:v>
                </c:pt>
                <c:pt idx="822">
                  <c:v>1.8697353608730001</c:v>
                </c:pt>
                <c:pt idx="823">
                  <c:v>1.8817043346919999</c:v>
                </c:pt>
                <c:pt idx="824">
                  <c:v>1.8968373568970001</c:v>
                </c:pt>
                <c:pt idx="825">
                  <c:v>1.8968373568970001</c:v>
                </c:pt>
                <c:pt idx="826">
                  <c:v>1.8968373568970001</c:v>
                </c:pt>
                <c:pt idx="827">
                  <c:v>1.8968373568970001</c:v>
                </c:pt>
                <c:pt idx="828">
                  <c:v>1.8790304283620001</c:v>
                </c:pt>
                <c:pt idx="829">
                  <c:v>1.871628684839</c:v>
                </c:pt>
                <c:pt idx="830">
                  <c:v>1.883606955137</c:v>
                </c:pt>
                <c:pt idx="831">
                  <c:v>1.8583871594550001</c:v>
                </c:pt>
                <c:pt idx="832">
                  <c:v>1.832134843553</c:v>
                </c:pt>
                <c:pt idx="833">
                  <c:v>1.832134843553</c:v>
                </c:pt>
                <c:pt idx="834">
                  <c:v>1.832134843553</c:v>
                </c:pt>
                <c:pt idx="835">
                  <c:v>1.8832037626839999</c:v>
                </c:pt>
                <c:pt idx="836">
                  <c:v>1.947231838117</c:v>
                </c:pt>
                <c:pt idx="837">
                  <c:v>1.9880277723699999</c:v>
                </c:pt>
                <c:pt idx="838">
                  <c:v>1.9880277723699999</c:v>
                </c:pt>
                <c:pt idx="839">
                  <c:v>1.9880277723699999</c:v>
                </c:pt>
                <c:pt idx="840">
                  <c:v>1.9880277723699999</c:v>
                </c:pt>
                <c:pt idx="841">
                  <c:v>1.9880277723699999</c:v>
                </c:pt>
                <c:pt idx="842">
                  <c:v>1.9996837101810001</c:v>
                </c:pt>
                <c:pt idx="843">
                  <c:v>2.036985678098</c:v>
                </c:pt>
                <c:pt idx="844">
                  <c:v>2.0380907095719998</c:v>
                </c:pt>
                <c:pt idx="845">
                  <c:v>2.0257410219400001</c:v>
                </c:pt>
                <c:pt idx="846">
                  <c:v>2.0111634707219999</c:v>
                </c:pt>
                <c:pt idx="847">
                  <c:v>2.0111634707219999</c:v>
                </c:pt>
                <c:pt idx="848">
                  <c:v>2.0111634707219999</c:v>
                </c:pt>
                <c:pt idx="849">
                  <c:v>1.991915283213</c:v>
                </c:pt>
                <c:pt idx="850">
                  <c:v>2.0461450208629999</c:v>
                </c:pt>
                <c:pt idx="851">
                  <c:v>2.023551081511</c:v>
                </c:pt>
                <c:pt idx="852">
                  <c:v>1.992590342433</c:v>
                </c:pt>
                <c:pt idx="853">
                  <c:v>1.9752863049330001</c:v>
                </c:pt>
                <c:pt idx="854">
                  <c:v>1.9752863049330001</c:v>
                </c:pt>
                <c:pt idx="855">
                  <c:v>1.9752863049330001</c:v>
                </c:pt>
                <c:pt idx="856">
                  <c:v>1.9601408079639999</c:v>
                </c:pt>
                <c:pt idx="857">
                  <c:v>1.9272973117809999</c:v>
                </c:pt>
                <c:pt idx="858">
                  <c:v>1.9584251901500001</c:v>
                </c:pt>
                <c:pt idx="859">
                  <c:v>1.993958499389</c:v>
                </c:pt>
                <c:pt idx="860">
                  <c:v>1.9640190424420001</c:v>
                </c:pt>
                <c:pt idx="861">
                  <c:v>1.9640190424420001</c:v>
                </c:pt>
                <c:pt idx="862">
                  <c:v>1.9640190424420001</c:v>
                </c:pt>
                <c:pt idx="863">
                  <c:v>1.9467712372149999</c:v>
                </c:pt>
                <c:pt idx="864">
                  <c:v>1.990505294678</c:v>
                </c:pt>
                <c:pt idx="865">
                  <c:v>1.963743554246</c:v>
                </c:pt>
                <c:pt idx="866">
                  <c:v>1.9277883806460001</c:v>
                </c:pt>
                <c:pt idx="867">
                  <c:v>1.9462898150779999</c:v>
                </c:pt>
                <c:pt idx="868">
                  <c:v>1.9462898150779999</c:v>
                </c:pt>
                <c:pt idx="869">
                  <c:v>1.9462898150779999</c:v>
                </c:pt>
                <c:pt idx="870">
                  <c:v>1.9462898150779999</c:v>
                </c:pt>
                <c:pt idx="871">
                  <c:v>1.9287374225380001</c:v>
                </c:pt>
                <c:pt idx="872">
                  <c:v>1.90086028466</c:v>
                </c:pt>
                <c:pt idx="873">
                  <c:v>1.8923146898700001</c:v>
                </c:pt>
                <c:pt idx="874">
                  <c:v>1.8776330558100001</c:v>
                </c:pt>
                <c:pt idx="875">
                  <c:v>1.8776330558100001</c:v>
                </c:pt>
                <c:pt idx="876">
                  <c:v>1.8776330558100001</c:v>
                </c:pt>
                <c:pt idx="877">
                  <c:v>1.838748287926</c:v>
                </c:pt>
                <c:pt idx="878">
                  <c:v>1.8872190246580001</c:v>
                </c:pt>
                <c:pt idx="879">
                  <c:v>1.937269863934</c:v>
                </c:pt>
                <c:pt idx="880">
                  <c:v>1.9343767773330001</c:v>
                </c:pt>
                <c:pt idx="881">
                  <c:v>1.9521464101749999</c:v>
                </c:pt>
                <c:pt idx="882">
                  <c:v>1.9521464101749999</c:v>
                </c:pt>
                <c:pt idx="883">
                  <c:v>1.9521464101749999</c:v>
                </c:pt>
                <c:pt idx="884">
                  <c:v>1.9910114775309999</c:v>
                </c:pt>
                <c:pt idx="885">
                  <c:v>1.9660455907909999</c:v>
                </c:pt>
                <c:pt idx="886">
                  <c:v>1.959252063034</c:v>
                </c:pt>
                <c:pt idx="887">
                  <c:v>1.9476461903060001</c:v>
                </c:pt>
                <c:pt idx="888">
                  <c:v>1.948923154442</c:v>
                </c:pt>
                <c:pt idx="889">
                  <c:v>1.948923154442</c:v>
                </c:pt>
                <c:pt idx="890">
                  <c:v>1.948923154442</c:v>
                </c:pt>
                <c:pt idx="891">
                  <c:v>1.9536503941179999</c:v>
                </c:pt>
                <c:pt idx="892">
                  <c:v>1.99219426303</c:v>
                </c:pt>
                <c:pt idx="893">
                  <c:v>1.9901399761630001</c:v>
                </c:pt>
                <c:pt idx="894">
                  <c:v>1.956125133345</c:v>
                </c:pt>
                <c:pt idx="895">
                  <c:v>1.9220504994900001</c:v>
                </c:pt>
                <c:pt idx="896">
                  <c:v>1.9220504994900001</c:v>
                </c:pt>
                <c:pt idx="897">
                  <c:v>1.9220504994900001</c:v>
                </c:pt>
                <c:pt idx="898">
                  <c:v>1.9260953753250001</c:v>
                </c:pt>
                <c:pt idx="899">
                  <c:v>1.953908882613</c:v>
                </c:pt>
                <c:pt idx="900">
                  <c:v>1.90867715311</c:v>
                </c:pt>
                <c:pt idx="901">
                  <c:v>1.8689785591029999</c:v>
                </c:pt>
                <c:pt idx="902">
                  <c:v>1.8470184314460001</c:v>
                </c:pt>
                <c:pt idx="903">
                  <c:v>1.8470184314460001</c:v>
                </c:pt>
                <c:pt idx="904">
                  <c:v>1.8470184314460001</c:v>
                </c:pt>
                <c:pt idx="905">
                  <c:v>1.900708285428</c:v>
                </c:pt>
                <c:pt idx="906">
                  <c:v>1.86295382568</c:v>
                </c:pt>
                <c:pt idx="907">
                  <c:v>1.8708002960129999</c:v>
                </c:pt>
                <c:pt idx="908">
                  <c:v>1.8552670120620001</c:v>
                </c:pt>
                <c:pt idx="909">
                  <c:v>1.8255202602659999</c:v>
                </c:pt>
                <c:pt idx="910">
                  <c:v>1.8255202602659999</c:v>
                </c:pt>
                <c:pt idx="911">
                  <c:v>1.8255202602659999</c:v>
                </c:pt>
                <c:pt idx="912">
                  <c:v>1.7804963442549999</c:v>
                </c:pt>
                <c:pt idx="913">
                  <c:v>1.7777990600660001</c:v>
                </c:pt>
                <c:pt idx="914">
                  <c:v>1.693345072649</c:v>
                </c:pt>
                <c:pt idx="915">
                  <c:v>1.7477051249519999</c:v>
                </c:pt>
                <c:pt idx="916">
                  <c:v>1.7287267072629999</c:v>
                </c:pt>
                <c:pt idx="917">
                  <c:v>1.7287267072629999</c:v>
                </c:pt>
                <c:pt idx="918">
                  <c:v>1.7287267072629999</c:v>
                </c:pt>
                <c:pt idx="919">
                  <c:v>1.7682527695529999</c:v>
                </c:pt>
                <c:pt idx="920">
                  <c:v>1.802913217635</c:v>
                </c:pt>
                <c:pt idx="921">
                  <c:v>1.797751330926</c:v>
                </c:pt>
                <c:pt idx="922">
                  <c:v>1.7511734154959999</c:v>
                </c:pt>
                <c:pt idx="923">
                  <c:v>1.757816953694</c:v>
                </c:pt>
                <c:pt idx="924">
                  <c:v>1.757816953694</c:v>
                </c:pt>
                <c:pt idx="925">
                  <c:v>1.757816953694</c:v>
                </c:pt>
                <c:pt idx="926">
                  <c:v>1.7044884720369999</c:v>
                </c:pt>
                <c:pt idx="927">
                  <c:v>1.713669061651</c:v>
                </c:pt>
                <c:pt idx="928">
                  <c:v>1.775158117887</c:v>
                </c:pt>
                <c:pt idx="929">
                  <c:v>1.7997255531909999</c:v>
                </c:pt>
                <c:pt idx="930">
                  <c:v>1.7963529039020001</c:v>
                </c:pt>
                <c:pt idx="931">
                  <c:v>1.7963529039020001</c:v>
                </c:pt>
                <c:pt idx="932">
                  <c:v>1.7963529039020001</c:v>
                </c:pt>
                <c:pt idx="933">
                  <c:v>1.7963529039020001</c:v>
                </c:pt>
                <c:pt idx="934">
                  <c:v>1.792219418697</c:v>
                </c:pt>
                <c:pt idx="935">
                  <c:v>1.879988551436</c:v>
                </c:pt>
                <c:pt idx="936">
                  <c:v>1.886085674174</c:v>
                </c:pt>
                <c:pt idx="937">
                  <c:v>1.909942255809</c:v>
                </c:pt>
                <c:pt idx="938">
                  <c:v>1.909942255809</c:v>
                </c:pt>
                <c:pt idx="939">
                  <c:v>1.909942255809</c:v>
                </c:pt>
                <c:pt idx="940">
                  <c:v>1.916102429618</c:v>
                </c:pt>
                <c:pt idx="941">
                  <c:v>1.9115607342930001</c:v>
                </c:pt>
                <c:pt idx="942">
                  <c:v>1.8890160916180001</c:v>
                </c:pt>
                <c:pt idx="943">
                  <c:v>1.9528308712</c:v>
                </c:pt>
                <c:pt idx="944">
                  <c:v>1.9370130331319999</c:v>
                </c:pt>
                <c:pt idx="945">
                  <c:v>1.9370130331319999</c:v>
                </c:pt>
                <c:pt idx="946">
                  <c:v>1.9370130331319999</c:v>
                </c:pt>
                <c:pt idx="947">
                  <c:v>1.8882262234980001</c:v>
                </c:pt>
                <c:pt idx="948">
                  <c:v>1.9098975018369999</c:v>
                </c:pt>
                <c:pt idx="949">
                  <c:v>1.895811220053</c:v>
                </c:pt>
                <c:pt idx="950">
                  <c:v>1.882940132893</c:v>
                </c:pt>
                <c:pt idx="951">
                  <c:v>1.8830159640740001</c:v>
                </c:pt>
                <c:pt idx="952">
                  <c:v>1.8830159640740001</c:v>
                </c:pt>
                <c:pt idx="953">
                  <c:v>1.8830159640740001</c:v>
                </c:pt>
                <c:pt idx="954">
                  <c:v>1.8359622269610001</c:v>
                </c:pt>
                <c:pt idx="955">
                  <c:v>1.8722828000009999</c:v>
                </c:pt>
                <c:pt idx="956">
                  <c:v>1.8448172181510001</c:v>
                </c:pt>
                <c:pt idx="957">
                  <c:v>1.8670494930270001</c:v>
                </c:pt>
                <c:pt idx="958">
                  <c:v>1.853081754225</c:v>
                </c:pt>
                <c:pt idx="959">
                  <c:v>1.853081754225</c:v>
                </c:pt>
                <c:pt idx="960">
                  <c:v>1.853081754225</c:v>
                </c:pt>
                <c:pt idx="961">
                  <c:v>1.7937859669209999</c:v>
                </c:pt>
                <c:pt idx="962">
                  <c:v>1.790619359728</c:v>
                </c:pt>
                <c:pt idx="963">
                  <c:v>1.8473549113400001</c:v>
                </c:pt>
                <c:pt idx="964">
                  <c:v>1.8694807577129999</c:v>
                </c:pt>
                <c:pt idx="965">
                  <c:v>1.8554074810979999</c:v>
                </c:pt>
                <c:pt idx="966">
                  <c:v>1.8554074810979999</c:v>
                </c:pt>
                <c:pt idx="967">
                  <c:v>1.8554074810979999</c:v>
                </c:pt>
                <c:pt idx="968">
                  <c:v>1.86615915654</c:v>
                </c:pt>
                <c:pt idx="969">
                  <c:v>1.88224356477</c:v>
                </c:pt>
                <c:pt idx="970">
                  <c:v>1.8818347090230001</c:v>
                </c:pt>
                <c:pt idx="971">
                  <c:v>1.88792846405</c:v>
                </c:pt>
                <c:pt idx="972">
                  <c:v>1.8213379451759999</c:v>
                </c:pt>
                <c:pt idx="973">
                  <c:v>1.8213379451759999</c:v>
                </c:pt>
                <c:pt idx="974">
                  <c:v>1.8213379451759999</c:v>
                </c:pt>
                <c:pt idx="975">
                  <c:v>1.816033753526</c:v>
                </c:pt>
                <c:pt idx="976">
                  <c:v>1.8331005699009999</c:v>
                </c:pt>
                <c:pt idx="977">
                  <c:v>1.8487694899830001</c:v>
                </c:pt>
                <c:pt idx="978">
                  <c:v>1.855866946103</c:v>
                </c:pt>
                <c:pt idx="979">
                  <c:v>1.85416450269</c:v>
                </c:pt>
                <c:pt idx="980">
                  <c:v>1.85416450269</c:v>
                </c:pt>
                <c:pt idx="981">
                  <c:v>1.85416450269</c:v>
                </c:pt>
                <c:pt idx="982">
                  <c:v>1.85416450269</c:v>
                </c:pt>
                <c:pt idx="983">
                  <c:v>1.85416450269</c:v>
                </c:pt>
                <c:pt idx="984">
                  <c:v>1.85416450269</c:v>
                </c:pt>
                <c:pt idx="985">
                  <c:v>1.8755320713779999</c:v>
                </c:pt>
                <c:pt idx="986">
                  <c:v>1.841651514047</c:v>
                </c:pt>
                <c:pt idx="987">
                  <c:v>1.841651514047</c:v>
                </c:pt>
                <c:pt idx="988">
                  <c:v>1.841651514047</c:v>
                </c:pt>
                <c:pt idx="989">
                  <c:v>1.8510921328779999</c:v>
                </c:pt>
                <c:pt idx="990">
                  <c:v>1.8631818490130001</c:v>
                </c:pt>
                <c:pt idx="991">
                  <c:v>1.8631818490130001</c:v>
                </c:pt>
                <c:pt idx="992">
                  <c:v>1.8631818490130001</c:v>
                </c:pt>
                <c:pt idx="993">
                  <c:v>1.8648419761940001</c:v>
                </c:pt>
                <c:pt idx="994">
                  <c:v>1.8648419761940001</c:v>
                </c:pt>
                <c:pt idx="995">
                  <c:v>1.8648419761940001</c:v>
                </c:pt>
                <c:pt idx="996">
                  <c:v>1.8648419761940001</c:v>
                </c:pt>
                <c:pt idx="997">
                  <c:v>1.8648419761940001</c:v>
                </c:pt>
                <c:pt idx="998">
                  <c:v>1.8360018168109999</c:v>
                </c:pt>
                <c:pt idx="999">
                  <c:v>1.8519042116940001</c:v>
                </c:pt>
                <c:pt idx="1000">
                  <c:v>1.887485901752</c:v>
                </c:pt>
                <c:pt idx="1001">
                  <c:v>1.887485901752</c:v>
                </c:pt>
                <c:pt idx="1002">
                  <c:v>1.887485901752</c:v>
                </c:pt>
                <c:pt idx="1003">
                  <c:v>1.887485901752</c:v>
                </c:pt>
                <c:pt idx="1004">
                  <c:v>1.887485901752</c:v>
                </c:pt>
                <c:pt idx="1005">
                  <c:v>1.8634755221999999</c:v>
                </c:pt>
                <c:pt idx="1006">
                  <c:v>1.853880223579</c:v>
                </c:pt>
                <c:pt idx="1007">
                  <c:v>1.8998305827240001</c:v>
                </c:pt>
                <c:pt idx="1008">
                  <c:v>1.8998305827240001</c:v>
                </c:pt>
                <c:pt idx="1009">
                  <c:v>1.8998305827240001</c:v>
                </c:pt>
                <c:pt idx="1010">
                  <c:v>1.8881105161930001</c:v>
                </c:pt>
                <c:pt idx="1011">
                  <c:v>1.8838429176810001</c:v>
                </c:pt>
                <c:pt idx="1012">
                  <c:v>1.9018263441209999</c:v>
                </c:pt>
                <c:pt idx="1013">
                  <c:v>1.8971689801660001</c:v>
                </c:pt>
                <c:pt idx="1014">
                  <c:v>1.933949630251</c:v>
                </c:pt>
                <c:pt idx="1015">
                  <c:v>1.933949630251</c:v>
                </c:pt>
                <c:pt idx="1016">
                  <c:v>1.933949630251</c:v>
                </c:pt>
                <c:pt idx="1017">
                  <c:v>1.9618747964250001</c:v>
                </c:pt>
                <c:pt idx="1018">
                  <c:v>1.938028010347</c:v>
                </c:pt>
                <c:pt idx="1019">
                  <c:v>1.9617899102959999</c:v>
                </c:pt>
                <c:pt idx="1020">
                  <c:v>1.953017997298</c:v>
                </c:pt>
                <c:pt idx="1021">
                  <c:v>1.922606436433</c:v>
                </c:pt>
                <c:pt idx="1022">
                  <c:v>1.922606436433</c:v>
                </c:pt>
                <c:pt idx="1023">
                  <c:v>1.922606436433</c:v>
                </c:pt>
                <c:pt idx="1024">
                  <c:v>1.9314555158240001</c:v>
                </c:pt>
                <c:pt idx="1025">
                  <c:v>1.8906214888390001</c:v>
                </c:pt>
                <c:pt idx="1026">
                  <c:v>1.833425450961</c:v>
                </c:pt>
                <c:pt idx="1027">
                  <c:v>1.8767391260090001</c:v>
                </c:pt>
                <c:pt idx="1028">
                  <c:v>1.8856707946039999</c:v>
                </c:pt>
                <c:pt idx="1029">
                  <c:v>1.8856707946039999</c:v>
                </c:pt>
                <c:pt idx="1030">
                  <c:v>1.8856707946039999</c:v>
                </c:pt>
                <c:pt idx="1031">
                  <c:v>1.861065711842</c:v>
                </c:pt>
                <c:pt idx="1032">
                  <c:v>1.8972208683209999</c:v>
                </c:pt>
                <c:pt idx="1033">
                  <c:v>1.8972208683209999</c:v>
                </c:pt>
                <c:pt idx="1034">
                  <c:v>1.8844277685590001</c:v>
                </c:pt>
                <c:pt idx="1035">
                  <c:v>1.8758346353819999</c:v>
                </c:pt>
                <c:pt idx="1036">
                  <c:v>1.8758346353819999</c:v>
                </c:pt>
                <c:pt idx="1037">
                  <c:v>1.8758346353819999</c:v>
                </c:pt>
                <c:pt idx="1038">
                  <c:v>1.856669133634</c:v>
                </c:pt>
                <c:pt idx="1039">
                  <c:v>1.854014135825</c:v>
                </c:pt>
                <c:pt idx="1040">
                  <c:v>1.8370633664830001</c:v>
                </c:pt>
                <c:pt idx="1041">
                  <c:v>1.833736288948</c:v>
                </c:pt>
                <c:pt idx="1042">
                  <c:v>1.8464686062</c:v>
                </c:pt>
                <c:pt idx="1043">
                  <c:v>1.8464686062</c:v>
                </c:pt>
                <c:pt idx="1044">
                  <c:v>1.8464686062</c:v>
                </c:pt>
                <c:pt idx="1045">
                  <c:v>1.8688516137910001</c:v>
                </c:pt>
                <c:pt idx="1046">
                  <c:v>1.8832939104919999</c:v>
                </c:pt>
                <c:pt idx="1047">
                  <c:v>1.8632633719080001</c:v>
                </c:pt>
                <c:pt idx="1048">
                  <c:v>1.8277259549439999</c:v>
                </c:pt>
                <c:pt idx="1049">
                  <c:v>1.765764215573</c:v>
                </c:pt>
                <c:pt idx="1050">
                  <c:v>1.765764215573</c:v>
                </c:pt>
                <c:pt idx="1051">
                  <c:v>1.765764215573</c:v>
                </c:pt>
                <c:pt idx="1052">
                  <c:v>1.747896662462</c:v>
                </c:pt>
                <c:pt idx="1053">
                  <c:v>1.7378367605339999</c:v>
                </c:pt>
                <c:pt idx="1054">
                  <c:v>1.697241644579</c:v>
                </c:pt>
                <c:pt idx="1055">
                  <c:v>1.71768512725</c:v>
                </c:pt>
                <c:pt idx="1056">
                  <c:v>1.6988093462480001</c:v>
                </c:pt>
                <c:pt idx="1057">
                  <c:v>1.6988093462480001</c:v>
                </c:pt>
                <c:pt idx="1058">
                  <c:v>1.6988093462480001</c:v>
                </c:pt>
                <c:pt idx="1059">
                  <c:v>1.6992789365200001</c:v>
                </c:pt>
                <c:pt idx="1060">
                  <c:v>1.6927084324749999</c:v>
                </c:pt>
                <c:pt idx="1061">
                  <c:v>1.7548147151439999</c:v>
                </c:pt>
                <c:pt idx="1062">
                  <c:v>1.819946438541</c:v>
                </c:pt>
                <c:pt idx="1063">
                  <c:v>1.8680914712859999</c:v>
                </c:pt>
                <c:pt idx="1064">
                  <c:v>1.8680914712859999</c:v>
                </c:pt>
                <c:pt idx="1065">
                  <c:v>1.8680914712859999</c:v>
                </c:pt>
                <c:pt idx="1066">
                  <c:v>1.850675366863</c:v>
                </c:pt>
                <c:pt idx="1067">
                  <c:v>1.768991938386</c:v>
                </c:pt>
                <c:pt idx="1068">
                  <c:v>1.780330897502</c:v>
                </c:pt>
                <c:pt idx="1069">
                  <c:v>1.7380933147419999</c:v>
                </c:pt>
                <c:pt idx="1070">
                  <c:v>1.7518171721660001</c:v>
                </c:pt>
                <c:pt idx="1071">
                  <c:v>1.7518171721660001</c:v>
                </c:pt>
                <c:pt idx="1072">
                  <c:v>1.7518171721660001</c:v>
                </c:pt>
                <c:pt idx="1073">
                  <c:v>1.684942457927</c:v>
                </c:pt>
                <c:pt idx="1074">
                  <c:v>1.7209663191710001</c:v>
                </c:pt>
                <c:pt idx="1075">
                  <c:v>1.7440450356199999</c:v>
                </c:pt>
                <c:pt idx="1076">
                  <c:v>1.7538515930909999</c:v>
                </c:pt>
                <c:pt idx="1077">
                  <c:v>1.713248769402</c:v>
                </c:pt>
                <c:pt idx="1078">
                  <c:v>1.713248769402</c:v>
                </c:pt>
                <c:pt idx="1079">
                  <c:v>1.713248769402</c:v>
                </c:pt>
                <c:pt idx="1080">
                  <c:v>1.7423670532260001</c:v>
                </c:pt>
                <c:pt idx="1081">
                  <c:v>1.717846020996</c:v>
                </c:pt>
                <c:pt idx="1082">
                  <c:v>1.7258655707920001</c:v>
                </c:pt>
                <c:pt idx="1083">
                  <c:v>1.732463112127</c:v>
                </c:pt>
                <c:pt idx="1084">
                  <c:v>1.713206009451</c:v>
                </c:pt>
                <c:pt idx="1085">
                  <c:v>1.713206009451</c:v>
                </c:pt>
                <c:pt idx="1086">
                  <c:v>1.713206009451</c:v>
                </c:pt>
                <c:pt idx="1087">
                  <c:v>1.6867782002509999</c:v>
                </c:pt>
                <c:pt idx="1088">
                  <c:v>1.674328846548</c:v>
                </c:pt>
                <c:pt idx="1089">
                  <c:v>1.7080855800200001</c:v>
                </c:pt>
                <c:pt idx="1090">
                  <c:v>1.716105382911</c:v>
                </c:pt>
                <c:pt idx="1091">
                  <c:v>1.7441130689390001</c:v>
                </c:pt>
                <c:pt idx="1092">
                  <c:v>1.7441130689390001</c:v>
                </c:pt>
                <c:pt idx="1093">
                  <c:v>1.7441130689390001</c:v>
                </c:pt>
                <c:pt idx="1094">
                  <c:v>1.7206211779060001</c:v>
                </c:pt>
                <c:pt idx="1095">
                  <c:v>1.728914062369</c:v>
                </c:pt>
                <c:pt idx="1096">
                  <c:v>1.70222034548</c:v>
                </c:pt>
                <c:pt idx="1097">
                  <c:v>1.6599976746889999</c:v>
                </c:pt>
                <c:pt idx="1098">
                  <c:v>1.6400793937989999</c:v>
                </c:pt>
                <c:pt idx="1099">
                  <c:v>1.6400793937989999</c:v>
                </c:pt>
                <c:pt idx="1100">
                  <c:v>1.6400793937989999</c:v>
                </c:pt>
                <c:pt idx="1101">
                  <c:v>1.6697307964779999</c:v>
                </c:pt>
                <c:pt idx="1102">
                  <c:v>1.648236291953</c:v>
                </c:pt>
                <c:pt idx="1103">
                  <c:v>1.6898608101470001</c:v>
                </c:pt>
                <c:pt idx="1104">
                  <c:v>1.7031552793939999</c:v>
                </c:pt>
                <c:pt idx="1105">
                  <c:v>1.6837208080299999</c:v>
                </c:pt>
                <c:pt idx="1106">
                  <c:v>1.6837208080299999</c:v>
                </c:pt>
                <c:pt idx="1107">
                  <c:v>1.6837208080299999</c:v>
                </c:pt>
                <c:pt idx="1108">
                  <c:v>1.6941076392709999</c:v>
                </c:pt>
                <c:pt idx="1109">
                  <c:v>1.7042900415519999</c:v>
                </c:pt>
                <c:pt idx="1110">
                  <c:v>1.7555547756030001</c:v>
                </c:pt>
                <c:pt idx="1111">
                  <c:v>1.7780844679529999</c:v>
                </c:pt>
                <c:pt idx="1112">
                  <c:v>1.8168373017499999</c:v>
                </c:pt>
                <c:pt idx="1113">
                  <c:v>1.8168373017499999</c:v>
                </c:pt>
                <c:pt idx="1114">
                  <c:v>1.8168373017499999</c:v>
                </c:pt>
                <c:pt idx="1115">
                  <c:v>1.8380354029899999</c:v>
                </c:pt>
                <c:pt idx="1116">
                  <c:v>1.8358383138800001</c:v>
                </c:pt>
                <c:pt idx="1117">
                  <c:v>1.7805546108779999</c:v>
                </c:pt>
                <c:pt idx="1118">
                  <c:v>1.7699555521400001</c:v>
                </c:pt>
                <c:pt idx="1119">
                  <c:v>1.7468254666709999</c:v>
                </c:pt>
                <c:pt idx="1120">
                  <c:v>1.7468254666709999</c:v>
                </c:pt>
                <c:pt idx="1121">
                  <c:v>1.7468254666709999</c:v>
                </c:pt>
                <c:pt idx="1122">
                  <c:v>1.7685989019049999</c:v>
                </c:pt>
                <c:pt idx="1123">
                  <c:v>1.79997757757</c:v>
                </c:pt>
                <c:pt idx="1124">
                  <c:v>1.7968699082070001</c:v>
                </c:pt>
                <c:pt idx="1125">
                  <c:v>1.8277299957440001</c:v>
                </c:pt>
                <c:pt idx="1126">
                  <c:v>1.8613607412040001</c:v>
                </c:pt>
                <c:pt idx="1127">
                  <c:v>1.8613607412040001</c:v>
                </c:pt>
                <c:pt idx="1128">
                  <c:v>1.8613607412040001</c:v>
                </c:pt>
                <c:pt idx="1129">
                  <c:v>1.8172650830420001</c:v>
                </c:pt>
                <c:pt idx="1130">
                  <c:v>1.825231255272</c:v>
                </c:pt>
                <c:pt idx="1131">
                  <c:v>1.8181646339249999</c:v>
                </c:pt>
                <c:pt idx="1132">
                  <c:v>1.807421360033</c:v>
                </c:pt>
                <c:pt idx="1133">
                  <c:v>1.7873338268700001</c:v>
                </c:pt>
                <c:pt idx="1134">
                  <c:v>1.7873338268700001</c:v>
                </c:pt>
                <c:pt idx="1135">
                  <c:v>1.7873338268700001</c:v>
                </c:pt>
                <c:pt idx="1136">
                  <c:v>1.7425353256839999</c:v>
                </c:pt>
                <c:pt idx="1137">
                  <c:v>1.7950840703199999</c:v>
                </c:pt>
                <c:pt idx="1138">
                  <c:v>1.803838340197</c:v>
                </c:pt>
                <c:pt idx="1139">
                  <c:v>1.792082316168</c:v>
                </c:pt>
                <c:pt idx="1140">
                  <c:v>1.769953401055</c:v>
                </c:pt>
                <c:pt idx="1141">
                  <c:v>1.769953401055</c:v>
                </c:pt>
                <c:pt idx="1142">
                  <c:v>1.769953401055</c:v>
                </c:pt>
                <c:pt idx="1143">
                  <c:v>1.756395765073</c:v>
                </c:pt>
                <c:pt idx="1144">
                  <c:v>1.7736974315689999</c:v>
                </c:pt>
                <c:pt idx="1145">
                  <c:v>1.7663145266510001</c:v>
                </c:pt>
                <c:pt idx="1146">
                  <c:v>1.7408923851089999</c:v>
                </c:pt>
                <c:pt idx="1147">
                  <c:v>1.722621641872</c:v>
                </c:pt>
                <c:pt idx="1148">
                  <c:v>1.722621641872</c:v>
                </c:pt>
                <c:pt idx="1149">
                  <c:v>1.722621641872</c:v>
                </c:pt>
                <c:pt idx="1150">
                  <c:v>1.720120458554</c:v>
                </c:pt>
                <c:pt idx="1151">
                  <c:v>1.7617967520219999</c:v>
                </c:pt>
                <c:pt idx="1152">
                  <c:v>1.727869386551</c:v>
                </c:pt>
                <c:pt idx="1153">
                  <c:v>1.7330322592830001</c:v>
                </c:pt>
                <c:pt idx="1154">
                  <c:v>1.7603129453099999</c:v>
                </c:pt>
                <c:pt idx="1155">
                  <c:v>1.7603129453099999</c:v>
                </c:pt>
                <c:pt idx="1156">
                  <c:v>1.7603129453099999</c:v>
                </c:pt>
                <c:pt idx="1157">
                  <c:v>1.789529477007</c:v>
                </c:pt>
                <c:pt idx="1158">
                  <c:v>1.7869244824070001</c:v>
                </c:pt>
                <c:pt idx="1159">
                  <c:v>1.79328776891</c:v>
                </c:pt>
                <c:pt idx="1160">
                  <c:v>1.7643723062029999</c:v>
                </c:pt>
                <c:pt idx="1161">
                  <c:v>1.717568816612</c:v>
                </c:pt>
                <c:pt idx="1162">
                  <c:v>1.717568816612</c:v>
                </c:pt>
                <c:pt idx="1163">
                  <c:v>1.717568816612</c:v>
                </c:pt>
                <c:pt idx="1164">
                  <c:v>1.770026020647</c:v>
                </c:pt>
                <c:pt idx="1165">
                  <c:v>1.816827240873</c:v>
                </c:pt>
                <c:pt idx="1166">
                  <c:v>1.810589612927</c:v>
                </c:pt>
                <c:pt idx="1167">
                  <c:v>1.8083249476579999</c:v>
                </c:pt>
                <c:pt idx="1168">
                  <c:v>1.8537092445229999</c:v>
                </c:pt>
                <c:pt idx="1169">
                  <c:v>1.8537092445229999</c:v>
                </c:pt>
                <c:pt idx="1170">
                  <c:v>1.8537092445229999</c:v>
                </c:pt>
                <c:pt idx="1171">
                  <c:v>1.905711082042</c:v>
                </c:pt>
                <c:pt idx="1172">
                  <c:v>1.871260404524</c:v>
                </c:pt>
                <c:pt idx="1173">
                  <c:v>1.8529490697240001</c:v>
                </c:pt>
                <c:pt idx="1174">
                  <c:v>1.863004635722</c:v>
                </c:pt>
                <c:pt idx="1175">
                  <c:v>1.863004635722</c:v>
                </c:pt>
                <c:pt idx="1176">
                  <c:v>1.863004635722</c:v>
                </c:pt>
                <c:pt idx="1177">
                  <c:v>1.863004635722</c:v>
                </c:pt>
                <c:pt idx="1178">
                  <c:v>1.8992698933759999</c:v>
                </c:pt>
                <c:pt idx="1179">
                  <c:v>1.886169206068</c:v>
                </c:pt>
                <c:pt idx="1180">
                  <c:v>1.8782553624339999</c:v>
                </c:pt>
                <c:pt idx="1181">
                  <c:v>1.8126968920469999</c:v>
                </c:pt>
                <c:pt idx="1182">
                  <c:v>1.8487691218219999</c:v>
                </c:pt>
                <c:pt idx="1183">
                  <c:v>1.8487691218219999</c:v>
                </c:pt>
                <c:pt idx="1184">
                  <c:v>1.8487691218219999</c:v>
                </c:pt>
                <c:pt idx="1185">
                  <c:v>1.8324443527650001</c:v>
                </c:pt>
                <c:pt idx="1186">
                  <c:v>1.796066330863</c:v>
                </c:pt>
                <c:pt idx="1187">
                  <c:v>1.7146182191770001</c:v>
                </c:pt>
                <c:pt idx="1188">
                  <c:v>1.7960382923930001</c:v>
                </c:pt>
                <c:pt idx="1189">
                  <c:v>1.7650803099400001</c:v>
                </c:pt>
                <c:pt idx="1190">
                  <c:v>1.7650803099400001</c:v>
                </c:pt>
                <c:pt idx="1191">
                  <c:v>1.7650803099400001</c:v>
                </c:pt>
                <c:pt idx="1192">
                  <c:v>1.765985201778</c:v>
                </c:pt>
                <c:pt idx="1193">
                  <c:v>1.7694376452609999</c:v>
                </c:pt>
                <c:pt idx="1194">
                  <c:v>1.7694376452609999</c:v>
                </c:pt>
                <c:pt idx="1195">
                  <c:v>1.8307331102169999</c:v>
                </c:pt>
                <c:pt idx="1196">
                  <c:v>1.768339785157</c:v>
                </c:pt>
                <c:pt idx="1197">
                  <c:v>1.768339785157</c:v>
                </c:pt>
                <c:pt idx="1198">
                  <c:v>1.768339785157</c:v>
                </c:pt>
                <c:pt idx="1199">
                  <c:v>1.796371879946</c:v>
                </c:pt>
                <c:pt idx="1200">
                  <c:v>1.8281341816250001</c:v>
                </c:pt>
                <c:pt idx="1201">
                  <c:v>1.821944661037</c:v>
                </c:pt>
                <c:pt idx="1202">
                  <c:v>1.793760775642</c:v>
                </c:pt>
                <c:pt idx="1203">
                  <c:v>1.778776652306</c:v>
                </c:pt>
                <c:pt idx="1204">
                  <c:v>1.778776652306</c:v>
                </c:pt>
                <c:pt idx="1205">
                  <c:v>1.778776652306</c:v>
                </c:pt>
                <c:pt idx="1206">
                  <c:v>1.8110660427559999</c:v>
                </c:pt>
                <c:pt idx="1207">
                  <c:v>1.8200828054810001</c:v>
                </c:pt>
                <c:pt idx="1208">
                  <c:v>1.8030622432200001</c:v>
                </c:pt>
                <c:pt idx="1209">
                  <c:v>1.796991261866</c:v>
                </c:pt>
                <c:pt idx="1210">
                  <c:v>1.796991261866</c:v>
                </c:pt>
                <c:pt idx="1211">
                  <c:v>1.796991261866</c:v>
                </c:pt>
                <c:pt idx="1212">
                  <c:v>1.796991261866</c:v>
                </c:pt>
                <c:pt idx="1213">
                  <c:v>1.7734378452570001</c:v>
                </c:pt>
                <c:pt idx="1214">
                  <c:v>1.805083276063</c:v>
                </c:pt>
                <c:pt idx="1215">
                  <c:v>1.805753828886</c:v>
                </c:pt>
                <c:pt idx="1216">
                  <c:v>1.841204807877</c:v>
                </c:pt>
                <c:pt idx="1217">
                  <c:v>1.86526532487</c:v>
                </c:pt>
                <c:pt idx="1218">
                  <c:v>1.86526532487</c:v>
                </c:pt>
                <c:pt idx="1219">
                  <c:v>1.86526532487</c:v>
                </c:pt>
                <c:pt idx="1220">
                  <c:v>1.873611772559</c:v>
                </c:pt>
                <c:pt idx="1221">
                  <c:v>1.874676134407</c:v>
                </c:pt>
                <c:pt idx="1222">
                  <c:v>1.840426458499</c:v>
                </c:pt>
                <c:pt idx="1223">
                  <c:v>1.840426458499</c:v>
                </c:pt>
                <c:pt idx="1224">
                  <c:v>1.840426458499</c:v>
                </c:pt>
                <c:pt idx="1225">
                  <c:v>1.840426458499</c:v>
                </c:pt>
                <c:pt idx="1226">
                  <c:v>1.840426458499</c:v>
                </c:pt>
                <c:pt idx="1227">
                  <c:v>1.8394322217650001</c:v>
                </c:pt>
                <c:pt idx="1228">
                  <c:v>1.8545767646439999</c:v>
                </c:pt>
                <c:pt idx="1229">
                  <c:v>1.8587837954240001</c:v>
                </c:pt>
                <c:pt idx="1230">
                  <c:v>1.8531621404900001</c:v>
                </c:pt>
                <c:pt idx="1231">
                  <c:v>1.8405985887930001</c:v>
                </c:pt>
                <c:pt idx="1232">
                  <c:v>1.8405985887930001</c:v>
                </c:pt>
                <c:pt idx="1233">
                  <c:v>1.8405985887930001</c:v>
                </c:pt>
                <c:pt idx="1234">
                  <c:v>1.831261227021</c:v>
                </c:pt>
                <c:pt idx="1235">
                  <c:v>1.8590938061290001</c:v>
                </c:pt>
                <c:pt idx="1236">
                  <c:v>1.835180470754</c:v>
                </c:pt>
                <c:pt idx="1237">
                  <c:v>1.808757874459</c:v>
                </c:pt>
                <c:pt idx="1238">
                  <c:v>1.7799274759879999</c:v>
                </c:pt>
                <c:pt idx="1239">
                  <c:v>1.7799274759879999</c:v>
                </c:pt>
                <c:pt idx="1240">
                  <c:v>1.7799274759879999</c:v>
                </c:pt>
                <c:pt idx="1241">
                  <c:v>1.755712101471</c:v>
                </c:pt>
                <c:pt idx="1242">
                  <c:v>1.7917969235690001</c:v>
                </c:pt>
                <c:pt idx="1243">
                  <c:v>1.819067934522</c:v>
                </c:pt>
                <c:pt idx="1244">
                  <c:v>1.8243253061139999</c:v>
                </c:pt>
                <c:pt idx="1245">
                  <c:v>1.8639345628849999</c:v>
                </c:pt>
                <c:pt idx="1246">
                  <c:v>1.8639345628849999</c:v>
                </c:pt>
                <c:pt idx="1247">
                  <c:v>1.8639345628849999</c:v>
                </c:pt>
                <c:pt idx="1248">
                  <c:v>1.840016785592</c:v>
                </c:pt>
                <c:pt idx="1249">
                  <c:v>1.7963701084000001</c:v>
                </c:pt>
                <c:pt idx="1250">
                  <c:v>1.808226701188</c:v>
                </c:pt>
                <c:pt idx="1251">
                  <c:v>1.784405310955</c:v>
                </c:pt>
                <c:pt idx="1252">
                  <c:v>1.777970274409</c:v>
                </c:pt>
                <c:pt idx="1253">
                  <c:v>1.777970274409</c:v>
                </c:pt>
                <c:pt idx="1254">
                  <c:v>1.777970274409</c:v>
                </c:pt>
                <c:pt idx="1255">
                  <c:v>1.777970274409</c:v>
                </c:pt>
                <c:pt idx="1256">
                  <c:v>1.7861071609079999</c:v>
                </c:pt>
                <c:pt idx="1257">
                  <c:v>1.7966317101110001</c:v>
                </c:pt>
                <c:pt idx="1258">
                  <c:v>1.790206914189</c:v>
                </c:pt>
                <c:pt idx="1259">
                  <c:v>1.8098485271589999</c:v>
                </c:pt>
                <c:pt idx="1260">
                  <c:v>1.8098485271589999</c:v>
                </c:pt>
                <c:pt idx="1261">
                  <c:v>1.8098485271589999</c:v>
                </c:pt>
                <c:pt idx="1262">
                  <c:v>1.876100776658</c:v>
                </c:pt>
                <c:pt idx="1263">
                  <c:v>1.874334292631</c:v>
                </c:pt>
                <c:pt idx="1264">
                  <c:v>1.8456421653590001</c:v>
                </c:pt>
                <c:pt idx="1265">
                  <c:v>1.852894687756</c:v>
                </c:pt>
                <c:pt idx="1266">
                  <c:v>1.8464258657799999</c:v>
                </c:pt>
                <c:pt idx="1267">
                  <c:v>1.8464258657799999</c:v>
                </c:pt>
                <c:pt idx="1268">
                  <c:v>1.8464258657799999</c:v>
                </c:pt>
                <c:pt idx="1269">
                  <c:v>1.875720666299</c:v>
                </c:pt>
                <c:pt idx="1270">
                  <c:v>1.883227095816</c:v>
                </c:pt>
                <c:pt idx="1271">
                  <c:v>1.9305916262589999</c:v>
                </c:pt>
                <c:pt idx="1272">
                  <c:v>1.920549455008</c:v>
                </c:pt>
                <c:pt idx="1273">
                  <c:v>1.8771117320070001</c:v>
                </c:pt>
                <c:pt idx="1274">
                  <c:v>1.8771117320070001</c:v>
                </c:pt>
                <c:pt idx="1275">
                  <c:v>1.8771117320070001</c:v>
                </c:pt>
                <c:pt idx="1276">
                  <c:v>1.867780604612</c:v>
                </c:pt>
                <c:pt idx="1277">
                  <c:v>1.8405352707380001</c:v>
                </c:pt>
                <c:pt idx="1278">
                  <c:v>1.819444653021</c:v>
                </c:pt>
                <c:pt idx="1279">
                  <c:v>1.771849361501</c:v>
                </c:pt>
                <c:pt idx="1280">
                  <c:v>1.7876390659829999</c:v>
                </c:pt>
                <c:pt idx="1281">
                  <c:v>1.7876390659829999</c:v>
                </c:pt>
                <c:pt idx="1282">
                  <c:v>1.7876390659829999</c:v>
                </c:pt>
                <c:pt idx="1283">
                  <c:v>1.8296799715300001</c:v>
                </c:pt>
                <c:pt idx="1284">
                  <c:v>1.769005780471</c:v>
                </c:pt>
                <c:pt idx="1285">
                  <c:v>1.763271556346</c:v>
                </c:pt>
                <c:pt idx="1286">
                  <c:v>1.7268746523830001</c:v>
                </c:pt>
                <c:pt idx="1287">
                  <c:v>1.7555849857500001</c:v>
                </c:pt>
                <c:pt idx="1288">
                  <c:v>1.7555849857500001</c:v>
                </c:pt>
                <c:pt idx="1289">
                  <c:v>1.7555849857500001</c:v>
                </c:pt>
                <c:pt idx="1290">
                  <c:v>1.76120358092</c:v>
                </c:pt>
                <c:pt idx="1291">
                  <c:v>1.7460375093589999</c:v>
                </c:pt>
                <c:pt idx="1292">
                  <c:v>1.727395669811</c:v>
                </c:pt>
                <c:pt idx="1293">
                  <c:v>1.7582432432699999</c:v>
                </c:pt>
                <c:pt idx="1294">
                  <c:v>1.7367652902990001</c:v>
                </c:pt>
                <c:pt idx="1295">
                  <c:v>1.7367652902990001</c:v>
                </c:pt>
                <c:pt idx="1296">
                  <c:v>1.7367652902990001</c:v>
                </c:pt>
                <c:pt idx="1297">
                  <c:v>1.731791624874</c:v>
                </c:pt>
                <c:pt idx="1298">
                  <c:v>1.807371684187</c:v>
                </c:pt>
                <c:pt idx="1299">
                  <c:v>1.800677974221</c:v>
                </c:pt>
                <c:pt idx="1300">
                  <c:v>1.797315687145</c:v>
                </c:pt>
                <c:pt idx="1301">
                  <c:v>1.792230331886</c:v>
                </c:pt>
                <c:pt idx="1302">
                  <c:v>1.792230331886</c:v>
                </c:pt>
                <c:pt idx="1303">
                  <c:v>1.792230331886</c:v>
                </c:pt>
                <c:pt idx="1304">
                  <c:v>1.718738236031</c:v>
                </c:pt>
                <c:pt idx="1305">
                  <c:v>1.6918447493069999</c:v>
                </c:pt>
                <c:pt idx="1306">
                  <c:v>1.703418194613</c:v>
                </c:pt>
                <c:pt idx="1307">
                  <c:v>1.6668507857279999</c:v>
                </c:pt>
                <c:pt idx="1308">
                  <c:v>1.7266574641120001</c:v>
                </c:pt>
                <c:pt idx="1309">
                  <c:v>1.7266574641120001</c:v>
                </c:pt>
                <c:pt idx="1310">
                  <c:v>1.7266574641120001</c:v>
                </c:pt>
                <c:pt idx="1311">
                  <c:v>1.739678464142</c:v>
                </c:pt>
                <c:pt idx="1312">
                  <c:v>1.7690025375880001</c:v>
                </c:pt>
                <c:pt idx="1313">
                  <c:v>1.821403249199</c:v>
                </c:pt>
                <c:pt idx="1314">
                  <c:v>1.792648664903</c:v>
                </c:pt>
                <c:pt idx="1315">
                  <c:v>1.7544562261959999</c:v>
                </c:pt>
                <c:pt idx="1316">
                  <c:v>1.7544562261959999</c:v>
                </c:pt>
                <c:pt idx="1317">
                  <c:v>1.7544562261959999</c:v>
                </c:pt>
                <c:pt idx="1318">
                  <c:v>1.7544562261959999</c:v>
                </c:pt>
                <c:pt idx="1319">
                  <c:v>1.7412475392889999</c:v>
                </c:pt>
                <c:pt idx="1320">
                  <c:v>1.7482540033380001</c:v>
                </c:pt>
                <c:pt idx="1321">
                  <c:v>1.795668112942</c:v>
                </c:pt>
                <c:pt idx="1322">
                  <c:v>1.6948453757890001</c:v>
                </c:pt>
                <c:pt idx="1323">
                  <c:v>1.6948453757890001</c:v>
                </c:pt>
                <c:pt idx="1324">
                  <c:v>1.6948453757890001</c:v>
                </c:pt>
                <c:pt idx="1325">
                  <c:v>1.7195823911379999</c:v>
                </c:pt>
                <c:pt idx="1326">
                  <c:v>1.753842816578</c:v>
                </c:pt>
                <c:pt idx="1327">
                  <c:v>1.721113520569</c:v>
                </c:pt>
                <c:pt idx="1328">
                  <c:v>1.7717107480159999</c:v>
                </c:pt>
                <c:pt idx="1329">
                  <c:v>1.7145072893219999</c:v>
                </c:pt>
                <c:pt idx="1330">
                  <c:v>1.7145072893219999</c:v>
                </c:pt>
                <c:pt idx="1331">
                  <c:v>1.7145072893219999</c:v>
                </c:pt>
                <c:pt idx="1332">
                  <c:v>1.673090598208</c:v>
                </c:pt>
                <c:pt idx="1333">
                  <c:v>1.7158975373359999</c:v>
                </c:pt>
                <c:pt idx="1334">
                  <c:v>1.652943524024</c:v>
                </c:pt>
                <c:pt idx="1335">
                  <c:v>1.673869112345</c:v>
                </c:pt>
                <c:pt idx="1336">
                  <c:v>1.6627338267480001</c:v>
                </c:pt>
                <c:pt idx="1337">
                  <c:v>1.6627338267480001</c:v>
                </c:pt>
                <c:pt idx="1338">
                  <c:v>1.6627338267480001</c:v>
                </c:pt>
                <c:pt idx="1339">
                  <c:v>1.6482231225620001</c:v>
                </c:pt>
                <c:pt idx="1340">
                  <c:v>1.6273656361819999</c:v>
                </c:pt>
                <c:pt idx="1341">
                  <c:v>1.6622480720940001</c:v>
                </c:pt>
                <c:pt idx="1342">
                  <c:v>1.6724402957110001</c:v>
                </c:pt>
                <c:pt idx="1343">
                  <c:v>1.7103809612530001</c:v>
                </c:pt>
                <c:pt idx="1344">
                  <c:v>1.7103809612530001</c:v>
                </c:pt>
                <c:pt idx="1345">
                  <c:v>1.7103809612530001</c:v>
                </c:pt>
                <c:pt idx="1346">
                  <c:v>1.695082024333</c:v>
                </c:pt>
                <c:pt idx="1347">
                  <c:v>1.745276794592</c:v>
                </c:pt>
                <c:pt idx="1348">
                  <c:v>1.7536129639769999</c:v>
                </c:pt>
                <c:pt idx="1349">
                  <c:v>1.7355805065679999</c:v>
                </c:pt>
                <c:pt idx="1350">
                  <c:v>1.6231309258919999</c:v>
                </c:pt>
                <c:pt idx="1351">
                  <c:v>1.6231309258919999</c:v>
                </c:pt>
                <c:pt idx="1352">
                  <c:v>1.6231309258919999</c:v>
                </c:pt>
                <c:pt idx="1353">
                  <c:v>1.619620395771</c:v>
                </c:pt>
                <c:pt idx="1354">
                  <c:v>1.606900785268</c:v>
                </c:pt>
                <c:pt idx="1355">
                  <c:v>1.606900785268</c:v>
                </c:pt>
                <c:pt idx="1356">
                  <c:v>1.6447252152509999</c:v>
                </c:pt>
                <c:pt idx="1357">
                  <c:v>1.645004662352</c:v>
                </c:pt>
                <c:pt idx="1358">
                  <c:v>1.645004662352</c:v>
                </c:pt>
                <c:pt idx="1359">
                  <c:v>1.645004662352</c:v>
                </c:pt>
                <c:pt idx="1360">
                  <c:v>1.6109427999879999</c:v>
                </c:pt>
                <c:pt idx="1361">
                  <c:v>1.5900629682459999</c:v>
                </c:pt>
                <c:pt idx="1362">
                  <c:v>1.665185969755</c:v>
                </c:pt>
                <c:pt idx="1363">
                  <c:v>1.6296892641930001</c:v>
                </c:pt>
                <c:pt idx="1364">
                  <c:v>1.6727904778210001</c:v>
                </c:pt>
                <c:pt idx="1365">
                  <c:v>1.6727904778210001</c:v>
                </c:pt>
                <c:pt idx="1366">
                  <c:v>1.6727904778210001</c:v>
                </c:pt>
                <c:pt idx="1367">
                  <c:v>1.6727904778210001</c:v>
                </c:pt>
                <c:pt idx="1368">
                  <c:v>1.6727904778210001</c:v>
                </c:pt>
                <c:pt idx="1369">
                  <c:v>1.6727904778210001</c:v>
                </c:pt>
                <c:pt idx="1370">
                  <c:v>1.651694303662</c:v>
                </c:pt>
                <c:pt idx="1371">
                  <c:v>1.6777155772750001</c:v>
                </c:pt>
                <c:pt idx="1372">
                  <c:v>1.6777155772750001</c:v>
                </c:pt>
                <c:pt idx="1373">
                  <c:v>1.6777155772750001</c:v>
                </c:pt>
                <c:pt idx="1374">
                  <c:v>1.663267156634</c:v>
                </c:pt>
                <c:pt idx="1375">
                  <c:v>1.7054430324480001</c:v>
                </c:pt>
                <c:pt idx="1376">
                  <c:v>1.7054430324480001</c:v>
                </c:pt>
                <c:pt idx="1377">
                  <c:v>1.7054430324480001</c:v>
                </c:pt>
                <c:pt idx="1378">
                  <c:v>1.690860543056</c:v>
                </c:pt>
                <c:pt idx="1379">
                  <c:v>1.690860543056</c:v>
                </c:pt>
                <c:pt idx="1380">
                  <c:v>1.690860543056</c:v>
                </c:pt>
                <c:pt idx="1381">
                  <c:v>1.690860543056</c:v>
                </c:pt>
                <c:pt idx="1382">
                  <c:v>1.690860543056</c:v>
                </c:pt>
                <c:pt idx="1383">
                  <c:v>1.729903887274</c:v>
                </c:pt>
                <c:pt idx="1384">
                  <c:v>1.7437167015649999</c:v>
                </c:pt>
                <c:pt idx="1385">
                  <c:v>1.757984414239</c:v>
                </c:pt>
                <c:pt idx="1386">
                  <c:v>1.757984414239</c:v>
                </c:pt>
                <c:pt idx="1387">
                  <c:v>1.757984414239</c:v>
                </c:pt>
                <c:pt idx="1388">
                  <c:v>1.757984414239</c:v>
                </c:pt>
                <c:pt idx="1389">
                  <c:v>1.757984414239</c:v>
                </c:pt>
                <c:pt idx="1390">
                  <c:v>1.7429710471319999</c:v>
                </c:pt>
                <c:pt idx="1391">
                  <c:v>1.7349677198019999</c:v>
                </c:pt>
                <c:pt idx="1392">
                  <c:v>1.7275363238370001</c:v>
                </c:pt>
                <c:pt idx="1393">
                  <c:v>1.7275363238370001</c:v>
                </c:pt>
                <c:pt idx="1394">
                  <c:v>1.7275363238370001</c:v>
                </c:pt>
                <c:pt idx="1395">
                  <c:v>1.7547696668920001</c:v>
                </c:pt>
                <c:pt idx="1396">
                  <c:v>1.7215174455019999</c:v>
                </c:pt>
                <c:pt idx="1397">
                  <c:v>1.7257157918770001</c:v>
                </c:pt>
                <c:pt idx="1398">
                  <c:v>1.6905254356249999</c:v>
                </c:pt>
                <c:pt idx="1399">
                  <c:v>1.675468081962</c:v>
                </c:pt>
                <c:pt idx="1400">
                  <c:v>1.675468081962</c:v>
                </c:pt>
                <c:pt idx="1401">
                  <c:v>1.675468081962</c:v>
                </c:pt>
                <c:pt idx="1402">
                  <c:v>1.659308489347</c:v>
                </c:pt>
                <c:pt idx="1403">
                  <c:v>1.650473815991</c:v>
                </c:pt>
                <c:pt idx="1404">
                  <c:v>1.6651864090990001</c:v>
                </c:pt>
                <c:pt idx="1405">
                  <c:v>1.669419482149</c:v>
                </c:pt>
                <c:pt idx="1406">
                  <c:v>1.6434968287180001</c:v>
                </c:pt>
                <c:pt idx="1407">
                  <c:v>1.6434968287180001</c:v>
                </c:pt>
                <c:pt idx="1408">
                  <c:v>1.6434968287180001</c:v>
                </c:pt>
                <c:pt idx="1409">
                  <c:v>1.609619246649</c:v>
                </c:pt>
                <c:pt idx="1410">
                  <c:v>1.5881068351050001</c:v>
                </c:pt>
                <c:pt idx="1411">
                  <c:v>1.5821221174719999</c:v>
                </c:pt>
                <c:pt idx="1412">
                  <c:v>1.5285247182199999</c:v>
                </c:pt>
                <c:pt idx="1413">
                  <c:v>1.5730724589189999</c:v>
                </c:pt>
                <c:pt idx="1414">
                  <c:v>1.5730724589189999</c:v>
                </c:pt>
                <c:pt idx="1415">
                  <c:v>1.5730724589189999</c:v>
                </c:pt>
                <c:pt idx="1416">
                  <c:v>1.5420384239430001</c:v>
                </c:pt>
                <c:pt idx="1417">
                  <c:v>1.59651534953</c:v>
                </c:pt>
                <c:pt idx="1418">
                  <c:v>1.5938628482029999</c:v>
                </c:pt>
                <c:pt idx="1419">
                  <c:v>1.5992804190479999</c:v>
                </c:pt>
                <c:pt idx="1420">
                  <c:v>1.590206383617</c:v>
                </c:pt>
                <c:pt idx="1421">
                  <c:v>1.590206383617</c:v>
                </c:pt>
                <c:pt idx="1422">
                  <c:v>1.590206383617</c:v>
                </c:pt>
                <c:pt idx="1423">
                  <c:v>1.631745007286</c:v>
                </c:pt>
                <c:pt idx="1424">
                  <c:v>1.6229574658499999</c:v>
                </c:pt>
                <c:pt idx="1425">
                  <c:v>1.6223708807520001</c:v>
                </c:pt>
                <c:pt idx="1426">
                  <c:v>1.6045293175399999</c:v>
                </c:pt>
                <c:pt idx="1427">
                  <c:v>1.5774269647479999</c:v>
                </c:pt>
                <c:pt idx="1428">
                  <c:v>1.5774269647479999</c:v>
                </c:pt>
                <c:pt idx="1429">
                  <c:v>1.5774269647479999</c:v>
                </c:pt>
                <c:pt idx="1430">
                  <c:v>1.5522753490229999</c:v>
                </c:pt>
                <c:pt idx="1431">
                  <c:v>1.6061176439839999</c:v>
                </c:pt>
                <c:pt idx="1432">
                  <c:v>1.5834770348539999</c:v>
                </c:pt>
                <c:pt idx="1433">
                  <c:v>1.571297600022</c:v>
                </c:pt>
                <c:pt idx="1434">
                  <c:v>1.6310482417300001</c:v>
                </c:pt>
                <c:pt idx="1435">
                  <c:v>1.6310482417300001</c:v>
                </c:pt>
                <c:pt idx="1436">
                  <c:v>1.6310482417300001</c:v>
                </c:pt>
                <c:pt idx="1437">
                  <c:v>1.63209747352</c:v>
                </c:pt>
                <c:pt idx="1438">
                  <c:v>1.645196326347</c:v>
                </c:pt>
                <c:pt idx="1439">
                  <c:v>1.6356801732170001</c:v>
                </c:pt>
                <c:pt idx="1440">
                  <c:v>1.5968015726960001</c:v>
                </c:pt>
                <c:pt idx="1441">
                  <c:v>1.5899188177400001</c:v>
                </c:pt>
                <c:pt idx="1442">
                  <c:v>1.5899188177400001</c:v>
                </c:pt>
                <c:pt idx="1443">
                  <c:v>1.5899188177400001</c:v>
                </c:pt>
                <c:pt idx="1444">
                  <c:v>1.563858856368</c:v>
                </c:pt>
                <c:pt idx="1445">
                  <c:v>1.5987105342970001</c:v>
                </c:pt>
                <c:pt idx="1446">
                  <c:v>1.585042357521</c:v>
                </c:pt>
                <c:pt idx="1447">
                  <c:v>1.629501080239</c:v>
                </c:pt>
                <c:pt idx="1448">
                  <c:v>1.633909970982</c:v>
                </c:pt>
                <c:pt idx="1449">
                  <c:v>1.633909970982</c:v>
                </c:pt>
                <c:pt idx="1450">
                  <c:v>1.633909970982</c:v>
                </c:pt>
                <c:pt idx="1451">
                  <c:v>1.6243222020270001</c:v>
                </c:pt>
                <c:pt idx="1452">
                  <c:v>1.6244810049959999</c:v>
                </c:pt>
                <c:pt idx="1453">
                  <c:v>1.610355773994</c:v>
                </c:pt>
                <c:pt idx="1454">
                  <c:v>1.610341155188</c:v>
                </c:pt>
                <c:pt idx="1455">
                  <c:v>1.624119661161</c:v>
                </c:pt>
                <c:pt idx="1456">
                  <c:v>1.624119661161</c:v>
                </c:pt>
                <c:pt idx="1457">
                  <c:v>1.624119661161</c:v>
                </c:pt>
                <c:pt idx="1458">
                  <c:v>1.6196546344930001</c:v>
                </c:pt>
                <c:pt idx="1459">
                  <c:v>1.5953444082149999</c:v>
                </c:pt>
                <c:pt idx="1460">
                  <c:v>1.563680098569</c:v>
                </c:pt>
                <c:pt idx="1461">
                  <c:v>1.5398922926980001</c:v>
                </c:pt>
                <c:pt idx="1462">
                  <c:v>1.533899055484</c:v>
                </c:pt>
                <c:pt idx="1463">
                  <c:v>1.533899055484</c:v>
                </c:pt>
                <c:pt idx="1464">
                  <c:v>1.533899055484</c:v>
                </c:pt>
                <c:pt idx="1465">
                  <c:v>1.5120944335299999</c:v>
                </c:pt>
                <c:pt idx="1466">
                  <c:v>1.544408929746</c:v>
                </c:pt>
                <c:pt idx="1467">
                  <c:v>1.551719747385</c:v>
                </c:pt>
                <c:pt idx="1468">
                  <c:v>1.5561264277289999</c:v>
                </c:pt>
                <c:pt idx="1469">
                  <c:v>1.5492516889570001</c:v>
                </c:pt>
                <c:pt idx="1470">
                  <c:v>1.5492516889570001</c:v>
                </c:pt>
                <c:pt idx="1471">
                  <c:v>1.5492516889570001</c:v>
                </c:pt>
                <c:pt idx="1472">
                  <c:v>1.549370425382</c:v>
                </c:pt>
                <c:pt idx="1473">
                  <c:v>1.578870134287</c:v>
                </c:pt>
                <c:pt idx="1474">
                  <c:v>1.5777099774429999</c:v>
                </c:pt>
                <c:pt idx="1475">
                  <c:v>1.629579196726</c:v>
                </c:pt>
                <c:pt idx="1476">
                  <c:v>1.6271267524040001</c:v>
                </c:pt>
                <c:pt idx="1477">
                  <c:v>1.6271267524040001</c:v>
                </c:pt>
                <c:pt idx="1478">
                  <c:v>1.6271267524040001</c:v>
                </c:pt>
                <c:pt idx="1479">
                  <c:v>1.640578504437</c:v>
                </c:pt>
                <c:pt idx="1480">
                  <c:v>1.653391068576</c:v>
                </c:pt>
                <c:pt idx="1481">
                  <c:v>1.6398578216499999</c:v>
                </c:pt>
                <c:pt idx="1482">
                  <c:v>1.6292898259769999</c:v>
                </c:pt>
                <c:pt idx="1483">
                  <c:v>1.644313364791</c:v>
                </c:pt>
                <c:pt idx="1484">
                  <c:v>1.644313364791</c:v>
                </c:pt>
                <c:pt idx="1485">
                  <c:v>1.644313364791</c:v>
                </c:pt>
                <c:pt idx="1486">
                  <c:v>1.6251002792410001</c:v>
                </c:pt>
                <c:pt idx="1487">
                  <c:v>1.5935602255770001</c:v>
                </c:pt>
                <c:pt idx="1488">
                  <c:v>1.6194409099910001</c:v>
                </c:pt>
                <c:pt idx="1489">
                  <c:v>1.5822900525770001</c:v>
                </c:pt>
                <c:pt idx="1490">
                  <c:v>1.5732157733909999</c:v>
                </c:pt>
                <c:pt idx="1491">
                  <c:v>1.5732157733909999</c:v>
                </c:pt>
                <c:pt idx="1492">
                  <c:v>1.5732157733909999</c:v>
                </c:pt>
                <c:pt idx="1493">
                  <c:v>1.566865524077</c:v>
                </c:pt>
                <c:pt idx="1494">
                  <c:v>1.5781640556630001</c:v>
                </c:pt>
                <c:pt idx="1495">
                  <c:v>1.546631408264</c:v>
                </c:pt>
                <c:pt idx="1496">
                  <c:v>1.53592205339</c:v>
                </c:pt>
                <c:pt idx="1497">
                  <c:v>1.4780225086859999</c:v>
                </c:pt>
                <c:pt idx="1498">
                  <c:v>1.4780225086859999</c:v>
                </c:pt>
                <c:pt idx="1499">
                  <c:v>1.4780225086859999</c:v>
                </c:pt>
                <c:pt idx="1500">
                  <c:v>1.4617906598199999</c:v>
                </c:pt>
                <c:pt idx="1501">
                  <c:v>1.4794653754280001</c:v>
                </c:pt>
                <c:pt idx="1502">
                  <c:v>1.4994880066909999</c:v>
                </c:pt>
                <c:pt idx="1503">
                  <c:v>1.512453413844</c:v>
                </c:pt>
                <c:pt idx="1504">
                  <c:v>1.5106515746369999</c:v>
                </c:pt>
                <c:pt idx="1505">
                  <c:v>1.5106515746369999</c:v>
                </c:pt>
                <c:pt idx="1506">
                  <c:v>1.5106515746369999</c:v>
                </c:pt>
                <c:pt idx="1507">
                  <c:v>1.5377402857419999</c:v>
                </c:pt>
                <c:pt idx="1508">
                  <c:v>1.5781903234379999</c:v>
                </c:pt>
                <c:pt idx="1509">
                  <c:v>1.5806107197720001</c:v>
                </c:pt>
                <c:pt idx="1510">
                  <c:v>1.589064693006</c:v>
                </c:pt>
                <c:pt idx="1511">
                  <c:v>1.5593147472110001</c:v>
                </c:pt>
                <c:pt idx="1512">
                  <c:v>1.5593147472110001</c:v>
                </c:pt>
                <c:pt idx="1513">
                  <c:v>1.5593147472110001</c:v>
                </c:pt>
                <c:pt idx="1514">
                  <c:v>1.544167410847</c:v>
                </c:pt>
                <c:pt idx="1515">
                  <c:v>1.5906072233420001</c:v>
                </c:pt>
                <c:pt idx="1516">
                  <c:v>1.5879076210909999</c:v>
                </c:pt>
                <c:pt idx="1517">
                  <c:v>1.5944684827090001</c:v>
                </c:pt>
                <c:pt idx="1518">
                  <c:v>1.6111711835310001</c:v>
                </c:pt>
                <c:pt idx="1519">
                  <c:v>1.6111711835310001</c:v>
                </c:pt>
                <c:pt idx="1520">
                  <c:v>1.6111711835310001</c:v>
                </c:pt>
                <c:pt idx="1521">
                  <c:v>1.579803139187</c:v>
                </c:pt>
                <c:pt idx="1522">
                  <c:v>1.579803139187</c:v>
                </c:pt>
                <c:pt idx="1523">
                  <c:v>1.6474296851600001</c:v>
                </c:pt>
                <c:pt idx="1524">
                  <c:v>1.5289335766159999</c:v>
                </c:pt>
                <c:pt idx="1525">
                  <c:v>1.4870816802</c:v>
                </c:pt>
                <c:pt idx="1526">
                  <c:v>1.4870816802</c:v>
                </c:pt>
                <c:pt idx="1527">
                  <c:v>1.4870816802</c:v>
                </c:pt>
                <c:pt idx="1528">
                  <c:v>1.6105330492000001</c:v>
                </c:pt>
                <c:pt idx="1529">
                  <c:v>1.6194329837999999</c:v>
                </c:pt>
                <c:pt idx="1530">
                  <c:v>1.6194329837999999</c:v>
                </c:pt>
                <c:pt idx="1531">
                  <c:v>1.7424908465</c:v>
                </c:pt>
                <c:pt idx="1532">
                  <c:v>1.9200951788</c:v>
                </c:pt>
                <c:pt idx="1533">
                  <c:v>1.9200951788</c:v>
                </c:pt>
                <c:pt idx="1534">
                  <c:v>1.9200951788</c:v>
                </c:pt>
                <c:pt idx="1535">
                  <c:v>1.9193257408</c:v>
                </c:pt>
                <c:pt idx="1536">
                  <c:v>1.8816702935</c:v>
                </c:pt>
                <c:pt idx="1537">
                  <c:v>1.7668302801</c:v>
                </c:pt>
                <c:pt idx="1538">
                  <c:v>1.6087093514999999</c:v>
                </c:pt>
                <c:pt idx="1539">
                  <c:v>1.4918914856000001</c:v>
                </c:pt>
                <c:pt idx="1540">
                  <c:v>1.4918914856000001</c:v>
                </c:pt>
                <c:pt idx="1541">
                  <c:v>1.4918914856000001</c:v>
                </c:pt>
                <c:pt idx="1542">
                  <c:v>1.3541870198999999</c:v>
                </c:pt>
                <c:pt idx="1543">
                  <c:v>1.2599628279999999</c:v>
                </c:pt>
                <c:pt idx="1544">
                  <c:v>1.4886010882</c:v>
                </c:pt>
                <c:pt idx="1545">
                  <c:v>1.5443777437999999</c:v>
                </c:pt>
                <c:pt idx="1546">
                  <c:v>1.4567182229</c:v>
                </c:pt>
                <c:pt idx="1547">
                  <c:v>1.4567182229</c:v>
                </c:pt>
                <c:pt idx="1548">
                  <c:v>1.4567182229</c:v>
                </c:pt>
                <c:pt idx="1549">
                  <c:v>1.5131280766999999</c:v>
                </c:pt>
                <c:pt idx="1550">
                  <c:v>1.5678835405</c:v>
                </c:pt>
                <c:pt idx="1551">
                  <c:v>1.5047229245</c:v>
                </c:pt>
                <c:pt idx="1552">
                  <c:v>1.4747565095999999</c:v>
                </c:pt>
                <c:pt idx="1553">
                  <c:v>1.3774933883</c:v>
                </c:pt>
                <c:pt idx="1554">
                  <c:v>1.3774933883</c:v>
                </c:pt>
                <c:pt idx="1555">
                  <c:v>1.3774933883</c:v>
                </c:pt>
                <c:pt idx="1556">
                  <c:v>1.3714937465000001</c:v>
                </c:pt>
                <c:pt idx="1557">
                  <c:v>1.723587926</c:v>
                </c:pt>
                <c:pt idx="1558">
                  <c:v>1.6884184134</c:v>
                </c:pt>
                <c:pt idx="1559">
                  <c:v>1.6884184134</c:v>
                </c:pt>
                <c:pt idx="1560">
                  <c:v>1.6884184134</c:v>
                </c:pt>
                <c:pt idx="1561">
                  <c:v>1.6884184134</c:v>
                </c:pt>
                <c:pt idx="1562">
                  <c:v>1.6884184134</c:v>
                </c:pt>
                <c:pt idx="1563">
                  <c:v>1.6475476347</c:v>
                </c:pt>
                <c:pt idx="1564">
                  <c:v>1.5968275661</c:v>
                </c:pt>
                <c:pt idx="1565">
                  <c:v>1.5968275661</c:v>
                </c:pt>
                <c:pt idx="1566">
                  <c:v>1.5968275661</c:v>
                </c:pt>
                <c:pt idx="1567">
                  <c:v>1.6519622795</c:v>
                </c:pt>
                <c:pt idx="1568">
                  <c:v>1.6519622795</c:v>
                </c:pt>
                <c:pt idx="1569">
                  <c:v>1.6519622795</c:v>
                </c:pt>
                <c:pt idx="1570">
                  <c:v>1.6189407300000001</c:v>
                </c:pt>
                <c:pt idx="1571">
                  <c:v>1.6459943845</c:v>
                </c:pt>
                <c:pt idx="1572">
                  <c:v>1.6464750989000001</c:v>
                </c:pt>
                <c:pt idx="1573">
                  <c:v>1.6072942648999999</c:v>
                </c:pt>
                <c:pt idx="1574">
                  <c:v>1.6879674082</c:v>
                </c:pt>
                <c:pt idx="1575">
                  <c:v>1.6879674082</c:v>
                </c:pt>
                <c:pt idx="1576">
                  <c:v>1.6879674082</c:v>
                </c:pt>
                <c:pt idx="1577">
                  <c:v>1.6615650603000001</c:v>
                </c:pt>
                <c:pt idx="1578">
                  <c:v>1.6321159410999999</c:v>
                </c:pt>
                <c:pt idx="1579">
                  <c:v>1.6321159410999999</c:v>
                </c:pt>
                <c:pt idx="1580">
                  <c:v>1.6321159410999999</c:v>
                </c:pt>
                <c:pt idx="1581">
                  <c:v>1.5686936587</c:v>
                </c:pt>
                <c:pt idx="1582">
                  <c:v>1.5686936587</c:v>
                </c:pt>
                <c:pt idx="1583">
                  <c:v>1.5686936587</c:v>
                </c:pt>
                <c:pt idx="1584">
                  <c:v>1.6823679</c:v>
                </c:pt>
                <c:pt idx="1585">
                  <c:v>1.7202171834</c:v>
                </c:pt>
                <c:pt idx="1586">
                  <c:v>1.6921043018999999</c:v>
                </c:pt>
                <c:pt idx="1587">
                  <c:v>1.6529650693</c:v>
                </c:pt>
                <c:pt idx="1588">
                  <c:v>1.6127650062000001</c:v>
                </c:pt>
                <c:pt idx="1589">
                  <c:v>1.6127650062000001</c:v>
                </c:pt>
                <c:pt idx="1590">
                  <c:v>1.6127650062000001</c:v>
                </c:pt>
                <c:pt idx="1591">
                  <c:v>1.5386765007000001</c:v>
                </c:pt>
                <c:pt idx="1592">
                  <c:v>1.5533813284</c:v>
                </c:pt>
                <c:pt idx="1593">
                  <c:v>1.5294639013</c:v>
                </c:pt>
                <c:pt idx="1594">
                  <c:v>1.5145725486999999</c:v>
                </c:pt>
                <c:pt idx="1595">
                  <c:v>1.4675437495000001</c:v>
                </c:pt>
                <c:pt idx="1596">
                  <c:v>1.4675437495000001</c:v>
                </c:pt>
                <c:pt idx="1597">
                  <c:v>1.4675437495000001</c:v>
                </c:pt>
                <c:pt idx="1598">
                  <c:v>1.4587309198</c:v>
                </c:pt>
                <c:pt idx="1599">
                  <c:v>1.5140512301</c:v>
                </c:pt>
                <c:pt idx="1600">
                  <c:v>1.5107600767</c:v>
                </c:pt>
                <c:pt idx="1601">
                  <c:v>1.4846502376999999</c:v>
                </c:pt>
                <c:pt idx="1602">
                  <c:v>1.5095137783999999</c:v>
                </c:pt>
                <c:pt idx="1603">
                  <c:v>1.5095137783999999</c:v>
                </c:pt>
                <c:pt idx="1604">
                  <c:v>1.5095137783999999</c:v>
                </c:pt>
                <c:pt idx="1605">
                  <c:v>1.4788808092000001</c:v>
                </c:pt>
                <c:pt idx="1606">
                  <c:v>1.4692755032</c:v>
                </c:pt>
                <c:pt idx="1607">
                  <c:v>1.4865395340000001</c:v>
                </c:pt>
                <c:pt idx="1608">
                  <c:v>1.5191065708</c:v>
                </c:pt>
                <c:pt idx="1609">
                  <c:v>1.5191065708</c:v>
                </c:pt>
                <c:pt idx="1610">
                  <c:v>1.5191065708</c:v>
                </c:pt>
                <c:pt idx="1611">
                  <c:v>1.5191065708</c:v>
                </c:pt>
                <c:pt idx="1612">
                  <c:v>1.5299499369</c:v>
                </c:pt>
                <c:pt idx="1613">
                  <c:v>1.6030109156000001</c:v>
                </c:pt>
                <c:pt idx="1614">
                  <c:v>1.6236696681</c:v>
                </c:pt>
                <c:pt idx="1615">
                  <c:v>1.5895906441000001</c:v>
                </c:pt>
                <c:pt idx="1616">
                  <c:v>1.6297488831</c:v>
                </c:pt>
                <c:pt idx="1617">
                  <c:v>1.6297488831</c:v>
                </c:pt>
                <c:pt idx="1618">
                  <c:v>1.6297488831</c:v>
                </c:pt>
                <c:pt idx="1619">
                  <c:v>1.6297488831</c:v>
                </c:pt>
                <c:pt idx="1620">
                  <c:v>1.6683379248000001</c:v>
                </c:pt>
                <c:pt idx="1621">
                  <c:v>1.6644147030000001</c:v>
                </c:pt>
                <c:pt idx="1622">
                  <c:v>1.6682998336999999</c:v>
                </c:pt>
                <c:pt idx="1623">
                  <c:v>1.6391822669</c:v>
                </c:pt>
                <c:pt idx="1624">
                  <c:v>1.6391822669</c:v>
                </c:pt>
                <c:pt idx="1625">
                  <c:v>1.6391822669</c:v>
                </c:pt>
                <c:pt idx="1626">
                  <c:v>1.6354299172</c:v>
                </c:pt>
                <c:pt idx="1627">
                  <c:v>1.6210363309</c:v>
                </c:pt>
                <c:pt idx="1628">
                  <c:v>1.640989748</c:v>
                </c:pt>
                <c:pt idx="1629">
                  <c:v>1.6297670011000001</c:v>
                </c:pt>
                <c:pt idx="1630">
                  <c:v>1.6465941972</c:v>
                </c:pt>
                <c:pt idx="1631">
                  <c:v>1.6465941972</c:v>
                </c:pt>
                <c:pt idx="1632">
                  <c:v>1.6465941972</c:v>
                </c:pt>
                <c:pt idx="1633">
                  <c:v>1.6228296475999999</c:v>
                </c:pt>
                <c:pt idx="1634">
                  <c:v>1.6544005903000001</c:v>
                </c:pt>
                <c:pt idx="1635">
                  <c:v>1.6608924651000001</c:v>
                </c:pt>
                <c:pt idx="1636">
                  <c:v>1.6590968583000001</c:v>
                </c:pt>
                <c:pt idx="1637">
                  <c:v>1.6660616263000001</c:v>
                </c:pt>
                <c:pt idx="1638">
                  <c:v>1.6660616263000001</c:v>
                </c:pt>
                <c:pt idx="1639">
                  <c:v>1.6660616263000001</c:v>
                </c:pt>
                <c:pt idx="1640">
                  <c:v>1.7005203117000001</c:v>
                </c:pt>
                <c:pt idx="1641">
                  <c:v>1.7488237267</c:v>
                </c:pt>
                <c:pt idx="1642">
                  <c:v>1.7477580396000001</c:v>
                </c:pt>
                <c:pt idx="1643">
                  <c:v>1.7830565626999999</c:v>
                </c:pt>
                <c:pt idx="1644">
                  <c:v>1.7229375203999999</c:v>
                </c:pt>
                <c:pt idx="1645">
                  <c:v>1.7229375203999999</c:v>
                </c:pt>
                <c:pt idx="1646">
                  <c:v>1.7229375203999999</c:v>
                </c:pt>
                <c:pt idx="1647">
                  <c:v>1.7217513395999999</c:v>
                </c:pt>
                <c:pt idx="1648">
                  <c:v>1.7661596396000001</c:v>
                </c:pt>
                <c:pt idx="1649">
                  <c:v>1.7147587601000001</c:v>
                </c:pt>
                <c:pt idx="1650">
                  <c:v>1.7303111254000001</c:v>
                </c:pt>
                <c:pt idx="1651">
                  <c:v>1.7129580123999999</c:v>
                </c:pt>
                <c:pt idx="1652">
                  <c:v>1.7129580123999999</c:v>
                </c:pt>
                <c:pt idx="1653">
                  <c:v>1.7129580123999999</c:v>
                </c:pt>
                <c:pt idx="1654">
                  <c:v>1.6795882134</c:v>
                </c:pt>
                <c:pt idx="1655">
                  <c:v>1.6099750278</c:v>
                </c:pt>
                <c:pt idx="1656">
                  <c:v>1.6531256524</c:v>
                </c:pt>
                <c:pt idx="1657">
                  <c:v>1.6819315868</c:v>
                </c:pt>
                <c:pt idx="1658">
                  <c:v>1.6589533148</c:v>
                </c:pt>
                <c:pt idx="1659">
                  <c:v>1.6589533148</c:v>
                </c:pt>
                <c:pt idx="1660">
                  <c:v>1.6589533148</c:v>
                </c:pt>
                <c:pt idx="1661">
                  <c:v>1.6847256777999999</c:v>
                </c:pt>
                <c:pt idx="1662">
                  <c:v>1.7167308367</c:v>
                </c:pt>
                <c:pt idx="1663">
                  <c:v>1.7114239489</c:v>
                </c:pt>
                <c:pt idx="1664">
                  <c:v>1.6540643579000001</c:v>
                </c:pt>
                <c:pt idx="1665">
                  <c:v>1.6439701121000001</c:v>
                </c:pt>
                <c:pt idx="1666">
                  <c:v>1.6439701121000001</c:v>
                </c:pt>
                <c:pt idx="1667">
                  <c:v>1.6439701121000001</c:v>
                </c:pt>
                <c:pt idx="1668">
                  <c:v>1.6151406337000001</c:v>
                </c:pt>
                <c:pt idx="1669">
                  <c:v>1.6376971923999999</c:v>
                </c:pt>
                <c:pt idx="1670">
                  <c:v>1.6381296155</c:v>
                </c:pt>
                <c:pt idx="1671">
                  <c:v>1.6386508018999999</c:v>
                </c:pt>
                <c:pt idx="1672">
                  <c:v>1.6386508018999999</c:v>
                </c:pt>
                <c:pt idx="1673">
                  <c:v>1.6386508018999999</c:v>
                </c:pt>
                <c:pt idx="1674">
                  <c:v>1.6386508018999999</c:v>
                </c:pt>
                <c:pt idx="1675">
                  <c:v>1.6657418136</c:v>
                </c:pt>
                <c:pt idx="1676">
                  <c:v>1.6801255692999999</c:v>
                </c:pt>
                <c:pt idx="1677">
                  <c:v>1.7005962261000001</c:v>
                </c:pt>
                <c:pt idx="1678">
                  <c:v>1.7076424859999999</c:v>
                </c:pt>
                <c:pt idx="1679">
                  <c:v>1.7263804538</c:v>
                </c:pt>
                <c:pt idx="1680">
                  <c:v>1.7263804538</c:v>
                </c:pt>
                <c:pt idx="1681">
                  <c:v>1.7263804538</c:v>
                </c:pt>
                <c:pt idx="1682">
                  <c:v>1.7210202703999999</c:v>
                </c:pt>
                <c:pt idx="1683">
                  <c:v>1.7358187063999999</c:v>
                </c:pt>
                <c:pt idx="1684">
                  <c:v>1.6987831673</c:v>
                </c:pt>
                <c:pt idx="1685">
                  <c:v>1.6891725742999999</c:v>
                </c:pt>
                <c:pt idx="1686">
                  <c:v>1.7214862876000001</c:v>
                </c:pt>
                <c:pt idx="1687">
                  <c:v>1.7214862876000001</c:v>
                </c:pt>
                <c:pt idx="1688">
                  <c:v>1.7214862876000001</c:v>
                </c:pt>
                <c:pt idx="1689">
                  <c:v>1.6864266657</c:v>
                </c:pt>
                <c:pt idx="1690">
                  <c:v>1.7021311095</c:v>
                </c:pt>
                <c:pt idx="1691">
                  <c:v>1.7250697477000001</c:v>
                </c:pt>
                <c:pt idx="1692">
                  <c:v>1.7292418867999999</c:v>
                </c:pt>
                <c:pt idx="1693">
                  <c:v>1.7347185890000001</c:v>
                </c:pt>
                <c:pt idx="1694">
                  <c:v>1.7347185890000001</c:v>
                </c:pt>
                <c:pt idx="1695">
                  <c:v>1.7347185890000001</c:v>
                </c:pt>
                <c:pt idx="1696">
                  <c:v>1.7044932531999999</c:v>
                </c:pt>
                <c:pt idx="1697">
                  <c:v>1.688621836</c:v>
                </c:pt>
                <c:pt idx="1698">
                  <c:v>1.6728982432999999</c:v>
                </c:pt>
                <c:pt idx="1699">
                  <c:v>1.6913063998</c:v>
                </c:pt>
                <c:pt idx="1700">
                  <c:v>1.7026926138</c:v>
                </c:pt>
                <c:pt idx="1701">
                  <c:v>1.7026926138</c:v>
                </c:pt>
                <c:pt idx="1702">
                  <c:v>1.7026926138</c:v>
                </c:pt>
                <c:pt idx="1703">
                  <c:v>1.7143881436999999</c:v>
                </c:pt>
                <c:pt idx="1704">
                  <c:v>1.7237523910000001</c:v>
                </c:pt>
                <c:pt idx="1705">
                  <c:v>1.7263399179000001</c:v>
                </c:pt>
                <c:pt idx="1706">
                  <c:v>1.7197411142000001</c:v>
                </c:pt>
                <c:pt idx="1707">
                  <c:v>1.7052142212000001</c:v>
                </c:pt>
                <c:pt idx="1708">
                  <c:v>1.7052142212000001</c:v>
                </c:pt>
                <c:pt idx="1709">
                  <c:v>1.7052142212000001</c:v>
                </c:pt>
                <c:pt idx="1710">
                  <c:v>1.7537016295000001</c:v>
                </c:pt>
                <c:pt idx="1711">
                  <c:v>1.7786733227</c:v>
                </c:pt>
                <c:pt idx="1712">
                  <c:v>1.7986738858</c:v>
                </c:pt>
                <c:pt idx="1713">
                  <c:v>1.7980607336000001</c:v>
                </c:pt>
                <c:pt idx="1714">
                  <c:v>1.8229392401</c:v>
                </c:pt>
                <c:pt idx="1715">
                  <c:v>1.8229392401</c:v>
                </c:pt>
                <c:pt idx="1716">
                  <c:v>1.8229392401</c:v>
                </c:pt>
                <c:pt idx="1717">
                  <c:v>1.8170621822999999</c:v>
                </c:pt>
                <c:pt idx="1718">
                  <c:v>1.8383489439</c:v>
                </c:pt>
                <c:pt idx="1719">
                  <c:v>1.8223622161999999</c:v>
                </c:pt>
                <c:pt idx="1720">
                  <c:v>1.7883274526999999</c:v>
                </c:pt>
                <c:pt idx="1721">
                  <c:v>1.7543096922999999</c:v>
                </c:pt>
                <c:pt idx="1722">
                  <c:v>1.7543096922999999</c:v>
                </c:pt>
                <c:pt idx="1723">
                  <c:v>1.7543096922999999</c:v>
                </c:pt>
                <c:pt idx="1724">
                  <c:v>1.7543096922999999</c:v>
                </c:pt>
                <c:pt idx="1725">
                  <c:v>1.7127360396</c:v>
                </c:pt>
                <c:pt idx="1726">
                  <c:v>1.7574661039999999</c:v>
                </c:pt>
                <c:pt idx="1727">
                  <c:v>1.7342998563000001</c:v>
                </c:pt>
                <c:pt idx="1728">
                  <c:v>1.7224989153000001</c:v>
                </c:pt>
                <c:pt idx="1729">
                  <c:v>1.7224989153000001</c:v>
                </c:pt>
                <c:pt idx="1730">
                  <c:v>1.7224989153000001</c:v>
                </c:pt>
                <c:pt idx="1731">
                  <c:v>1.7224989153000001</c:v>
                </c:pt>
                <c:pt idx="1732">
                  <c:v>1.7224989153000001</c:v>
                </c:pt>
                <c:pt idx="1733">
                  <c:v>1.6654482326</c:v>
                </c:pt>
                <c:pt idx="1734">
                  <c:v>1.6531607475000001</c:v>
                </c:pt>
                <c:pt idx="1735">
                  <c:v>1.7081792995</c:v>
                </c:pt>
                <c:pt idx="1736">
                  <c:v>1.7081792995</c:v>
                </c:pt>
                <c:pt idx="1737">
                  <c:v>1.7081792995</c:v>
                </c:pt>
                <c:pt idx="1738">
                  <c:v>1.6931706294</c:v>
                </c:pt>
                <c:pt idx="1739">
                  <c:v>1.6908057389</c:v>
                </c:pt>
                <c:pt idx="1740">
                  <c:v>1.6930790310999999</c:v>
                </c:pt>
                <c:pt idx="1741">
                  <c:v>1.6977269820000001</c:v>
                </c:pt>
                <c:pt idx="1742">
                  <c:v>1.7318444910999999</c:v>
                </c:pt>
                <c:pt idx="1743">
                  <c:v>1.7318444910999999</c:v>
                </c:pt>
                <c:pt idx="1744">
                  <c:v>1.7318444910999999</c:v>
                </c:pt>
                <c:pt idx="1745">
                  <c:v>1.7604327475999999</c:v>
                </c:pt>
                <c:pt idx="1746">
                  <c:v>1.6966642595000001</c:v>
                </c:pt>
                <c:pt idx="1747">
                  <c:v>1.6664774942</c:v>
                </c:pt>
                <c:pt idx="1748">
                  <c:v>1.5921901060999999</c:v>
                </c:pt>
                <c:pt idx="1749">
                  <c:v>1.6252581203000001</c:v>
                </c:pt>
                <c:pt idx="1750">
                  <c:v>1.6252581203000001</c:v>
                </c:pt>
                <c:pt idx="1751">
                  <c:v>1.6252581203000001</c:v>
                </c:pt>
                <c:pt idx="1752">
                  <c:v>1.6037787257</c:v>
                </c:pt>
                <c:pt idx="1753">
                  <c:v>1.6450739351999999</c:v>
                </c:pt>
                <c:pt idx="1754">
                  <c:v>1.6193443976999999</c:v>
                </c:pt>
                <c:pt idx="1755">
                  <c:v>1.6513286801</c:v>
                </c:pt>
                <c:pt idx="1756">
                  <c:v>1.6800079876</c:v>
                </c:pt>
                <c:pt idx="1757">
                  <c:v>1.6800079876</c:v>
                </c:pt>
                <c:pt idx="1758">
                  <c:v>1.6800079876</c:v>
                </c:pt>
                <c:pt idx="1759">
                  <c:v>1.6832856533</c:v>
                </c:pt>
                <c:pt idx="1760">
                  <c:v>1.7101333929</c:v>
                </c:pt>
                <c:pt idx="1761">
                  <c:v>1.6910454095</c:v>
                </c:pt>
                <c:pt idx="1762">
                  <c:v>1.7464436505000001</c:v>
                </c:pt>
                <c:pt idx="1763">
                  <c:v>1.7719869614999999</c:v>
                </c:pt>
                <c:pt idx="1764">
                  <c:v>1.7719869614999999</c:v>
                </c:pt>
                <c:pt idx="1765">
                  <c:v>1.7719869614999999</c:v>
                </c:pt>
                <c:pt idx="1766">
                  <c:v>1.7208748879</c:v>
                </c:pt>
                <c:pt idx="1767">
                  <c:v>1.7290240922</c:v>
                </c:pt>
                <c:pt idx="1768">
                  <c:v>1.7347337116999999</c:v>
                </c:pt>
                <c:pt idx="1769">
                  <c:v>1.7229562912</c:v>
                </c:pt>
                <c:pt idx="1770">
                  <c:v>1.7205799091</c:v>
                </c:pt>
                <c:pt idx="1771">
                  <c:v>1.7205799091</c:v>
                </c:pt>
                <c:pt idx="1772">
                  <c:v>1.7205799091</c:v>
                </c:pt>
                <c:pt idx="1773">
                  <c:v>1.7217336272999999</c:v>
                </c:pt>
                <c:pt idx="1774">
                  <c:v>1.7122627702</c:v>
                </c:pt>
                <c:pt idx="1775">
                  <c:v>1.7444028029</c:v>
                </c:pt>
                <c:pt idx="1776">
                  <c:v>1.7687622387999999</c:v>
                </c:pt>
                <c:pt idx="1777">
                  <c:v>1.7046995788999999</c:v>
                </c:pt>
                <c:pt idx="1778">
                  <c:v>1.7046995788999999</c:v>
                </c:pt>
                <c:pt idx="1779">
                  <c:v>1.7046995788999999</c:v>
                </c:pt>
                <c:pt idx="1780">
                  <c:v>1.7122714658</c:v>
                </c:pt>
                <c:pt idx="1781">
                  <c:v>1.6958911356999999</c:v>
                </c:pt>
                <c:pt idx="1782">
                  <c:v>1.6547184242999999</c:v>
                </c:pt>
                <c:pt idx="1783">
                  <c:v>1.6162065233</c:v>
                </c:pt>
                <c:pt idx="1784">
                  <c:v>1.6468457502</c:v>
                </c:pt>
                <c:pt idx="1785">
                  <c:v>1.6468457502</c:v>
                </c:pt>
                <c:pt idx="1786">
                  <c:v>1.6468457502</c:v>
                </c:pt>
                <c:pt idx="1787">
                  <c:v>1.6295152952</c:v>
                </c:pt>
                <c:pt idx="1788">
                  <c:v>1.6302711683</c:v>
                </c:pt>
                <c:pt idx="1789">
                  <c:v>1.6500648113</c:v>
                </c:pt>
                <c:pt idx="1790">
                  <c:v>1.6666070983000001</c:v>
                </c:pt>
                <c:pt idx="1791">
                  <c:v>1.6670751612000001</c:v>
                </c:pt>
                <c:pt idx="1792">
                  <c:v>1.6670751612000001</c:v>
                </c:pt>
                <c:pt idx="1793">
                  <c:v>1.6670751612000001</c:v>
                </c:pt>
                <c:pt idx="1794">
                  <c:v>1.7125309122000001</c:v>
                </c:pt>
                <c:pt idx="1795">
                  <c:v>1.6827969702000001</c:v>
                </c:pt>
                <c:pt idx="1796">
                  <c:v>1.7357212542</c:v>
                </c:pt>
                <c:pt idx="1797">
                  <c:v>1.7667660654999999</c:v>
                </c:pt>
                <c:pt idx="1798">
                  <c:v>1.7667565578</c:v>
                </c:pt>
                <c:pt idx="1799">
                  <c:v>1.7667565578</c:v>
                </c:pt>
                <c:pt idx="1800">
                  <c:v>1.7667565578</c:v>
                </c:pt>
                <c:pt idx="1801">
                  <c:v>1.7673465207000001</c:v>
                </c:pt>
                <c:pt idx="1802">
                  <c:v>1.8012402588</c:v>
                </c:pt>
                <c:pt idx="1803">
                  <c:v>1.7598057493000001</c:v>
                </c:pt>
                <c:pt idx="1804">
                  <c:v>1.7497156959</c:v>
                </c:pt>
                <c:pt idx="1805">
                  <c:v>1.7283959364000001</c:v>
                </c:pt>
                <c:pt idx="1806">
                  <c:v>1.7283959364000001</c:v>
                </c:pt>
                <c:pt idx="1807">
                  <c:v>1.7283959364000001</c:v>
                </c:pt>
                <c:pt idx="1808">
                  <c:v>1.7311230292999999</c:v>
                </c:pt>
                <c:pt idx="1809">
                  <c:v>1.7235070743000001</c:v>
                </c:pt>
                <c:pt idx="1810">
                  <c:v>1.7163673370000001</c:v>
                </c:pt>
                <c:pt idx="1811">
                  <c:v>1.6978834605999999</c:v>
                </c:pt>
                <c:pt idx="1812">
                  <c:v>1.6672642427</c:v>
                </c:pt>
                <c:pt idx="1813">
                  <c:v>1.6672642427</c:v>
                </c:pt>
                <c:pt idx="1814">
                  <c:v>1.6672642427</c:v>
                </c:pt>
                <c:pt idx="1815">
                  <c:v>1.7188937930999999</c:v>
                </c:pt>
                <c:pt idx="1816">
                  <c:v>1.7221053347999999</c:v>
                </c:pt>
                <c:pt idx="1817">
                  <c:v>1.7537520606999999</c:v>
                </c:pt>
                <c:pt idx="1818">
                  <c:v>1.7597774969</c:v>
                </c:pt>
                <c:pt idx="1819">
                  <c:v>1.7181560349</c:v>
                </c:pt>
                <c:pt idx="1820">
                  <c:v>1.7181560349</c:v>
                </c:pt>
                <c:pt idx="1821">
                  <c:v>1.7181560349</c:v>
                </c:pt>
                <c:pt idx="1822">
                  <c:v>1.6971406153999999</c:v>
                </c:pt>
                <c:pt idx="1823">
                  <c:v>1.7214978837999999</c:v>
                </c:pt>
                <c:pt idx="1824">
                  <c:v>1.7347279557999999</c:v>
                </c:pt>
                <c:pt idx="1825">
                  <c:v>1.7225787266000001</c:v>
                </c:pt>
                <c:pt idx="1826">
                  <c:v>1.7141247092</c:v>
                </c:pt>
                <c:pt idx="1827">
                  <c:v>1.7141247092</c:v>
                </c:pt>
                <c:pt idx="1828">
                  <c:v>1.7141247092</c:v>
                </c:pt>
                <c:pt idx="1829">
                  <c:v>1.6885673890999999</c:v>
                </c:pt>
                <c:pt idx="1830">
                  <c:v>1.7360036923</c:v>
                </c:pt>
                <c:pt idx="1831">
                  <c:v>1.7745060248</c:v>
                </c:pt>
                <c:pt idx="1832">
                  <c:v>1.8259211487</c:v>
                </c:pt>
                <c:pt idx="1833">
                  <c:v>1.8582704432999999</c:v>
                </c:pt>
                <c:pt idx="1834">
                  <c:v>1.8582704432999999</c:v>
                </c:pt>
                <c:pt idx="1835">
                  <c:v>1.8582704432999999</c:v>
                </c:pt>
                <c:pt idx="1836">
                  <c:v>1.8993581664000001</c:v>
                </c:pt>
                <c:pt idx="1837">
                  <c:v>1.8919826168</c:v>
                </c:pt>
                <c:pt idx="1838">
                  <c:v>1.8462183576</c:v>
                </c:pt>
                <c:pt idx="1839">
                  <c:v>1.8355843465999999</c:v>
                </c:pt>
                <c:pt idx="1840">
                  <c:v>1.7642086205</c:v>
                </c:pt>
                <c:pt idx="1841">
                  <c:v>1.7642086205</c:v>
                </c:pt>
                <c:pt idx="1842">
                  <c:v>1.7642086205</c:v>
                </c:pt>
                <c:pt idx="1843">
                  <c:v>1.8236119475999999</c:v>
                </c:pt>
                <c:pt idx="1844">
                  <c:v>1.8709491980999999</c:v>
                </c:pt>
                <c:pt idx="1845">
                  <c:v>1.8603260176</c:v>
                </c:pt>
                <c:pt idx="1846">
                  <c:v>1.8830291566999999</c:v>
                </c:pt>
                <c:pt idx="1847">
                  <c:v>1.8090693216</c:v>
                </c:pt>
                <c:pt idx="1848">
                  <c:v>1.8090693216</c:v>
                </c:pt>
                <c:pt idx="1849">
                  <c:v>1.8090693216</c:v>
                </c:pt>
                <c:pt idx="1850">
                  <c:v>1.8998567574</c:v>
                </c:pt>
                <c:pt idx="1851">
                  <c:v>1.887798629</c:v>
                </c:pt>
                <c:pt idx="1852">
                  <c:v>1.8901063399</c:v>
                </c:pt>
                <c:pt idx="1853">
                  <c:v>1.8795165529</c:v>
                </c:pt>
                <c:pt idx="1854">
                  <c:v>1.9239966806</c:v>
                </c:pt>
                <c:pt idx="1855">
                  <c:v>1.9239966806</c:v>
                </c:pt>
                <c:pt idx="1856">
                  <c:v>1.9239966806</c:v>
                </c:pt>
                <c:pt idx="1857">
                  <c:v>1.9030332730999999</c:v>
                </c:pt>
                <c:pt idx="1858">
                  <c:v>1.9546533050999999</c:v>
                </c:pt>
                <c:pt idx="1859">
                  <c:v>1.9537600274</c:v>
                </c:pt>
                <c:pt idx="1860">
                  <c:v>1.9286929236000001</c:v>
                </c:pt>
                <c:pt idx="1861">
                  <c:v>1.9006785477999999</c:v>
                </c:pt>
                <c:pt idx="1862">
                  <c:v>1.9006785477999999</c:v>
                </c:pt>
                <c:pt idx="1863">
                  <c:v>1.9006785477999999</c:v>
                </c:pt>
                <c:pt idx="1864">
                  <c:v>1.8891822923999999</c:v>
                </c:pt>
                <c:pt idx="1865">
                  <c:v>1.8200422418</c:v>
                </c:pt>
                <c:pt idx="1866">
                  <c:v>1.8048294784000001</c:v>
                </c:pt>
                <c:pt idx="1867">
                  <c:v>1.7410501657999999</c:v>
                </c:pt>
                <c:pt idx="1868">
                  <c:v>1.7379654866000001</c:v>
                </c:pt>
                <c:pt idx="1869">
                  <c:v>1.7379654866000001</c:v>
                </c:pt>
                <c:pt idx="1870">
                  <c:v>1.7379654866000001</c:v>
                </c:pt>
                <c:pt idx="1871">
                  <c:v>1.8594102219999999</c:v>
                </c:pt>
                <c:pt idx="1872">
                  <c:v>1.7569693388000001</c:v>
                </c:pt>
                <c:pt idx="1873">
                  <c:v>1.7164979906</c:v>
                </c:pt>
                <c:pt idx="1874">
                  <c:v>1.7113507407999999</c:v>
                </c:pt>
                <c:pt idx="1875">
                  <c:v>1.7000149525999999</c:v>
                </c:pt>
                <c:pt idx="1876">
                  <c:v>1.7000149525999999</c:v>
                </c:pt>
                <c:pt idx="1877">
                  <c:v>1.7000149525999999</c:v>
                </c:pt>
                <c:pt idx="1878">
                  <c:v>1.7375352543</c:v>
                </c:pt>
                <c:pt idx="1879">
                  <c:v>1.7176049259999999</c:v>
                </c:pt>
                <c:pt idx="1880">
                  <c:v>1.7803727793999999</c:v>
                </c:pt>
                <c:pt idx="1881">
                  <c:v>1.8616960008000001</c:v>
                </c:pt>
                <c:pt idx="1882">
                  <c:v>1.7739614930000001</c:v>
                </c:pt>
                <c:pt idx="1883">
                  <c:v>1.7739614930000001</c:v>
                </c:pt>
                <c:pt idx="1884">
                  <c:v>1.7739614930000001</c:v>
                </c:pt>
                <c:pt idx="1885">
                  <c:v>1.7473767061000001</c:v>
                </c:pt>
                <c:pt idx="1886">
                  <c:v>1.7531343205000001</c:v>
                </c:pt>
                <c:pt idx="1887">
                  <c:v>1.7695127284000001</c:v>
                </c:pt>
                <c:pt idx="1888">
                  <c:v>1.8105591448</c:v>
                </c:pt>
                <c:pt idx="1889">
                  <c:v>1.7984149574999999</c:v>
                </c:pt>
                <c:pt idx="1890">
                  <c:v>1.7984149574999999</c:v>
                </c:pt>
                <c:pt idx="1891">
                  <c:v>1.7984149574999999</c:v>
                </c:pt>
                <c:pt idx="1892">
                  <c:v>1.8621470297</c:v>
                </c:pt>
                <c:pt idx="1893">
                  <c:v>1.8277508465000001</c:v>
                </c:pt>
                <c:pt idx="1894">
                  <c:v>1.8778048645000001</c:v>
                </c:pt>
                <c:pt idx="1895">
                  <c:v>1.8691102198</c:v>
                </c:pt>
                <c:pt idx="1896">
                  <c:v>1.8725643572999999</c:v>
                </c:pt>
                <c:pt idx="1897">
                  <c:v>1.8725643572999999</c:v>
                </c:pt>
                <c:pt idx="1898">
                  <c:v>1.8725643572999999</c:v>
                </c:pt>
                <c:pt idx="1899">
                  <c:v>1.9212548241</c:v>
                </c:pt>
                <c:pt idx="1900">
                  <c:v>1.9486843171999999</c:v>
                </c:pt>
                <c:pt idx="1901">
                  <c:v>1.9551080512000001</c:v>
                </c:pt>
                <c:pt idx="1902">
                  <c:v>1.9193907821</c:v>
                </c:pt>
                <c:pt idx="1903">
                  <c:v>1.8994499004000001</c:v>
                </c:pt>
                <c:pt idx="1904">
                  <c:v>1.8994499004000001</c:v>
                </c:pt>
                <c:pt idx="1905">
                  <c:v>1.8994499004000001</c:v>
                </c:pt>
                <c:pt idx="1906">
                  <c:v>1.8994499004000001</c:v>
                </c:pt>
                <c:pt idx="1907">
                  <c:v>1.8490200784999999</c:v>
                </c:pt>
                <c:pt idx="1908">
                  <c:v>1.8490200784999999</c:v>
                </c:pt>
                <c:pt idx="1909">
                  <c:v>1.7673481856</c:v>
                </c:pt>
                <c:pt idx="1910">
                  <c:v>1.682276388</c:v>
                </c:pt>
                <c:pt idx="1911">
                  <c:v>1.682276388</c:v>
                </c:pt>
                <c:pt idx="1912">
                  <c:v>1.682276388</c:v>
                </c:pt>
                <c:pt idx="1913">
                  <c:v>1.682276388</c:v>
                </c:pt>
                <c:pt idx="1914">
                  <c:v>1.6968381951</c:v>
                </c:pt>
                <c:pt idx="1915">
                  <c:v>1.6916619469</c:v>
                </c:pt>
                <c:pt idx="1916">
                  <c:v>1.7501965714000001</c:v>
                </c:pt>
                <c:pt idx="1917">
                  <c:v>1.7121142941</c:v>
                </c:pt>
                <c:pt idx="1918">
                  <c:v>1.7121142941</c:v>
                </c:pt>
                <c:pt idx="1919">
                  <c:v>1.7121142941</c:v>
                </c:pt>
                <c:pt idx="1920">
                  <c:v>1.7307733501</c:v>
                </c:pt>
                <c:pt idx="1921">
                  <c:v>1.6958763205</c:v>
                </c:pt>
                <c:pt idx="1922">
                  <c:v>1.7169558460000001</c:v>
                </c:pt>
                <c:pt idx="1923">
                  <c:v>1.7085365942999999</c:v>
                </c:pt>
                <c:pt idx="1924">
                  <c:v>1.6964852791</c:v>
                </c:pt>
                <c:pt idx="1925">
                  <c:v>1.6964852791</c:v>
                </c:pt>
                <c:pt idx="1926">
                  <c:v>1.6964852791</c:v>
                </c:pt>
                <c:pt idx="1927">
                  <c:v>1.7019884091999999</c:v>
                </c:pt>
                <c:pt idx="1928">
                  <c:v>1.7186306256999999</c:v>
                </c:pt>
                <c:pt idx="1929">
                  <c:v>1.7554342308999999</c:v>
                </c:pt>
                <c:pt idx="1930">
                  <c:v>1.7554342308999999</c:v>
                </c:pt>
                <c:pt idx="1931">
                  <c:v>1.7554342308999999</c:v>
                </c:pt>
                <c:pt idx="1932">
                  <c:v>1.7554342308999999</c:v>
                </c:pt>
                <c:pt idx="1933">
                  <c:v>1.7554342308999999</c:v>
                </c:pt>
                <c:pt idx="1934">
                  <c:v>1.7193926395000001</c:v>
                </c:pt>
                <c:pt idx="1935">
                  <c:v>1.6584353973999999</c:v>
                </c:pt>
                <c:pt idx="1936">
                  <c:v>1.6336373837</c:v>
                </c:pt>
                <c:pt idx="1937">
                  <c:v>1.6298886897</c:v>
                </c:pt>
                <c:pt idx="1938">
                  <c:v>1.6178521776999999</c:v>
                </c:pt>
                <c:pt idx="1939">
                  <c:v>1.6178521776999999</c:v>
                </c:pt>
                <c:pt idx="1940">
                  <c:v>1.6178521776999999</c:v>
                </c:pt>
                <c:pt idx="1941">
                  <c:v>1.5745801668999999</c:v>
                </c:pt>
                <c:pt idx="1942">
                  <c:v>1.5655952733</c:v>
                </c:pt>
                <c:pt idx="1943">
                  <c:v>1.631028438</c:v>
                </c:pt>
                <c:pt idx="1944">
                  <c:v>1.6781393934</c:v>
                </c:pt>
                <c:pt idx="1945">
                  <c:v>1.6815217692</c:v>
                </c:pt>
                <c:pt idx="1946">
                  <c:v>1.6815217692</c:v>
                </c:pt>
                <c:pt idx="1947">
                  <c:v>1.6815217692</c:v>
                </c:pt>
                <c:pt idx="1948">
                  <c:v>1.7183489853</c:v>
                </c:pt>
                <c:pt idx="1949">
                  <c:v>1.7030410835000001</c:v>
                </c:pt>
                <c:pt idx="1950">
                  <c:v>1.7069470772999999</c:v>
                </c:pt>
                <c:pt idx="1951">
                  <c:v>1.7861312159</c:v>
                </c:pt>
                <c:pt idx="1952">
                  <c:v>1.8553024913</c:v>
                </c:pt>
                <c:pt idx="1953">
                  <c:v>1.8553024913</c:v>
                </c:pt>
                <c:pt idx="1954">
                  <c:v>1.8553024913</c:v>
                </c:pt>
                <c:pt idx="1955">
                  <c:v>1.8937462118999999</c:v>
                </c:pt>
                <c:pt idx="1956">
                  <c:v>2.0017446753999999</c:v>
                </c:pt>
                <c:pt idx="1957">
                  <c:v>2.1087742796</c:v>
                </c:pt>
                <c:pt idx="1958">
                  <c:v>2.0344559568</c:v>
                </c:pt>
                <c:pt idx="1959">
                  <c:v>2.0577320195</c:v>
                </c:pt>
                <c:pt idx="1960">
                  <c:v>2.0577320195</c:v>
                </c:pt>
                <c:pt idx="1961">
                  <c:v>2.0577320195</c:v>
                </c:pt>
                <c:pt idx="1962">
                  <c:v>2.0577320195</c:v>
                </c:pt>
                <c:pt idx="1963">
                  <c:v>2.0577320195</c:v>
                </c:pt>
                <c:pt idx="1964">
                  <c:v>1.9750962613</c:v>
                </c:pt>
                <c:pt idx="1965">
                  <c:v>1.9617243126999999</c:v>
                </c:pt>
                <c:pt idx="1966">
                  <c:v>1.9516139188999999</c:v>
                </c:pt>
                <c:pt idx="1967">
                  <c:v>1.9516139188999999</c:v>
                </c:pt>
                <c:pt idx="1968">
                  <c:v>1.9516139188999999</c:v>
                </c:pt>
                <c:pt idx="1969">
                  <c:v>1.9271588043000001</c:v>
                </c:pt>
                <c:pt idx="1970">
                  <c:v>1.9271716325999999</c:v>
                </c:pt>
                <c:pt idx="1971">
                  <c:v>1.9551536227999999</c:v>
                </c:pt>
                <c:pt idx="1972">
                  <c:v>1.951800524</c:v>
                </c:pt>
                <c:pt idx="1973">
                  <c:v>1.9642666764000001</c:v>
                </c:pt>
                <c:pt idx="1974">
                  <c:v>1.9642666764000001</c:v>
                </c:pt>
                <c:pt idx="1975">
                  <c:v>1.9642666764000001</c:v>
                </c:pt>
                <c:pt idx="1976">
                  <c:v>1.9816735266000001</c:v>
                </c:pt>
                <c:pt idx="1977">
                  <c:v>2.0386044989999998</c:v>
                </c:pt>
                <c:pt idx="1978">
                  <c:v>2.0891209765999998</c:v>
                </c:pt>
                <c:pt idx="1979">
                  <c:v>2.0929691814</c:v>
                </c:pt>
                <c:pt idx="1980">
                  <c:v>2.0671835947999999</c:v>
                </c:pt>
                <c:pt idx="1981">
                  <c:v>2.0671835947999999</c:v>
                </c:pt>
                <c:pt idx="1982">
                  <c:v>2.0671835947999999</c:v>
                </c:pt>
                <c:pt idx="1983">
                  <c:v>2.0558962995000001</c:v>
                </c:pt>
                <c:pt idx="1984">
                  <c:v>2.1614123962999998</c:v>
                </c:pt>
                <c:pt idx="1985">
                  <c:v>2.1457051352000001</c:v>
                </c:pt>
                <c:pt idx="1986">
                  <c:v>2.0965307891</c:v>
                </c:pt>
                <c:pt idx="1987">
                  <c:v>2.1964402975000001</c:v>
                </c:pt>
                <c:pt idx="1988">
                  <c:v>2.1964402975000001</c:v>
                </c:pt>
                <c:pt idx="1989">
                  <c:v>2.1964402975000001</c:v>
                </c:pt>
                <c:pt idx="1990">
                  <c:v>2.1380830887000002</c:v>
                </c:pt>
                <c:pt idx="1991">
                  <c:v>2.1553672285999999</c:v>
                </c:pt>
                <c:pt idx="1992">
                  <c:v>2.1252293994000002</c:v>
                </c:pt>
                <c:pt idx="1993">
                  <c:v>2.1040868294999999</c:v>
                </c:pt>
                <c:pt idx="1994">
                  <c:v>2.0939234495000001</c:v>
                </c:pt>
                <c:pt idx="1995">
                  <c:v>2.0939234495000001</c:v>
                </c:pt>
                <c:pt idx="1996">
                  <c:v>2.0939234495000001</c:v>
                </c:pt>
                <c:pt idx="1997">
                  <c:v>2.0668895129</c:v>
                </c:pt>
                <c:pt idx="1998">
                  <c:v>2.0133507021999999</c:v>
                </c:pt>
                <c:pt idx="1999">
                  <c:v>2.0294393471999999</c:v>
                </c:pt>
                <c:pt idx="2000">
                  <c:v>1.9325641646</c:v>
                </c:pt>
                <c:pt idx="2001">
                  <c:v>1.8691744079999999</c:v>
                </c:pt>
                <c:pt idx="2002">
                  <c:v>1.8691744079999999</c:v>
                </c:pt>
                <c:pt idx="2003">
                  <c:v>1.8691744079999999</c:v>
                </c:pt>
                <c:pt idx="2004">
                  <c:v>1.8308906867999999</c:v>
                </c:pt>
                <c:pt idx="2005">
                  <c:v>1.8926280558999999</c:v>
                </c:pt>
                <c:pt idx="2006">
                  <c:v>1.9294086442</c:v>
                </c:pt>
                <c:pt idx="2007">
                  <c:v>1.9572962972000001</c:v>
                </c:pt>
                <c:pt idx="2008">
                  <c:v>1.9424543738</c:v>
                </c:pt>
                <c:pt idx="2009">
                  <c:v>1.9424543738</c:v>
                </c:pt>
                <c:pt idx="2010">
                  <c:v>1.9424543738</c:v>
                </c:pt>
                <c:pt idx="2011">
                  <c:v>1.9062570618000001</c:v>
                </c:pt>
                <c:pt idx="2012">
                  <c:v>1.9257284780999999</c:v>
                </c:pt>
                <c:pt idx="2013">
                  <c:v>1.9761955963</c:v>
                </c:pt>
                <c:pt idx="2014">
                  <c:v>1.9646521350999999</c:v>
                </c:pt>
                <c:pt idx="2015">
                  <c:v>1.9767214877999999</c:v>
                </c:pt>
                <c:pt idx="2016">
                  <c:v>1.9767214877999999</c:v>
                </c:pt>
                <c:pt idx="2017">
                  <c:v>1.9767214877999999</c:v>
                </c:pt>
                <c:pt idx="2018">
                  <c:v>1.9744931736</c:v>
                </c:pt>
                <c:pt idx="2019">
                  <c:v>1.9968550916000001</c:v>
                </c:pt>
                <c:pt idx="2020">
                  <c:v>2.0082172167999999</c:v>
                </c:pt>
                <c:pt idx="2021">
                  <c:v>2.0181668798999999</c:v>
                </c:pt>
                <c:pt idx="2022">
                  <c:v>1.9948821956</c:v>
                </c:pt>
                <c:pt idx="2023">
                  <c:v>1.9948821956</c:v>
                </c:pt>
                <c:pt idx="2024">
                  <c:v>1.9948821956</c:v>
                </c:pt>
                <c:pt idx="2025">
                  <c:v>1.9948821956</c:v>
                </c:pt>
                <c:pt idx="2026">
                  <c:v>1.9550419380999999</c:v>
                </c:pt>
                <c:pt idx="2027">
                  <c:v>1.846413249</c:v>
                </c:pt>
                <c:pt idx="2028">
                  <c:v>1.8739194483999999</c:v>
                </c:pt>
                <c:pt idx="2029">
                  <c:v>1.8817247105999999</c:v>
                </c:pt>
                <c:pt idx="2030">
                  <c:v>1.8817247105999999</c:v>
                </c:pt>
                <c:pt idx="2031">
                  <c:v>1.8817247105999999</c:v>
                </c:pt>
                <c:pt idx="2032">
                  <c:v>1.8811091342999999</c:v>
                </c:pt>
                <c:pt idx="2033">
                  <c:v>1.9177898411000001</c:v>
                </c:pt>
                <c:pt idx="2034">
                  <c:v>1.9641099362000001</c:v>
                </c:pt>
                <c:pt idx="2035">
                  <c:v>1.9517291722000001</c:v>
                </c:pt>
                <c:pt idx="2036">
                  <c:v>1.9851074339000001</c:v>
                </c:pt>
                <c:pt idx="2037">
                  <c:v>1.9851074339000001</c:v>
                </c:pt>
                <c:pt idx="2038">
                  <c:v>1.9851074339000001</c:v>
                </c:pt>
                <c:pt idx="2039">
                  <c:v>1.9605235968000001</c:v>
                </c:pt>
                <c:pt idx="2040">
                  <c:v>1.9797650791000001</c:v>
                </c:pt>
                <c:pt idx="2041">
                  <c:v>1.9753897460000001</c:v>
                </c:pt>
                <c:pt idx="2042">
                  <c:v>1.9571108077999999</c:v>
                </c:pt>
                <c:pt idx="2043">
                  <c:v>1.9271886056</c:v>
                </c:pt>
                <c:pt idx="2044">
                  <c:v>1.9271886056</c:v>
                </c:pt>
                <c:pt idx="2045">
                  <c:v>1.9271886056</c:v>
                </c:pt>
                <c:pt idx="2046">
                  <c:v>1.9678729558000001</c:v>
                </c:pt>
                <c:pt idx="2047">
                  <c:v>1.9776126047</c:v>
                </c:pt>
                <c:pt idx="2048">
                  <c:v>2.0313979654000001</c:v>
                </c:pt>
                <c:pt idx="2049">
                  <c:v>2.0537615048000002</c:v>
                </c:pt>
                <c:pt idx="2050">
                  <c:v>2.0786676866999998</c:v>
                </c:pt>
                <c:pt idx="2051">
                  <c:v>2.0786676866999998</c:v>
                </c:pt>
                <c:pt idx="2052">
                  <c:v>2.0786676866999998</c:v>
                </c:pt>
                <c:pt idx="2053">
                  <c:v>2.0754504544999999</c:v>
                </c:pt>
                <c:pt idx="2054">
                  <c:v>2.0995727351000002</c:v>
                </c:pt>
                <c:pt idx="2055">
                  <c:v>2.0489889891000002</c:v>
                </c:pt>
                <c:pt idx="2056">
                  <c:v>2.0805643865999999</c:v>
                </c:pt>
                <c:pt idx="2057">
                  <c:v>2.0273658424000001</c:v>
                </c:pt>
                <c:pt idx="2058">
                  <c:v>2.0273658424000001</c:v>
                </c:pt>
                <c:pt idx="2059">
                  <c:v>2.0273658424000001</c:v>
                </c:pt>
                <c:pt idx="2060">
                  <c:v>2.0308933016999999</c:v>
                </c:pt>
                <c:pt idx="2061">
                  <c:v>2.0644413250000002</c:v>
                </c:pt>
                <c:pt idx="2062">
                  <c:v>2.0767099775000002</c:v>
                </c:pt>
                <c:pt idx="2063">
                  <c:v>2.0770424331999999</c:v>
                </c:pt>
                <c:pt idx="2064">
                  <c:v>2.0873276911</c:v>
                </c:pt>
                <c:pt idx="2065">
                  <c:v>2.0873276911</c:v>
                </c:pt>
                <c:pt idx="2066">
                  <c:v>2.0873276911</c:v>
                </c:pt>
                <c:pt idx="2067">
                  <c:v>2.0506686853999998</c:v>
                </c:pt>
                <c:pt idx="2068">
                  <c:v>2.0374637574999999</c:v>
                </c:pt>
                <c:pt idx="2069">
                  <c:v>2.0507271373</c:v>
                </c:pt>
                <c:pt idx="2070">
                  <c:v>2.0396966886999999</c:v>
                </c:pt>
                <c:pt idx="2071">
                  <c:v>2.1061656923999998</c:v>
                </c:pt>
                <c:pt idx="2072">
                  <c:v>2.1061656923999998</c:v>
                </c:pt>
                <c:pt idx="2073">
                  <c:v>2.1061656923999998</c:v>
                </c:pt>
                <c:pt idx="2074">
                  <c:v>2.0809053116</c:v>
                </c:pt>
                <c:pt idx="2075">
                  <c:v>2.0809053116</c:v>
                </c:pt>
                <c:pt idx="2076">
                  <c:v>2.0809053116</c:v>
                </c:pt>
                <c:pt idx="2077">
                  <c:v>2.0809053116</c:v>
                </c:pt>
                <c:pt idx="2078">
                  <c:v>2.0983386064</c:v>
                </c:pt>
                <c:pt idx="2079">
                  <c:v>2.0983386064</c:v>
                </c:pt>
                <c:pt idx="2080">
                  <c:v>2.0983386064</c:v>
                </c:pt>
                <c:pt idx="2081">
                  <c:v>2.0854644232999999</c:v>
                </c:pt>
                <c:pt idx="2082">
                  <c:v>2.0790464375000002</c:v>
                </c:pt>
                <c:pt idx="2083">
                  <c:v>2.0484842713</c:v>
                </c:pt>
                <c:pt idx="2084">
                  <c:v>2.0484842713</c:v>
                </c:pt>
                <c:pt idx="2085">
                  <c:v>2.0484842713</c:v>
                </c:pt>
                <c:pt idx="2086">
                  <c:v>2.0484842713</c:v>
                </c:pt>
                <c:pt idx="2087">
                  <c:v>2.0484842713</c:v>
                </c:pt>
                <c:pt idx="2088">
                  <c:v>2.1110134697</c:v>
                </c:pt>
                <c:pt idx="2089">
                  <c:v>2.1110134697</c:v>
                </c:pt>
                <c:pt idx="2090">
                  <c:v>2.1110134697</c:v>
                </c:pt>
                <c:pt idx="2091">
                  <c:v>2.1161602050999999</c:v>
                </c:pt>
                <c:pt idx="2092">
                  <c:v>2.1093240205999999</c:v>
                </c:pt>
                <c:pt idx="2093">
                  <c:v>2.1093240205999999</c:v>
                </c:pt>
                <c:pt idx="2094">
                  <c:v>2.1093240205999999</c:v>
                </c:pt>
                <c:pt idx="2095">
                  <c:v>2.0805256926000002</c:v>
                </c:pt>
                <c:pt idx="2096">
                  <c:v>2.0805256926000002</c:v>
                </c:pt>
                <c:pt idx="2097">
                  <c:v>2.0805256926000002</c:v>
                </c:pt>
                <c:pt idx="2098">
                  <c:v>2.1285446879999999</c:v>
                </c:pt>
                <c:pt idx="2099">
                  <c:v>2.1811614709999998</c:v>
                </c:pt>
                <c:pt idx="2100">
                  <c:v>2.1811614709999998</c:v>
                </c:pt>
                <c:pt idx="2101">
                  <c:v>2.1811614709999998</c:v>
                </c:pt>
                <c:pt idx="2102">
                  <c:v>2.1674170268999999</c:v>
                </c:pt>
                <c:pt idx="2103">
                  <c:v>2.1730585184</c:v>
                </c:pt>
                <c:pt idx="2104">
                  <c:v>2.1753108364</c:v>
                </c:pt>
                <c:pt idx="2105">
                  <c:v>2.2023814123999998</c:v>
                </c:pt>
                <c:pt idx="2106">
                  <c:v>2.2013035907999998</c:v>
                </c:pt>
                <c:pt idx="2107">
                  <c:v>2.2013035907999998</c:v>
                </c:pt>
                <c:pt idx="2108">
                  <c:v>2.2013035907999998</c:v>
                </c:pt>
                <c:pt idx="2109">
                  <c:v>2.1721770132999998</c:v>
                </c:pt>
                <c:pt idx="2110">
                  <c:v>2.2083723547999998</c:v>
                </c:pt>
                <c:pt idx="2111">
                  <c:v>2.2962690199</c:v>
                </c:pt>
                <c:pt idx="2112">
                  <c:v>2.2878514051000001</c:v>
                </c:pt>
                <c:pt idx="2113">
                  <c:v>2.3283103489000001</c:v>
                </c:pt>
                <c:pt idx="2114">
                  <c:v>2.3283103489000001</c:v>
                </c:pt>
                <c:pt idx="2115">
                  <c:v>2.3283103489000001</c:v>
                </c:pt>
                <c:pt idx="2116">
                  <c:v>2.3371672268000001</c:v>
                </c:pt>
                <c:pt idx="2117">
                  <c:v>2.3388756293999999</c:v>
                </c:pt>
                <c:pt idx="2118">
                  <c:v>2.3399325382999998</c:v>
                </c:pt>
                <c:pt idx="2119">
                  <c:v>2.3258430797999998</c:v>
                </c:pt>
                <c:pt idx="2120">
                  <c:v>2.2196105641999999</c:v>
                </c:pt>
                <c:pt idx="2121">
                  <c:v>2.2196105641999999</c:v>
                </c:pt>
                <c:pt idx="2122">
                  <c:v>2.2196105641999999</c:v>
                </c:pt>
                <c:pt idx="2123">
                  <c:v>2.2553029592999998</c:v>
                </c:pt>
                <c:pt idx="2124">
                  <c:v>2.3278444324000001</c:v>
                </c:pt>
                <c:pt idx="2125">
                  <c:v>2.3452386389000002</c:v>
                </c:pt>
                <c:pt idx="2126">
                  <c:v>2.3775265251</c:v>
                </c:pt>
                <c:pt idx="2127">
                  <c:v>2.3067514988000002</c:v>
                </c:pt>
                <c:pt idx="2128">
                  <c:v>2.3067514988000002</c:v>
                </c:pt>
                <c:pt idx="2129">
                  <c:v>2.3067514988000002</c:v>
                </c:pt>
                <c:pt idx="2130">
                  <c:v>2.3207967456</c:v>
                </c:pt>
                <c:pt idx="2131">
                  <c:v>2.3319943188000001</c:v>
                </c:pt>
                <c:pt idx="2132">
                  <c:v>2.3414097787000001</c:v>
                </c:pt>
                <c:pt idx="2133">
                  <c:v>2.2781358276999999</c:v>
                </c:pt>
                <c:pt idx="2134">
                  <c:v>2.2596096942999999</c:v>
                </c:pt>
                <c:pt idx="2135">
                  <c:v>2.2596096942999999</c:v>
                </c:pt>
                <c:pt idx="2136">
                  <c:v>2.2596096942999999</c:v>
                </c:pt>
                <c:pt idx="2137">
                  <c:v>2.3591264008000001</c:v>
                </c:pt>
                <c:pt idx="2138">
                  <c:v>2.3692704581999999</c:v>
                </c:pt>
                <c:pt idx="2139">
                  <c:v>2.3884377487999999</c:v>
                </c:pt>
                <c:pt idx="2140">
                  <c:v>2.4356702797000001</c:v>
                </c:pt>
                <c:pt idx="2141">
                  <c:v>2.4183171356000002</c:v>
                </c:pt>
                <c:pt idx="2142">
                  <c:v>2.4183171356000002</c:v>
                </c:pt>
                <c:pt idx="2143">
                  <c:v>2.4183171356000002</c:v>
                </c:pt>
                <c:pt idx="2144">
                  <c:v>2.4800264626000001</c:v>
                </c:pt>
                <c:pt idx="2145">
                  <c:v>2.4932951543000001</c:v>
                </c:pt>
                <c:pt idx="2146">
                  <c:v>2.5156173288999999</c:v>
                </c:pt>
                <c:pt idx="2147">
                  <c:v>2.5341834096999998</c:v>
                </c:pt>
                <c:pt idx="2148">
                  <c:v>2.5431177623000001</c:v>
                </c:pt>
                <c:pt idx="2149">
                  <c:v>2.5431177623000001</c:v>
                </c:pt>
                <c:pt idx="2150">
                  <c:v>2.5431177623000001</c:v>
                </c:pt>
                <c:pt idx="2151">
                  <c:v>2.4963400095999999</c:v>
                </c:pt>
                <c:pt idx="2152">
                  <c:v>2.5151962185999999</c:v>
                </c:pt>
                <c:pt idx="2153">
                  <c:v>2.5181364186000001</c:v>
                </c:pt>
                <c:pt idx="2154">
                  <c:v>2.5144003613999999</c:v>
                </c:pt>
                <c:pt idx="2155">
                  <c:v>2.4860306703999999</c:v>
                </c:pt>
                <c:pt idx="2156">
                  <c:v>2.4860306703999999</c:v>
                </c:pt>
                <c:pt idx="2157">
                  <c:v>2.4860306703999999</c:v>
                </c:pt>
                <c:pt idx="2158">
                  <c:v>2.4693733134000002</c:v>
                </c:pt>
                <c:pt idx="2159">
                  <c:v>2.5631080254</c:v>
                </c:pt>
                <c:pt idx="2160">
                  <c:v>2.5310727986999999</c:v>
                </c:pt>
                <c:pt idx="2161">
                  <c:v>2.4694146769</c:v>
                </c:pt>
                <c:pt idx="2162">
                  <c:v>2.4941860993999998</c:v>
                </c:pt>
                <c:pt idx="2163">
                  <c:v>2.4941860993999998</c:v>
                </c:pt>
                <c:pt idx="2164">
                  <c:v>2.4941860993999998</c:v>
                </c:pt>
                <c:pt idx="2165">
                  <c:v>2.4551782370000002</c:v>
                </c:pt>
                <c:pt idx="2166">
                  <c:v>2.4089066736999998</c:v>
                </c:pt>
                <c:pt idx="2167">
                  <c:v>2.4424568293000002</c:v>
                </c:pt>
                <c:pt idx="2168">
                  <c:v>2.4158723135</c:v>
                </c:pt>
                <c:pt idx="2169">
                  <c:v>2.3780882756000001</c:v>
                </c:pt>
                <c:pt idx="2170">
                  <c:v>2.3780882756000001</c:v>
                </c:pt>
                <c:pt idx="2171">
                  <c:v>2.3780882756000001</c:v>
                </c:pt>
                <c:pt idx="2172">
                  <c:v>2.4190173039</c:v>
                </c:pt>
                <c:pt idx="2173">
                  <c:v>2.3600137318000001</c:v>
                </c:pt>
                <c:pt idx="2174">
                  <c:v>2.3352314467999999</c:v>
                </c:pt>
                <c:pt idx="2175">
                  <c:v>2.3585831312000001</c:v>
                </c:pt>
                <c:pt idx="2176">
                  <c:v>2.3764007112000001</c:v>
                </c:pt>
                <c:pt idx="2177">
                  <c:v>2.3764007112000001</c:v>
                </c:pt>
                <c:pt idx="2178">
                  <c:v>2.3764007112000001</c:v>
                </c:pt>
                <c:pt idx="2179">
                  <c:v>2.3378173665999999</c:v>
                </c:pt>
                <c:pt idx="2180">
                  <c:v>2.3080333771000001</c:v>
                </c:pt>
                <c:pt idx="2181">
                  <c:v>2.3206947967999998</c:v>
                </c:pt>
                <c:pt idx="2182">
                  <c:v>2.3470986539999998</c:v>
                </c:pt>
                <c:pt idx="2183">
                  <c:v>2.3515321686999999</c:v>
                </c:pt>
                <c:pt idx="2184">
                  <c:v>2.3515321686999999</c:v>
                </c:pt>
                <c:pt idx="2185">
                  <c:v>2.3515321686999999</c:v>
                </c:pt>
                <c:pt idx="2186">
                  <c:v>2.4118187235000002</c:v>
                </c:pt>
                <c:pt idx="2187">
                  <c:v>2.3755325273999999</c:v>
                </c:pt>
                <c:pt idx="2188">
                  <c:v>2.4581951967000002</c:v>
                </c:pt>
                <c:pt idx="2189">
                  <c:v>2.4336859222</c:v>
                </c:pt>
                <c:pt idx="2190">
                  <c:v>2.4987878706000002</c:v>
                </c:pt>
                <c:pt idx="2191">
                  <c:v>2.4987878706000002</c:v>
                </c:pt>
                <c:pt idx="2192">
                  <c:v>2.4987878706000002</c:v>
                </c:pt>
                <c:pt idx="2193">
                  <c:v>2.4973338442999999</c:v>
                </c:pt>
                <c:pt idx="2194">
                  <c:v>2.4931439595999998</c:v>
                </c:pt>
                <c:pt idx="2195">
                  <c:v>2.5207780726000002</c:v>
                </c:pt>
                <c:pt idx="2196">
                  <c:v>2.5262909145000001</c:v>
                </c:pt>
                <c:pt idx="2197">
                  <c:v>2.4740323930999999</c:v>
                </c:pt>
                <c:pt idx="2198">
                  <c:v>2.4740323930999999</c:v>
                </c:pt>
                <c:pt idx="2199">
                  <c:v>2.4740323930999999</c:v>
                </c:pt>
                <c:pt idx="2200">
                  <c:v>2.4763025139999999</c:v>
                </c:pt>
                <c:pt idx="2201">
                  <c:v>2.5375947589000001</c:v>
                </c:pt>
                <c:pt idx="2202">
                  <c:v>2.5051140516000001</c:v>
                </c:pt>
                <c:pt idx="2203">
                  <c:v>2.4980647664000002</c:v>
                </c:pt>
                <c:pt idx="2204">
                  <c:v>2.5406832464</c:v>
                </c:pt>
                <c:pt idx="2205">
                  <c:v>2.5406832464</c:v>
                </c:pt>
                <c:pt idx="2206">
                  <c:v>2.5406832464</c:v>
                </c:pt>
                <c:pt idx="2207">
                  <c:v>2.5360299023000001</c:v>
                </c:pt>
                <c:pt idx="2208">
                  <c:v>2.5331452204999998</c:v>
                </c:pt>
                <c:pt idx="2209">
                  <c:v>2.5328723360000001</c:v>
                </c:pt>
                <c:pt idx="2210">
                  <c:v>2.5447084188</c:v>
                </c:pt>
                <c:pt idx="2211">
                  <c:v>2.5011142065</c:v>
                </c:pt>
                <c:pt idx="2212">
                  <c:v>2.5011142065</c:v>
                </c:pt>
                <c:pt idx="2213">
                  <c:v>2.5011142065</c:v>
                </c:pt>
                <c:pt idx="2214">
                  <c:v>2.4842252783999998</c:v>
                </c:pt>
                <c:pt idx="2215">
                  <c:v>2.5278883924</c:v>
                </c:pt>
                <c:pt idx="2216">
                  <c:v>2.5476927053999998</c:v>
                </c:pt>
                <c:pt idx="2217">
                  <c:v>2.6044303588000002</c:v>
                </c:pt>
                <c:pt idx="2218">
                  <c:v>2.6358940508000002</c:v>
                </c:pt>
                <c:pt idx="2219">
                  <c:v>2.6358940508000002</c:v>
                </c:pt>
                <c:pt idx="2220">
                  <c:v>2.6358940508000002</c:v>
                </c:pt>
                <c:pt idx="2221">
                  <c:v>2.5983456571999999</c:v>
                </c:pt>
                <c:pt idx="2222">
                  <c:v>2.6424684227999999</c:v>
                </c:pt>
                <c:pt idx="2223">
                  <c:v>2.5541385918000001</c:v>
                </c:pt>
                <c:pt idx="2224">
                  <c:v>2.5419656487000002</c:v>
                </c:pt>
                <c:pt idx="2225">
                  <c:v>2.5089851376999999</c:v>
                </c:pt>
                <c:pt idx="2226">
                  <c:v>2.5089851376999999</c:v>
                </c:pt>
                <c:pt idx="2227">
                  <c:v>2.5089851376999999</c:v>
                </c:pt>
                <c:pt idx="2228">
                  <c:v>2.4533069266999998</c:v>
                </c:pt>
                <c:pt idx="2229">
                  <c:v>2.4071014039</c:v>
                </c:pt>
                <c:pt idx="2230">
                  <c:v>2.3492177859000001</c:v>
                </c:pt>
                <c:pt idx="2231">
                  <c:v>2.3373381703999998</c:v>
                </c:pt>
                <c:pt idx="2232">
                  <c:v>2.2671354079000001</c:v>
                </c:pt>
                <c:pt idx="2233">
                  <c:v>2.2671354079000001</c:v>
                </c:pt>
                <c:pt idx="2234">
                  <c:v>2.2671354079000001</c:v>
                </c:pt>
                <c:pt idx="2235">
                  <c:v>2.2667787647000002</c:v>
                </c:pt>
                <c:pt idx="2236">
                  <c:v>2.1492133713000001</c:v>
                </c:pt>
                <c:pt idx="2237">
                  <c:v>2.0972080983999999</c:v>
                </c:pt>
                <c:pt idx="2238">
                  <c:v>2.0490413454</c:v>
                </c:pt>
                <c:pt idx="2239">
                  <c:v>2.0946081667000001</c:v>
                </c:pt>
                <c:pt idx="2240">
                  <c:v>2.0946081667000001</c:v>
                </c:pt>
                <c:pt idx="2241">
                  <c:v>2.0946081667000001</c:v>
                </c:pt>
                <c:pt idx="2242">
                  <c:v>2.0369469194000001</c:v>
                </c:pt>
                <c:pt idx="2243">
                  <c:v>2.0510234496000002</c:v>
                </c:pt>
                <c:pt idx="2244">
                  <c:v>2.0574276753</c:v>
                </c:pt>
                <c:pt idx="2245">
                  <c:v>2.0769119425999998</c:v>
                </c:pt>
                <c:pt idx="2246">
                  <c:v>2.0114014622999998</c:v>
                </c:pt>
                <c:pt idx="2247">
                  <c:v>2.0114014622999998</c:v>
                </c:pt>
                <c:pt idx="2248">
                  <c:v>2.0114014622999998</c:v>
                </c:pt>
                <c:pt idx="2249">
                  <c:v>2.0428922848000002</c:v>
                </c:pt>
                <c:pt idx="2250">
                  <c:v>1.9826688394</c:v>
                </c:pt>
                <c:pt idx="2251">
                  <c:v>2.0367892799999998</c:v>
                </c:pt>
                <c:pt idx="2252">
                  <c:v>2.0371454698</c:v>
                </c:pt>
                <c:pt idx="2253">
                  <c:v>2.0872336983999999</c:v>
                </c:pt>
                <c:pt idx="2254">
                  <c:v>2.0872336983999999</c:v>
                </c:pt>
                <c:pt idx="2255">
                  <c:v>2.0872336983999999</c:v>
                </c:pt>
                <c:pt idx="2256">
                  <c:v>2.0968263240999998</c:v>
                </c:pt>
                <c:pt idx="2257">
                  <c:v>2.1375572658999999</c:v>
                </c:pt>
                <c:pt idx="2258">
                  <c:v>2.1466355018000001</c:v>
                </c:pt>
                <c:pt idx="2259">
                  <c:v>2.1338876081000002</c:v>
                </c:pt>
                <c:pt idx="2260">
                  <c:v>2.0779005008999998</c:v>
                </c:pt>
                <c:pt idx="2261">
                  <c:v>2.0779005008999998</c:v>
                </c:pt>
                <c:pt idx="2262">
                  <c:v>2.0779005008999998</c:v>
                </c:pt>
                <c:pt idx="2263">
                  <c:v>2.2016557953000002</c:v>
                </c:pt>
                <c:pt idx="2264">
                  <c:v>2.1512494137</c:v>
                </c:pt>
                <c:pt idx="2265">
                  <c:v>2.1925764180999998</c:v>
                </c:pt>
                <c:pt idx="2266">
                  <c:v>2.2067449444</c:v>
                </c:pt>
                <c:pt idx="2267">
                  <c:v>2.2067449444</c:v>
                </c:pt>
                <c:pt idx="2268">
                  <c:v>2.2067449444</c:v>
                </c:pt>
                <c:pt idx="2269">
                  <c:v>2.2067449444</c:v>
                </c:pt>
                <c:pt idx="2270">
                  <c:v>2.2224261714</c:v>
                </c:pt>
                <c:pt idx="2271">
                  <c:v>2.1412798959999999</c:v>
                </c:pt>
                <c:pt idx="2272">
                  <c:v>2.1853616229999999</c:v>
                </c:pt>
                <c:pt idx="2273">
                  <c:v>2.0825950137999998</c:v>
                </c:pt>
                <c:pt idx="2274">
                  <c:v>2.001926213</c:v>
                </c:pt>
                <c:pt idx="2275">
                  <c:v>2.001926213</c:v>
                </c:pt>
                <c:pt idx="2276">
                  <c:v>2.001926213</c:v>
                </c:pt>
                <c:pt idx="2277">
                  <c:v>2.0876921688999999</c:v>
                </c:pt>
                <c:pt idx="2278">
                  <c:v>2.1687329778</c:v>
                </c:pt>
                <c:pt idx="2279">
                  <c:v>2.1545659422000001</c:v>
                </c:pt>
                <c:pt idx="2280">
                  <c:v>2.2642154092000002</c:v>
                </c:pt>
                <c:pt idx="2281">
                  <c:v>2.2632602364999999</c:v>
                </c:pt>
                <c:pt idx="2282">
                  <c:v>2.2632602364999999</c:v>
                </c:pt>
                <c:pt idx="2283">
                  <c:v>2.2632602364999999</c:v>
                </c:pt>
                <c:pt idx="2284">
                  <c:v>2.3142994178</c:v>
                </c:pt>
                <c:pt idx="2285">
                  <c:v>2.3084853457999999</c:v>
                </c:pt>
                <c:pt idx="2286">
                  <c:v>2.3985635410000001</c:v>
                </c:pt>
                <c:pt idx="2287">
                  <c:v>2.4803806365000001</c:v>
                </c:pt>
                <c:pt idx="2288">
                  <c:v>2.4539740599000002</c:v>
                </c:pt>
                <c:pt idx="2289">
                  <c:v>2.4539740599000002</c:v>
                </c:pt>
                <c:pt idx="2290">
                  <c:v>2.4539740599000002</c:v>
                </c:pt>
                <c:pt idx="2291">
                  <c:v>2.4609079391000002</c:v>
                </c:pt>
                <c:pt idx="2292">
                  <c:v>2.4151365419999999</c:v>
                </c:pt>
                <c:pt idx="2293">
                  <c:v>2.4057590886</c:v>
                </c:pt>
                <c:pt idx="2294">
                  <c:v>2.4022819252000001</c:v>
                </c:pt>
                <c:pt idx="2295">
                  <c:v>2.3347271664</c:v>
                </c:pt>
                <c:pt idx="2296">
                  <c:v>2.3347271664</c:v>
                </c:pt>
                <c:pt idx="2297">
                  <c:v>2.3347271664</c:v>
                </c:pt>
                <c:pt idx="2298">
                  <c:v>2.4542254538999999</c:v>
                </c:pt>
                <c:pt idx="2299">
                  <c:v>2.3945653277000001</c:v>
                </c:pt>
                <c:pt idx="2300">
                  <c:v>2.3874318249000002</c:v>
                </c:pt>
                <c:pt idx="2301">
                  <c:v>2.4125295905000002</c:v>
                </c:pt>
                <c:pt idx="2302">
                  <c:v>2.4125295905000002</c:v>
                </c:pt>
                <c:pt idx="2303">
                  <c:v>2.4125295905000002</c:v>
                </c:pt>
                <c:pt idx="2304">
                  <c:v>2.4125295905000002</c:v>
                </c:pt>
                <c:pt idx="2305">
                  <c:v>2.4601084952000001</c:v>
                </c:pt>
                <c:pt idx="2306">
                  <c:v>2.3948038390000002</c:v>
                </c:pt>
                <c:pt idx="2307">
                  <c:v>2.3288752800000001</c:v>
                </c:pt>
                <c:pt idx="2308">
                  <c:v>2.2893911553000001</c:v>
                </c:pt>
                <c:pt idx="2309">
                  <c:v>2.2326425587999998</c:v>
                </c:pt>
                <c:pt idx="2310">
                  <c:v>2.2326425587999998</c:v>
                </c:pt>
                <c:pt idx="2311">
                  <c:v>2.2326425587999998</c:v>
                </c:pt>
                <c:pt idx="2312">
                  <c:v>2.1678861186999998</c:v>
                </c:pt>
                <c:pt idx="2313">
                  <c:v>2.1492405791000002</c:v>
                </c:pt>
                <c:pt idx="2314">
                  <c:v>2.1239289923000002</c:v>
                </c:pt>
                <c:pt idx="2315">
                  <c:v>2.1239289923000002</c:v>
                </c:pt>
                <c:pt idx="2316">
                  <c:v>2.1239289923000002</c:v>
                </c:pt>
                <c:pt idx="2317">
                  <c:v>2.1239289923000002</c:v>
                </c:pt>
                <c:pt idx="2318">
                  <c:v>2.1239289923000002</c:v>
                </c:pt>
                <c:pt idx="2319">
                  <c:v>2.0604977726999998</c:v>
                </c:pt>
                <c:pt idx="2320">
                  <c:v>2.1820832465</c:v>
                </c:pt>
                <c:pt idx="2321">
                  <c:v>2.2078003047000001</c:v>
                </c:pt>
                <c:pt idx="2322">
                  <c:v>2.2375184441</c:v>
                </c:pt>
                <c:pt idx="2323">
                  <c:v>2.1414486304999998</c:v>
                </c:pt>
                <c:pt idx="2324">
                  <c:v>2.1414486304999998</c:v>
                </c:pt>
                <c:pt idx="2325">
                  <c:v>2.1414486304999998</c:v>
                </c:pt>
                <c:pt idx="2326">
                  <c:v>2.187432469</c:v>
                </c:pt>
                <c:pt idx="2327">
                  <c:v>2.2091016479999999</c:v>
                </c:pt>
                <c:pt idx="2328">
                  <c:v>2.1921682269999998</c:v>
                </c:pt>
                <c:pt idx="2329">
                  <c:v>2.1930063448000001</c:v>
                </c:pt>
                <c:pt idx="2330">
                  <c:v>2.1154341815</c:v>
                </c:pt>
                <c:pt idx="2331">
                  <c:v>2.1154341815</c:v>
                </c:pt>
                <c:pt idx="2332">
                  <c:v>2.1154341815</c:v>
                </c:pt>
                <c:pt idx="2333">
                  <c:v>2.0866693595000001</c:v>
                </c:pt>
                <c:pt idx="2334">
                  <c:v>2.0845956223000002</c:v>
                </c:pt>
                <c:pt idx="2335">
                  <c:v>1.9202723094</c:v>
                </c:pt>
                <c:pt idx="2336">
                  <c:v>1.9156731544000001</c:v>
                </c:pt>
                <c:pt idx="2337">
                  <c:v>1.9009314798000001</c:v>
                </c:pt>
                <c:pt idx="2338">
                  <c:v>1.9009314798000001</c:v>
                </c:pt>
                <c:pt idx="2339">
                  <c:v>1.9009314798000001</c:v>
                </c:pt>
                <c:pt idx="2340">
                  <c:v>2.0086155738999998</c:v>
                </c:pt>
                <c:pt idx="2341">
                  <c:v>2.1012209246000002</c:v>
                </c:pt>
                <c:pt idx="2342">
                  <c:v>2.1125117613</c:v>
                </c:pt>
                <c:pt idx="2343">
                  <c:v>2.1080577543999999</c:v>
                </c:pt>
                <c:pt idx="2344">
                  <c:v>2.2501484657000002</c:v>
                </c:pt>
                <c:pt idx="2345">
                  <c:v>2.2501484657000002</c:v>
                </c:pt>
                <c:pt idx="2346">
                  <c:v>2.2501484657000002</c:v>
                </c:pt>
                <c:pt idx="2347">
                  <c:v>2.2501484657000002</c:v>
                </c:pt>
                <c:pt idx="2348">
                  <c:v>2.2343539151999998</c:v>
                </c:pt>
                <c:pt idx="2349">
                  <c:v>2.2313755891999998</c:v>
                </c:pt>
                <c:pt idx="2350">
                  <c:v>2.2612885578999999</c:v>
                </c:pt>
                <c:pt idx="2351">
                  <c:v>2.2594079338999999</c:v>
                </c:pt>
                <c:pt idx="2352">
                  <c:v>2.2594079338999999</c:v>
                </c:pt>
                <c:pt idx="2353">
                  <c:v>2.2594079338999999</c:v>
                </c:pt>
                <c:pt idx="2354">
                  <c:v>2.2545833268000002</c:v>
                </c:pt>
                <c:pt idx="2355">
                  <c:v>2.2706622215999999</c:v>
                </c:pt>
                <c:pt idx="2356">
                  <c:v>2.2219446972000001</c:v>
                </c:pt>
                <c:pt idx="2357">
                  <c:v>2.2007923675000001</c:v>
                </c:pt>
                <c:pt idx="2358">
                  <c:v>2.3240994384999998</c:v>
                </c:pt>
                <c:pt idx="2359">
                  <c:v>2.3240994384999998</c:v>
                </c:pt>
                <c:pt idx="2360">
                  <c:v>2.3240994384999998</c:v>
                </c:pt>
                <c:pt idx="2361">
                  <c:v>2.2709201440000002</c:v>
                </c:pt>
                <c:pt idx="2362">
                  <c:v>2.2042229928000001</c:v>
                </c:pt>
                <c:pt idx="2363">
                  <c:v>2.2546617922999999</c:v>
                </c:pt>
                <c:pt idx="2364">
                  <c:v>2.2642379363999998</c:v>
                </c:pt>
                <c:pt idx="2365">
                  <c:v>2.1602229338000001</c:v>
                </c:pt>
                <c:pt idx="2366">
                  <c:v>2.1602229338000001</c:v>
                </c:pt>
                <c:pt idx="2367">
                  <c:v>2.1602229338000001</c:v>
                </c:pt>
                <c:pt idx="2368">
                  <c:v>2.2370533999000002</c:v>
                </c:pt>
                <c:pt idx="2369">
                  <c:v>2.2605166271999999</c:v>
                </c:pt>
                <c:pt idx="2370">
                  <c:v>2.2472701973000002</c:v>
                </c:pt>
                <c:pt idx="2371">
                  <c:v>2.2436395804</c:v>
                </c:pt>
                <c:pt idx="2372">
                  <c:v>2.2433243312000002</c:v>
                </c:pt>
                <c:pt idx="2373">
                  <c:v>2.2433243312000002</c:v>
                </c:pt>
                <c:pt idx="2374">
                  <c:v>2.2433243312000002</c:v>
                </c:pt>
                <c:pt idx="2375">
                  <c:v>2.2298980639999999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2FD-49E9-A1E3-9A617FE6604C}"/>
            </c:ext>
          </c:extLst>
        </c:ser>
        <c:ser>
          <c:idx val="4"/>
          <c:order val="4"/>
          <c:tx>
            <c:strRef>
              <c:f>'איור 5 נתונים'!$F$3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</c:numCache>
            </c:numRef>
          </c:cat>
          <c:val>
            <c:numRef>
              <c:f>'איור 5 נתונים'!$F$4:$F$4000</c:f>
              <c:numCache>
                <c:formatCode>General</c:formatCode>
                <c:ptCount val="39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1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1</c:v>
                </c:pt>
                <c:pt idx="1199">
                  <c:v>1</c:v>
                </c:pt>
                <c:pt idx="1200">
                  <c:v>1</c:v>
                </c:pt>
                <c:pt idx="1201">
                  <c:v>1</c:v>
                </c:pt>
                <c:pt idx="1202">
                  <c:v>1</c:v>
                </c:pt>
                <c:pt idx="1203">
                  <c:v>1</c:v>
                </c:pt>
                <c:pt idx="1204">
                  <c:v>1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1</c:v>
                </c:pt>
                <c:pt idx="1219">
                  <c:v>1</c:v>
                </c:pt>
                <c:pt idx="1220">
                  <c:v>1</c:v>
                </c:pt>
                <c:pt idx="1221">
                  <c:v>1</c:v>
                </c:pt>
                <c:pt idx="1222">
                  <c:v>1</c:v>
                </c:pt>
                <c:pt idx="1223">
                  <c:v>1</c:v>
                </c:pt>
                <c:pt idx="1224">
                  <c:v>1</c:v>
                </c:pt>
                <c:pt idx="1225">
                  <c:v>1</c:v>
                </c:pt>
                <c:pt idx="1226">
                  <c:v>1</c:v>
                </c:pt>
                <c:pt idx="1227">
                  <c:v>1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1</c:v>
                </c:pt>
                <c:pt idx="1236">
                  <c:v>1</c:v>
                </c:pt>
                <c:pt idx="1237">
                  <c:v>1</c:v>
                </c:pt>
                <c:pt idx="1238">
                  <c:v>1</c:v>
                </c:pt>
                <c:pt idx="1239">
                  <c:v>1</c:v>
                </c:pt>
                <c:pt idx="1240">
                  <c:v>1</c:v>
                </c:pt>
                <c:pt idx="1241">
                  <c:v>1</c:v>
                </c:pt>
                <c:pt idx="1242">
                  <c:v>1</c:v>
                </c:pt>
                <c:pt idx="1243">
                  <c:v>1</c:v>
                </c:pt>
                <c:pt idx="1244">
                  <c:v>1</c:v>
                </c:pt>
                <c:pt idx="1245">
                  <c:v>1</c:v>
                </c:pt>
                <c:pt idx="1246">
                  <c:v>1</c:v>
                </c:pt>
                <c:pt idx="1247">
                  <c:v>1</c:v>
                </c:pt>
                <c:pt idx="1248">
                  <c:v>1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</c:v>
                </c:pt>
                <c:pt idx="1279">
                  <c:v>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1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1</c:v>
                </c:pt>
                <c:pt idx="1310">
                  <c:v>1</c:v>
                </c:pt>
                <c:pt idx="1311">
                  <c:v>1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</c:v>
                </c:pt>
                <c:pt idx="1379">
                  <c:v>1</c:v>
                </c:pt>
                <c:pt idx="1380">
                  <c:v>1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1</c:v>
                </c:pt>
                <c:pt idx="1387">
                  <c:v>1</c:v>
                </c:pt>
                <c:pt idx="1388">
                  <c:v>1</c:v>
                </c:pt>
                <c:pt idx="1389">
                  <c:v>1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1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1</c:v>
                </c:pt>
                <c:pt idx="1404">
                  <c:v>1</c:v>
                </c:pt>
                <c:pt idx="1405">
                  <c:v>1</c:v>
                </c:pt>
                <c:pt idx="1406">
                  <c:v>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1</c:v>
                </c:pt>
                <c:pt idx="1425">
                  <c:v>1</c:v>
                </c:pt>
                <c:pt idx="1426">
                  <c:v>1</c:v>
                </c:pt>
                <c:pt idx="1427">
                  <c:v>1</c:v>
                </c:pt>
                <c:pt idx="1428">
                  <c:v>1</c:v>
                </c:pt>
                <c:pt idx="1429">
                  <c:v>1</c:v>
                </c:pt>
                <c:pt idx="1430">
                  <c:v>1</c:v>
                </c:pt>
                <c:pt idx="1431">
                  <c:v>1</c:v>
                </c:pt>
                <c:pt idx="1432">
                  <c:v>1</c:v>
                </c:pt>
                <c:pt idx="1433">
                  <c:v>1</c:v>
                </c:pt>
                <c:pt idx="1434">
                  <c:v>1</c:v>
                </c:pt>
                <c:pt idx="1435">
                  <c:v>1</c:v>
                </c:pt>
                <c:pt idx="1436">
                  <c:v>1</c:v>
                </c:pt>
                <c:pt idx="1437">
                  <c:v>1</c:v>
                </c:pt>
                <c:pt idx="1438">
                  <c:v>1</c:v>
                </c:pt>
                <c:pt idx="1439">
                  <c:v>1</c:v>
                </c:pt>
                <c:pt idx="1440">
                  <c:v>1</c:v>
                </c:pt>
                <c:pt idx="1441">
                  <c:v>1</c:v>
                </c:pt>
                <c:pt idx="1442">
                  <c:v>1</c:v>
                </c:pt>
                <c:pt idx="1443">
                  <c:v>1</c:v>
                </c:pt>
                <c:pt idx="1444">
                  <c:v>1</c:v>
                </c:pt>
                <c:pt idx="1445">
                  <c:v>1</c:v>
                </c:pt>
                <c:pt idx="1446">
                  <c:v>1</c:v>
                </c:pt>
                <c:pt idx="1447">
                  <c:v>1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1</c:v>
                </c:pt>
                <c:pt idx="1457">
                  <c:v>1</c:v>
                </c:pt>
                <c:pt idx="1458">
                  <c:v>1</c:v>
                </c:pt>
                <c:pt idx="1459">
                  <c:v>1</c:v>
                </c:pt>
                <c:pt idx="1460">
                  <c:v>1</c:v>
                </c:pt>
                <c:pt idx="1461">
                  <c:v>1</c:v>
                </c:pt>
                <c:pt idx="1462">
                  <c:v>1</c:v>
                </c:pt>
                <c:pt idx="1463">
                  <c:v>1</c:v>
                </c:pt>
                <c:pt idx="1464">
                  <c:v>1</c:v>
                </c:pt>
                <c:pt idx="1465">
                  <c:v>1</c:v>
                </c:pt>
                <c:pt idx="1466">
                  <c:v>1</c:v>
                </c:pt>
                <c:pt idx="1467">
                  <c:v>1</c:v>
                </c:pt>
                <c:pt idx="1468">
                  <c:v>1</c:v>
                </c:pt>
                <c:pt idx="1469">
                  <c:v>1</c:v>
                </c:pt>
                <c:pt idx="1470">
                  <c:v>1</c:v>
                </c:pt>
                <c:pt idx="1471">
                  <c:v>1</c:v>
                </c:pt>
                <c:pt idx="1472">
                  <c:v>1</c:v>
                </c:pt>
                <c:pt idx="1473">
                  <c:v>1</c:v>
                </c:pt>
                <c:pt idx="1474">
                  <c:v>1</c:v>
                </c:pt>
                <c:pt idx="1475">
                  <c:v>1</c:v>
                </c:pt>
                <c:pt idx="1476">
                  <c:v>1</c:v>
                </c:pt>
                <c:pt idx="1477">
                  <c:v>1</c:v>
                </c:pt>
                <c:pt idx="1478">
                  <c:v>1</c:v>
                </c:pt>
                <c:pt idx="1479">
                  <c:v>1</c:v>
                </c:pt>
                <c:pt idx="1480">
                  <c:v>1</c:v>
                </c:pt>
                <c:pt idx="1481">
                  <c:v>1</c:v>
                </c:pt>
                <c:pt idx="1482">
                  <c:v>1</c:v>
                </c:pt>
                <c:pt idx="1483">
                  <c:v>1</c:v>
                </c:pt>
                <c:pt idx="1484">
                  <c:v>1</c:v>
                </c:pt>
                <c:pt idx="1485">
                  <c:v>1</c:v>
                </c:pt>
                <c:pt idx="1486">
                  <c:v>1</c:v>
                </c:pt>
                <c:pt idx="1487">
                  <c:v>1</c:v>
                </c:pt>
                <c:pt idx="1488">
                  <c:v>1</c:v>
                </c:pt>
                <c:pt idx="1489">
                  <c:v>1</c:v>
                </c:pt>
                <c:pt idx="1490">
                  <c:v>1</c:v>
                </c:pt>
                <c:pt idx="1491">
                  <c:v>1</c:v>
                </c:pt>
                <c:pt idx="1492">
                  <c:v>1</c:v>
                </c:pt>
                <c:pt idx="1493">
                  <c:v>1</c:v>
                </c:pt>
                <c:pt idx="1494">
                  <c:v>1</c:v>
                </c:pt>
                <c:pt idx="1495">
                  <c:v>1</c:v>
                </c:pt>
                <c:pt idx="1496">
                  <c:v>1</c:v>
                </c:pt>
                <c:pt idx="1497">
                  <c:v>1</c:v>
                </c:pt>
                <c:pt idx="1498">
                  <c:v>1</c:v>
                </c:pt>
                <c:pt idx="1499">
                  <c:v>1</c:v>
                </c:pt>
                <c:pt idx="1500">
                  <c:v>1</c:v>
                </c:pt>
                <c:pt idx="1501">
                  <c:v>1</c:v>
                </c:pt>
                <c:pt idx="1502">
                  <c:v>1</c:v>
                </c:pt>
                <c:pt idx="1503">
                  <c:v>1</c:v>
                </c:pt>
                <c:pt idx="1504">
                  <c:v>1</c:v>
                </c:pt>
                <c:pt idx="1505">
                  <c:v>1</c:v>
                </c:pt>
                <c:pt idx="1506">
                  <c:v>1</c:v>
                </c:pt>
                <c:pt idx="1507">
                  <c:v>1</c:v>
                </c:pt>
                <c:pt idx="1508">
                  <c:v>1</c:v>
                </c:pt>
                <c:pt idx="1509">
                  <c:v>1</c:v>
                </c:pt>
                <c:pt idx="1510">
                  <c:v>1</c:v>
                </c:pt>
                <c:pt idx="1511">
                  <c:v>1</c:v>
                </c:pt>
                <c:pt idx="1512">
                  <c:v>1</c:v>
                </c:pt>
                <c:pt idx="1513">
                  <c:v>1</c:v>
                </c:pt>
                <c:pt idx="1514">
                  <c:v>1</c:v>
                </c:pt>
                <c:pt idx="1515">
                  <c:v>1</c:v>
                </c:pt>
                <c:pt idx="1516">
                  <c:v>1</c:v>
                </c:pt>
                <c:pt idx="1517">
                  <c:v>1</c:v>
                </c:pt>
                <c:pt idx="1518">
                  <c:v>1</c:v>
                </c:pt>
                <c:pt idx="1519">
                  <c:v>1</c:v>
                </c:pt>
                <c:pt idx="1520">
                  <c:v>1</c:v>
                </c:pt>
                <c:pt idx="1521">
                  <c:v>1</c:v>
                </c:pt>
                <c:pt idx="1522">
                  <c:v>1</c:v>
                </c:pt>
                <c:pt idx="1523">
                  <c:v>1</c:v>
                </c:pt>
                <c:pt idx="1524">
                  <c:v>1</c:v>
                </c:pt>
                <c:pt idx="1525">
                  <c:v>1</c:v>
                </c:pt>
                <c:pt idx="1526">
                  <c:v>1</c:v>
                </c:pt>
                <c:pt idx="1527">
                  <c:v>1</c:v>
                </c:pt>
                <c:pt idx="1528">
                  <c:v>1</c:v>
                </c:pt>
                <c:pt idx="1529">
                  <c:v>1</c:v>
                </c:pt>
                <c:pt idx="1530">
                  <c:v>1</c:v>
                </c:pt>
                <c:pt idx="1531">
                  <c:v>1</c:v>
                </c:pt>
                <c:pt idx="1532">
                  <c:v>1</c:v>
                </c:pt>
                <c:pt idx="1533">
                  <c:v>1</c:v>
                </c:pt>
                <c:pt idx="1534">
                  <c:v>1</c:v>
                </c:pt>
                <c:pt idx="1535">
                  <c:v>1</c:v>
                </c:pt>
                <c:pt idx="1536">
                  <c:v>1</c:v>
                </c:pt>
                <c:pt idx="1537">
                  <c:v>1</c:v>
                </c:pt>
                <c:pt idx="1538">
                  <c:v>1</c:v>
                </c:pt>
                <c:pt idx="1539">
                  <c:v>1</c:v>
                </c:pt>
                <c:pt idx="1540">
                  <c:v>1</c:v>
                </c:pt>
                <c:pt idx="1541">
                  <c:v>1</c:v>
                </c:pt>
                <c:pt idx="1542">
                  <c:v>1</c:v>
                </c:pt>
                <c:pt idx="1543">
                  <c:v>1</c:v>
                </c:pt>
                <c:pt idx="1544">
                  <c:v>1</c:v>
                </c:pt>
                <c:pt idx="1545">
                  <c:v>1</c:v>
                </c:pt>
                <c:pt idx="1546">
                  <c:v>1</c:v>
                </c:pt>
                <c:pt idx="1547">
                  <c:v>1</c:v>
                </c:pt>
                <c:pt idx="1548">
                  <c:v>1</c:v>
                </c:pt>
                <c:pt idx="1549">
                  <c:v>1</c:v>
                </c:pt>
                <c:pt idx="1550">
                  <c:v>1</c:v>
                </c:pt>
                <c:pt idx="1551">
                  <c:v>1</c:v>
                </c:pt>
                <c:pt idx="1552">
                  <c:v>1</c:v>
                </c:pt>
                <c:pt idx="1553">
                  <c:v>1</c:v>
                </c:pt>
                <c:pt idx="1554">
                  <c:v>1</c:v>
                </c:pt>
                <c:pt idx="1555">
                  <c:v>1</c:v>
                </c:pt>
                <c:pt idx="1556">
                  <c:v>1</c:v>
                </c:pt>
                <c:pt idx="1557">
                  <c:v>1</c:v>
                </c:pt>
                <c:pt idx="1558">
                  <c:v>1</c:v>
                </c:pt>
                <c:pt idx="1559">
                  <c:v>1</c:v>
                </c:pt>
                <c:pt idx="1560">
                  <c:v>1</c:v>
                </c:pt>
                <c:pt idx="1561">
                  <c:v>1</c:v>
                </c:pt>
                <c:pt idx="1562">
                  <c:v>1</c:v>
                </c:pt>
                <c:pt idx="1563">
                  <c:v>1</c:v>
                </c:pt>
                <c:pt idx="1564">
                  <c:v>1</c:v>
                </c:pt>
                <c:pt idx="1565">
                  <c:v>1</c:v>
                </c:pt>
                <c:pt idx="1566">
                  <c:v>1</c:v>
                </c:pt>
                <c:pt idx="1567">
                  <c:v>1</c:v>
                </c:pt>
                <c:pt idx="1568">
                  <c:v>1</c:v>
                </c:pt>
                <c:pt idx="1569">
                  <c:v>1</c:v>
                </c:pt>
                <c:pt idx="1570">
                  <c:v>1</c:v>
                </c:pt>
                <c:pt idx="1571">
                  <c:v>1</c:v>
                </c:pt>
                <c:pt idx="1572">
                  <c:v>1</c:v>
                </c:pt>
                <c:pt idx="1573">
                  <c:v>1</c:v>
                </c:pt>
                <c:pt idx="1574">
                  <c:v>1</c:v>
                </c:pt>
                <c:pt idx="1575">
                  <c:v>1</c:v>
                </c:pt>
                <c:pt idx="1576">
                  <c:v>1</c:v>
                </c:pt>
                <c:pt idx="1577">
                  <c:v>1</c:v>
                </c:pt>
                <c:pt idx="1578">
                  <c:v>1</c:v>
                </c:pt>
                <c:pt idx="1579">
                  <c:v>1</c:v>
                </c:pt>
                <c:pt idx="1580">
                  <c:v>1</c:v>
                </c:pt>
                <c:pt idx="1581">
                  <c:v>1</c:v>
                </c:pt>
                <c:pt idx="1582">
                  <c:v>1</c:v>
                </c:pt>
                <c:pt idx="1583">
                  <c:v>1</c:v>
                </c:pt>
                <c:pt idx="1584">
                  <c:v>1</c:v>
                </c:pt>
                <c:pt idx="1585">
                  <c:v>1</c:v>
                </c:pt>
                <c:pt idx="1586">
                  <c:v>1</c:v>
                </c:pt>
                <c:pt idx="1587">
                  <c:v>1</c:v>
                </c:pt>
                <c:pt idx="1588">
                  <c:v>1</c:v>
                </c:pt>
                <c:pt idx="1589">
                  <c:v>1</c:v>
                </c:pt>
                <c:pt idx="1590">
                  <c:v>1</c:v>
                </c:pt>
                <c:pt idx="1591">
                  <c:v>1</c:v>
                </c:pt>
                <c:pt idx="1592">
                  <c:v>1</c:v>
                </c:pt>
                <c:pt idx="1593">
                  <c:v>1</c:v>
                </c:pt>
                <c:pt idx="1594">
                  <c:v>1</c:v>
                </c:pt>
                <c:pt idx="1595">
                  <c:v>1</c:v>
                </c:pt>
                <c:pt idx="1596">
                  <c:v>1</c:v>
                </c:pt>
                <c:pt idx="1597">
                  <c:v>1</c:v>
                </c:pt>
                <c:pt idx="1598">
                  <c:v>1</c:v>
                </c:pt>
                <c:pt idx="1599">
                  <c:v>1</c:v>
                </c:pt>
                <c:pt idx="1600">
                  <c:v>1</c:v>
                </c:pt>
                <c:pt idx="1601">
                  <c:v>1</c:v>
                </c:pt>
                <c:pt idx="1602">
                  <c:v>1</c:v>
                </c:pt>
                <c:pt idx="1603">
                  <c:v>1</c:v>
                </c:pt>
                <c:pt idx="1604">
                  <c:v>1</c:v>
                </c:pt>
                <c:pt idx="1605">
                  <c:v>1</c:v>
                </c:pt>
                <c:pt idx="1606">
                  <c:v>1</c:v>
                </c:pt>
                <c:pt idx="1607">
                  <c:v>1</c:v>
                </c:pt>
                <c:pt idx="1608">
                  <c:v>1</c:v>
                </c:pt>
                <c:pt idx="1609">
                  <c:v>1</c:v>
                </c:pt>
                <c:pt idx="1610">
                  <c:v>1</c:v>
                </c:pt>
                <c:pt idx="1611">
                  <c:v>1</c:v>
                </c:pt>
                <c:pt idx="1612">
                  <c:v>1</c:v>
                </c:pt>
                <c:pt idx="1613">
                  <c:v>1</c:v>
                </c:pt>
                <c:pt idx="1614">
                  <c:v>1</c:v>
                </c:pt>
                <c:pt idx="1615">
                  <c:v>1</c:v>
                </c:pt>
                <c:pt idx="1616">
                  <c:v>1</c:v>
                </c:pt>
                <c:pt idx="1617">
                  <c:v>1</c:v>
                </c:pt>
                <c:pt idx="1618">
                  <c:v>1</c:v>
                </c:pt>
                <c:pt idx="1619">
                  <c:v>1</c:v>
                </c:pt>
                <c:pt idx="1620">
                  <c:v>1</c:v>
                </c:pt>
                <c:pt idx="1621">
                  <c:v>1</c:v>
                </c:pt>
                <c:pt idx="1622">
                  <c:v>1</c:v>
                </c:pt>
                <c:pt idx="1623">
                  <c:v>1</c:v>
                </c:pt>
                <c:pt idx="1624">
                  <c:v>1</c:v>
                </c:pt>
                <c:pt idx="1625">
                  <c:v>1</c:v>
                </c:pt>
                <c:pt idx="1626">
                  <c:v>1</c:v>
                </c:pt>
                <c:pt idx="1627">
                  <c:v>1</c:v>
                </c:pt>
                <c:pt idx="1628">
                  <c:v>1</c:v>
                </c:pt>
                <c:pt idx="1629">
                  <c:v>1</c:v>
                </c:pt>
                <c:pt idx="1630">
                  <c:v>1</c:v>
                </c:pt>
                <c:pt idx="1631">
                  <c:v>1</c:v>
                </c:pt>
                <c:pt idx="1632">
                  <c:v>1</c:v>
                </c:pt>
                <c:pt idx="1633">
                  <c:v>1</c:v>
                </c:pt>
                <c:pt idx="1634">
                  <c:v>1</c:v>
                </c:pt>
                <c:pt idx="1635">
                  <c:v>1</c:v>
                </c:pt>
                <c:pt idx="1636">
                  <c:v>1</c:v>
                </c:pt>
                <c:pt idx="1637">
                  <c:v>1</c:v>
                </c:pt>
                <c:pt idx="1638">
                  <c:v>1</c:v>
                </c:pt>
                <c:pt idx="1639">
                  <c:v>1</c:v>
                </c:pt>
                <c:pt idx="1640">
                  <c:v>1</c:v>
                </c:pt>
                <c:pt idx="1641">
                  <c:v>1</c:v>
                </c:pt>
                <c:pt idx="1642">
                  <c:v>1</c:v>
                </c:pt>
                <c:pt idx="1643">
                  <c:v>1</c:v>
                </c:pt>
                <c:pt idx="1644">
                  <c:v>1</c:v>
                </c:pt>
                <c:pt idx="1645">
                  <c:v>1</c:v>
                </c:pt>
                <c:pt idx="1646">
                  <c:v>1</c:v>
                </c:pt>
                <c:pt idx="1647">
                  <c:v>1</c:v>
                </c:pt>
                <c:pt idx="1648">
                  <c:v>1</c:v>
                </c:pt>
                <c:pt idx="1649">
                  <c:v>1</c:v>
                </c:pt>
                <c:pt idx="1650">
                  <c:v>1</c:v>
                </c:pt>
                <c:pt idx="1651">
                  <c:v>1</c:v>
                </c:pt>
                <c:pt idx="1652">
                  <c:v>1</c:v>
                </c:pt>
                <c:pt idx="1653">
                  <c:v>1</c:v>
                </c:pt>
                <c:pt idx="1654">
                  <c:v>1</c:v>
                </c:pt>
                <c:pt idx="1655">
                  <c:v>1</c:v>
                </c:pt>
                <c:pt idx="1656">
                  <c:v>1</c:v>
                </c:pt>
                <c:pt idx="1657">
                  <c:v>1</c:v>
                </c:pt>
                <c:pt idx="1658">
                  <c:v>1</c:v>
                </c:pt>
                <c:pt idx="1659">
                  <c:v>1</c:v>
                </c:pt>
                <c:pt idx="1660">
                  <c:v>1</c:v>
                </c:pt>
                <c:pt idx="1661">
                  <c:v>1</c:v>
                </c:pt>
                <c:pt idx="1662">
                  <c:v>1</c:v>
                </c:pt>
                <c:pt idx="1663">
                  <c:v>1</c:v>
                </c:pt>
                <c:pt idx="1664">
                  <c:v>1</c:v>
                </c:pt>
                <c:pt idx="1665">
                  <c:v>1</c:v>
                </c:pt>
                <c:pt idx="1666">
                  <c:v>1</c:v>
                </c:pt>
                <c:pt idx="1667">
                  <c:v>1</c:v>
                </c:pt>
                <c:pt idx="1668">
                  <c:v>1</c:v>
                </c:pt>
                <c:pt idx="1669">
                  <c:v>1</c:v>
                </c:pt>
                <c:pt idx="1670">
                  <c:v>1</c:v>
                </c:pt>
                <c:pt idx="1671">
                  <c:v>1</c:v>
                </c:pt>
                <c:pt idx="1672">
                  <c:v>1</c:v>
                </c:pt>
                <c:pt idx="1673">
                  <c:v>1</c:v>
                </c:pt>
                <c:pt idx="1674">
                  <c:v>1</c:v>
                </c:pt>
                <c:pt idx="1675">
                  <c:v>1</c:v>
                </c:pt>
                <c:pt idx="1676">
                  <c:v>1</c:v>
                </c:pt>
                <c:pt idx="1677">
                  <c:v>1</c:v>
                </c:pt>
                <c:pt idx="1678">
                  <c:v>1</c:v>
                </c:pt>
                <c:pt idx="1679">
                  <c:v>1</c:v>
                </c:pt>
                <c:pt idx="1680">
                  <c:v>1</c:v>
                </c:pt>
                <c:pt idx="1681">
                  <c:v>1</c:v>
                </c:pt>
                <c:pt idx="1682">
                  <c:v>1</c:v>
                </c:pt>
                <c:pt idx="1683">
                  <c:v>1</c:v>
                </c:pt>
                <c:pt idx="1684">
                  <c:v>1</c:v>
                </c:pt>
                <c:pt idx="1685">
                  <c:v>1</c:v>
                </c:pt>
                <c:pt idx="1686">
                  <c:v>1</c:v>
                </c:pt>
                <c:pt idx="1687">
                  <c:v>1</c:v>
                </c:pt>
                <c:pt idx="1688">
                  <c:v>1</c:v>
                </c:pt>
                <c:pt idx="1689">
                  <c:v>1</c:v>
                </c:pt>
                <c:pt idx="1690">
                  <c:v>1</c:v>
                </c:pt>
                <c:pt idx="1691">
                  <c:v>1</c:v>
                </c:pt>
                <c:pt idx="1692">
                  <c:v>1</c:v>
                </c:pt>
                <c:pt idx="1693">
                  <c:v>1</c:v>
                </c:pt>
                <c:pt idx="1694">
                  <c:v>1</c:v>
                </c:pt>
                <c:pt idx="1695">
                  <c:v>1</c:v>
                </c:pt>
                <c:pt idx="1696">
                  <c:v>1</c:v>
                </c:pt>
                <c:pt idx="1697">
                  <c:v>1</c:v>
                </c:pt>
                <c:pt idx="1698">
                  <c:v>1</c:v>
                </c:pt>
                <c:pt idx="1699">
                  <c:v>1</c:v>
                </c:pt>
                <c:pt idx="1700">
                  <c:v>1</c:v>
                </c:pt>
                <c:pt idx="1701">
                  <c:v>1</c:v>
                </c:pt>
                <c:pt idx="1702">
                  <c:v>1</c:v>
                </c:pt>
                <c:pt idx="1703">
                  <c:v>1</c:v>
                </c:pt>
                <c:pt idx="1704">
                  <c:v>1</c:v>
                </c:pt>
                <c:pt idx="1705">
                  <c:v>1</c:v>
                </c:pt>
                <c:pt idx="1706">
                  <c:v>1</c:v>
                </c:pt>
                <c:pt idx="1707">
                  <c:v>1</c:v>
                </c:pt>
                <c:pt idx="1708">
                  <c:v>1</c:v>
                </c:pt>
                <c:pt idx="1709">
                  <c:v>1</c:v>
                </c:pt>
                <c:pt idx="1710">
                  <c:v>1</c:v>
                </c:pt>
                <c:pt idx="1711">
                  <c:v>1</c:v>
                </c:pt>
                <c:pt idx="1712">
                  <c:v>1</c:v>
                </c:pt>
                <c:pt idx="1713">
                  <c:v>1</c:v>
                </c:pt>
                <c:pt idx="1714">
                  <c:v>1</c:v>
                </c:pt>
                <c:pt idx="1715">
                  <c:v>1</c:v>
                </c:pt>
                <c:pt idx="1716">
                  <c:v>1</c:v>
                </c:pt>
                <c:pt idx="1717">
                  <c:v>1</c:v>
                </c:pt>
                <c:pt idx="1718">
                  <c:v>1</c:v>
                </c:pt>
                <c:pt idx="1719">
                  <c:v>1</c:v>
                </c:pt>
                <c:pt idx="1720">
                  <c:v>1</c:v>
                </c:pt>
                <c:pt idx="1721">
                  <c:v>1</c:v>
                </c:pt>
                <c:pt idx="1722">
                  <c:v>1</c:v>
                </c:pt>
                <c:pt idx="1723">
                  <c:v>1</c:v>
                </c:pt>
                <c:pt idx="1724">
                  <c:v>1</c:v>
                </c:pt>
                <c:pt idx="1725">
                  <c:v>1</c:v>
                </c:pt>
                <c:pt idx="1726">
                  <c:v>1</c:v>
                </c:pt>
                <c:pt idx="1727">
                  <c:v>1</c:v>
                </c:pt>
                <c:pt idx="1728">
                  <c:v>1</c:v>
                </c:pt>
                <c:pt idx="1729">
                  <c:v>1</c:v>
                </c:pt>
                <c:pt idx="1730">
                  <c:v>1</c:v>
                </c:pt>
                <c:pt idx="1731">
                  <c:v>1</c:v>
                </c:pt>
                <c:pt idx="1732">
                  <c:v>1</c:v>
                </c:pt>
                <c:pt idx="1733">
                  <c:v>1</c:v>
                </c:pt>
                <c:pt idx="1734">
                  <c:v>1</c:v>
                </c:pt>
                <c:pt idx="1735">
                  <c:v>1</c:v>
                </c:pt>
                <c:pt idx="1736">
                  <c:v>1</c:v>
                </c:pt>
                <c:pt idx="1737">
                  <c:v>1</c:v>
                </c:pt>
                <c:pt idx="1738">
                  <c:v>1</c:v>
                </c:pt>
                <c:pt idx="1739">
                  <c:v>1</c:v>
                </c:pt>
                <c:pt idx="1740">
                  <c:v>1</c:v>
                </c:pt>
                <c:pt idx="1741">
                  <c:v>1</c:v>
                </c:pt>
                <c:pt idx="1742">
                  <c:v>1</c:v>
                </c:pt>
                <c:pt idx="1743">
                  <c:v>1</c:v>
                </c:pt>
                <c:pt idx="1744">
                  <c:v>1</c:v>
                </c:pt>
                <c:pt idx="1745">
                  <c:v>1</c:v>
                </c:pt>
                <c:pt idx="1746">
                  <c:v>1</c:v>
                </c:pt>
                <c:pt idx="1747">
                  <c:v>1</c:v>
                </c:pt>
                <c:pt idx="1748">
                  <c:v>1</c:v>
                </c:pt>
                <c:pt idx="1749">
                  <c:v>1</c:v>
                </c:pt>
                <c:pt idx="1750">
                  <c:v>1</c:v>
                </c:pt>
                <c:pt idx="1751">
                  <c:v>1</c:v>
                </c:pt>
                <c:pt idx="1752">
                  <c:v>1</c:v>
                </c:pt>
                <c:pt idx="1753">
                  <c:v>1</c:v>
                </c:pt>
                <c:pt idx="1754">
                  <c:v>1</c:v>
                </c:pt>
                <c:pt idx="1755">
                  <c:v>1</c:v>
                </c:pt>
                <c:pt idx="1756">
                  <c:v>1</c:v>
                </c:pt>
                <c:pt idx="1757">
                  <c:v>1</c:v>
                </c:pt>
                <c:pt idx="1758">
                  <c:v>1</c:v>
                </c:pt>
                <c:pt idx="1759">
                  <c:v>1</c:v>
                </c:pt>
                <c:pt idx="1760">
                  <c:v>1</c:v>
                </c:pt>
                <c:pt idx="1761">
                  <c:v>1</c:v>
                </c:pt>
                <c:pt idx="1762">
                  <c:v>1</c:v>
                </c:pt>
                <c:pt idx="1763">
                  <c:v>1</c:v>
                </c:pt>
                <c:pt idx="1764">
                  <c:v>1</c:v>
                </c:pt>
                <c:pt idx="1765">
                  <c:v>1</c:v>
                </c:pt>
                <c:pt idx="1766">
                  <c:v>1</c:v>
                </c:pt>
                <c:pt idx="1767">
                  <c:v>1</c:v>
                </c:pt>
                <c:pt idx="1768">
                  <c:v>1</c:v>
                </c:pt>
                <c:pt idx="1769">
                  <c:v>1</c:v>
                </c:pt>
                <c:pt idx="1770">
                  <c:v>1</c:v>
                </c:pt>
                <c:pt idx="1771">
                  <c:v>1</c:v>
                </c:pt>
                <c:pt idx="1772">
                  <c:v>1</c:v>
                </c:pt>
                <c:pt idx="1773">
                  <c:v>1</c:v>
                </c:pt>
                <c:pt idx="1774">
                  <c:v>1</c:v>
                </c:pt>
                <c:pt idx="1775">
                  <c:v>1</c:v>
                </c:pt>
                <c:pt idx="1776">
                  <c:v>1</c:v>
                </c:pt>
                <c:pt idx="1777">
                  <c:v>1</c:v>
                </c:pt>
                <c:pt idx="1778">
                  <c:v>1</c:v>
                </c:pt>
                <c:pt idx="1779">
                  <c:v>1</c:v>
                </c:pt>
                <c:pt idx="1780">
                  <c:v>1</c:v>
                </c:pt>
                <c:pt idx="1781">
                  <c:v>1</c:v>
                </c:pt>
                <c:pt idx="1782">
                  <c:v>1</c:v>
                </c:pt>
                <c:pt idx="1783">
                  <c:v>1</c:v>
                </c:pt>
                <c:pt idx="1784">
                  <c:v>1</c:v>
                </c:pt>
                <c:pt idx="1785">
                  <c:v>1</c:v>
                </c:pt>
                <c:pt idx="1786">
                  <c:v>1</c:v>
                </c:pt>
                <c:pt idx="1787">
                  <c:v>1</c:v>
                </c:pt>
                <c:pt idx="1788">
                  <c:v>1</c:v>
                </c:pt>
                <c:pt idx="1789">
                  <c:v>1</c:v>
                </c:pt>
                <c:pt idx="1790">
                  <c:v>1</c:v>
                </c:pt>
                <c:pt idx="1791">
                  <c:v>1</c:v>
                </c:pt>
                <c:pt idx="1792">
                  <c:v>1</c:v>
                </c:pt>
                <c:pt idx="1793">
                  <c:v>1</c:v>
                </c:pt>
                <c:pt idx="1794">
                  <c:v>1</c:v>
                </c:pt>
                <c:pt idx="1795">
                  <c:v>1</c:v>
                </c:pt>
                <c:pt idx="1796">
                  <c:v>1</c:v>
                </c:pt>
                <c:pt idx="1797">
                  <c:v>1</c:v>
                </c:pt>
                <c:pt idx="1798">
                  <c:v>1</c:v>
                </c:pt>
                <c:pt idx="1799">
                  <c:v>1</c:v>
                </c:pt>
                <c:pt idx="1800">
                  <c:v>1</c:v>
                </c:pt>
                <c:pt idx="1801">
                  <c:v>1</c:v>
                </c:pt>
                <c:pt idx="1802">
                  <c:v>1</c:v>
                </c:pt>
                <c:pt idx="1803">
                  <c:v>1</c:v>
                </c:pt>
                <c:pt idx="1804">
                  <c:v>1</c:v>
                </c:pt>
                <c:pt idx="1805">
                  <c:v>1</c:v>
                </c:pt>
                <c:pt idx="1806">
                  <c:v>1</c:v>
                </c:pt>
                <c:pt idx="1807">
                  <c:v>1</c:v>
                </c:pt>
                <c:pt idx="1808">
                  <c:v>1</c:v>
                </c:pt>
                <c:pt idx="1809">
                  <c:v>1</c:v>
                </c:pt>
                <c:pt idx="1810">
                  <c:v>1</c:v>
                </c:pt>
                <c:pt idx="1811">
                  <c:v>1</c:v>
                </c:pt>
                <c:pt idx="1812">
                  <c:v>1</c:v>
                </c:pt>
                <c:pt idx="1813">
                  <c:v>1</c:v>
                </c:pt>
                <c:pt idx="1814">
                  <c:v>1</c:v>
                </c:pt>
                <c:pt idx="1815">
                  <c:v>1</c:v>
                </c:pt>
                <c:pt idx="1816">
                  <c:v>1</c:v>
                </c:pt>
                <c:pt idx="1817">
                  <c:v>1</c:v>
                </c:pt>
                <c:pt idx="1818">
                  <c:v>1</c:v>
                </c:pt>
                <c:pt idx="1819">
                  <c:v>1</c:v>
                </c:pt>
                <c:pt idx="1820">
                  <c:v>1</c:v>
                </c:pt>
                <c:pt idx="1821">
                  <c:v>1</c:v>
                </c:pt>
                <c:pt idx="1822">
                  <c:v>1</c:v>
                </c:pt>
                <c:pt idx="1823">
                  <c:v>1</c:v>
                </c:pt>
                <c:pt idx="1824">
                  <c:v>1</c:v>
                </c:pt>
                <c:pt idx="1825">
                  <c:v>1</c:v>
                </c:pt>
                <c:pt idx="1826">
                  <c:v>1</c:v>
                </c:pt>
                <c:pt idx="1827">
                  <c:v>1</c:v>
                </c:pt>
                <c:pt idx="1828">
                  <c:v>1</c:v>
                </c:pt>
                <c:pt idx="1829">
                  <c:v>1</c:v>
                </c:pt>
                <c:pt idx="1830">
                  <c:v>1</c:v>
                </c:pt>
                <c:pt idx="1831">
                  <c:v>1</c:v>
                </c:pt>
                <c:pt idx="1832">
                  <c:v>1</c:v>
                </c:pt>
                <c:pt idx="1833">
                  <c:v>1</c:v>
                </c:pt>
                <c:pt idx="1834">
                  <c:v>1</c:v>
                </c:pt>
                <c:pt idx="1835">
                  <c:v>1</c:v>
                </c:pt>
                <c:pt idx="1836">
                  <c:v>1</c:v>
                </c:pt>
                <c:pt idx="1837">
                  <c:v>1</c:v>
                </c:pt>
                <c:pt idx="1838">
                  <c:v>1</c:v>
                </c:pt>
                <c:pt idx="1839">
                  <c:v>1</c:v>
                </c:pt>
                <c:pt idx="1840">
                  <c:v>1</c:v>
                </c:pt>
                <c:pt idx="1841">
                  <c:v>1</c:v>
                </c:pt>
                <c:pt idx="1842">
                  <c:v>1</c:v>
                </c:pt>
                <c:pt idx="1843">
                  <c:v>1</c:v>
                </c:pt>
                <c:pt idx="1844">
                  <c:v>1</c:v>
                </c:pt>
                <c:pt idx="1845">
                  <c:v>1</c:v>
                </c:pt>
                <c:pt idx="1846">
                  <c:v>1</c:v>
                </c:pt>
                <c:pt idx="1847">
                  <c:v>1</c:v>
                </c:pt>
                <c:pt idx="1848">
                  <c:v>1</c:v>
                </c:pt>
                <c:pt idx="1849">
                  <c:v>1</c:v>
                </c:pt>
                <c:pt idx="1850">
                  <c:v>1</c:v>
                </c:pt>
                <c:pt idx="1851">
                  <c:v>1</c:v>
                </c:pt>
                <c:pt idx="1852">
                  <c:v>1</c:v>
                </c:pt>
                <c:pt idx="1853">
                  <c:v>1</c:v>
                </c:pt>
                <c:pt idx="1854">
                  <c:v>1</c:v>
                </c:pt>
                <c:pt idx="1855">
                  <c:v>1</c:v>
                </c:pt>
                <c:pt idx="1856">
                  <c:v>1</c:v>
                </c:pt>
                <c:pt idx="1857">
                  <c:v>1</c:v>
                </c:pt>
                <c:pt idx="1858">
                  <c:v>1</c:v>
                </c:pt>
                <c:pt idx="1859">
                  <c:v>1</c:v>
                </c:pt>
                <c:pt idx="1860">
                  <c:v>1</c:v>
                </c:pt>
                <c:pt idx="1861">
                  <c:v>1</c:v>
                </c:pt>
                <c:pt idx="1862">
                  <c:v>1</c:v>
                </c:pt>
                <c:pt idx="1863">
                  <c:v>1</c:v>
                </c:pt>
                <c:pt idx="1864">
                  <c:v>1</c:v>
                </c:pt>
                <c:pt idx="1865">
                  <c:v>1</c:v>
                </c:pt>
                <c:pt idx="1866">
                  <c:v>1</c:v>
                </c:pt>
                <c:pt idx="1867">
                  <c:v>1</c:v>
                </c:pt>
                <c:pt idx="1868">
                  <c:v>1</c:v>
                </c:pt>
                <c:pt idx="1869">
                  <c:v>1</c:v>
                </c:pt>
                <c:pt idx="1870">
                  <c:v>1</c:v>
                </c:pt>
                <c:pt idx="1871">
                  <c:v>1</c:v>
                </c:pt>
                <c:pt idx="1872">
                  <c:v>1</c:v>
                </c:pt>
                <c:pt idx="1873">
                  <c:v>1</c:v>
                </c:pt>
                <c:pt idx="1874">
                  <c:v>1</c:v>
                </c:pt>
                <c:pt idx="1875">
                  <c:v>1</c:v>
                </c:pt>
                <c:pt idx="1876">
                  <c:v>1</c:v>
                </c:pt>
                <c:pt idx="1877">
                  <c:v>1</c:v>
                </c:pt>
                <c:pt idx="1878">
                  <c:v>1</c:v>
                </c:pt>
                <c:pt idx="1879">
                  <c:v>1</c:v>
                </c:pt>
                <c:pt idx="1880">
                  <c:v>1</c:v>
                </c:pt>
                <c:pt idx="1881">
                  <c:v>1</c:v>
                </c:pt>
                <c:pt idx="1882">
                  <c:v>1</c:v>
                </c:pt>
                <c:pt idx="1883">
                  <c:v>1</c:v>
                </c:pt>
                <c:pt idx="1884">
                  <c:v>1</c:v>
                </c:pt>
                <c:pt idx="1885">
                  <c:v>1</c:v>
                </c:pt>
                <c:pt idx="1886">
                  <c:v>1</c:v>
                </c:pt>
                <c:pt idx="1887">
                  <c:v>1</c:v>
                </c:pt>
                <c:pt idx="1888">
                  <c:v>1</c:v>
                </c:pt>
                <c:pt idx="1889">
                  <c:v>1</c:v>
                </c:pt>
                <c:pt idx="1890">
                  <c:v>1</c:v>
                </c:pt>
                <c:pt idx="1891">
                  <c:v>1</c:v>
                </c:pt>
                <c:pt idx="1892">
                  <c:v>1</c:v>
                </c:pt>
                <c:pt idx="1893">
                  <c:v>1</c:v>
                </c:pt>
                <c:pt idx="1894">
                  <c:v>1</c:v>
                </c:pt>
                <c:pt idx="1895">
                  <c:v>1</c:v>
                </c:pt>
                <c:pt idx="1896">
                  <c:v>1</c:v>
                </c:pt>
                <c:pt idx="1897">
                  <c:v>1</c:v>
                </c:pt>
                <c:pt idx="1898">
                  <c:v>1</c:v>
                </c:pt>
                <c:pt idx="1899">
                  <c:v>1</c:v>
                </c:pt>
                <c:pt idx="1900">
                  <c:v>1</c:v>
                </c:pt>
                <c:pt idx="1901">
                  <c:v>1</c:v>
                </c:pt>
                <c:pt idx="1902">
                  <c:v>1</c:v>
                </c:pt>
                <c:pt idx="1903">
                  <c:v>1</c:v>
                </c:pt>
                <c:pt idx="1904">
                  <c:v>1</c:v>
                </c:pt>
                <c:pt idx="1905">
                  <c:v>1</c:v>
                </c:pt>
                <c:pt idx="1906">
                  <c:v>1</c:v>
                </c:pt>
                <c:pt idx="1907">
                  <c:v>1</c:v>
                </c:pt>
                <c:pt idx="1908">
                  <c:v>1</c:v>
                </c:pt>
                <c:pt idx="1909">
                  <c:v>1</c:v>
                </c:pt>
                <c:pt idx="1910">
                  <c:v>1</c:v>
                </c:pt>
                <c:pt idx="1911">
                  <c:v>1</c:v>
                </c:pt>
                <c:pt idx="1912">
                  <c:v>1</c:v>
                </c:pt>
                <c:pt idx="1913">
                  <c:v>1</c:v>
                </c:pt>
                <c:pt idx="1914">
                  <c:v>1</c:v>
                </c:pt>
                <c:pt idx="1915">
                  <c:v>1</c:v>
                </c:pt>
                <c:pt idx="1916">
                  <c:v>1</c:v>
                </c:pt>
                <c:pt idx="1917">
                  <c:v>1</c:v>
                </c:pt>
                <c:pt idx="1918">
                  <c:v>1</c:v>
                </c:pt>
                <c:pt idx="1919">
                  <c:v>1</c:v>
                </c:pt>
                <c:pt idx="1920">
                  <c:v>1</c:v>
                </c:pt>
                <c:pt idx="1921">
                  <c:v>1</c:v>
                </c:pt>
                <c:pt idx="1922">
                  <c:v>1</c:v>
                </c:pt>
                <c:pt idx="1923">
                  <c:v>1</c:v>
                </c:pt>
                <c:pt idx="1924">
                  <c:v>1</c:v>
                </c:pt>
                <c:pt idx="1925">
                  <c:v>1</c:v>
                </c:pt>
                <c:pt idx="1926">
                  <c:v>1</c:v>
                </c:pt>
                <c:pt idx="1927">
                  <c:v>1</c:v>
                </c:pt>
                <c:pt idx="1928">
                  <c:v>1</c:v>
                </c:pt>
                <c:pt idx="1929">
                  <c:v>1</c:v>
                </c:pt>
                <c:pt idx="1930">
                  <c:v>1</c:v>
                </c:pt>
                <c:pt idx="1931">
                  <c:v>1</c:v>
                </c:pt>
                <c:pt idx="1932">
                  <c:v>1</c:v>
                </c:pt>
                <c:pt idx="1933">
                  <c:v>1</c:v>
                </c:pt>
                <c:pt idx="1934">
                  <c:v>1</c:v>
                </c:pt>
                <c:pt idx="1935">
                  <c:v>1</c:v>
                </c:pt>
                <c:pt idx="1936">
                  <c:v>1</c:v>
                </c:pt>
                <c:pt idx="1937">
                  <c:v>1</c:v>
                </c:pt>
                <c:pt idx="1938">
                  <c:v>1</c:v>
                </c:pt>
                <c:pt idx="1939">
                  <c:v>1</c:v>
                </c:pt>
                <c:pt idx="1940">
                  <c:v>1</c:v>
                </c:pt>
                <c:pt idx="1941">
                  <c:v>1</c:v>
                </c:pt>
                <c:pt idx="1942">
                  <c:v>1</c:v>
                </c:pt>
                <c:pt idx="1943">
                  <c:v>1</c:v>
                </c:pt>
                <c:pt idx="1944">
                  <c:v>1</c:v>
                </c:pt>
                <c:pt idx="1945">
                  <c:v>1</c:v>
                </c:pt>
                <c:pt idx="1946">
                  <c:v>1</c:v>
                </c:pt>
                <c:pt idx="1947">
                  <c:v>1</c:v>
                </c:pt>
                <c:pt idx="1948">
                  <c:v>1</c:v>
                </c:pt>
                <c:pt idx="1949">
                  <c:v>1</c:v>
                </c:pt>
                <c:pt idx="1950">
                  <c:v>1</c:v>
                </c:pt>
                <c:pt idx="1951">
                  <c:v>1</c:v>
                </c:pt>
                <c:pt idx="1952">
                  <c:v>1</c:v>
                </c:pt>
                <c:pt idx="1953">
                  <c:v>1</c:v>
                </c:pt>
                <c:pt idx="1954">
                  <c:v>1</c:v>
                </c:pt>
                <c:pt idx="1955">
                  <c:v>1</c:v>
                </c:pt>
                <c:pt idx="1956">
                  <c:v>1</c:v>
                </c:pt>
                <c:pt idx="1957">
                  <c:v>1</c:v>
                </c:pt>
                <c:pt idx="1958">
                  <c:v>1</c:v>
                </c:pt>
                <c:pt idx="1959">
                  <c:v>1</c:v>
                </c:pt>
                <c:pt idx="1960">
                  <c:v>1</c:v>
                </c:pt>
                <c:pt idx="1961">
                  <c:v>1</c:v>
                </c:pt>
                <c:pt idx="1962">
                  <c:v>1</c:v>
                </c:pt>
                <c:pt idx="1963">
                  <c:v>1</c:v>
                </c:pt>
                <c:pt idx="1964">
                  <c:v>1</c:v>
                </c:pt>
                <c:pt idx="1965">
                  <c:v>1</c:v>
                </c:pt>
                <c:pt idx="1966">
                  <c:v>1</c:v>
                </c:pt>
                <c:pt idx="1967">
                  <c:v>1</c:v>
                </c:pt>
                <c:pt idx="1968">
                  <c:v>1</c:v>
                </c:pt>
                <c:pt idx="1969">
                  <c:v>1</c:v>
                </c:pt>
                <c:pt idx="1970">
                  <c:v>1</c:v>
                </c:pt>
                <c:pt idx="1971">
                  <c:v>1</c:v>
                </c:pt>
                <c:pt idx="1972">
                  <c:v>1</c:v>
                </c:pt>
                <c:pt idx="1973">
                  <c:v>1</c:v>
                </c:pt>
                <c:pt idx="1974">
                  <c:v>1</c:v>
                </c:pt>
                <c:pt idx="1975">
                  <c:v>1</c:v>
                </c:pt>
                <c:pt idx="1976">
                  <c:v>1</c:v>
                </c:pt>
                <c:pt idx="1977">
                  <c:v>1</c:v>
                </c:pt>
                <c:pt idx="1978">
                  <c:v>1</c:v>
                </c:pt>
                <c:pt idx="1979">
                  <c:v>1</c:v>
                </c:pt>
                <c:pt idx="1980">
                  <c:v>1</c:v>
                </c:pt>
                <c:pt idx="1981">
                  <c:v>1</c:v>
                </c:pt>
                <c:pt idx="1982">
                  <c:v>1</c:v>
                </c:pt>
                <c:pt idx="1983">
                  <c:v>1</c:v>
                </c:pt>
                <c:pt idx="1984">
                  <c:v>1</c:v>
                </c:pt>
                <c:pt idx="1985">
                  <c:v>1</c:v>
                </c:pt>
                <c:pt idx="1986">
                  <c:v>1</c:v>
                </c:pt>
                <c:pt idx="1987">
                  <c:v>1</c:v>
                </c:pt>
                <c:pt idx="1988">
                  <c:v>1</c:v>
                </c:pt>
                <c:pt idx="1989">
                  <c:v>1</c:v>
                </c:pt>
                <c:pt idx="1990">
                  <c:v>1</c:v>
                </c:pt>
                <c:pt idx="1991">
                  <c:v>1</c:v>
                </c:pt>
                <c:pt idx="1992">
                  <c:v>1</c:v>
                </c:pt>
                <c:pt idx="1993">
                  <c:v>1</c:v>
                </c:pt>
                <c:pt idx="1994">
                  <c:v>1</c:v>
                </c:pt>
                <c:pt idx="1995">
                  <c:v>1</c:v>
                </c:pt>
                <c:pt idx="1996">
                  <c:v>1</c:v>
                </c:pt>
                <c:pt idx="1997">
                  <c:v>1</c:v>
                </c:pt>
                <c:pt idx="1998">
                  <c:v>1</c:v>
                </c:pt>
                <c:pt idx="1999">
                  <c:v>1</c:v>
                </c:pt>
                <c:pt idx="2000">
                  <c:v>1</c:v>
                </c:pt>
                <c:pt idx="2001">
                  <c:v>1</c:v>
                </c:pt>
                <c:pt idx="2002">
                  <c:v>1</c:v>
                </c:pt>
                <c:pt idx="2003">
                  <c:v>1</c:v>
                </c:pt>
                <c:pt idx="2004">
                  <c:v>1</c:v>
                </c:pt>
                <c:pt idx="2005">
                  <c:v>1</c:v>
                </c:pt>
                <c:pt idx="2006">
                  <c:v>1</c:v>
                </c:pt>
                <c:pt idx="2007">
                  <c:v>1</c:v>
                </c:pt>
                <c:pt idx="2008">
                  <c:v>1</c:v>
                </c:pt>
                <c:pt idx="2009">
                  <c:v>1</c:v>
                </c:pt>
                <c:pt idx="2010">
                  <c:v>1</c:v>
                </c:pt>
                <c:pt idx="2011">
                  <c:v>1</c:v>
                </c:pt>
                <c:pt idx="2012">
                  <c:v>1</c:v>
                </c:pt>
                <c:pt idx="2013">
                  <c:v>1</c:v>
                </c:pt>
                <c:pt idx="2014">
                  <c:v>1</c:v>
                </c:pt>
                <c:pt idx="2015">
                  <c:v>1</c:v>
                </c:pt>
                <c:pt idx="2016">
                  <c:v>1</c:v>
                </c:pt>
                <c:pt idx="2017">
                  <c:v>1</c:v>
                </c:pt>
                <c:pt idx="2018">
                  <c:v>1</c:v>
                </c:pt>
                <c:pt idx="2019">
                  <c:v>1</c:v>
                </c:pt>
                <c:pt idx="2020">
                  <c:v>1</c:v>
                </c:pt>
                <c:pt idx="2021">
                  <c:v>1</c:v>
                </c:pt>
                <c:pt idx="2022">
                  <c:v>1</c:v>
                </c:pt>
                <c:pt idx="2023">
                  <c:v>1</c:v>
                </c:pt>
                <c:pt idx="2024">
                  <c:v>1</c:v>
                </c:pt>
                <c:pt idx="2025">
                  <c:v>1</c:v>
                </c:pt>
                <c:pt idx="2026">
                  <c:v>1</c:v>
                </c:pt>
                <c:pt idx="2027">
                  <c:v>1</c:v>
                </c:pt>
                <c:pt idx="2028">
                  <c:v>1</c:v>
                </c:pt>
                <c:pt idx="2029">
                  <c:v>1</c:v>
                </c:pt>
                <c:pt idx="2030">
                  <c:v>1</c:v>
                </c:pt>
                <c:pt idx="2031">
                  <c:v>1</c:v>
                </c:pt>
                <c:pt idx="2032">
                  <c:v>1</c:v>
                </c:pt>
                <c:pt idx="2033">
                  <c:v>1</c:v>
                </c:pt>
                <c:pt idx="2034">
                  <c:v>1</c:v>
                </c:pt>
                <c:pt idx="2035">
                  <c:v>1</c:v>
                </c:pt>
                <c:pt idx="2036">
                  <c:v>1</c:v>
                </c:pt>
                <c:pt idx="2037">
                  <c:v>1</c:v>
                </c:pt>
                <c:pt idx="2038">
                  <c:v>1</c:v>
                </c:pt>
                <c:pt idx="2039">
                  <c:v>1</c:v>
                </c:pt>
                <c:pt idx="2040">
                  <c:v>1</c:v>
                </c:pt>
                <c:pt idx="2041">
                  <c:v>1</c:v>
                </c:pt>
                <c:pt idx="2042">
                  <c:v>1</c:v>
                </c:pt>
                <c:pt idx="2043">
                  <c:v>1</c:v>
                </c:pt>
                <c:pt idx="2044">
                  <c:v>1</c:v>
                </c:pt>
                <c:pt idx="2045">
                  <c:v>1</c:v>
                </c:pt>
                <c:pt idx="2046">
                  <c:v>1</c:v>
                </c:pt>
                <c:pt idx="2047">
                  <c:v>1</c:v>
                </c:pt>
                <c:pt idx="2048">
                  <c:v>1</c:v>
                </c:pt>
                <c:pt idx="2049">
                  <c:v>1</c:v>
                </c:pt>
                <c:pt idx="2050">
                  <c:v>1</c:v>
                </c:pt>
                <c:pt idx="2051">
                  <c:v>1</c:v>
                </c:pt>
                <c:pt idx="2052">
                  <c:v>1</c:v>
                </c:pt>
                <c:pt idx="2053">
                  <c:v>1</c:v>
                </c:pt>
                <c:pt idx="2054">
                  <c:v>1</c:v>
                </c:pt>
                <c:pt idx="2055">
                  <c:v>1</c:v>
                </c:pt>
                <c:pt idx="2056">
                  <c:v>1</c:v>
                </c:pt>
                <c:pt idx="2057">
                  <c:v>1</c:v>
                </c:pt>
                <c:pt idx="2058">
                  <c:v>1</c:v>
                </c:pt>
                <c:pt idx="2059">
                  <c:v>1</c:v>
                </c:pt>
                <c:pt idx="2060">
                  <c:v>1</c:v>
                </c:pt>
                <c:pt idx="2061">
                  <c:v>1</c:v>
                </c:pt>
                <c:pt idx="2062">
                  <c:v>1</c:v>
                </c:pt>
                <c:pt idx="2063">
                  <c:v>1</c:v>
                </c:pt>
                <c:pt idx="2064">
                  <c:v>1</c:v>
                </c:pt>
                <c:pt idx="2065">
                  <c:v>1</c:v>
                </c:pt>
                <c:pt idx="2066">
                  <c:v>1</c:v>
                </c:pt>
                <c:pt idx="2067">
                  <c:v>1</c:v>
                </c:pt>
                <c:pt idx="2068">
                  <c:v>1</c:v>
                </c:pt>
                <c:pt idx="2069">
                  <c:v>1</c:v>
                </c:pt>
                <c:pt idx="2070">
                  <c:v>1</c:v>
                </c:pt>
                <c:pt idx="2071">
                  <c:v>1</c:v>
                </c:pt>
                <c:pt idx="2072">
                  <c:v>1</c:v>
                </c:pt>
                <c:pt idx="2073">
                  <c:v>1</c:v>
                </c:pt>
                <c:pt idx="2074">
                  <c:v>1</c:v>
                </c:pt>
                <c:pt idx="2075">
                  <c:v>1</c:v>
                </c:pt>
                <c:pt idx="2076">
                  <c:v>1</c:v>
                </c:pt>
                <c:pt idx="2077">
                  <c:v>1</c:v>
                </c:pt>
                <c:pt idx="2078">
                  <c:v>1</c:v>
                </c:pt>
                <c:pt idx="2079">
                  <c:v>1</c:v>
                </c:pt>
                <c:pt idx="2080">
                  <c:v>1</c:v>
                </c:pt>
                <c:pt idx="2081">
                  <c:v>1</c:v>
                </c:pt>
                <c:pt idx="2082">
                  <c:v>1</c:v>
                </c:pt>
                <c:pt idx="2083">
                  <c:v>1</c:v>
                </c:pt>
                <c:pt idx="2084">
                  <c:v>1</c:v>
                </c:pt>
                <c:pt idx="2085">
                  <c:v>1</c:v>
                </c:pt>
                <c:pt idx="2086">
                  <c:v>1</c:v>
                </c:pt>
                <c:pt idx="2087">
                  <c:v>1</c:v>
                </c:pt>
                <c:pt idx="2088">
                  <c:v>1</c:v>
                </c:pt>
                <c:pt idx="2089">
                  <c:v>1</c:v>
                </c:pt>
                <c:pt idx="2090">
                  <c:v>1</c:v>
                </c:pt>
                <c:pt idx="2091">
                  <c:v>1</c:v>
                </c:pt>
                <c:pt idx="2092">
                  <c:v>1</c:v>
                </c:pt>
                <c:pt idx="2093">
                  <c:v>1</c:v>
                </c:pt>
                <c:pt idx="2094">
                  <c:v>1</c:v>
                </c:pt>
                <c:pt idx="2095">
                  <c:v>1</c:v>
                </c:pt>
                <c:pt idx="2096">
                  <c:v>1</c:v>
                </c:pt>
                <c:pt idx="2097">
                  <c:v>1</c:v>
                </c:pt>
                <c:pt idx="2098">
                  <c:v>1</c:v>
                </c:pt>
                <c:pt idx="2099">
                  <c:v>1</c:v>
                </c:pt>
                <c:pt idx="2100">
                  <c:v>1</c:v>
                </c:pt>
                <c:pt idx="2101">
                  <c:v>1</c:v>
                </c:pt>
                <c:pt idx="2102">
                  <c:v>1</c:v>
                </c:pt>
                <c:pt idx="2103">
                  <c:v>1</c:v>
                </c:pt>
                <c:pt idx="2104">
                  <c:v>1</c:v>
                </c:pt>
                <c:pt idx="2105">
                  <c:v>1</c:v>
                </c:pt>
                <c:pt idx="2106">
                  <c:v>1</c:v>
                </c:pt>
                <c:pt idx="2107">
                  <c:v>1</c:v>
                </c:pt>
                <c:pt idx="2108">
                  <c:v>1</c:v>
                </c:pt>
                <c:pt idx="2109">
                  <c:v>1</c:v>
                </c:pt>
                <c:pt idx="2110">
                  <c:v>1</c:v>
                </c:pt>
                <c:pt idx="2111">
                  <c:v>1</c:v>
                </c:pt>
                <c:pt idx="2112">
                  <c:v>1</c:v>
                </c:pt>
                <c:pt idx="2113">
                  <c:v>1</c:v>
                </c:pt>
                <c:pt idx="2114">
                  <c:v>1</c:v>
                </c:pt>
                <c:pt idx="2115">
                  <c:v>1</c:v>
                </c:pt>
                <c:pt idx="2116">
                  <c:v>1</c:v>
                </c:pt>
                <c:pt idx="2117">
                  <c:v>1</c:v>
                </c:pt>
                <c:pt idx="2118">
                  <c:v>1</c:v>
                </c:pt>
                <c:pt idx="2119">
                  <c:v>1</c:v>
                </c:pt>
                <c:pt idx="2120">
                  <c:v>1</c:v>
                </c:pt>
                <c:pt idx="2121">
                  <c:v>1</c:v>
                </c:pt>
                <c:pt idx="2122">
                  <c:v>1</c:v>
                </c:pt>
                <c:pt idx="2123">
                  <c:v>1</c:v>
                </c:pt>
                <c:pt idx="2124">
                  <c:v>1</c:v>
                </c:pt>
                <c:pt idx="2125">
                  <c:v>1</c:v>
                </c:pt>
                <c:pt idx="2126">
                  <c:v>1</c:v>
                </c:pt>
                <c:pt idx="2127">
                  <c:v>1</c:v>
                </c:pt>
                <c:pt idx="2128">
                  <c:v>1</c:v>
                </c:pt>
                <c:pt idx="2129">
                  <c:v>1</c:v>
                </c:pt>
                <c:pt idx="2130">
                  <c:v>1</c:v>
                </c:pt>
                <c:pt idx="2131">
                  <c:v>1</c:v>
                </c:pt>
                <c:pt idx="2132">
                  <c:v>1</c:v>
                </c:pt>
                <c:pt idx="2133">
                  <c:v>1</c:v>
                </c:pt>
                <c:pt idx="2134">
                  <c:v>1</c:v>
                </c:pt>
                <c:pt idx="2135">
                  <c:v>1</c:v>
                </c:pt>
                <c:pt idx="2136">
                  <c:v>1</c:v>
                </c:pt>
                <c:pt idx="2137">
                  <c:v>1</c:v>
                </c:pt>
                <c:pt idx="2138">
                  <c:v>1</c:v>
                </c:pt>
                <c:pt idx="2139">
                  <c:v>1</c:v>
                </c:pt>
                <c:pt idx="2140">
                  <c:v>1</c:v>
                </c:pt>
                <c:pt idx="2141">
                  <c:v>1</c:v>
                </c:pt>
                <c:pt idx="2142">
                  <c:v>1</c:v>
                </c:pt>
                <c:pt idx="2143">
                  <c:v>1</c:v>
                </c:pt>
                <c:pt idx="2144">
                  <c:v>1</c:v>
                </c:pt>
                <c:pt idx="2145">
                  <c:v>1</c:v>
                </c:pt>
                <c:pt idx="2146">
                  <c:v>1</c:v>
                </c:pt>
                <c:pt idx="2147">
                  <c:v>1</c:v>
                </c:pt>
                <c:pt idx="2148">
                  <c:v>1</c:v>
                </c:pt>
                <c:pt idx="2149">
                  <c:v>1</c:v>
                </c:pt>
                <c:pt idx="2150">
                  <c:v>1</c:v>
                </c:pt>
                <c:pt idx="2151">
                  <c:v>1</c:v>
                </c:pt>
                <c:pt idx="2152">
                  <c:v>1</c:v>
                </c:pt>
                <c:pt idx="2153">
                  <c:v>1</c:v>
                </c:pt>
                <c:pt idx="2154">
                  <c:v>1</c:v>
                </c:pt>
                <c:pt idx="2155">
                  <c:v>1</c:v>
                </c:pt>
                <c:pt idx="2156">
                  <c:v>1</c:v>
                </c:pt>
                <c:pt idx="2157">
                  <c:v>1</c:v>
                </c:pt>
                <c:pt idx="2158">
                  <c:v>1</c:v>
                </c:pt>
                <c:pt idx="2159">
                  <c:v>1</c:v>
                </c:pt>
                <c:pt idx="2160">
                  <c:v>1</c:v>
                </c:pt>
                <c:pt idx="2161">
                  <c:v>1</c:v>
                </c:pt>
                <c:pt idx="2162">
                  <c:v>1</c:v>
                </c:pt>
                <c:pt idx="2163">
                  <c:v>1</c:v>
                </c:pt>
                <c:pt idx="2164">
                  <c:v>1</c:v>
                </c:pt>
                <c:pt idx="2165">
                  <c:v>1</c:v>
                </c:pt>
                <c:pt idx="2166">
                  <c:v>1</c:v>
                </c:pt>
                <c:pt idx="2167">
                  <c:v>1</c:v>
                </c:pt>
                <c:pt idx="2168">
                  <c:v>1</c:v>
                </c:pt>
                <c:pt idx="2169">
                  <c:v>1</c:v>
                </c:pt>
                <c:pt idx="2170">
                  <c:v>1</c:v>
                </c:pt>
                <c:pt idx="2171">
                  <c:v>1</c:v>
                </c:pt>
                <c:pt idx="2172">
                  <c:v>1</c:v>
                </c:pt>
                <c:pt idx="2173">
                  <c:v>1</c:v>
                </c:pt>
                <c:pt idx="2174">
                  <c:v>1</c:v>
                </c:pt>
                <c:pt idx="2175">
                  <c:v>1</c:v>
                </c:pt>
                <c:pt idx="2176">
                  <c:v>1</c:v>
                </c:pt>
                <c:pt idx="2177">
                  <c:v>1</c:v>
                </c:pt>
                <c:pt idx="2178">
                  <c:v>1</c:v>
                </c:pt>
                <c:pt idx="2179">
                  <c:v>1</c:v>
                </c:pt>
                <c:pt idx="2180">
                  <c:v>1</c:v>
                </c:pt>
                <c:pt idx="2181">
                  <c:v>1</c:v>
                </c:pt>
                <c:pt idx="2182">
                  <c:v>1</c:v>
                </c:pt>
                <c:pt idx="2183">
                  <c:v>1</c:v>
                </c:pt>
                <c:pt idx="2184">
                  <c:v>1</c:v>
                </c:pt>
                <c:pt idx="2185">
                  <c:v>1</c:v>
                </c:pt>
                <c:pt idx="2186">
                  <c:v>1</c:v>
                </c:pt>
                <c:pt idx="2187">
                  <c:v>1</c:v>
                </c:pt>
                <c:pt idx="2188">
                  <c:v>1</c:v>
                </c:pt>
                <c:pt idx="2189">
                  <c:v>1</c:v>
                </c:pt>
                <c:pt idx="2190">
                  <c:v>1</c:v>
                </c:pt>
                <c:pt idx="2191">
                  <c:v>1</c:v>
                </c:pt>
                <c:pt idx="2192">
                  <c:v>1</c:v>
                </c:pt>
                <c:pt idx="2193">
                  <c:v>1</c:v>
                </c:pt>
                <c:pt idx="2194">
                  <c:v>1</c:v>
                </c:pt>
                <c:pt idx="2195">
                  <c:v>1</c:v>
                </c:pt>
                <c:pt idx="2196">
                  <c:v>1</c:v>
                </c:pt>
                <c:pt idx="2197">
                  <c:v>1</c:v>
                </c:pt>
                <c:pt idx="2198">
                  <c:v>1</c:v>
                </c:pt>
                <c:pt idx="2199">
                  <c:v>1</c:v>
                </c:pt>
                <c:pt idx="2200">
                  <c:v>1</c:v>
                </c:pt>
                <c:pt idx="2201">
                  <c:v>1</c:v>
                </c:pt>
                <c:pt idx="2202">
                  <c:v>1</c:v>
                </c:pt>
                <c:pt idx="2203">
                  <c:v>1</c:v>
                </c:pt>
                <c:pt idx="2204">
                  <c:v>1</c:v>
                </c:pt>
                <c:pt idx="2205">
                  <c:v>1</c:v>
                </c:pt>
                <c:pt idx="2206">
                  <c:v>1</c:v>
                </c:pt>
                <c:pt idx="2207">
                  <c:v>1</c:v>
                </c:pt>
                <c:pt idx="2208">
                  <c:v>1</c:v>
                </c:pt>
                <c:pt idx="2209">
                  <c:v>1</c:v>
                </c:pt>
                <c:pt idx="2210">
                  <c:v>1</c:v>
                </c:pt>
                <c:pt idx="2211">
                  <c:v>1</c:v>
                </c:pt>
                <c:pt idx="2212">
                  <c:v>1</c:v>
                </c:pt>
                <c:pt idx="2213">
                  <c:v>1</c:v>
                </c:pt>
                <c:pt idx="2214">
                  <c:v>1</c:v>
                </c:pt>
                <c:pt idx="2215">
                  <c:v>1</c:v>
                </c:pt>
                <c:pt idx="2216">
                  <c:v>1</c:v>
                </c:pt>
                <c:pt idx="2217">
                  <c:v>1</c:v>
                </c:pt>
                <c:pt idx="2218">
                  <c:v>1</c:v>
                </c:pt>
                <c:pt idx="2219">
                  <c:v>1</c:v>
                </c:pt>
                <c:pt idx="2220">
                  <c:v>1</c:v>
                </c:pt>
                <c:pt idx="2221">
                  <c:v>1</c:v>
                </c:pt>
                <c:pt idx="2222">
                  <c:v>1</c:v>
                </c:pt>
                <c:pt idx="2223">
                  <c:v>1</c:v>
                </c:pt>
                <c:pt idx="2224">
                  <c:v>1</c:v>
                </c:pt>
                <c:pt idx="2225">
                  <c:v>1</c:v>
                </c:pt>
                <c:pt idx="2226">
                  <c:v>1</c:v>
                </c:pt>
                <c:pt idx="2227">
                  <c:v>1</c:v>
                </c:pt>
                <c:pt idx="2228">
                  <c:v>1</c:v>
                </c:pt>
                <c:pt idx="2229">
                  <c:v>1</c:v>
                </c:pt>
                <c:pt idx="2230">
                  <c:v>1</c:v>
                </c:pt>
                <c:pt idx="2231">
                  <c:v>1</c:v>
                </c:pt>
                <c:pt idx="2232">
                  <c:v>1</c:v>
                </c:pt>
                <c:pt idx="2233">
                  <c:v>1</c:v>
                </c:pt>
                <c:pt idx="2234">
                  <c:v>1</c:v>
                </c:pt>
                <c:pt idx="2235">
                  <c:v>1</c:v>
                </c:pt>
                <c:pt idx="2236">
                  <c:v>1</c:v>
                </c:pt>
                <c:pt idx="2237">
                  <c:v>1</c:v>
                </c:pt>
                <c:pt idx="2238">
                  <c:v>1</c:v>
                </c:pt>
                <c:pt idx="2239">
                  <c:v>1</c:v>
                </c:pt>
                <c:pt idx="2240">
                  <c:v>1</c:v>
                </c:pt>
                <c:pt idx="2241">
                  <c:v>1</c:v>
                </c:pt>
                <c:pt idx="2242">
                  <c:v>1</c:v>
                </c:pt>
                <c:pt idx="2243">
                  <c:v>1</c:v>
                </c:pt>
                <c:pt idx="2244">
                  <c:v>1</c:v>
                </c:pt>
                <c:pt idx="2245">
                  <c:v>1</c:v>
                </c:pt>
                <c:pt idx="2246">
                  <c:v>1</c:v>
                </c:pt>
                <c:pt idx="2247">
                  <c:v>1</c:v>
                </c:pt>
                <c:pt idx="2248">
                  <c:v>1</c:v>
                </c:pt>
                <c:pt idx="2249">
                  <c:v>1</c:v>
                </c:pt>
                <c:pt idx="2250">
                  <c:v>1</c:v>
                </c:pt>
                <c:pt idx="2251">
                  <c:v>1</c:v>
                </c:pt>
                <c:pt idx="2252">
                  <c:v>1</c:v>
                </c:pt>
                <c:pt idx="2253">
                  <c:v>1</c:v>
                </c:pt>
                <c:pt idx="2254">
                  <c:v>1</c:v>
                </c:pt>
                <c:pt idx="2255">
                  <c:v>1</c:v>
                </c:pt>
                <c:pt idx="2256">
                  <c:v>1</c:v>
                </c:pt>
                <c:pt idx="2257">
                  <c:v>1</c:v>
                </c:pt>
                <c:pt idx="2258">
                  <c:v>1</c:v>
                </c:pt>
                <c:pt idx="2259">
                  <c:v>1</c:v>
                </c:pt>
                <c:pt idx="2260">
                  <c:v>1</c:v>
                </c:pt>
                <c:pt idx="2261">
                  <c:v>1</c:v>
                </c:pt>
                <c:pt idx="2262">
                  <c:v>1</c:v>
                </c:pt>
                <c:pt idx="2263">
                  <c:v>1</c:v>
                </c:pt>
                <c:pt idx="2264">
                  <c:v>1</c:v>
                </c:pt>
                <c:pt idx="2265">
                  <c:v>1</c:v>
                </c:pt>
                <c:pt idx="2266">
                  <c:v>1</c:v>
                </c:pt>
                <c:pt idx="2267">
                  <c:v>1</c:v>
                </c:pt>
                <c:pt idx="2268">
                  <c:v>1</c:v>
                </c:pt>
                <c:pt idx="2269">
                  <c:v>1</c:v>
                </c:pt>
                <c:pt idx="2270">
                  <c:v>1</c:v>
                </c:pt>
                <c:pt idx="2271">
                  <c:v>1</c:v>
                </c:pt>
                <c:pt idx="2272">
                  <c:v>1</c:v>
                </c:pt>
                <c:pt idx="2273">
                  <c:v>1</c:v>
                </c:pt>
                <c:pt idx="2274">
                  <c:v>1</c:v>
                </c:pt>
                <c:pt idx="2275">
                  <c:v>1</c:v>
                </c:pt>
                <c:pt idx="2276">
                  <c:v>1</c:v>
                </c:pt>
                <c:pt idx="2277">
                  <c:v>1</c:v>
                </c:pt>
                <c:pt idx="2278">
                  <c:v>1</c:v>
                </c:pt>
                <c:pt idx="2279">
                  <c:v>1</c:v>
                </c:pt>
                <c:pt idx="2280">
                  <c:v>1</c:v>
                </c:pt>
                <c:pt idx="2281">
                  <c:v>1</c:v>
                </c:pt>
                <c:pt idx="2282">
                  <c:v>1</c:v>
                </c:pt>
                <c:pt idx="2283">
                  <c:v>1</c:v>
                </c:pt>
                <c:pt idx="2284">
                  <c:v>1</c:v>
                </c:pt>
                <c:pt idx="2285">
                  <c:v>1</c:v>
                </c:pt>
                <c:pt idx="2286">
                  <c:v>1</c:v>
                </c:pt>
                <c:pt idx="2287">
                  <c:v>1</c:v>
                </c:pt>
                <c:pt idx="2288">
                  <c:v>1</c:v>
                </c:pt>
                <c:pt idx="2289">
                  <c:v>1</c:v>
                </c:pt>
                <c:pt idx="2290">
                  <c:v>1</c:v>
                </c:pt>
                <c:pt idx="2291">
                  <c:v>1</c:v>
                </c:pt>
                <c:pt idx="2292">
                  <c:v>1</c:v>
                </c:pt>
                <c:pt idx="2293">
                  <c:v>1</c:v>
                </c:pt>
                <c:pt idx="2294">
                  <c:v>1</c:v>
                </c:pt>
                <c:pt idx="2295">
                  <c:v>1</c:v>
                </c:pt>
                <c:pt idx="2296">
                  <c:v>1</c:v>
                </c:pt>
                <c:pt idx="2297">
                  <c:v>1</c:v>
                </c:pt>
                <c:pt idx="2298">
                  <c:v>1</c:v>
                </c:pt>
                <c:pt idx="2299">
                  <c:v>1</c:v>
                </c:pt>
                <c:pt idx="2300">
                  <c:v>1</c:v>
                </c:pt>
                <c:pt idx="2301">
                  <c:v>1</c:v>
                </c:pt>
                <c:pt idx="2302">
                  <c:v>1</c:v>
                </c:pt>
                <c:pt idx="2303">
                  <c:v>1</c:v>
                </c:pt>
                <c:pt idx="2304">
                  <c:v>1</c:v>
                </c:pt>
                <c:pt idx="2305">
                  <c:v>1</c:v>
                </c:pt>
                <c:pt idx="2306">
                  <c:v>1</c:v>
                </c:pt>
                <c:pt idx="2307">
                  <c:v>1</c:v>
                </c:pt>
                <c:pt idx="2308">
                  <c:v>1</c:v>
                </c:pt>
                <c:pt idx="2309">
                  <c:v>1</c:v>
                </c:pt>
                <c:pt idx="2310">
                  <c:v>1</c:v>
                </c:pt>
                <c:pt idx="2311">
                  <c:v>1</c:v>
                </c:pt>
                <c:pt idx="2312">
                  <c:v>1</c:v>
                </c:pt>
                <c:pt idx="2313">
                  <c:v>1</c:v>
                </c:pt>
                <c:pt idx="2314">
                  <c:v>1</c:v>
                </c:pt>
                <c:pt idx="2315">
                  <c:v>1</c:v>
                </c:pt>
                <c:pt idx="2316">
                  <c:v>1</c:v>
                </c:pt>
                <c:pt idx="2317">
                  <c:v>1</c:v>
                </c:pt>
                <c:pt idx="2318">
                  <c:v>1</c:v>
                </c:pt>
                <c:pt idx="2319">
                  <c:v>1</c:v>
                </c:pt>
                <c:pt idx="2320">
                  <c:v>1</c:v>
                </c:pt>
                <c:pt idx="2321">
                  <c:v>1</c:v>
                </c:pt>
                <c:pt idx="2322">
                  <c:v>1</c:v>
                </c:pt>
                <c:pt idx="2323">
                  <c:v>1</c:v>
                </c:pt>
                <c:pt idx="2324">
                  <c:v>1</c:v>
                </c:pt>
                <c:pt idx="2325">
                  <c:v>1</c:v>
                </c:pt>
                <c:pt idx="2326">
                  <c:v>1</c:v>
                </c:pt>
                <c:pt idx="2327">
                  <c:v>1</c:v>
                </c:pt>
                <c:pt idx="2328">
                  <c:v>1</c:v>
                </c:pt>
                <c:pt idx="2329">
                  <c:v>1</c:v>
                </c:pt>
                <c:pt idx="2330">
                  <c:v>1</c:v>
                </c:pt>
                <c:pt idx="2331">
                  <c:v>1</c:v>
                </c:pt>
                <c:pt idx="2332">
                  <c:v>1</c:v>
                </c:pt>
                <c:pt idx="2333">
                  <c:v>1</c:v>
                </c:pt>
                <c:pt idx="2334">
                  <c:v>1</c:v>
                </c:pt>
                <c:pt idx="2335">
                  <c:v>1</c:v>
                </c:pt>
                <c:pt idx="2336">
                  <c:v>1</c:v>
                </c:pt>
                <c:pt idx="2337">
                  <c:v>1</c:v>
                </c:pt>
                <c:pt idx="2338">
                  <c:v>1</c:v>
                </c:pt>
                <c:pt idx="2339">
                  <c:v>1</c:v>
                </c:pt>
                <c:pt idx="2340">
                  <c:v>1</c:v>
                </c:pt>
                <c:pt idx="2341">
                  <c:v>1</c:v>
                </c:pt>
                <c:pt idx="2342">
                  <c:v>1</c:v>
                </c:pt>
                <c:pt idx="2343">
                  <c:v>1</c:v>
                </c:pt>
                <c:pt idx="2344">
                  <c:v>1</c:v>
                </c:pt>
                <c:pt idx="2345">
                  <c:v>1</c:v>
                </c:pt>
                <c:pt idx="2346">
                  <c:v>1</c:v>
                </c:pt>
                <c:pt idx="2347">
                  <c:v>1</c:v>
                </c:pt>
                <c:pt idx="2348">
                  <c:v>1</c:v>
                </c:pt>
                <c:pt idx="2349">
                  <c:v>1</c:v>
                </c:pt>
                <c:pt idx="2350">
                  <c:v>1</c:v>
                </c:pt>
                <c:pt idx="2351">
                  <c:v>1</c:v>
                </c:pt>
                <c:pt idx="2352">
                  <c:v>1</c:v>
                </c:pt>
                <c:pt idx="2353">
                  <c:v>1</c:v>
                </c:pt>
                <c:pt idx="2354">
                  <c:v>1</c:v>
                </c:pt>
                <c:pt idx="2355">
                  <c:v>1</c:v>
                </c:pt>
                <c:pt idx="2356">
                  <c:v>1</c:v>
                </c:pt>
                <c:pt idx="2357">
                  <c:v>1</c:v>
                </c:pt>
                <c:pt idx="2358">
                  <c:v>1</c:v>
                </c:pt>
                <c:pt idx="2359">
                  <c:v>1</c:v>
                </c:pt>
                <c:pt idx="2360">
                  <c:v>1</c:v>
                </c:pt>
                <c:pt idx="2361">
                  <c:v>1</c:v>
                </c:pt>
                <c:pt idx="2362">
                  <c:v>1</c:v>
                </c:pt>
                <c:pt idx="2363">
                  <c:v>1</c:v>
                </c:pt>
                <c:pt idx="2364">
                  <c:v>1</c:v>
                </c:pt>
                <c:pt idx="2365">
                  <c:v>1</c:v>
                </c:pt>
                <c:pt idx="2366">
                  <c:v>1</c:v>
                </c:pt>
                <c:pt idx="2367">
                  <c:v>1</c:v>
                </c:pt>
                <c:pt idx="2368">
                  <c:v>1</c:v>
                </c:pt>
                <c:pt idx="2369">
                  <c:v>1</c:v>
                </c:pt>
                <c:pt idx="2370">
                  <c:v>1</c:v>
                </c:pt>
                <c:pt idx="2371">
                  <c:v>1</c:v>
                </c:pt>
                <c:pt idx="2372">
                  <c:v>1</c:v>
                </c:pt>
                <c:pt idx="2373">
                  <c:v>1</c:v>
                </c:pt>
                <c:pt idx="2374">
                  <c:v>1</c:v>
                </c:pt>
                <c:pt idx="2375">
                  <c:v>1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2FD-49E9-A1E3-9A617FE6604C}"/>
            </c:ext>
          </c:extLst>
        </c:ser>
        <c:ser>
          <c:idx val="5"/>
          <c:order val="5"/>
          <c:tx>
            <c:strRef>
              <c:f>'איור 5 נתונים'!$G$3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</c:numCache>
            </c:numRef>
          </c:cat>
          <c:val>
            <c:numRef>
              <c:f>'איור 5 נתונים'!$G$4:$G$4000</c:f>
              <c:numCache>
                <c:formatCode>General</c:formatCode>
                <c:ptCount val="39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3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3</c:v>
                </c:pt>
                <c:pt idx="837">
                  <c:v>3</c:v>
                </c:pt>
                <c:pt idx="838">
                  <c:v>3</c:v>
                </c:pt>
                <c:pt idx="839">
                  <c:v>3</c:v>
                </c:pt>
                <c:pt idx="840">
                  <c:v>3</c:v>
                </c:pt>
                <c:pt idx="841">
                  <c:v>3</c:v>
                </c:pt>
                <c:pt idx="842">
                  <c:v>3</c:v>
                </c:pt>
                <c:pt idx="843">
                  <c:v>3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3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3</c:v>
                </c:pt>
                <c:pt idx="886">
                  <c:v>3</c:v>
                </c:pt>
                <c:pt idx="887">
                  <c:v>3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3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3</c:v>
                </c:pt>
                <c:pt idx="908">
                  <c:v>3</c:v>
                </c:pt>
                <c:pt idx="909">
                  <c:v>3</c:v>
                </c:pt>
                <c:pt idx="910">
                  <c:v>3</c:v>
                </c:pt>
                <c:pt idx="911">
                  <c:v>3</c:v>
                </c:pt>
                <c:pt idx="912">
                  <c:v>3</c:v>
                </c:pt>
                <c:pt idx="913">
                  <c:v>3</c:v>
                </c:pt>
                <c:pt idx="914">
                  <c:v>3</c:v>
                </c:pt>
                <c:pt idx="915">
                  <c:v>3</c:v>
                </c:pt>
                <c:pt idx="916">
                  <c:v>3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3</c:v>
                </c:pt>
                <c:pt idx="965">
                  <c:v>3</c:v>
                </c:pt>
                <c:pt idx="966">
                  <c:v>3</c:v>
                </c:pt>
                <c:pt idx="967">
                  <c:v>3</c:v>
                </c:pt>
                <c:pt idx="968">
                  <c:v>3</c:v>
                </c:pt>
                <c:pt idx="969">
                  <c:v>3</c:v>
                </c:pt>
                <c:pt idx="970">
                  <c:v>3</c:v>
                </c:pt>
                <c:pt idx="971">
                  <c:v>3</c:v>
                </c:pt>
                <c:pt idx="972">
                  <c:v>3</c:v>
                </c:pt>
                <c:pt idx="973">
                  <c:v>3</c:v>
                </c:pt>
                <c:pt idx="974">
                  <c:v>3</c:v>
                </c:pt>
                <c:pt idx="975">
                  <c:v>3</c:v>
                </c:pt>
                <c:pt idx="976">
                  <c:v>3</c:v>
                </c:pt>
                <c:pt idx="977">
                  <c:v>3</c:v>
                </c:pt>
                <c:pt idx="978">
                  <c:v>3</c:v>
                </c:pt>
                <c:pt idx="979">
                  <c:v>3</c:v>
                </c:pt>
                <c:pt idx="980">
                  <c:v>3</c:v>
                </c:pt>
                <c:pt idx="981">
                  <c:v>3</c:v>
                </c:pt>
                <c:pt idx="982">
                  <c:v>3</c:v>
                </c:pt>
                <c:pt idx="983">
                  <c:v>3</c:v>
                </c:pt>
                <c:pt idx="984">
                  <c:v>3</c:v>
                </c:pt>
                <c:pt idx="985">
                  <c:v>3</c:v>
                </c:pt>
                <c:pt idx="986">
                  <c:v>3</c:v>
                </c:pt>
                <c:pt idx="987">
                  <c:v>3</c:v>
                </c:pt>
                <c:pt idx="988">
                  <c:v>3</c:v>
                </c:pt>
                <c:pt idx="989">
                  <c:v>3</c:v>
                </c:pt>
                <c:pt idx="990">
                  <c:v>3</c:v>
                </c:pt>
                <c:pt idx="991">
                  <c:v>3</c:v>
                </c:pt>
                <c:pt idx="992">
                  <c:v>3</c:v>
                </c:pt>
                <c:pt idx="993">
                  <c:v>3</c:v>
                </c:pt>
                <c:pt idx="994">
                  <c:v>3</c:v>
                </c:pt>
                <c:pt idx="995">
                  <c:v>3</c:v>
                </c:pt>
                <c:pt idx="996">
                  <c:v>3</c:v>
                </c:pt>
                <c:pt idx="997">
                  <c:v>3</c:v>
                </c:pt>
                <c:pt idx="998">
                  <c:v>3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3</c:v>
                </c:pt>
                <c:pt idx="1003">
                  <c:v>3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3</c:v>
                </c:pt>
                <c:pt idx="1008">
                  <c:v>3</c:v>
                </c:pt>
                <c:pt idx="1009">
                  <c:v>3</c:v>
                </c:pt>
                <c:pt idx="1010">
                  <c:v>3</c:v>
                </c:pt>
                <c:pt idx="1011">
                  <c:v>3</c:v>
                </c:pt>
                <c:pt idx="1012">
                  <c:v>3</c:v>
                </c:pt>
                <c:pt idx="1013">
                  <c:v>3</c:v>
                </c:pt>
                <c:pt idx="1014">
                  <c:v>3</c:v>
                </c:pt>
                <c:pt idx="1015">
                  <c:v>3</c:v>
                </c:pt>
                <c:pt idx="1016">
                  <c:v>3</c:v>
                </c:pt>
                <c:pt idx="1017">
                  <c:v>3</c:v>
                </c:pt>
                <c:pt idx="1018">
                  <c:v>3</c:v>
                </c:pt>
                <c:pt idx="1019">
                  <c:v>3</c:v>
                </c:pt>
                <c:pt idx="1020">
                  <c:v>3</c:v>
                </c:pt>
                <c:pt idx="1021">
                  <c:v>3</c:v>
                </c:pt>
                <c:pt idx="1022">
                  <c:v>3</c:v>
                </c:pt>
                <c:pt idx="1023">
                  <c:v>3</c:v>
                </c:pt>
                <c:pt idx="1024">
                  <c:v>3</c:v>
                </c:pt>
                <c:pt idx="1025">
                  <c:v>3</c:v>
                </c:pt>
                <c:pt idx="1026">
                  <c:v>3</c:v>
                </c:pt>
                <c:pt idx="1027">
                  <c:v>3</c:v>
                </c:pt>
                <c:pt idx="1028">
                  <c:v>3</c:v>
                </c:pt>
                <c:pt idx="1029">
                  <c:v>3</c:v>
                </c:pt>
                <c:pt idx="1030">
                  <c:v>3</c:v>
                </c:pt>
                <c:pt idx="1031">
                  <c:v>3</c:v>
                </c:pt>
                <c:pt idx="1032">
                  <c:v>3</c:v>
                </c:pt>
                <c:pt idx="1033">
                  <c:v>3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3</c:v>
                </c:pt>
                <c:pt idx="1038">
                  <c:v>3</c:v>
                </c:pt>
                <c:pt idx="1039">
                  <c:v>3</c:v>
                </c:pt>
                <c:pt idx="1040">
                  <c:v>3</c:v>
                </c:pt>
                <c:pt idx="1041">
                  <c:v>3</c:v>
                </c:pt>
                <c:pt idx="1042">
                  <c:v>3</c:v>
                </c:pt>
                <c:pt idx="1043">
                  <c:v>3</c:v>
                </c:pt>
                <c:pt idx="1044">
                  <c:v>3</c:v>
                </c:pt>
                <c:pt idx="1045">
                  <c:v>3</c:v>
                </c:pt>
                <c:pt idx="1046">
                  <c:v>3</c:v>
                </c:pt>
                <c:pt idx="1047">
                  <c:v>3</c:v>
                </c:pt>
                <c:pt idx="1048">
                  <c:v>3</c:v>
                </c:pt>
                <c:pt idx="1049">
                  <c:v>3</c:v>
                </c:pt>
                <c:pt idx="1050">
                  <c:v>3</c:v>
                </c:pt>
                <c:pt idx="1051">
                  <c:v>3</c:v>
                </c:pt>
                <c:pt idx="1052">
                  <c:v>3</c:v>
                </c:pt>
                <c:pt idx="1053">
                  <c:v>3</c:v>
                </c:pt>
                <c:pt idx="1054">
                  <c:v>3</c:v>
                </c:pt>
                <c:pt idx="1055">
                  <c:v>3</c:v>
                </c:pt>
                <c:pt idx="1056">
                  <c:v>3</c:v>
                </c:pt>
                <c:pt idx="1057">
                  <c:v>3</c:v>
                </c:pt>
                <c:pt idx="1058">
                  <c:v>3</c:v>
                </c:pt>
                <c:pt idx="1059">
                  <c:v>3</c:v>
                </c:pt>
                <c:pt idx="1060">
                  <c:v>3</c:v>
                </c:pt>
                <c:pt idx="1061">
                  <c:v>3</c:v>
                </c:pt>
                <c:pt idx="1062">
                  <c:v>3</c:v>
                </c:pt>
                <c:pt idx="1063">
                  <c:v>3</c:v>
                </c:pt>
                <c:pt idx="1064">
                  <c:v>3</c:v>
                </c:pt>
                <c:pt idx="1065">
                  <c:v>3</c:v>
                </c:pt>
                <c:pt idx="1066">
                  <c:v>3</c:v>
                </c:pt>
                <c:pt idx="1067">
                  <c:v>3</c:v>
                </c:pt>
                <c:pt idx="1068">
                  <c:v>3</c:v>
                </c:pt>
                <c:pt idx="1069">
                  <c:v>3</c:v>
                </c:pt>
                <c:pt idx="1070">
                  <c:v>3</c:v>
                </c:pt>
                <c:pt idx="1071">
                  <c:v>3</c:v>
                </c:pt>
                <c:pt idx="1072">
                  <c:v>3</c:v>
                </c:pt>
                <c:pt idx="1073">
                  <c:v>3</c:v>
                </c:pt>
                <c:pt idx="1074">
                  <c:v>3</c:v>
                </c:pt>
                <c:pt idx="1075">
                  <c:v>3</c:v>
                </c:pt>
                <c:pt idx="1076">
                  <c:v>3</c:v>
                </c:pt>
                <c:pt idx="1077">
                  <c:v>3</c:v>
                </c:pt>
                <c:pt idx="1078">
                  <c:v>3</c:v>
                </c:pt>
                <c:pt idx="1079">
                  <c:v>3</c:v>
                </c:pt>
                <c:pt idx="1080">
                  <c:v>3</c:v>
                </c:pt>
                <c:pt idx="1081">
                  <c:v>3</c:v>
                </c:pt>
                <c:pt idx="1082">
                  <c:v>3</c:v>
                </c:pt>
                <c:pt idx="1083">
                  <c:v>3</c:v>
                </c:pt>
                <c:pt idx="1084">
                  <c:v>3</c:v>
                </c:pt>
                <c:pt idx="1085">
                  <c:v>3</c:v>
                </c:pt>
                <c:pt idx="1086">
                  <c:v>3</c:v>
                </c:pt>
                <c:pt idx="1087">
                  <c:v>3</c:v>
                </c:pt>
                <c:pt idx="1088">
                  <c:v>3</c:v>
                </c:pt>
                <c:pt idx="1089">
                  <c:v>3</c:v>
                </c:pt>
                <c:pt idx="1090">
                  <c:v>3</c:v>
                </c:pt>
                <c:pt idx="1091">
                  <c:v>3</c:v>
                </c:pt>
                <c:pt idx="1092">
                  <c:v>3</c:v>
                </c:pt>
                <c:pt idx="1093">
                  <c:v>3</c:v>
                </c:pt>
                <c:pt idx="1094">
                  <c:v>3</c:v>
                </c:pt>
                <c:pt idx="1095">
                  <c:v>3</c:v>
                </c:pt>
                <c:pt idx="1096">
                  <c:v>3</c:v>
                </c:pt>
                <c:pt idx="1097">
                  <c:v>3</c:v>
                </c:pt>
                <c:pt idx="1098">
                  <c:v>3</c:v>
                </c:pt>
                <c:pt idx="1099">
                  <c:v>3</c:v>
                </c:pt>
                <c:pt idx="1100">
                  <c:v>3</c:v>
                </c:pt>
                <c:pt idx="1101">
                  <c:v>3</c:v>
                </c:pt>
                <c:pt idx="1102">
                  <c:v>3</c:v>
                </c:pt>
                <c:pt idx="1103">
                  <c:v>3</c:v>
                </c:pt>
                <c:pt idx="1104">
                  <c:v>3</c:v>
                </c:pt>
                <c:pt idx="1105">
                  <c:v>3</c:v>
                </c:pt>
                <c:pt idx="1106">
                  <c:v>3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3</c:v>
                </c:pt>
                <c:pt idx="1111">
                  <c:v>3</c:v>
                </c:pt>
                <c:pt idx="1112">
                  <c:v>3</c:v>
                </c:pt>
                <c:pt idx="1113">
                  <c:v>3</c:v>
                </c:pt>
                <c:pt idx="1114">
                  <c:v>3</c:v>
                </c:pt>
                <c:pt idx="1115">
                  <c:v>3</c:v>
                </c:pt>
                <c:pt idx="1116">
                  <c:v>3</c:v>
                </c:pt>
                <c:pt idx="1117">
                  <c:v>3</c:v>
                </c:pt>
                <c:pt idx="1118">
                  <c:v>3</c:v>
                </c:pt>
                <c:pt idx="1119">
                  <c:v>3</c:v>
                </c:pt>
                <c:pt idx="1120">
                  <c:v>3</c:v>
                </c:pt>
                <c:pt idx="1121">
                  <c:v>3</c:v>
                </c:pt>
                <c:pt idx="1122">
                  <c:v>3</c:v>
                </c:pt>
                <c:pt idx="1123">
                  <c:v>3</c:v>
                </c:pt>
                <c:pt idx="1124">
                  <c:v>3</c:v>
                </c:pt>
                <c:pt idx="1125">
                  <c:v>3</c:v>
                </c:pt>
                <c:pt idx="1126">
                  <c:v>3</c:v>
                </c:pt>
                <c:pt idx="1127">
                  <c:v>3</c:v>
                </c:pt>
                <c:pt idx="1128">
                  <c:v>3</c:v>
                </c:pt>
                <c:pt idx="1129">
                  <c:v>3</c:v>
                </c:pt>
                <c:pt idx="1130">
                  <c:v>3</c:v>
                </c:pt>
                <c:pt idx="1131">
                  <c:v>3</c:v>
                </c:pt>
                <c:pt idx="1132">
                  <c:v>3</c:v>
                </c:pt>
                <c:pt idx="1133">
                  <c:v>3</c:v>
                </c:pt>
                <c:pt idx="1134">
                  <c:v>3</c:v>
                </c:pt>
                <c:pt idx="1135">
                  <c:v>3</c:v>
                </c:pt>
                <c:pt idx="1136">
                  <c:v>3</c:v>
                </c:pt>
                <c:pt idx="1137">
                  <c:v>3</c:v>
                </c:pt>
                <c:pt idx="1138">
                  <c:v>3</c:v>
                </c:pt>
                <c:pt idx="1139">
                  <c:v>3</c:v>
                </c:pt>
                <c:pt idx="1140">
                  <c:v>3</c:v>
                </c:pt>
                <c:pt idx="1141">
                  <c:v>3</c:v>
                </c:pt>
                <c:pt idx="1142">
                  <c:v>3</c:v>
                </c:pt>
                <c:pt idx="1143">
                  <c:v>3</c:v>
                </c:pt>
                <c:pt idx="1144">
                  <c:v>3</c:v>
                </c:pt>
                <c:pt idx="1145">
                  <c:v>3</c:v>
                </c:pt>
                <c:pt idx="1146">
                  <c:v>3</c:v>
                </c:pt>
                <c:pt idx="1147">
                  <c:v>3</c:v>
                </c:pt>
                <c:pt idx="1148">
                  <c:v>3</c:v>
                </c:pt>
                <c:pt idx="1149">
                  <c:v>3</c:v>
                </c:pt>
                <c:pt idx="1150">
                  <c:v>3</c:v>
                </c:pt>
                <c:pt idx="1151">
                  <c:v>3</c:v>
                </c:pt>
                <c:pt idx="1152">
                  <c:v>3</c:v>
                </c:pt>
                <c:pt idx="1153">
                  <c:v>3</c:v>
                </c:pt>
                <c:pt idx="1154">
                  <c:v>3</c:v>
                </c:pt>
                <c:pt idx="1155">
                  <c:v>3</c:v>
                </c:pt>
                <c:pt idx="1156">
                  <c:v>3</c:v>
                </c:pt>
                <c:pt idx="1157">
                  <c:v>3</c:v>
                </c:pt>
                <c:pt idx="1158">
                  <c:v>3</c:v>
                </c:pt>
                <c:pt idx="1159">
                  <c:v>3</c:v>
                </c:pt>
                <c:pt idx="1160">
                  <c:v>3</c:v>
                </c:pt>
                <c:pt idx="1161">
                  <c:v>3</c:v>
                </c:pt>
                <c:pt idx="1162">
                  <c:v>3</c:v>
                </c:pt>
                <c:pt idx="1163">
                  <c:v>3</c:v>
                </c:pt>
                <c:pt idx="1164">
                  <c:v>3</c:v>
                </c:pt>
                <c:pt idx="1165">
                  <c:v>3</c:v>
                </c:pt>
                <c:pt idx="1166">
                  <c:v>3</c:v>
                </c:pt>
                <c:pt idx="1167">
                  <c:v>3</c:v>
                </c:pt>
                <c:pt idx="1168">
                  <c:v>3</c:v>
                </c:pt>
                <c:pt idx="1169">
                  <c:v>3</c:v>
                </c:pt>
                <c:pt idx="1170">
                  <c:v>3</c:v>
                </c:pt>
                <c:pt idx="1171">
                  <c:v>3</c:v>
                </c:pt>
                <c:pt idx="1172">
                  <c:v>3</c:v>
                </c:pt>
                <c:pt idx="1173">
                  <c:v>3</c:v>
                </c:pt>
                <c:pt idx="1174">
                  <c:v>3</c:v>
                </c:pt>
                <c:pt idx="1175">
                  <c:v>3</c:v>
                </c:pt>
                <c:pt idx="1176">
                  <c:v>3</c:v>
                </c:pt>
                <c:pt idx="1177">
                  <c:v>3</c:v>
                </c:pt>
                <c:pt idx="1178">
                  <c:v>3</c:v>
                </c:pt>
                <c:pt idx="1179">
                  <c:v>3</c:v>
                </c:pt>
                <c:pt idx="1180">
                  <c:v>3</c:v>
                </c:pt>
                <c:pt idx="1181">
                  <c:v>3</c:v>
                </c:pt>
                <c:pt idx="1182">
                  <c:v>3</c:v>
                </c:pt>
                <c:pt idx="1183">
                  <c:v>3</c:v>
                </c:pt>
                <c:pt idx="1184">
                  <c:v>3</c:v>
                </c:pt>
                <c:pt idx="1185">
                  <c:v>3</c:v>
                </c:pt>
                <c:pt idx="1186">
                  <c:v>3</c:v>
                </c:pt>
                <c:pt idx="1187">
                  <c:v>3</c:v>
                </c:pt>
                <c:pt idx="1188">
                  <c:v>3</c:v>
                </c:pt>
                <c:pt idx="1189">
                  <c:v>3</c:v>
                </c:pt>
                <c:pt idx="1190">
                  <c:v>3</c:v>
                </c:pt>
                <c:pt idx="1191">
                  <c:v>3</c:v>
                </c:pt>
                <c:pt idx="1192">
                  <c:v>3</c:v>
                </c:pt>
                <c:pt idx="1193">
                  <c:v>3</c:v>
                </c:pt>
                <c:pt idx="1194">
                  <c:v>3</c:v>
                </c:pt>
                <c:pt idx="1195">
                  <c:v>3</c:v>
                </c:pt>
                <c:pt idx="1196">
                  <c:v>3</c:v>
                </c:pt>
                <c:pt idx="1197">
                  <c:v>3</c:v>
                </c:pt>
                <c:pt idx="1198">
                  <c:v>3</c:v>
                </c:pt>
                <c:pt idx="1199">
                  <c:v>3</c:v>
                </c:pt>
                <c:pt idx="1200">
                  <c:v>3</c:v>
                </c:pt>
                <c:pt idx="1201">
                  <c:v>3</c:v>
                </c:pt>
                <c:pt idx="1202">
                  <c:v>3</c:v>
                </c:pt>
                <c:pt idx="1203">
                  <c:v>3</c:v>
                </c:pt>
                <c:pt idx="1204">
                  <c:v>3</c:v>
                </c:pt>
                <c:pt idx="1205">
                  <c:v>3</c:v>
                </c:pt>
                <c:pt idx="1206">
                  <c:v>3</c:v>
                </c:pt>
                <c:pt idx="1207">
                  <c:v>3</c:v>
                </c:pt>
                <c:pt idx="1208">
                  <c:v>3</c:v>
                </c:pt>
                <c:pt idx="1209">
                  <c:v>3</c:v>
                </c:pt>
                <c:pt idx="1210">
                  <c:v>3</c:v>
                </c:pt>
                <c:pt idx="1211">
                  <c:v>3</c:v>
                </c:pt>
                <c:pt idx="1212">
                  <c:v>3</c:v>
                </c:pt>
                <c:pt idx="1213">
                  <c:v>3</c:v>
                </c:pt>
                <c:pt idx="1214">
                  <c:v>3</c:v>
                </c:pt>
                <c:pt idx="1215">
                  <c:v>3</c:v>
                </c:pt>
                <c:pt idx="1216">
                  <c:v>3</c:v>
                </c:pt>
                <c:pt idx="1217">
                  <c:v>3</c:v>
                </c:pt>
                <c:pt idx="1218">
                  <c:v>3</c:v>
                </c:pt>
                <c:pt idx="1219">
                  <c:v>3</c:v>
                </c:pt>
                <c:pt idx="1220">
                  <c:v>3</c:v>
                </c:pt>
                <c:pt idx="1221">
                  <c:v>3</c:v>
                </c:pt>
                <c:pt idx="1222">
                  <c:v>3</c:v>
                </c:pt>
                <c:pt idx="1223">
                  <c:v>3</c:v>
                </c:pt>
                <c:pt idx="1224">
                  <c:v>3</c:v>
                </c:pt>
                <c:pt idx="1225">
                  <c:v>3</c:v>
                </c:pt>
                <c:pt idx="1226">
                  <c:v>3</c:v>
                </c:pt>
                <c:pt idx="1227">
                  <c:v>3</c:v>
                </c:pt>
                <c:pt idx="1228">
                  <c:v>3</c:v>
                </c:pt>
                <c:pt idx="1229">
                  <c:v>3</c:v>
                </c:pt>
                <c:pt idx="1230">
                  <c:v>3</c:v>
                </c:pt>
                <c:pt idx="1231">
                  <c:v>3</c:v>
                </c:pt>
                <c:pt idx="1232">
                  <c:v>3</c:v>
                </c:pt>
                <c:pt idx="1233">
                  <c:v>3</c:v>
                </c:pt>
                <c:pt idx="1234">
                  <c:v>3</c:v>
                </c:pt>
                <c:pt idx="1235">
                  <c:v>3</c:v>
                </c:pt>
                <c:pt idx="1236">
                  <c:v>3</c:v>
                </c:pt>
                <c:pt idx="1237">
                  <c:v>3</c:v>
                </c:pt>
                <c:pt idx="1238">
                  <c:v>3</c:v>
                </c:pt>
                <c:pt idx="1239">
                  <c:v>3</c:v>
                </c:pt>
                <c:pt idx="1240">
                  <c:v>3</c:v>
                </c:pt>
                <c:pt idx="1241">
                  <c:v>3</c:v>
                </c:pt>
                <c:pt idx="1242">
                  <c:v>3</c:v>
                </c:pt>
                <c:pt idx="1243">
                  <c:v>3</c:v>
                </c:pt>
                <c:pt idx="1244">
                  <c:v>3</c:v>
                </c:pt>
                <c:pt idx="1245">
                  <c:v>3</c:v>
                </c:pt>
                <c:pt idx="1246">
                  <c:v>3</c:v>
                </c:pt>
                <c:pt idx="1247">
                  <c:v>3</c:v>
                </c:pt>
                <c:pt idx="1248">
                  <c:v>3</c:v>
                </c:pt>
                <c:pt idx="1249">
                  <c:v>3</c:v>
                </c:pt>
                <c:pt idx="1250">
                  <c:v>3</c:v>
                </c:pt>
                <c:pt idx="1251">
                  <c:v>3</c:v>
                </c:pt>
                <c:pt idx="1252">
                  <c:v>3</c:v>
                </c:pt>
                <c:pt idx="1253">
                  <c:v>3</c:v>
                </c:pt>
                <c:pt idx="1254">
                  <c:v>3</c:v>
                </c:pt>
                <c:pt idx="1255">
                  <c:v>3</c:v>
                </c:pt>
                <c:pt idx="1256">
                  <c:v>3</c:v>
                </c:pt>
                <c:pt idx="1257">
                  <c:v>3</c:v>
                </c:pt>
                <c:pt idx="1258">
                  <c:v>3</c:v>
                </c:pt>
                <c:pt idx="1259">
                  <c:v>3</c:v>
                </c:pt>
                <c:pt idx="1260">
                  <c:v>3</c:v>
                </c:pt>
                <c:pt idx="1261">
                  <c:v>3</c:v>
                </c:pt>
                <c:pt idx="1262">
                  <c:v>3</c:v>
                </c:pt>
                <c:pt idx="1263">
                  <c:v>3</c:v>
                </c:pt>
                <c:pt idx="1264">
                  <c:v>3</c:v>
                </c:pt>
                <c:pt idx="1265">
                  <c:v>3</c:v>
                </c:pt>
                <c:pt idx="1266">
                  <c:v>3</c:v>
                </c:pt>
                <c:pt idx="1267">
                  <c:v>3</c:v>
                </c:pt>
                <c:pt idx="1268">
                  <c:v>3</c:v>
                </c:pt>
                <c:pt idx="1269">
                  <c:v>3</c:v>
                </c:pt>
                <c:pt idx="1270">
                  <c:v>3</c:v>
                </c:pt>
                <c:pt idx="1271">
                  <c:v>3</c:v>
                </c:pt>
                <c:pt idx="1272">
                  <c:v>3</c:v>
                </c:pt>
                <c:pt idx="1273">
                  <c:v>3</c:v>
                </c:pt>
                <c:pt idx="1274">
                  <c:v>3</c:v>
                </c:pt>
                <c:pt idx="1275">
                  <c:v>3</c:v>
                </c:pt>
                <c:pt idx="1276">
                  <c:v>3</c:v>
                </c:pt>
                <c:pt idx="1277">
                  <c:v>3</c:v>
                </c:pt>
                <c:pt idx="1278">
                  <c:v>3</c:v>
                </c:pt>
                <c:pt idx="1279">
                  <c:v>3</c:v>
                </c:pt>
                <c:pt idx="1280">
                  <c:v>3</c:v>
                </c:pt>
                <c:pt idx="1281">
                  <c:v>3</c:v>
                </c:pt>
                <c:pt idx="1282">
                  <c:v>3</c:v>
                </c:pt>
                <c:pt idx="1283">
                  <c:v>3</c:v>
                </c:pt>
                <c:pt idx="1284">
                  <c:v>3</c:v>
                </c:pt>
                <c:pt idx="1285">
                  <c:v>3</c:v>
                </c:pt>
                <c:pt idx="1286">
                  <c:v>3</c:v>
                </c:pt>
                <c:pt idx="1287">
                  <c:v>3</c:v>
                </c:pt>
                <c:pt idx="1288">
                  <c:v>3</c:v>
                </c:pt>
                <c:pt idx="1289">
                  <c:v>3</c:v>
                </c:pt>
                <c:pt idx="1290">
                  <c:v>3</c:v>
                </c:pt>
                <c:pt idx="1291">
                  <c:v>3</c:v>
                </c:pt>
                <c:pt idx="1292">
                  <c:v>3</c:v>
                </c:pt>
                <c:pt idx="1293">
                  <c:v>3</c:v>
                </c:pt>
                <c:pt idx="1294">
                  <c:v>3</c:v>
                </c:pt>
                <c:pt idx="1295">
                  <c:v>3</c:v>
                </c:pt>
                <c:pt idx="1296">
                  <c:v>3</c:v>
                </c:pt>
                <c:pt idx="1297">
                  <c:v>3</c:v>
                </c:pt>
                <c:pt idx="1298">
                  <c:v>3</c:v>
                </c:pt>
                <c:pt idx="1299">
                  <c:v>3</c:v>
                </c:pt>
                <c:pt idx="1300">
                  <c:v>3</c:v>
                </c:pt>
                <c:pt idx="1301">
                  <c:v>3</c:v>
                </c:pt>
                <c:pt idx="1302">
                  <c:v>3</c:v>
                </c:pt>
                <c:pt idx="1303">
                  <c:v>3</c:v>
                </c:pt>
                <c:pt idx="1304">
                  <c:v>3</c:v>
                </c:pt>
                <c:pt idx="1305">
                  <c:v>3</c:v>
                </c:pt>
                <c:pt idx="1306">
                  <c:v>3</c:v>
                </c:pt>
                <c:pt idx="1307">
                  <c:v>3</c:v>
                </c:pt>
                <c:pt idx="1308">
                  <c:v>3</c:v>
                </c:pt>
                <c:pt idx="1309">
                  <c:v>3</c:v>
                </c:pt>
                <c:pt idx="1310">
                  <c:v>3</c:v>
                </c:pt>
                <c:pt idx="1311">
                  <c:v>3</c:v>
                </c:pt>
                <c:pt idx="1312">
                  <c:v>3</c:v>
                </c:pt>
                <c:pt idx="1313">
                  <c:v>3</c:v>
                </c:pt>
                <c:pt idx="1314">
                  <c:v>3</c:v>
                </c:pt>
                <c:pt idx="1315">
                  <c:v>3</c:v>
                </c:pt>
                <c:pt idx="1316">
                  <c:v>3</c:v>
                </c:pt>
                <c:pt idx="1317">
                  <c:v>3</c:v>
                </c:pt>
                <c:pt idx="1318">
                  <c:v>3</c:v>
                </c:pt>
                <c:pt idx="1319">
                  <c:v>3</c:v>
                </c:pt>
                <c:pt idx="1320">
                  <c:v>3</c:v>
                </c:pt>
                <c:pt idx="1321">
                  <c:v>3</c:v>
                </c:pt>
                <c:pt idx="1322">
                  <c:v>3</c:v>
                </c:pt>
                <c:pt idx="1323">
                  <c:v>3</c:v>
                </c:pt>
                <c:pt idx="1324">
                  <c:v>3</c:v>
                </c:pt>
                <c:pt idx="1325">
                  <c:v>3</c:v>
                </c:pt>
                <c:pt idx="1326">
                  <c:v>3</c:v>
                </c:pt>
                <c:pt idx="1327">
                  <c:v>3</c:v>
                </c:pt>
                <c:pt idx="1328">
                  <c:v>3</c:v>
                </c:pt>
                <c:pt idx="1329">
                  <c:v>3</c:v>
                </c:pt>
                <c:pt idx="1330">
                  <c:v>3</c:v>
                </c:pt>
                <c:pt idx="1331">
                  <c:v>3</c:v>
                </c:pt>
                <c:pt idx="1332">
                  <c:v>3</c:v>
                </c:pt>
                <c:pt idx="1333">
                  <c:v>3</c:v>
                </c:pt>
                <c:pt idx="1334">
                  <c:v>3</c:v>
                </c:pt>
                <c:pt idx="1335">
                  <c:v>3</c:v>
                </c:pt>
                <c:pt idx="1336">
                  <c:v>3</c:v>
                </c:pt>
                <c:pt idx="1337">
                  <c:v>3</c:v>
                </c:pt>
                <c:pt idx="1338">
                  <c:v>3</c:v>
                </c:pt>
                <c:pt idx="1339">
                  <c:v>3</c:v>
                </c:pt>
                <c:pt idx="1340">
                  <c:v>3</c:v>
                </c:pt>
                <c:pt idx="1341">
                  <c:v>3</c:v>
                </c:pt>
                <c:pt idx="1342">
                  <c:v>3</c:v>
                </c:pt>
                <c:pt idx="1343">
                  <c:v>3</c:v>
                </c:pt>
                <c:pt idx="1344">
                  <c:v>3</c:v>
                </c:pt>
                <c:pt idx="1345">
                  <c:v>3</c:v>
                </c:pt>
                <c:pt idx="1346">
                  <c:v>3</c:v>
                </c:pt>
                <c:pt idx="1347">
                  <c:v>3</c:v>
                </c:pt>
                <c:pt idx="1348">
                  <c:v>3</c:v>
                </c:pt>
                <c:pt idx="1349">
                  <c:v>3</c:v>
                </c:pt>
                <c:pt idx="1350">
                  <c:v>3</c:v>
                </c:pt>
                <c:pt idx="1351">
                  <c:v>3</c:v>
                </c:pt>
                <c:pt idx="1352">
                  <c:v>3</c:v>
                </c:pt>
                <c:pt idx="1353">
                  <c:v>3</c:v>
                </c:pt>
                <c:pt idx="1354">
                  <c:v>3</c:v>
                </c:pt>
                <c:pt idx="1355">
                  <c:v>3</c:v>
                </c:pt>
                <c:pt idx="1356">
                  <c:v>3</c:v>
                </c:pt>
                <c:pt idx="1357">
                  <c:v>3</c:v>
                </c:pt>
                <c:pt idx="1358">
                  <c:v>3</c:v>
                </c:pt>
                <c:pt idx="1359">
                  <c:v>3</c:v>
                </c:pt>
                <c:pt idx="1360">
                  <c:v>3</c:v>
                </c:pt>
                <c:pt idx="1361">
                  <c:v>3</c:v>
                </c:pt>
                <c:pt idx="1362">
                  <c:v>3</c:v>
                </c:pt>
                <c:pt idx="1363">
                  <c:v>3</c:v>
                </c:pt>
                <c:pt idx="1364">
                  <c:v>3</c:v>
                </c:pt>
                <c:pt idx="1365">
                  <c:v>3</c:v>
                </c:pt>
                <c:pt idx="1366">
                  <c:v>3</c:v>
                </c:pt>
                <c:pt idx="1367">
                  <c:v>3</c:v>
                </c:pt>
                <c:pt idx="1368">
                  <c:v>3</c:v>
                </c:pt>
                <c:pt idx="1369">
                  <c:v>3</c:v>
                </c:pt>
                <c:pt idx="1370">
                  <c:v>3</c:v>
                </c:pt>
                <c:pt idx="1371">
                  <c:v>3</c:v>
                </c:pt>
                <c:pt idx="1372">
                  <c:v>3</c:v>
                </c:pt>
                <c:pt idx="1373">
                  <c:v>3</c:v>
                </c:pt>
                <c:pt idx="1374">
                  <c:v>3</c:v>
                </c:pt>
                <c:pt idx="1375">
                  <c:v>3</c:v>
                </c:pt>
                <c:pt idx="1376">
                  <c:v>3</c:v>
                </c:pt>
                <c:pt idx="1377">
                  <c:v>3</c:v>
                </c:pt>
                <c:pt idx="1378">
                  <c:v>3</c:v>
                </c:pt>
                <c:pt idx="1379">
                  <c:v>3</c:v>
                </c:pt>
                <c:pt idx="1380">
                  <c:v>3</c:v>
                </c:pt>
                <c:pt idx="1381">
                  <c:v>3</c:v>
                </c:pt>
                <c:pt idx="1382">
                  <c:v>3</c:v>
                </c:pt>
                <c:pt idx="1383">
                  <c:v>3</c:v>
                </c:pt>
                <c:pt idx="1384">
                  <c:v>3</c:v>
                </c:pt>
                <c:pt idx="1385">
                  <c:v>3</c:v>
                </c:pt>
                <c:pt idx="1386">
                  <c:v>3</c:v>
                </c:pt>
                <c:pt idx="1387">
                  <c:v>3</c:v>
                </c:pt>
                <c:pt idx="1388">
                  <c:v>3</c:v>
                </c:pt>
                <c:pt idx="1389">
                  <c:v>3</c:v>
                </c:pt>
                <c:pt idx="1390">
                  <c:v>3</c:v>
                </c:pt>
                <c:pt idx="1391">
                  <c:v>3</c:v>
                </c:pt>
                <c:pt idx="1392">
                  <c:v>3</c:v>
                </c:pt>
                <c:pt idx="1393">
                  <c:v>3</c:v>
                </c:pt>
                <c:pt idx="1394">
                  <c:v>3</c:v>
                </c:pt>
                <c:pt idx="1395">
                  <c:v>3</c:v>
                </c:pt>
                <c:pt idx="1396">
                  <c:v>3</c:v>
                </c:pt>
                <c:pt idx="1397">
                  <c:v>3</c:v>
                </c:pt>
                <c:pt idx="1398">
                  <c:v>3</c:v>
                </c:pt>
                <c:pt idx="1399">
                  <c:v>3</c:v>
                </c:pt>
                <c:pt idx="1400">
                  <c:v>3</c:v>
                </c:pt>
                <c:pt idx="1401">
                  <c:v>3</c:v>
                </c:pt>
                <c:pt idx="1402">
                  <c:v>3</c:v>
                </c:pt>
                <c:pt idx="1403">
                  <c:v>3</c:v>
                </c:pt>
                <c:pt idx="1404">
                  <c:v>3</c:v>
                </c:pt>
                <c:pt idx="1405">
                  <c:v>3</c:v>
                </c:pt>
                <c:pt idx="1406">
                  <c:v>3</c:v>
                </c:pt>
                <c:pt idx="1407">
                  <c:v>3</c:v>
                </c:pt>
                <c:pt idx="1408">
                  <c:v>3</c:v>
                </c:pt>
                <c:pt idx="1409">
                  <c:v>3</c:v>
                </c:pt>
                <c:pt idx="1410">
                  <c:v>3</c:v>
                </c:pt>
                <c:pt idx="1411">
                  <c:v>3</c:v>
                </c:pt>
                <c:pt idx="1412">
                  <c:v>3</c:v>
                </c:pt>
                <c:pt idx="1413">
                  <c:v>3</c:v>
                </c:pt>
                <c:pt idx="1414">
                  <c:v>3</c:v>
                </c:pt>
                <c:pt idx="1415">
                  <c:v>3</c:v>
                </c:pt>
                <c:pt idx="1416">
                  <c:v>3</c:v>
                </c:pt>
                <c:pt idx="1417">
                  <c:v>3</c:v>
                </c:pt>
                <c:pt idx="1418">
                  <c:v>3</c:v>
                </c:pt>
                <c:pt idx="1419">
                  <c:v>3</c:v>
                </c:pt>
                <c:pt idx="1420">
                  <c:v>3</c:v>
                </c:pt>
                <c:pt idx="1421">
                  <c:v>3</c:v>
                </c:pt>
                <c:pt idx="1422">
                  <c:v>3</c:v>
                </c:pt>
                <c:pt idx="1423">
                  <c:v>3</c:v>
                </c:pt>
                <c:pt idx="1424">
                  <c:v>3</c:v>
                </c:pt>
                <c:pt idx="1425">
                  <c:v>3</c:v>
                </c:pt>
                <c:pt idx="1426">
                  <c:v>3</c:v>
                </c:pt>
                <c:pt idx="1427">
                  <c:v>3</c:v>
                </c:pt>
                <c:pt idx="1428">
                  <c:v>3</c:v>
                </c:pt>
                <c:pt idx="1429">
                  <c:v>3</c:v>
                </c:pt>
                <c:pt idx="1430">
                  <c:v>3</c:v>
                </c:pt>
                <c:pt idx="1431">
                  <c:v>3</c:v>
                </c:pt>
                <c:pt idx="1432">
                  <c:v>3</c:v>
                </c:pt>
                <c:pt idx="1433">
                  <c:v>3</c:v>
                </c:pt>
                <c:pt idx="1434">
                  <c:v>3</c:v>
                </c:pt>
                <c:pt idx="1435">
                  <c:v>3</c:v>
                </c:pt>
                <c:pt idx="1436">
                  <c:v>3</c:v>
                </c:pt>
                <c:pt idx="1437">
                  <c:v>3</c:v>
                </c:pt>
                <c:pt idx="1438">
                  <c:v>3</c:v>
                </c:pt>
                <c:pt idx="1439">
                  <c:v>3</c:v>
                </c:pt>
                <c:pt idx="1440">
                  <c:v>3</c:v>
                </c:pt>
                <c:pt idx="1441">
                  <c:v>3</c:v>
                </c:pt>
                <c:pt idx="1442">
                  <c:v>3</c:v>
                </c:pt>
                <c:pt idx="1443">
                  <c:v>3</c:v>
                </c:pt>
                <c:pt idx="1444">
                  <c:v>3</c:v>
                </c:pt>
                <c:pt idx="1445">
                  <c:v>3</c:v>
                </c:pt>
                <c:pt idx="1446">
                  <c:v>3</c:v>
                </c:pt>
                <c:pt idx="1447">
                  <c:v>3</c:v>
                </c:pt>
                <c:pt idx="1448">
                  <c:v>3</c:v>
                </c:pt>
                <c:pt idx="1449">
                  <c:v>3</c:v>
                </c:pt>
                <c:pt idx="1450">
                  <c:v>3</c:v>
                </c:pt>
                <c:pt idx="1451">
                  <c:v>3</c:v>
                </c:pt>
                <c:pt idx="1452">
                  <c:v>3</c:v>
                </c:pt>
                <c:pt idx="1453">
                  <c:v>3</c:v>
                </c:pt>
                <c:pt idx="1454">
                  <c:v>3</c:v>
                </c:pt>
                <c:pt idx="1455">
                  <c:v>3</c:v>
                </c:pt>
                <c:pt idx="1456">
                  <c:v>3</c:v>
                </c:pt>
                <c:pt idx="1457">
                  <c:v>3</c:v>
                </c:pt>
                <c:pt idx="1458">
                  <c:v>3</c:v>
                </c:pt>
                <c:pt idx="1459">
                  <c:v>3</c:v>
                </c:pt>
                <c:pt idx="1460">
                  <c:v>3</c:v>
                </c:pt>
                <c:pt idx="1461">
                  <c:v>3</c:v>
                </c:pt>
                <c:pt idx="1462">
                  <c:v>3</c:v>
                </c:pt>
                <c:pt idx="1463">
                  <c:v>3</c:v>
                </c:pt>
                <c:pt idx="1464">
                  <c:v>3</c:v>
                </c:pt>
                <c:pt idx="1465">
                  <c:v>3</c:v>
                </c:pt>
                <c:pt idx="1466">
                  <c:v>3</c:v>
                </c:pt>
                <c:pt idx="1467">
                  <c:v>3</c:v>
                </c:pt>
                <c:pt idx="1468">
                  <c:v>3</c:v>
                </c:pt>
                <c:pt idx="1469">
                  <c:v>3</c:v>
                </c:pt>
                <c:pt idx="1470">
                  <c:v>3</c:v>
                </c:pt>
                <c:pt idx="1471">
                  <c:v>3</c:v>
                </c:pt>
                <c:pt idx="1472">
                  <c:v>3</c:v>
                </c:pt>
                <c:pt idx="1473">
                  <c:v>3</c:v>
                </c:pt>
                <c:pt idx="1474">
                  <c:v>3</c:v>
                </c:pt>
                <c:pt idx="1475">
                  <c:v>3</c:v>
                </c:pt>
                <c:pt idx="1476">
                  <c:v>3</c:v>
                </c:pt>
                <c:pt idx="1477">
                  <c:v>3</c:v>
                </c:pt>
                <c:pt idx="1478">
                  <c:v>3</c:v>
                </c:pt>
                <c:pt idx="1479">
                  <c:v>3</c:v>
                </c:pt>
                <c:pt idx="1480">
                  <c:v>3</c:v>
                </c:pt>
                <c:pt idx="1481">
                  <c:v>3</c:v>
                </c:pt>
                <c:pt idx="1482">
                  <c:v>3</c:v>
                </c:pt>
                <c:pt idx="1483">
                  <c:v>3</c:v>
                </c:pt>
                <c:pt idx="1484">
                  <c:v>3</c:v>
                </c:pt>
                <c:pt idx="1485">
                  <c:v>3</c:v>
                </c:pt>
                <c:pt idx="1486">
                  <c:v>3</c:v>
                </c:pt>
                <c:pt idx="1487">
                  <c:v>3</c:v>
                </c:pt>
                <c:pt idx="1488">
                  <c:v>3</c:v>
                </c:pt>
                <c:pt idx="1489">
                  <c:v>3</c:v>
                </c:pt>
                <c:pt idx="1490">
                  <c:v>3</c:v>
                </c:pt>
                <c:pt idx="1491">
                  <c:v>3</c:v>
                </c:pt>
                <c:pt idx="1492">
                  <c:v>3</c:v>
                </c:pt>
                <c:pt idx="1493">
                  <c:v>3</c:v>
                </c:pt>
                <c:pt idx="1494">
                  <c:v>3</c:v>
                </c:pt>
                <c:pt idx="1495">
                  <c:v>3</c:v>
                </c:pt>
                <c:pt idx="1496">
                  <c:v>3</c:v>
                </c:pt>
                <c:pt idx="1497">
                  <c:v>3</c:v>
                </c:pt>
                <c:pt idx="1498">
                  <c:v>3</c:v>
                </c:pt>
                <c:pt idx="1499">
                  <c:v>3</c:v>
                </c:pt>
                <c:pt idx="1500">
                  <c:v>3</c:v>
                </c:pt>
                <c:pt idx="1501">
                  <c:v>3</c:v>
                </c:pt>
                <c:pt idx="1502">
                  <c:v>3</c:v>
                </c:pt>
                <c:pt idx="1503">
                  <c:v>3</c:v>
                </c:pt>
                <c:pt idx="1504">
                  <c:v>3</c:v>
                </c:pt>
                <c:pt idx="1505">
                  <c:v>3</c:v>
                </c:pt>
                <c:pt idx="1506">
                  <c:v>3</c:v>
                </c:pt>
                <c:pt idx="1507">
                  <c:v>3</c:v>
                </c:pt>
                <c:pt idx="1508">
                  <c:v>3</c:v>
                </c:pt>
                <c:pt idx="1509">
                  <c:v>3</c:v>
                </c:pt>
                <c:pt idx="1510">
                  <c:v>3</c:v>
                </c:pt>
                <c:pt idx="1511">
                  <c:v>3</c:v>
                </c:pt>
                <c:pt idx="1512">
                  <c:v>3</c:v>
                </c:pt>
                <c:pt idx="1513">
                  <c:v>3</c:v>
                </c:pt>
                <c:pt idx="1514">
                  <c:v>3</c:v>
                </c:pt>
                <c:pt idx="1515">
                  <c:v>3</c:v>
                </c:pt>
                <c:pt idx="1516">
                  <c:v>3</c:v>
                </c:pt>
                <c:pt idx="1517">
                  <c:v>3</c:v>
                </c:pt>
                <c:pt idx="1518">
                  <c:v>3</c:v>
                </c:pt>
                <c:pt idx="1519">
                  <c:v>3</c:v>
                </c:pt>
                <c:pt idx="1520">
                  <c:v>3</c:v>
                </c:pt>
                <c:pt idx="1521">
                  <c:v>3</c:v>
                </c:pt>
                <c:pt idx="1522">
                  <c:v>3</c:v>
                </c:pt>
                <c:pt idx="1523">
                  <c:v>3</c:v>
                </c:pt>
                <c:pt idx="1524">
                  <c:v>3</c:v>
                </c:pt>
                <c:pt idx="1525">
                  <c:v>3</c:v>
                </c:pt>
                <c:pt idx="1526">
                  <c:v>3</c:v>
                </c:pt>
                <c:pt idx="1527">
                  <c:v>3</c:v>
                </c:pt>
                <c:pt idx="1528">
                  <c:v>3</c:v>
                </c:pt>
                <c:pt idx="1529">
                  <c:v>3</c:v>
                </c:pt>
                <c:pt idx="1530">
                  <c:v>3</c:v>
                </c:pt>
                <c:pt idx="1531">
                  <c:v>3</c:v>
                </c:pt>
                <c:pt idx="1532">
                  <c:v>3</c:v>
                </c:pt>
                <c:pt idx="1533">
                  <c:v>3</c:v>
                </c:pt>
                <c:pt idx="1534">
                  <c:v>3</c:v>
                </c:pt>
                <c:pt idx="1535">
                  <c:v>3</c:v>
                </c:pt>
                <c:pt idx="1536">
                  <c:v>3</c:v>
                </c:pt>
                <c:pt idx="1537">
                  <c:v>3</c:v>
                </c:pt>
                <c:pt idx="1538">
                  <c:v>3</c:v>
                </c:pt>
                <c:pt idx="1539">
                  <c:v>3</c:v>
                </c:pt>
                <c:pt idx="1540">
                  <c:v>3</c:v>
                </c:pt>
                <c:pt idx="1541">
                  <c:v>3</c:v>
                </c:pt>
                <c:pt idx="1542">
                  <c:v>3</c:v>
                </c:pt>
                <c:pt idx="1543">
                  <c:v>3</c:v>
                </c:pt>
                <c:pt idx="1544">
                  <c:v>3</c:v>
                </c:pt>
                <c:pt idx="1545">
                  <c:v>3</c:v>
                </c:pt>
                <c:pt idx="1546">
                  <c:v>3</c:v>
                </c:pt>
                <c:pt idx="1547">
                  <c:v>3</c:v>
                </c:pt>
                <c:pt idx="1548">
                  <c:v>3</c:v>
                </c:pt>
                <c:pt idx="1549">
                  <c:v>3</c:v>
                </c:pt>
                <c:pt idx="1550">
                  <c:v>3</c:v>
                </c:pt>
                <c:pt idx="1551">
                  <c:v>3</c:v>
                </c:pt>
                <c:pt idx="1552">
                  <c:v>3</c:v>
                </c:pt>
                <c:pt idx="1553">
                  <c:v>3</c:v>
                </c:pt>
                <c:pt idx="1554">
                  <c:v>3</c:v>
                </c:pt>
                <c:pt idx="1555">
                  <c:v>3</c:v>
                </c:pt>
                <c:pt idx="1556">
                  <c:v>3</c:v>
                </c:pt>
                <c:pt idx="1557">
                  <c:v>3</c:v>
                </c:pt>
                <c:pt idx="1558">
                  <c:v>3</c:v>
                </c:pt>
                <c:pt idx="1559">
                  <c:v>3</c:v>
                </c:pt>
                <c:pt idx="1560">
                  <c:v>3</c:v>
                </c:pt>
                <c:pt idx="1561">
                  <c:v>3</c:v>
                </c:pt>
                <c:pt idx="1562">
                  <c:v>3</c:v>
                </c:pt>
                <c:pt idx="1563">
                  <c:v>3</c:v>
                </c:pt>
                <c:pt idx="1564">
                  <c:v>3</c:v>
                </c:pt>
                <c:pt idx="1565">
                  <c:v>3</c:v>
                </c:pt>
                <c:pt idx="1566">
                  <c:v>3</c:v>
                </c:pt>
                <c:pt idx="1567">
                  <c:v>3</c:v>
                </c:pt>
                <c:pt idx="1568">
                  <c:v>3</c:v>
                </c:pt>
                <c:pt idx="1569">
                  <c:v>3</c:v>
                </c:pt>
                <c:pt idx="1570">
                  <c:v>3</c:v>
                </c:pt>
                <c:pt idx="1571">
                  <c:v>3</c:v>
                </c:pt>
                <c:pt idx="1572">
                  <c:v>3</c:v>
                </c:pt>
                <c:pt idx="1573">
                  <c:v>3</c:v>
                </c:pt>
                <c:pt idx="1574">
                  <c:v>3</c:v>
                </c:pt>
                <c:pt idx="1575">
                  <c:v>3</c:v>
                </c:pt>
                <c:pt idx="1576">
                  <c:v>3</c:v>
                </c:pt>
                <c:pt idx="1577">
                  <c:v>3</c:v>
                </c:pt>
                <c:pt idx="1578">
                  <c:v>3</c:v>
                </c:pt>
                <c:pt idx="1579">
                  <c:v>3</c:v>
                </c:pt>
                <c:pt idx="1580">
                  <c:v>3</c:v>
                </c:pt>
                <c:pt idx="1581">
                  <c:v>3</c:v>
                </c:pt>
                <c:pt idx="1582">
                  <c:v>3</c:v>
                </c:pt>
                <c:pt idx="1583">
                  <c:v>3</c:v>
                </c:pt>
                <c:pt idx="1584">
                  <c:v>3</c:v>
                </c:pt>
                <c:pt idx="1585">
                  <c:v>3</c:v>
                </c:pt>
                <c:pt idx="1586">
                  <c:v>3</c:v>
                </c:pt>
                <c:pt idx="1587">
                  <c:v>3</c:v>
                </c:pt>
                <c:pt idx="1588">
                  <c:v>3</c:v>
                </c:pt>
                <c:pt idx="1589">
                  <c:v>3</c:v>
                </c:pt>
                <c:pt idx="1590">
                  <c:v>3</c:v>
                </c:pt>
                <c:pt idx="1591">
                  <c:v>3</c:v>
                </c:pt>
                <c:pt idx="1592">
                  <c:v>3</c:v>
                </c:pt>
                <c:pt idx="1593">
                  <c:v>3</c:v>
                </c:pt>
                <c:pt idx="1594">
                  <c:v>3</c:v>
                </c:pt>
                <c:pt idx="1595">
                  <c:v>3</c:v>
                </c:pt>
                <c:pt idx="1596">
                  <c:v>3</c:v>
                </c:pt>
                <c:pt idx="1597">
                  <c:v>3</c:v>
                </c:pt>
                <c:pt idx="1598">
                  <c:v>3</c:v>
                </c:pt>
                <c:pt idx="1599">
                  <c:v>3</c:v>
                </c:pt>
                <c:pt idx="1600">
                  <c:v>3</c:v>
                </c:pt>
                <c:pt idx="1601">
                  <c:v>3</c:v>
                </c:pt>
                <c:pt idx="1602">
                  <c:v>3</c:v>
                </c:pt>
                <c:pt idx="1603">
                  <c:v>3</c:v>
                </c:pt>
                <c:pt idx="1604">
                  <c:v>3</c:v>
                </c:pt>
                <c:pt idx="1605">
                  <c:v>3</c:v>
                </c:pt>
                <c:pt idx="1606">
                  <c:v>3</c:v>
                </c:pt>
                <c:pt idx="1607">
                  <c:v>3</c:v>
                </c:pt>
                <c:pt idx="1608">
                  <c:v>3</c:v>
                </c:pt>
                <c:pt idx="1609">
                  <c:v>3</c:v>
                </c:pt>
                <c:pt idx="1610">
                  <c:v>3</c:v>
                </c:pt>
                <c:pt idx="1611">
                  <c:v>3</c:v>
                </c:pt>
                <c:pt idx="1612">
                  <c:v>3</c:v>
                </c:pt>
                <c:pt idx="1613">
                  <c:v>3</c:v>
                </c:pt>
                <c:pt idx="1614">
                  <c:v>3</c:v>
                </c:pt>
                <c:pt idx="1615">
                  <c:v>3</c:v>
                </c:pt>
                <c:pt idx="1616">
                  <c:v>3</c:v>
                </c:pt>
                <c:pt idx="1617">
                  <c:v>3</c:v>
                </c:pt>
                <c:pt idx="1618">
                  <c:v>3</c:v>
                </c:pt>
                <c:pt idx="1619">
                  <c:v>3</c:v>
                </c:pt>
                <c:pt idx="1620">
                  <c:v>3</c:v>
                </c:pt>
                <c:pt idx="1621">
                  <c:v>3</c:v>
                </c:pt>
                <c:pt idx="1622">
                  <c:v>3</c:v>
                </c:pt>
                <c:pt idx="1623">
                  <c:v>3</c:v>
                </c:pt>
                <c:pt idx="1624">
                  <c:v>3</c:v>
                </c:pt>
                <c:pt idx="1625">
                  <c:v>3</c:v>
                </c:pt>
                <c:pt idx="1626">
                  <c:v>3</c:v>
                </c:pt>
                <c:pt idx="1627">
                  <c:v>3</c:v>
                </c:pt>
                <c:pt idx="1628">
                  <c:v>3</c:v>
                </c:pt>
                <c:pt idx="1629">
                  <c:v>3</c:v>
                </c:pt>
                <c:pt idx="1630">
                  <c:v>3</c:v>
                </c:pt>
                <c:pt idx="1631">
                  <c:v>3</c:v>
                </c:pt>
                <c:pt idx="1632">
                  <c:v>3</c:v>
                </c:pt>
                <c:pt idx="1633">
                  <c:v>3</c:v>
                </c:pt>
                <c:pt idx="1634">
                  <c:v>3</c:v>
                </c:pt>
                <c:pt idx="1635">
                  <c:v>3</c:v>
                </c:pt>
                <c:pt idx="1636">
                  <c:v>3</c:v>
                </c:pt>
                <c:pt idx="1637">
                  <c:v>3</c:v>
                </c:pt>
                <c:pt idx="1638">
                  <c:v>3</c:v>
                </c:pt>
                <c:pt idx="1639">
                  <c:v>3</c:v>
                </c:pt>
                <c:pt idx="1640">
                  <c:v>3</c:v>
                </c:pt>
                <c:pt idx="1641">
                  <c:v>3</c:v>
                </c:pt>
                <c:pt idx="1642">
                  <c:v>3</c:v>
                </c:pt>
                <c:pt idx="1643">
                  <c:v>3</c:v>
                </c:pt>
                <c:pt idx="1644">
                  <c:v>3</c:v>
                </c:pt>
                <c:pt idx="1645">
                  <c:v>3</c:v>
                </c:pt>
                <c:pt idx="1646">
                  <c:v>3</c:v>
                </c:pt>
                <c:pt idx="1647">
                  <c:v>3</c:v>
                </c:pt>
                <c:pt idx="1648">
                  <c:v>3</c:v>
                </c:pt>
                <c:pt idx="1649">
                  <c:v>3</c:v>
                </c:pt>
                <c:pt idx="1650">
                  <c:v>3</c:v>
                </c:pt>
                <c:pt idx="1651">
                  <c:v>3</c:v>
                </c:pt>
                <c:pt idx="1652">
                  <c:v>3</c:v>
                </c:pt>
                <c:pt idx="1653">
                  <c:v>3</c:v>
                </c:pt>
                <c:pt idx="1654">
                  <c:v>3</c:v>
                </c:pt>
                <c:pt idx="1655">
                  <c:v>3</c:v>
                </c:pt>
                <c:pt idx="1656">
                  <c:v>3</c:v>
                </c:pt>
                <c:pt idx="1657">
                  <c:v>3</c:v>
                </c:pt>
                <c:pt idx="1658">
                  <c:v>3</c:v>
                </c:pt>
                <c:pt idx="1659">
                  <c:v>3</c:v>
                </c:pt>
                <c:pt idx="1660">
                  <c:v>3</c:v>
                </c:pt>
                <c:pt idx="1661">
                  <c:v>3</c:v>
                </c:pt>
                <c:pt idx="1662">
                  <c:v>3</c:v>
                </c:pt>
                <c:pt idx="1663">
                  <c:v>3</c:v>
                </c:pt>
                <c:pt idx="1664">
                  <c:v>3</c:v>
                </c:pt>
                <c:pt idx="1665">
                  <c:v>3</c:v>
                </c:pt>
                <c:pt idx="1666">
                  <c:v>3</c:v>
                </c:pt>
                <c:pt idx="1667">
                  <c:v>3</c:v>
                </c:pt>
                <c:pt idx="1668">
                  <c:v>3</c:v>
                </c:pt>
                <c:pt idx="1669">
                  <c:v>3</c:v>
                </c:pt>
                <c:pt idx="1670">
                  <c:v>3</c:v>
                </c:pt>
                <c:pt idx="1671">
                  <c:v>3</c:v>
                </c:pt>
                <c:pt idx="1672">
                  <c:v>3</c:v>
                </c:pt>
                <c:pt idx="1673">
                  <c:v>3</c:v>
                </c:pt>
                <c:pt idx="1674">
                  <c:v>3</c:v>
                </c:pt>
                <c:pt idx="1675">
                  <c:v>3</c:v>
                </c:pt>
                <c:pt idx="1676">
                  <c:v>3</c:v>
                </c:pt>
                <c:pt idx="1677">
                  <c:v>3</c:v>
                </c:pt>
                <c:pt idx="1678">
                  <c:v>3</c:v>
                </c:pt>
                <c:pt idx="1679">
                  <c:v>3</c:v>
                </c:pt>
                <c:pt idx="1680">
                  <c:v>3</c:v>
                </c:pt>
                <c:pt idx="1681">
                  <c:v>3</c:v>
                </c:pt>
                <c:pt idx="1682">
                  <c:v>3</c:v>
                </c:pt>
                <c:pt idx="1683">
                  <c:v>3</c:v>
                </c:pt>
                <c:pt idx="1684">
                  <c:v>3</c:v>
                </c:pt>
                <c:pt idx="1685">
                  <c:v>3</c:v>
                </c:pt>
                <c:pt idx="1686">
                  <c:v>3</c:v>
                </c:pt>
                <c:pt idx="1687">
                  <c:v>3</c:v>
                </c:pt>
                <c:pt idx="1688">
                  <c:v>3</c:v>
                </c:pt>
                <c:pt idx="1689">
                  <c:v>3</c:v>
                </c:pt>
                <c:pt idx="1690">
                  <c:v>3</c:v>
                </c:pt>
                <c:pt idx="1691">
                  <c:v>3</c:v>
                </c:pt>
                <c:pt idx="1692">
                  <c:v>3</c:v>
                </c:pt>
                <c:pt idx="1693">
                  <c:v>3</c:v>
                </c:pt>
                <c:pt idx="1694">
                  <c:v>3</c:v>
                </c:pt>
                <c:pt idx="1695">
                  <c:v>3</c:v>
                </c:pt>
                <c:pt idx="1696">
                  <c:v>3</c:v>
                </c:pt>
                <c:pt idx="1697">
                  <c:v>3</c:v>
                </c:pt>
                <c:pt idx="1698">
                  <c:v>3</c:v>
                </c:pt>
                <c:pt idx="1699">
                  <c:v>3</c:v>
                </c:pt>
                <c:pt idx="1700">
                  <c:v>3</c:v>
                </c:pt>
                <c:pt idx="1701">
                  <c:v>3</c:v>
                </c:pt>
                <c:pt idx="1702">
                  <c:v>3</c:v>
                </c:pt>
                <c:pt idx="1703">
                  <c:v>3</c:v>
                </c:pt>
                <c:pt idx="1704">
                  <c:v>3</c:v>
                </c:pt>
                <c:pt idx="1705">
                  <c:v>3</c:v>
                </c:pt>
                <c:pt idx="1706">
                  <c:v>3</c:v>
                </c:pt>
                <c:pt idx="1707">
                  <c:v>3</c:v>
                </c:pt>
                <c:pt idx="1708">
                  <c:v>3</c:v>
                </c:pt>
                <c:pt idx="1709">
                  <c:v>3</c:v>
                </c:pt>
                <c:pt idx="1710">
                  <c:v>3</c:v>
                </c:pt>
                <c:pt idx="1711">
                  <c:v>3</c:v>
                </c:pt>
                <c:pt idx="1712">
                  <c:v>3</c:v>
                </c:pt>
                <c:pt idx="1713">
                  <c:v>3</c:v>
                </c:pt>
                <c:pt idx="1714">
                  <c:v>3</c:v>
                </c:pt>
                <c:pt idx="1715">
                  <c:v>3</c:v>
                </c:pt>
                <c:pt idx="1716">
                  <c:v>3</c:v>
                </c:pt>
                <c:pt idx="1717">
                  <c:v>3</c:v>
                </c:pt>
                <c:pt idx="1718">
                  <c:v>3</c:v>
                </c:pt>
                <c:pt idx="1719">
                  <c:v>3</c:v>
                </c:pt>
                <c:pt idx="1720">
                  <c:v>3</c:v>
                </c:pt>
                <c:pt idx="1721">
                  <c:v>3</c:v>
                </c:pt>
                <c:pt idx="1722">
                  <c:v>3</c:v>
                </c:pt>
                <c:pt idx="1723">
                  <c:v>3</c:v>
                </c:pt>
                <c:pt idx="1724">
                  <c:v>3</c:v>
                </c:pt>
                <c:pt idx="1725">
                  <c:v>3</c:v>
                </c:pt>
                <c:pt idx="1726">
                  <c:v>3</c:v>
                </c:pt>
                <c:pt idx="1727">
                  <c:v>3</c:v>
                </c:pt>
                <c:pt idx="1728">
                  <c:v>3</c:v>
                </c:pt>
                <c:pt idx="1729">
                  <c:v>3</c:v>
                </c:pt>
                <c:pt idx="1730">
                  <c:v>3</c:v>
                </c:pt>
                <c:pt idx="1731">
                  <c:v>3</c:v>
                </c:pt>
                <c:pt idx="1732">
                  <c:v>3</c:v>
                </c:pt>
                <c:pt idx="1733">
                  <c:v>3</c:v>
                </c:pt>
                <c:pt idx="1734">
                  <c:v>3</c:v>
                </c:pt>
                <c:pt idx="1735">
                  <c:v>3</c:v>
                </c:pt>
                <c:pt idx="1736">
                  <c:v>3</c:v>
                </c:pt>
                <c:pt idx="1737">
                  <c:v>3</c:v>
                </c:pt>
                <c:pt idx="1738">
                  <c:v>3</c:v>
                </c:pt>
                <c:pt idx="1739">
                  <c:v>3</c:v>
                </c:pt>
                <c:pt idx="1740">
                  <c:v>3</c:v>
                </c:pt>
                <c:pt idx="1741">
                  <c:v>3</c:v>
                </c:pt>
                <c:pt idx="1742">
                  <c:v>3</c:v>
                </c:pt>
                <c:pt idx="1743">
                  <c:v>3</c:v>
                </c:pt>
                <c:pt idx="1744">
                  <c:v>3</c:v>
                </c:pt>
                <c:pt idx="1745">
                  <c:v>3</c:v>
                </c:pt>
                <c:pt idx="1746">
                  <c:v>3</c:v>
                </c:pt>
                <c:pt idx="1747">
                  <c:v>3</c:v>
                </c:pt>
                <c:pt idx="1748">
                  <c:v>3</c:v>
                </c:pt>
                <c:pt idx="1749">
                  <c:v>3</c:v>
                </c:pt>
                <c:pt idx="1750">
                  <c:v>3</c:v>
                </c:pt>
                <c:pt idx="1751">
                  <c:v>3</c:v>
                </c:pt>
                <c:pt idx="1752">
                  <c:v>3</c:v>
                </c:pt>
                <c:pt idx="1753">
                  <c:v>3</c:v>
                </c:pt>
                <c:pt idx="1754">
                  <c:v>3</c:v>
                </c:pt>
                <c:pt idx="1755">
                  <c:v>3</c:v>
                </c:pt>
                <c:pt idx="1756">
                  <c:v>3</c:v>
                </c:pt>
                <c:pt idx="1757">
                  <c:v>3</c:v>
                </c:pt>
                <c:pt idx="1758">
                  <c:v>3</c:v>
                </c:pt>
                <c:pt idx="1759">
                  <c:v>3</c:v>
                </c:pt>
                <c:pt idx="1760">
                  <c:v>3</c:v>
                </c:pt>
                <c:pt idx="1761">
                  <c:v>3</c:v>
                </c:pt>
                <c:pt idx="1762">
                  <c:v>3</c:v>
                </c:pt>
                <c:pt idx="1763">
                  <c:v>3</c:v>
                </c:pt>
                <c:pt idx="1764">
                  <c:v>3</c:v>
                </c:pt>
                <c:pt idx="1765">
                  <c:v>3</c:v>
                </c:pt>
                <c:pt idx="1766">
                  <c:v>3</c:v>
                </c:pt>
                <c:pt idx="1767">
                  <c:v>3</c:v>
                </c:pt>
                <c:pt idx="1768">
                  <c:v>3</c:v>
                </c:pt>
                <c:pt idx="1769">
                  <c:v>3</c:v>
                </c:pt>
                <c:pt idx="1770">
                  <c:v>3</c:v>
                </c:pt>
                <c:pt idx="1771">
                  <c:v>3</c:v>
                </c:pt>
                <c:pt idx="1772">
                  <c:v>3</c:v>
                </c:pt>
                <c:pt idx="1773">
                  <c:v>3</c:v>
                </c:pt>
                <c:pt idx="1774">
                  <c:v>3</c:v>
                </c:pt>
                <c:pt idx="1775">
                  <c:v>3</c:v>
                </c:pt>
                <c:pt idx="1776">
                  <c:v>3</c:v>
                </c:pt>
                <c:pt idx="1777">
                  <c:v>3</c:v>
                </c:pt>
                <c:pt idx="1778">
                  <c:v>3</c:v>
                </c:pt>
                <c:pt idx="1779">
                  <c:v>3</c:v>
                </c:pt>
                <c:pt idx="1780">
                  <c:v>3</c:v>
                </c:pt>
                <c:pt idx="1781">
                  <c:v>3</c:v>
                </c:pt>
                <c:pt idx="1782">
                  <c:v>3</c:v>
                </c:pt>
                <c:pt idx="1783">
                  <c:v>3</c:v>
                </c:pt>
                <c:pt idx="1784">
                  <c:v>3</c:v>
                </c:pt>
                <c:pt idx="1785">
                  <c:v>3</c:v>
                </c:pt>
                <c:pt idx="1786">
                  <c:v>3</c:v>
                </c:pt>
                <c:pt idx="1787">
                  <c:v>3</c:v>
                </c:pt>
                <c:pt idx="1788">
                  <c:v>3</c:v>
                </c:pt>
                <c:pt idx="1789">
                  <c:v>3</c:v>
                </c:pt>
                <c:pt idx="1790">
                  <c:v>3</c:v>
                </c:pt>
                <c:pt idx="1791">
                  <c:v>3</c:v>
                </c:pt>
                <c:pt idx="1792">
                  <c:v>3</c:v>
                </c:pt>
                <c:pt idx="1793">
                  <c:v>3</c:v>
                </c:pt>
                <c:pt idx="1794">
                  <c:v>3</c:v>
                </c:pt>
                <c:pt idx="1795">
                  <c:v>3</c:v>
                </c:pt>
                <c:pt idx="1796">
                  <c:v>3</c:v>
                </c:pt>
                <c:pt idx="1797">
                  <c:v>3</c:v>
                </c:pt>
                <c:pt idx="1798">
                  <c:v>3</c:v>
                </c:pt>
                <c:pt idx="1799">
                  <c:v>3</c:v>
                </c:pt>
                <c:pt idx="1800">
                  <c:v>3</c:v>
                </c:pt>
                <c:pt idx="1801">
                  <c:v>3</c:v>
                </c:pt>
                <c:pt idx="1802">
                  <c:v>3</c:v>
                </c:pt>
                <c:pt idx="1803">
                  <c:v>3</c:v>
                </c:pt>
                <c:pt idx="1804">
                  <c:v>3</c:v>
                </c:pt>
                <c:pt idx="1805">
                  <c:v>3</c:v>
                </c:pt>
                <c:pt idx="1806">
                  <c:v>3</c:v>
                </c:pt>
                <c:pt idx="1807">
                  <c:v>3</c:v>
                </c:pt>
                <c:pt idx="1808">
                  <c:v>3</c:v>
                </c:pt>
                <c:pt idx="1809">
                  <c:v>3</c:v>
                </c:pt>
                <c:pt idx="1810">
                  <c:v>3</c:v>
                </c:pt>
                <c:pt idx="1811">
                  <c:v>3</c:v>
                </c:pt>
                <c:pt idx="1812">
                  <c:v>3</c:v>
                </c:pt>
                <c:pt idx="1813">
                  <c:v>3</c:v>
                </c:pt>
                <c:pt idx="1814">
                  <c:v>3</c:v>
                </c:pt>
                <c:pt idx="1815">
                  <c:v>3</c:v>
                </c:pt>
                <c:pt idx="1816">
                  <c:v>3</c:v>
                </c:pt>
                <c:pt idx="1817">
                  <c:v>3</c:v>
                </c:pt>
                <c:pt idx="1818">
                  <c:v>3</c:v>
                </c:pt>
                <c:pt idx="1819">
                  <c:v>3</c:v>
                </c:pt>
                <c:pt idx="1820">
                  <c:v>3</c:v>
                </c:pt>
                <c:pt idx="1821">
                  <c:v>3</c:v>
                </c:pt>
                <c:pt idx="1822">
                  <c:v>3</c:v>
                </c:pt>
                <c:pt idx="1823">
                  <c:v>3</c:v>
                </c:pt>
                <c:pt idx="1824">
                  <c:v>3</c:v>
                </c:pt>
                <c:pt idx="1825">
                  <c:v>3</c:v>
                </c:pt>
                <c:pt idx="1826">
                  <c:v>3</c:v>
                </c:pt>
                <c:pt idx="1827">
                  <c:v>3</c:v>
                </c:pt>
                <c:pt idx="1828">
                  <c:v>3</c:v>
                </c:pt>
                <c:pt idx="1829">
                  <c:v>3</c:v>
                </c:pt>
                <c:pt idx="1830">
                  <c:v>3</c:v>
                </c:pt>
                <c:pt idx="1831">
                  <c:v>3</c:v>
                </c:pt>
                <c:pt idx="1832">
                  <c:v>3</c:v>
                </c:pt>
                <c:pt idx="1833">
                  <c:v>3</c:v>
                </c:pt>
                <c:pt idx="1834">
                  <c:v>3</c:v>
                </c:pt>
                <c:pt idx="1835">
                  <c:v>3</c:v>
                </c:pt>
                <c:pt idx="1836">
                  <c:v>3</c:v>
                </c:pt>
                <c:pt idx="1837">
                  <c:v>3</c:v>
                </c:pt>
                <c:pt idx="1838">
                  <c:v>3</c:v>
                </c:pt>
                <c:pt idx="1839">
                  <c:v>3</c:v>
                </c:pt>
                <c:pt idx="1840">
                  <c:v>3</c:v>
                </c:pt>
                <c:pt idx="1841">
                  <c:v>3</c:v>
                </c:pt>
                <c:pt idx="1842">
                  <c:v>3</c:v>
                </c:pt>
                <c:pt idx="1843">
                  <c:v>3</c:v>
                </c:pt>
                <c:pt idx="1844">
                  <c:v>3</c:v>
                </c:pt>
                <c:pt idx="1845">
                  <c:v>3</c:v>
                </c:pt>
                <c:pt idx="1846">
                  <c:v>3</c:v>
                </c:pt>
                <c:pt idx="1847">
                  <c:v>3</c:v>
                </c:pt>
                <c:pt idx="1848">
                  <c:v>3</c:v>
                </c:pt>
                <c:pt idx="1849">
                  <c:v>3</c:v>
                </c:pt>
                <c:pt idx="1850">
                  <c:v>3</c:v>
                </c:pt>
                <c:pt idx="1851">
                  <c:v>3</c:v>
                </c:pt>
                <c:pt idx="1852">
                  <c:v>3</c:v>
                </c:pt>
                <c:pt idx="1853">
                  <c:v>3</c:v>
                </c:pt>
                <c:pt idx="1854">
                  <c:v>3</c:v>
                </c:pt>
                <c:pt idx="1855">
                  <c:v>3</c:v>
                </c:pt>
                <c:pt idx="1856">
                  <c:v>3</c:v>
                </c:pt>
                <c:pt idx="1857">
                  <c:v>3</c:v>
                </c:pt>
                <c:pt idx="1858">
                  <c:v>3</c:v>
                </c:pt>
                <c:pt idx="1859">
                  <c:v>3</c:v>
                </c:pt>
                <c:pt idx="1860">
                  <c:v>3</c:v>
                </c:pt>
                <c:pt idx="1861">
                  <c:v>3</c:v>
                </c:pt>
                <c:pt idx="1862">
                  <c:v>3</c:v>
                </c:pt>
                <c:pt idx="1863">
                  <c:v>3</c:v>
                </c:pt>
                <c:pt idx="1864">
                  <c:v>3</c:v>
                </c:pt>
                <c:pt idx="1865">
                  <c:v>3</c:v>
                </c:pt>
                <c:pt idx="1866">
                  <c:v>3</c:v>
                </c:pt>
                <c:pt idx="1867">
                  <c:v>3</c:v>
                </c:pt>
                <c:pt idx="1868">
                  <c:v>3</c:v>
                </c:pt>
                <c:pt idx="1869">
                  <c:v>3</c:v>
                </c:pt>
                <c:pt idx="1870">
                  <c:v>3</c:v>
                </c:pt>
                <c:pt idx="1871">
                  <c:v>3</c:v>
                </c:pt>
                <c:pt idx="1872">
                  <c:v>3</c:v>
                </c:pt>
                <c:pt idx="1873">
                  <c:v>3</c:v>
                </c:pt>
                <c:pt idx="1874">
                  <c:v>3</c:v>
                </c:pt>
                <c:pt idx="1875">
                  <c:v>3</c:v>
                </c:pt>
                <c:pt idx="1876">
                  <c:v>3</c:v>
                </c:pt>
                <c:pt idx="1877">
                  <c:v>3</c:v>
                </c:pt>
                <c:pt idx="1878">
                  <c:v>3</c:v>
                </c:pt>
                <c:pt idx="1879">
                  <c:v>3</c:v>
                </c:pt>
                <c:pt idx="1880">
                  <c:v>3</c:v>
                </c:pt>
                <c:pt idx="1881">
                  <c:v>3</c:v>
                </c:pt>
                <c:pt idx="1882">
                  <c:v>3</c:v>
                </c:pt>
                <c:pt idx="1883">
                  <c:v>3</c:v>
                </c:pt>
                <c:pt idx="1884">
                  <c:v>3</c:v>
                </c:pt>
                <c:pt idx="1885">
                  <c:v>3</c:v>
                </c:pt>
                <c:pt idx="1886">
                  <c:v>3</c:v>
                </c:pt>
                <c:pt idx="1887">
                  <c:v>3</c:v>
                </c:pt>
                <c:pt idx="1888">
                  <c:v>3</c:v>
                </c:pt>
                <c:pt idx="1889">
                  <c:v>3</c:v>
                </c:pt>
                <c:pt idx="1890">
                  <c:v>3</c:v>
                </c:pt>
                <c:pt idx="1891">
                  <c:v>3</c:v>
                </c:pt>
                <c:pt idx="1892">
                  <c:v>3</c:v>
                </c:pt>
                <c:pt idx="1893">
                  <c:v>3</c:v>
                </c:pt>
                <c:pt idx="1894">
                  <c:v>3</c:v>
                </c:pt>
                <c:pt idx="1895">
                  <c:v>3</c:v>
                </c:pt>
                <c:pt idx="1896">
                  <c:v>3</c:v>
                </c:pt>
                <c:pt idx="1897">
                  <c:v>3</c:v>
                </c:pt>
                <c:pt idx="1898">
                  <c:v>3</c:v>
                </c:pt>
                <c:pt idx="1899">
                  <c:v>3</c:v>
                </c:pt>
                <c:pt idx="1900">
                  <c:v>3</c:v>
                </c:pt>
                <c:pt idx="1901">
                  <c:v>3</c:v>
                </c:pt>
                <c:pt idx="1902">
                  <c:v>3</c:v>
                </c:pt>
                <c:pt idx="1903">
                  <c:v>3</c:v>
                </c:pt>
                <c:pt idx="1904">
                  <c:v>3</c:v>
                </c:pt>
                <c:pt idx="1905">
                  <c:v>3</c:v>
                </c:pt>
                <c:pt idx="1906">
                  <c:v>3</c:v>
                </c:pt>
                <c:pt idx="1907">
                  <c:v>3</c:v>
                </c:pt>
                <c:pt idx="1908">
                  <c:v>3</c:v>
                </c:pt>
                <c:pt idx="1909">
                  <c:v>3</c:v>
                </c:pt>
                <c:pt idx="1910">
                  <c:v>3</c:v>
                </c:pt>
                <c:pt idx="1911">
                  <c:v>3</c:v>
                </c:pt>
                <c:pt idx="1912">
                  <c:v>3</c:v>
                </c:pt>
                <c:pt idx="1913">
                  <c:v>3</c:v>
                </c:pt>
                <c:pt idx="1914">
                  <c:v>3</c:v>
                </c:pt>
                <c:pt idx="1915">
                  <c:v>3</c:v>
                </c:pt>
                <c:pt idx="1916">
                  <c:v>3</c:v>
                </c:pt>
                <c:pt idx="1917">
                  <c:v>3</c:v>
                </c:pt>
                <c:pt idx="1918">
                  <c:v>3</c:v>
                </c:pt>
                <c:pt idx="1919">
                  <c:v>3</c:v>
                </c:pt>
                <c:pt idx="1920">
                  <c:v>3</c:v>
                </c:pt>
                <c:pt idx="1921">
                  <c:v>3</c:v>
                </c:pt>
                <c:pt idx="1922">
                  <c:v>3</c:v>
                </c:pt>
                <c:pt idx="1923">
                  <c:v>3</c:v>
                </c:pt>
                <c:pt idx="1924">
                  <c:v>3</c:v>
                </c:pt>
                <c:pt idx="1925">
                  <c:v>3</c:v>
                </c:pt>
                <c:pt idx="1926">
                  <c:v>3</c:v>
                </c:pt>
                <c:pt idx="1927">
                  <c:v>3</c:v>
                </c:pt>
                <c:pt idx="1928">
                  <c:v>3</c:v>
                </c:pt>
                <c:pt idx="1929">
                  <c:v>3</c:v>
                </c:pt>
                <c:pt idx="1930">
                  <c:v>3</c:v>
                </c:pt>
                <c:pt idx="1931">
                  <c:v>3</c:v>
                </c:pt>
                <c:pt idx="1932">
                  <c:v>3</c:v>
                </c:pt>
                <c:pt idx="1933">
                  <c:v>3</c:v>
                </c:pt>
                <c:pt idx="1934">
                  <c:v>3</c:v>
                </c:pt>
                <c:pt idx="1935">
                  <c:v>3</c:v>
                </c:pt>
                <c:pt idx="1936">
                  <c:v>3</c:v>
                </c:pt>
                <c:pt idx="1937">
                  <c:v>3</c:v>
                </c:pt>
                <c:pt idx="1938">
                  <c:v>3</c:v>
                </c:pt>
                <c:pt idx="1939">
                  <c:v>3</c:v>
                </c:pt>
                <c:pt idx="1940">
                  <c:v>3</c:v>
                </c:pt>
                <c:pt idx="1941">
                  <c:v>3</c:v>
                </c:pt>
                <c:pt idx="1942">
                  <c:v>3</c:v>
                </c:pt>
                <c:pt idx="1943">
                  <c:v>3</c:v>
                </c:pt>
                <c:pt idx="1944">
                  <c:v>3</c:v>
                </c:pt>
                <c:pt idx="1945">
                  <c:v>3</c:v>
                </c:pt>
                <c:pt idx="1946">
                  <c:v>3</c:v>
                </c:pt>
                <c:pt idx="1947">
                  <c:v>3</c:v>
                </c:pt>
                <c:pt idx="1948">
                  <c:v>3</c:v>
                </c:pt>
                <c:pt idx="1949">
                  <c:v>3</c:v>
                </c:pt>
                <c:pt idx="1950">
                  <c:v>3</c:v>
                </c:pt>
                <c:pt idx="1951">
                  <c:v>3</c:v>
                </c:pt>
                <c:pt idx="1952">
                  <c:v>3</c:v>
                </c:pt>
                <c:pt idx="1953">
                  <c:v>3</c:v>
                </c:pt>
                <c:pt idx="1954">
                  <c:v>3</c:v>
                </c:pt>
                <c:pt idx="1955">
                  <c:v>3</c:v>
                </c:pt>
                <c:pt idx="1956">
                  <c:v>3</c:v>
                </c:pt>
                <c:pt idx="1957">
                  <c:v>3</c:v>
                </c:pt>
                <c:pt idx="1958">
                  <c:v>3</c:v>
                </c:pt>
                <c:pt idx="1959">
                  <c:v>3</c:v>
                </c:pt>
                <c:pt idx="1960">
                  <c:v>3</c:v>
                </c:pt>
                <c:pt idx="1961">
                  <c:v>3</c:v>
                </c:pt>
                <c:pt idx="1962">
                  <c:v>3</c:v>
                </c:pt>
                <c:pt idx="1963">
                  <c:v>3</c:v>
                </c:pt>
                <c:pt idx="1964">
                  <c:v>3</c:v>
                </c:pt>
                <c:pt idx="1965">
                  <c:v>3</c:v>
                </c:pt>
                <c:pt idx="1966">
                  <c:v>3</c:v>
                </c:pt>
                <c:pt idx="1967">
                  <c:v>3</c:v>
                </c:pt>
                <c:pt idx="1968">
                  <c:v>3</c:v>
                </c:pt>
                <c:pt idx="1969">
                  <c:v>3</c:v>
                </c:pt>
                <c:pt idx="1970">
                  <c:v>3</c:v>
                </c:pt>
                <c:pt idx="1971">
                  <c:v>3</c:v>
                </c:pt>
                <c:pt idx="1972">
                  <c:v>3</c:v>
                </c:pt>
                <c:pt idx="1973">
                  <c:v>3</c:v>
                </c:pt>
                <c:pt idx="1974">
                  <c:v>3</c:v>
                </c:pt>
                <c:pt idx="1975">
                  <c:v>3</c:v>
                </c:pt>
                <c:pt idx="1976">
                  <c:v>3</c:v>
                </c:pt>
                <c:pt idx="1977">
                  <c:v>3</c:v>
                </c:pt>
                <c:pt idx="1978">
                  <c:v>3</c:v>
                </c:pt>
                <c:pt idx="1979">
                  <c:v>3</c:v>
                </c:pt>
                <c:pt idx="1980">
                  <c:v>3</c:v>
                </c:pt>
                <c:pt idx="1981">
                  <c:v>3</c:v>
                </c:pt>
                <c:pt idx="1982">
                  <c:v>3</c:v>
                </c:pt>
                <c:pt idx="1983">
                  <c:v>3</c:v>
                </c:pt>
                <c:pt idx="1984">
                  <c:v>3</c:v>
                </c:pt>
                <c:pt idx="1985">
                  <c:v>3</c:v>
                </c:pt>
                <c:pt idx="1986">
                  <c:v>3</c:v>
                </c:pt>
                <c:pt idx="1987">
                  <c:v>3</c:v>
                </c:pt>
                <c:pt idx="1988">
                  <c:v>3</c:v>
                </c:pt>
                <c:pt idx="1989">
                  <c:v>3</c:v>
                </c:pt>
                <c:pt idx="1990">
                  <c:v>3</c:v>
                </c:pt>
                <c:pt idx="1991">
                  <c:v>3</c:v>
                </c:pt>
                <c:pt idx="1992">
                  <c:v>3</c:v>
                </c:pt>
                <c:pt idx="1993">
                  <c:v>3</c:v>
                </c:pt>
                <c:pt idx="1994">
                  <c:v>3</c:v>
                </c:pt>
                <c:pt idx="1995">
                  <c:v>3</c:v>
                </c:pt>
                <c:pt idx="1996">
                  <c:v>3</c:v>
                </c:pt>
                <c:pt idx="1997">
                  <c:v>3</c:v>
                </c:pt>
                <c:pt idx="1998">
                  <c:v>3</c:v>
                </c:pt>
                <c:pt idx="1999">
                  <c:v>3</c:v>
                </c:pt>
                <c:pt idx="2000">
                  <c:v>3</c:v>
                </c:pt>
                <c:pt idx="2001">
                  <c:v>3</c:v>
                </c:pt>
                <c:pt idx="2002">
                  <c:v>3</c:v>
                </c:pt>
                <c:pt idx="2003">
                  <c:v>3</c:v>
                </c:pt>
                <c:pt idx="2004">
                  <c:v>3</c:v>
                </c:pt>
                <c:pt idx="2005">
                  <c:v>3</c:v>
                </c:pt>
                <c:pt idx="2006">
                  <c:v>3</c:v>
                </c:pt>
                <c:pt idx="2007">
                  <c:v>3</c:v>
                </c:pt>
                <c:pt idx="2008">
                  <c:v>3</c:v>
                </c:pt>
                <c:pt idx="2009">
                  <c:v>3</c:v>
                </c:pt>
                <c:pt idx="2010">
                  <c:v>3</c:v>
                </c:pt>
                <c:pt idx="2011">
                  <c:v>3</c:v>
                </c:pt>
                <c:pt idx="2012">
                  <c:v>3</c:v>
                </c:pt>
                <c:pt idx="2013">
                  <c:v>3</c:v>
                </c:pt>
                <c:pt idx="2014">
                  <c:v>3</c:v>
                </c:pt>
                <c:pt idx="2015">
                  <c:v>3</c:v>
                </c:pt>
                <c:pt idx="2016">
                  <c:v>3</c:v>
                </c:pt>
                <c:pt idx="2017">
                  <c:v>3</c:v>
                </c:pt>
                <c:pt idx="2018">
                  <c:v>3</c:v>
                </c:pt>
                <c:pt idx="2019">
                  <c:v>3</c:v>
                </c:pt>
                <c:pt idx="2020">
                  <c:v>3</c:v>
                </c:pt>
                <c:pt idx="2021">
                  <c:v>3</c:v>
                </c:pt>
                <c:pt idx="2022">
                  <c:v>3</c:v>
                </c:pt>
                <c:pt idx="2023">
                  <c:v>3</c:v>
                </c:pt>
                <c:pt idx="2024">
                  <c:v>3</c:v>
                </c:pt>
                <c:pt idx="2025">
                  <c:v>3</c:v>
                </c:pt>
                <c:pt idx="2026">
                  <c:v>3</c:v>
                </c:pt>
                <c:pt idx="2027">
                  <c:v>3</c:v>
                </c:pt>
                <c:pt idx="2028">
                  <c:v>3</c:v>
                </c:pt>
                <c:pt idx="2029">
                  <c:v>3</c:v>
                </c:pt>
                <c:pt idx="2030">
                  <c:v>3</c:v>
                </c:pt>
                <c:pt idx="2031">
                  <c:v>3</c:v>
                </c:pt>
                <c:pt idx="2032">
                  <c:v>3</c:v>
                </c:pt>
                <c:pt idx="2033">
                  <c:v>3</c:v>
                </c:pt>
                <c:pt idx="2034">
                  <c:v>3</c:v>
                </c:pt>
                <c:pt idx="2035">
                  <c:v>3</c:v>
                </c:pt>
                <c:pt idx="2036">
                  <c:v>3</c:v>
                </c:pt>
                <c:pt idx="2037">
                  <c:v>3</c:v>
                </c:pt>
                <c:pt idx="2038">
                  <c:v>3</c:v>
                </c:pt>
                <c:pt idx="2039">
                  <c:v>3</c:v>
                </c:pt>
                <c:pt idx="2040">
                  <c:v>3</c:v>
                </c:pt>
                <c:pt idx="2041">
                  <c:v>3</c:v>
                </c:pt>
                <c:pt idx="2042">
                  <c:v>3</c:v>
                </c:pt>
                <c:pt idx="2043">
                  <c:v>3</c:v>
                </c:pt>
                <c:pt idx="2044">
                  <c:v>3</c:v>
                </c:pt>
                <c:pt idx="2045">
                  <c:v>3</c:v>
                </c:pt>
                <c:pt idx="2046">
                  <c:v>3</c:v>
                </c:pt>
                <c:pt idx="2047">
                  <c:v>3</c:v>
                </c:pt>
                <c:pt idx="2048">
                  <c:v>3</c:v>
                </c:pt>
                <c:pt idx="2049">
                  <c:v>3</c:v>
                </c:pt>
                <c:pt idx="2050">
                  <c:v>3</c:v>
                </c:pt>
                <c:pt idx="2051">
                  <c:v>3</c:v>
                </c:pt>
                <c:pt idx="2052">
                  <c:v>3</c:v>
                </c:pt>
                <c:pt idx="2053">
                  <c:v>3</c:v>
                </c:pt>
                <c:pt idx="2054">
                  <c:v>3</c:v>
                </c:pt>
                <c:pt idx="2055">
                  <c:v>3</c:v>
                </c:pt>
                <c:pt idx="2056">
                  <c:v>3</c:v>
                </c:pt>
                <c:pt idx="2057">
                  <c:v>3</c:v>
                </c:pt>
                <c:pt idx="2058">
                  <c:v>3</c:v>
                </c:pt>
                <c:pt idx="2059">
                  <c:v>3</c:v>
                </c:pt>
                <c:pt idx="2060">
                  <c:v>3</c:v>
                </c:pt>
                <c:pt idx="2061">
                  <c:v>3</c:v>
                </c:pt>
                <c:pt idx="2062">
                  <c:v>3</c:v>
                </c:pt>
                <c:pt idx="2063">
                  <c:v>3</c:v>
                </c:pt>
                <c:pt idx="2064">
                  <c:v>3</c:v>
                </c:pt>
                <c:pt idx="2065">
                  <c:v>3</c:v>
                </c:pt>
                <c:pt idx="2066">
                  <c:v>3</c:v>
                </c:pt>
                <c:pt idx="2067">
                  <c:v>3</c:v>
                </c:pt>
                <c:pt idx="2068">
                  <c:v>3</c:v>
                </c:pt>
                <c:pt idx="2069">
                  <c:v>3</c:v>
                </c:pt>
                <c:pt idx="2070">
                  <c:v>3</c:v>
                </c:pt>
                <c:pt idx="2071">
                  <c:v>3</c:v>
                </c:pt>
                <c:pt idx="2072">
                  <c:v>3</c:v>
                </c:pt>
                <c:pt idx="2073">
                  <c:v>3</c:v>
                </c:pt>
                <c:pt idx="2074">
                  <c:v>3</c:v>
                </c:pt>
                <c:pt idx="2075">
                  <c:v>3</c:v>
                </c:pt>
                <c:pt idx="2076">
                  <c:v>3</c:v>
                </c:pt>
                <c:pt idx="2077">
                  <c:v>3</c:v>
                </c:pt>
                <c:pt idx="2078">
                  <c:v>3</c:v>
                </c:pt>
                <c:pt idx="2079">
                  <c:v>3</c:v>
                </c:pt>
                <c:pt idx="2080">
                  <c:v>3</c:v>
                </c:pt>
                <c:pt idx="2081">
                  <c:v>3</c:v>
                </c:pt>
                <c:pt idx="2082">
                  <c:v>3</c:v>
                </c:pt>
                <c:pt idx="2083">
                  <c:v>3</c:v>
                </c:pt>
                <c:pt idx="2084">
                  <c:v>3</c:v>
                </c:pt>
                <c:pt idx="2085">
                  <c:v>3</c:v>
                </c:pt>
                <c:pt idx="2086">
                  <c:v>3</c:v>
                </c:pt>
                <c:pt idx="2087">
                  <c:v>3</c:v>
                </c:pt>
                <c:pt idx="2088">
                  <c:v>3</c:v>
                </c:pt>
                <c:pt idx="2089">
                  <c:v>3</c:v>
                </c:pt>
                <c:pt idx="2090">
                  <c:v>3</c:v>
                </c:pt>
                <c:pt idx="2091">
                  <c:v>3</c:v>
                </c:pt>
                <c:pt idx="2092">
                  <c:v>3</c:v>
                </c:pt>
                <c:pt idx="2093">
                  <c:v>3</c:v>
                </c:pt>
                <c:pt idx="2094">
                  <c:v>3</c:v>
                </c:pt>
                <c:pt idx="2095">
                  <c:v>3</c:v>
                </c:pt>
                <c:pt idx="2096">
                  <c:v>3</c:v>
                </c:pt>
                <c:pt idx="2097">
                  <c:v>3</c:v>
                </c:pt>
                <c:pt idx="2098">
                  <c:v>3</c:v>
                </c:pt>
                <c:pt idx="2099">
                  <c:v>3</c:v>
                </c:pt>
                <c:pt idx="2100">
                  <c:v>3</c:v>
                </c:pt>
                <c:pt idx="2101">
                  <c:v>3</c:v>
                </c:pt>
                <c:pt idx="2102">
                  <c:v>3</c:v>
                </c:pt>
                <c:pt idx="2103">
                  <c:v>3</c:v>
                </c:pt>
                <c:pt idx="2104">
                  <c:v>3</c:v>
                </c:pt>
                <c:pt idx="2105">
                  <c:v>3</c:v>
                </c:pt>
                <c:pt idx="2106">
                  <c:v>3</c:v>
                </c:pt>
                <c:pt idx="2107">
                  <c:v>3</c:v>
                </c:pt>
                <c:pt idx="2108">
                  <c:v>3</c:v>
                </c:pt>
                <c:pt idx="2109">
                  <c:v>3</c:v>
                </c:pt>
                <c:pt idx="2110">
                  <c:v>3</c:v>
                </c:pt>
                <c:pt idx="2111">
                  <c:v>3</c:v>
                </c:pt>
                <c:pt idx="2112">
                  <c:v>3</c:v>
                </c:pt>
                <c:pt idx="2113">
                  <c:v>3</c:v>
                </c:pt>
                <c:pt idx="2114">
                  <c:v>3</c:v>
                </c:pt>
                <c:pt idx="2115">
                  <c:v>3</c:v>
                </c:pt>
                <c:pt idx="2116">
                  <c:v>3</c:v>
                </c:pt>
                <c:pt idx="2117">
                  <c:v>3</c:v>
                </c:pt>
                <c:pt idx="2118">
                  <c:v>3</c:v>
                </c:pt>
                <c:pt idx="2119">
                  <c:v>3</c:v>
                </c:pt>
                <c:pt idx="2120">
                  <c:v>3</c:v>
                </c:pt>
                <c:pt idx="2121">
                  <c:v>3</c:v>
                </c:pt>
                <c:pt idx="2122">
                  <c:v>3</c:v>
                </c:pt>
                <c:pt idx="2123">
                  <c:v>3</c:v>
                </c:pt>
                <c:pt idx="2124">
                  <c:v>3</c:v>
                </c:pt>
                <c:pt idx="2125">
                  <c:v>3</c:v>
                </c:pt>
                <c:pt idx="2126">
                  <c:v>3</c:v>
                </c:pt>
                <c:pt idx="2127">
                  <c:v>3</c:v>
                </c:pt>
                <c:pt idx="2128">
                  <c:v>3</c:v>
                </c:pt>
                <c:pt idx="2129">
                  <c:v>3</c:v>
                </c:pt>
                <c:pt idx="2130">
                  <c:v>3</c:v>
                </c:pt>
                <c:pt idx="2131">
                  <c:v>3</c:v>
                </c:pt>
                <c:pt idx="2132">
                  <c:v>3</c:v>
                </c:pt>
                <c:pt idx="2133">
                  <c:v>3</c:v>
                </c:pt>
                <c:pt idx="2134">
                  <c:v>3</c:v>
                </c:pt>
                <c:pt idx="2135">
                  <c:v>3</c:v>
                </c:pt>
                <c:pt idx="2136">
                  <c:v>3</c:v>
                </c:pt>
                <c:pt idx="2137">
                  <c:v>3</c:v>
                </c:pt>
                <c:pt idx="2138">
                  <c:v>3</c:v>
                </c:pt>
                <c:pt idx="2139">
                  <c:v>3</c:v>
                </c:pt>
                <c:pt idx="2140">
                  <c:v>3</c:v>
                </c:pt>
                <c:pt idx="2141">
                  <c:v>3</c:v>
                </c:pt>
                <c:pt idx="2142">
                  <c:v>3</c:v>
                </c:pt>
                <c:pt idx="2143">
                  <c:v>3</c:v>
                </c:pt>
                <c:pt idx="2144">
                  <c:v>3</c:v>
                </c:pt>
                <c:pt idx="2145">
                  <c:v>3</c:v>
                </c:pt>
                <c:pt idx="2146">
                  <c:v>3</c:v>
                </c:pt>
                <c:pt idx="2147">
                  <c:v>3</c:v>
                </c:pt>
                <c:pt idx="2148">
                  <c:v>3</c:v>
                </c:pt>
                <c:pt idx="2149">
                  <c:v>3</c:v>
                </c:pt>
                <c:pt idx="2150">
                  <c:v>3</c:v>
                </c:pt>
                <c:pt idx="2151">
                  <c:v>3</c:v>
                </c:pt>
                <c:pt idx="2152">
                  <c:v>3</c:v>
                </c:pt>
                <c:pt idx="2153">
                  <c:v>3</c:v>
                </c:pt>
                <c:pt idx="2154">
                  <c:v>3</c:v>
                </c:pt>
                <c:pt idx="2155">
                  <c:v>3</c:v>
                </c:pt>
                <c:pt idx="2156">
                  <c:v>3</c:v>
                </c:pt>
                <c:pt idx="2157">
                  <c:v>3</c:v>
                </c:pt>
                <c:pt idx="2158">
                  <c:v>3</c:v>
                </c:pt>
                <c:pt idx="2159">
                  <c:v>3</c:v>
                </c:pt>
                <c:pt idx="2160">
                  <c:v>3</c:v>
                </c:pt>
                <c:pt idx="2161">
                  <c:v>3</c:v>
                </c:pt>
                <c:pt idx="2162">
                  <c:v>3</c:v>
                </c:pt>
                <c:pt idx="2163">
                  <c:v>3</c:v>
                </c:pt>
                <c:pt idx="2164">
                  <c:v>3</c:v>
                </c:pt>
                <c:pt idx="2165">
                  <c:v>3</c:v>
                </c:pt>
                <c:pt idx="2166">
                  <c:v>3</c:v>
                </c:pt>
                <c:pt idx="2167">
                  <c:v>3</c:v>
                </c:pt>
                <c:pt idx="2168">
                  <c:v>3</c:v>
                </c:pt>
                <c:pt idx="2169">
                  <c:v>3</c:v>
                </c:pt>
                <c:pt idx="2170">
                  <c:v>3</c:v>
                </c:pt>
                <c:pt idx="2171">
                  <c:v>3</c:v>
                </c:pt>
                <c:pt idx="2172">
                  <c:v>3</c:v>
                </c:pt>
                <c:pt idx="2173">
                  <c:v>3</c:v>
                </c:pt>
                <c:pt idx="2174">
                  <c:v>3</c:v>
                </c:pt>
                <c:pt idx="2175">
                  <c:v>3</c:v>
                </c:pt>
                <c:pt idx="2176">
                  <c:v>3</c:v>
                </c:pt>
                <c:pt idx="2177">
                  <c:v>3</c:v>
                </c:pt>
                <c:pt idx="2178">
                  <c:v>3</c:v>
                </c:pt>
                <c:pt idx="2179">
                  <c:v>3</c:v>
                </c:pt>
                <c:pt idx="2180">
                  <c:v>3</c:v>
                </c:pt>
                <c:pt idx="2181">
                  <c:v>3</c:v>
                </c:pt>
                <c:pt idx="2182">
                  <c:v>3</c:v>
                </c:pt>
                <c:pt idx="2183">
                  <c:v>3</c:v>
                </c:pt>
                <c:pt idx="2184">
                  <c:v>3</c:v>
                </c:pt>
                <c:pt idx="2185">
                  <c:v>3</c:v>
                </c:pt>
                <c:pt idx="2186">
                  <c:v>3</c:v>
                </c:pt>
                <c:pt idx="2187">
                  <c:v>3</c:v>
                </c:pt>
                <c:pt idx="2188">
                  <c:v>3</c:v>
                </c:pt>
                <c:pt idx="2189">
                  <c:v>3</c:v>
                </c:pt>
                <c:pt idx="2190">
                  <c:v>3</c:v>
                </c:pt>
                <c:pt idx="2191">
                  <c:v>3</c:v>
                </c:pt>
                <c:pt idx="2192">
                  <c:v>3</c:v>
                </c:pt>
                <c:pt idx="2193">
                  <c:v>3</c:v>
                </c:pt>
                <c:pt idx="2194">
                  <c:v>3</c:v>
                </c:pt>
                <c:pt idx="2195">
                  <c:v>3</c:v>
                </c:pt>
                <c:pt idx="2196">
                  <c:v>3</c:v>
                </c:pt>
                <c:pt idx="2197">
                  <c:v>3</c:v>
                </c:pt>
                <c:pt idx="2198">
                  <c:v>3</c:v>
                </c:pt>
                <c:pt idx="2199">
                  <c:v>3</c:v>
                </c:pt>
                <c:pt idx="2200">
                  <c:v>3</c:v>
                </c:pt>
                <c:pt idx="2201">
                  <c:v>3</c:v>
                </c:pt>
                <c:pt idx="2202">
                  <c:v>3</c:v>
                </c:pt>
                <c:pt idx="2203">
                  <c:v>3</c:v>
                </c:pt>
                <c:pt idx="2204">
                  <c:v>3</c:v>
                </c:pt>
                <c:pt idx="2205">
                  <c:v>3</c:v>
                </c:pt>
                <c:pt idx="2206">
                  <c:v>3</c:v>
                </c:pt>
                <c:pt idx="2207">
                  <c:v>3</c:v>
                </c:pt>
                <c:pt idx="2208">
                  <c:v>3</c:v>
                </c:pt>
                <c:pt idx="2209">
                  <c:v>3</c:v>
                </c:pt>
                <c:pt idx="2210">
                  <c:v>3</c:v>
                </c:pt>
                <c:pt idx="2211">
                  <c:v>3</c:v>
                </c:pt>
                <c:pt idx="2212">
                  <c:v>3</c:v>
                </c:pt>
                <c:pt idx="2213">
                  <c:v>3</c:v>
                </c:pt>
                <c:pt idx="2214">
                  <c:v>3</c:v>
                </c:pt>
                <c:pt idx="2215">
                  <c:v>3</c:v>
                </c:pt>
                <c:pt idx="2216">
                  <c:v>3</c:v>
                </c:pt>
                <c:pt idx="2217">
                  <c:v>3</c:v>
                </c:pt>
                <c:pt idx="2218">
                  <c:v>3</c:v>
                </c:pt>
                <c:pt idx="2219">
                  <c:v>3</c:v>
                </c:pt>
                <c:pt idx="2220">
                  <c:v>3</c:v>
                </c:pt>
                <c:pt idx="2221">
                  <c:v>3</c:v>
                </c:pt>
                <c:pt idx="2222">
                  <c:v>3</c:v>
                </c:pt>
                <c:pt idx="2223">
                  <c:v>3</c:v>
                </c:pt>
                <c:pt idx="2224">
                  <c:v>3</c:v>
                </c:pt>
                <c:pt idx="2225">
                  <c:v>3</c:v>
                </c:pt>
                <c:pt idx="2226">
                  <c:v>3</c:v>
                </c:pt>
                <c:pt idx="2227">
                  <c:v>3</c:v>
                </c:pt>
                <c:pt idx="2228">
                  <c:v>3</c:v>
                </c:pt>
                <c:pt idx="2229">
                  <c:v>3</c:v>
                </c:pt>
                <c:pt idx="2230">
                  <c:v>3</c:v>
                </c:pt>
                <c:pt idx="2231">
                  <c:v>3</c:v>
                </c:pt>
                <c:pt idx="2232">
                  <c:v>3</c:v>
                </c:pt>
                <c:pt idx="2233">
                  <c:v>3</c:v>
                </c:pt>
                <c:pt idx="2234">
                  <c:v>3</c:v>
                </c:pt>
                <c:pt idx="2235">
                  <c:v>3</c:v>
                </c:pt>
                <c:pt idx="2236">
                  <c:v>3</c:v>
                </c:pt>
                <c:pt idx="2237">
                  <c:v>3</c:v>
                </c:pt>
                <c:pt idx="2238">
                  <c:v>3</c:v>
                </c:pt>
                <c:pt idx="2239">
                  <c:v>3</c:v>
                </c:pt>
                <c:pt idx="2240">
                  <c:v>3</c:v>
                </c:pt>
                <c:pt idx="2241">
                  <c:v>3</c:v>
                </c:pt>
                <c:pt idx="2242">
                  <c:v>3</c:v>
                </c:pt>
                <c:pt idx="2243">
                  <c:v>3</c:v>
                </c:pt>
                <c:pt idx="2244">
                  <c:v>3</c:v>
                </c:pt>
                <c:pt idx="2245">
                  <c:v>3</c:v>
                </c:pt>
                <c:pt idx="2246">
                  <c:v>3</c:v>
                </c:pt>
                <c:pt idx="2247">
                  <c:v>3</c:v>
                </c:pt>
                <c:pt idx="2248">
                  <c:v>3</c:v>
                </c:pt>
                <c:pt idx="2249">
                  <c:v>3</c:v>
                </c:pt>
                <c:pt idx="2250">
                  <c:v>3</c:v>
                </c:pt>
                <c:pt idx="2251">
                  <c:v>3</c:v>
                </c:pt>
                <c:pt idx="2252">
                  <c:v>3</c:v>
                </c:pt>
                <c:pt idx="2253">
                  <c:v>3</c:v>
                </c:pt>
                <c:pt idx="2254">
                  <c:v>3</c:v>
                </c:pt>
                <c:pt idx="2255">
                  <c:v>3</c:v>
                </c:pt>
                <c:pt idx="2256">
                  <c:v>3</c:v>
                </c:pt>
                <c:pt idx="2257">
                  <c:v>3</c:v>
                </c:pt>
                <c:pt idx="2258">
                  <c:v>3</c:v>
                </c:pt>
                <c:pt idx="2259">
                  <c:v>3</c:v>
                </c:pt>
                <c:pt idx="2260">
                  <c:v>3</c:v>
                </c:pt>
                <c:pt idx="2261">
                  <c:v>3</c:v>
                </c:pt>
                <c:pt idx="2262">
                  <c:v>3</c:v>
                </c:pt>
                <c:pt idx="2263">
                  <c:v>3</c:v>
                </c:pt>
                <c:pt idx="2264">
                  <c:v>3</c:v>
                </c:pt>
                <c:pt idx="2265">
                  <c:v>3</c:v>
                </c:pt>
                <c:pt idx="2266">
                  <c:v>3</c:v>
                </c:pt>
                <c:pt idx="2267">
                  <c:v>3</c:v>
                </c:pt>
                <c:pt idx="2268">
                  <c:v>3</c:v>
                </c:pt>
                <c:pt idx="2269">
                  <c:v>3</c:v>
                </c:pt>
                <c:pt idx="2270">
                  <c:v>3</c:v>
                </c:pt>
                <c:pt idx="2271">
                  <c:v>3</c:v>
                </c:pt>
                <c:pt idx="2272">
                  <c:v>3</c:v>
                </c:pt>
                <c:pt idx="2273">
                  <c:v>3</c:v>
                </c:pt>
                <c:pt idx="2274">
                  <c:v>3</c:v>
                </c:pt>
                <c:pt idx="2275">
                  <c:v>3</c:v>
                </c:pt>
                <c:pt idx="2276">
                  <c:v>3</c:v>
                </c:pt>
                <c:pt idx="2277">
                  <c:v>3</c:v>
                </c:pt>
                <c:pt idx="2278">
                  <c:v>3</c:v>
                </c:pt>
                <c:pt idx="2279">
                  <c:v>3</c:v>
                </c:pt>
                <c:pt idx="2280">
                  <c:v>3</c:v>
                </c:pt>
                <c:pt idx="2281">
                  <c:v>3</c:v>
                </c:pt>
                <c:pt idx="2282">
                  <c:v>3</c:v>
                </c:pt>
                <c:pt idx="2283">
                  <c:v>3</c:v>
                </c:pt>
                <c:pt idx="2284">
                  <c:v>3</c:v>
                </c:pt>
                <c:pt idx="2285">
                  <c:v>3</c:v>
                </c:pt>
                <c:pt idx="2286">
                  <c:v>3</c:v>
                </c:pt>
                <c:pt idx="2287">
                  <c:v>3</c:v>
                </c:pt>
                <c:pt idx="2288">
                  <c:v>3</c:v>
                </c:pt>
                <c:pt idx="2289">
                  <c:v>3</c:v>
                </c:pt>
                <c:pt idx="2290">
                  <c:v>3</c:v>
                </c:pt>
                <c:pt idx="2291">
                  <c:v>3</c:v>
                </c:pt>
                <c:pt idx="2292">
                  <c:v>3</c:v>
                </c:pt>
                <c:pt idx="2293">
                  <c:v>3</c:v>
                </c:pt>
                <c:pt idx="2294">
                  <c:v>3</c:v>
                </c:pt>
                <c:pt idx="2295">
                  <c:v>3</c:v>
                </c:pt>
                <c:pt idx="2296">
                  <c:v>3</c:v>
                </c:pt>
                <c:pt idx="2297">
                  <c:v>3</c:v>
                </c:pt>
                <c:pt idx="2298">
                  <c:v>3</c:v>
                </c:pt>
                <c:pt idx="2299">
                  <c:v>3</c:v>
                </c:pt>
                <c:pt idx="2300">
                  <c:v>3</c:v>
                </c:pt>
                <c:pt idx="2301">
                  <c:v>3</c:v>
                </c:pt>
                <c:pt idx="2302">
                  <c:v>3</c:v>
                </c:pt>
                <c:pt idx="2303">
                  <c:v>3</c:v>
                </c:pt>
                <c:pt idx="2304">
                  <c:v>3</c:v>
                </c:pt>
                <c:pt idx="2305">
                  <c:v>3</c:v>
                </c:pt>
                <c:pt idx="2306">
                  <c:v>3</c:v>
                </c:pt>
                <c:pt idx="2307">
                  <c:v>3</c:v>
                </c:pt>
                <c:pt idx="2308">
                  <c:v>3</c:v>
                </c:pt>
                <c:pt idx="2309">
                  <c:v>3</c:v>
                </c:pt>
                <c:pt idx="2310">
                  <c:v>3</c:v>
                </c:pt>
                <c:pt idx="2311">
                  <c:v>3</c:v>
                </c:pt>
                <c:pt idx="2312">
                  <c:v>3</c:v>
                </c:pt>
                <c:pt idx="2313">
                  <c:v>3</c:v>
                </c:pt>
                <c:pt idx="2314">
                  <c:v>3</c:v>
                </c:pt>
                <c:pt idx="2315">
                  <c:v>3</c:v>
                </c:pt>
                <c:pt idx="2316">
                  <c:v>3</c:v>
                </c:pt>
                <c:pt idx="2317">
                  <c:v>3</c:v>
                </c:pt>
                <c:pt idx="2318">
                  <c:v>3</c:v>
                </c:pt>
                <c:pt idx="2319">
                  <c:v>3</c:v>
                </c:pt>
                <c:pt idx="2320">
                  <c:v>3</c:v>
                </c:pt>
                <c:pt idx="2321">
                  <c:v>3</c:v>
                </c:pt>
                <c:pt idx="2322">
                  <c:v>3</c:v>
                </c:pt>
                <c:pt idx="2323">
                  <c:v>3</c:v>
                </c:pt>
                <c:pt idx="2324">
                  <c:v>3</c:v>
                </c:pt>
                <c:pt idx="2325">
                  <c:v>3</c:v>
                </c:pt>
                <c:pt idx="2326">
                  <c:v>3</c:v>
                </c:pt>
                <c:pt idx="2327">
                  <c:v>3</c:v>
                </c:pt>
                <c:pt idx="2328">
                  <c:v>3</c:v>
                </c:pt>
                <c:pt idx="2329">
                  <c:v>3</c:v>
                </c:pt>
                <c:pt idx="2330">
                  <c:v>3</c:v>
                </c:pt>
                <c:pt idx="2331">
                  <c:v>3</c:v>
                </c:pt>
                <c:pt idx="2332">
                  <c:v>3</c:v>
                </c:pt>
                <c:pt idx="2333">
                  <c:v>3</c:v>
                </c:pt>
                <c:pt idx="2334">
                  <c:v>3</c:v>
                </c:pt>
                <c:pt idx="2335">
                  <c:v>3</c:v>
                </c:pt>
                <c:pt idx="2336">
                  <c:v>3</c:v>
                </c:pt>
                <c:pt idx="2337">
                  <c:v>3</c:v>
                </c:pt>
                <c:pt idx="2338">
                  <c:v>3</c:v>
                </c:pt>
                <c:pt idx="2339">
                  <c:v>3</c:v>
                </c:pt>
                <c:pt idx="2340">
                  <c:v>3</c:v>
                </c:pt>
                <c:pt idx="2341">
                  <c:v>3</c:v>
                </c:pt>
                <c:pt idx="2342">
                  <c:v>3</c:v>
                </c:pt>
                <c:pt idx="2343">
                  <c:v>3</c:v>
                </c:pt>
                <c:pt idx="2344">
                  <c:v>3</c:v>
                </c:pt>
                <c:pt idx="2345">
                  <c:v>3</c:v>
                </c:pt>
                <c:pt idx="2346">
                  <c:v>3</c:v>
                </c:pt>
                <c:pt idx="2347">
                  <c:v>3</c:v>
                </c:pt>
                <c:pt idx="2348">
                  <c:v>3</c:v>
                </c:pt>
                <c:pt idx="2349">
                  <c:v>3</c:v>
                </c:pt>
                <c:pt idx="2350">
                  <c:v>3</c:v>
                </c:pt>
                <c:pt idx="2351">
                  <c:v>3</c:v>
                </c:pt>
                <c:pt idx="2352">
                  <c:v>3</c:v>
                </c:pt>
                <c:pt idx="2353">
                  <c:v>3</c:v>
                </c:pt>
                <c:pt idx="2354">
                  <c:v>3</c:v>
                </c:pt>
                <c:pt idx="2355">
                  <c:v>3</c:v>
                </c:pt>
                <c:pt idx="2356">
                  <c:v>3</c:v>
                </c:pt>
                <c:pt idx="2357">
                  <c:v>3</c:v>
                </c:pt>
                <c:pt idx="2358">
                  <c:v>3</c:v>
                </c:pt>
                <c:pt idx="2359">
                  <c:v>3</c:v>
                </c:pt>
                <c:pt idx="2360">
                  <c:v>3</c:v>
                </c:pt>
                <c:pt idx="2361">
                  <c:v>3</c:v>
                </c:pt>
                <c:pt idx="2362">
                  <c:v>3</c:v>
                </c:pt>
                <c:pt idx="2363">
                  <c:v>3</c:v>
                </c:pt>
                <c:pt idx="2364">
                  <c:v>3</c:v>
                </c:pt>
                <c:pt idx="2365">
                  <c:v>3</c:v>
                </c:pt>
                <c:pt idx="2366">
                  <c:v>3</c:v>
                </c:pt>
                <c:pt idx="2367">
                  <c:v>3</c:v>
                </c:pt>
                <c:pt idx="2368">
                  <c:v>3</c:v>
                </c:pt>
                <c:pt idx="2369">
                  <c:v>3</c:v>
                </c:pt>
                <c:pt idx="2370">
                  <c:v>3</c:v>
                </c:pt>
                <c:pt idx="2371">
                  <c:v>3</c:v>
                </c:pt>
                <c:pt idx="2372">
                  <c:v>3</c:v>
                </c:pt>
                <c:pt idx="2373">
                  <c:v>3</c:v>
                </c:pt>
                <c:pt idx="2374">
                  <c:v>3</c:v>
                </c:pt>
                <c:pt idx="2375">
                  <c:v>3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2FD-49E9-A1E3-9A617FE6604C}"/>
            </c:ext>
          </c:extLst>
        </c:ser>
        <c:ser>
          <c:idx val="6"/>
          <c:order val="6"/>
          <c:tx>
            <c:strRef>
              <c:f>'איור 5 נתונים'!$H$3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</c:numCache>
            </c:numRef>
          </c:cat>
          <c:val>
            <c:numRef>
              <c:f>'איור 5 נתונים'!$H$4:$H$4000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200</c:v>
                </c:pt>
                <c:pt idx="2335">
                  <c:v>-100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2FD-49E9-A1E3-9A617FE660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0952064"/>
        <c:axId val="220953600"/>
      </c:lineChart>
      <c:dateAx>
        <c:axId val="220952064"/>
        <c:scaling>
          <c:orientation val="minMax"/>
          <c:min val="44380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20953600"/>
        <c:crossesAt val="-1"/>
        <c:auto val="0"/>
        <c:lblOffset val="100"/>
        <c:baseTimeUnit val="days"/>
      </c:dateAx>
      <c:valAx>
        <c:axId val="220953600"/>
        <c:scaling>
          <c:orientation val="minMax"/>
          <c:max val="5"/>
          <c:min val="-1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he-IL" sz="1400"/>
                  <a:t>%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9.6518441916580485E-3"/>
              <c:y val="6.0389697050580553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20952064"/>
        <c:crosses val="autoZero"/>
        <c:crossBetween val="between"/>
        <c:majorUnit val="1"/>
      </c:valAx>
      <c:spPr>
        <a:noFill/>
        <a:ln w="3175">
          <a:noFill/>
          <a:prstDash val="solid"/>
        </a:ln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4.8053795652479345E-2"/>
          <c:y val="0.88193426572256006"/>
          <c:w val="0.86787768555093059"/>
          <c:h val="4.7492622794785035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David"/>
              <a:ea typeface="David"/>
              <a:cs typeface="David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6: שערי החליפין שקל-דולר, שקל-אירו והשער הנומינלי האפקטיבי
</a:t>
            </a:r>
            <a:r>
              <a:rPr lang="he-IL" sz="2000" b="0" dirty="0" smtClean="0"/>
              <a:t>1/1/2015 </a:t>
            </a:r>
            <a:r>
              <a:rPr lang="he-IL" sz="2000" b="0" dirty="0"/>
              <a:t>= 100, </a:t>
            </a:r>
            <a:r>
              <a:rPr lang="he-IL" sz="2000" b="0" dirty="0" smtClean="0"/>
              <a:t>פברואר</a:t>
            </a:r>
            <a:r>
              <a:rPr lang="he-IL" sz="2000" b="0" baseline="0" dirty="0" smtClean="0"/>
              <a:t> </a:t>
            </a:r>
            <a:r>
              <a:rPr lang="he-IL" sz="2000" b="0" dirty="0" smtClean="0"/>
              <a:t>2021 </a:t>
            </a:r>
            <a:r>
              <a:rPr lang="he-IL" sz="2000" b="0" dirty="0"/>
              <a:t>עד </a:t>
            </a:r>
            <a:r>
              <a:rPr lang="he-IL" sz="2000" b="0" i="0" u="none" strike="noStrike" baseline="0" dirty="0" smtClean="0">
                <a:effectLst/>
              </a:rPr>
              <a:t>יולי</a:t>
            </a:r>
            <a:r>
              <a:rPr lang="he-IL" sz="2000" b="0" dirty="0" smtClean="0"/>
              <a:t> 2022</a:t>
            </a:r>
            <a:endParaRPr lang="he-IL" sz="2000" b="0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3.9635095613048371E-2"/>
          <c:y val="0.12754409546322221"/>
          <c:w val="0.90541248593925761"/>
          <c:h val="0.71723448296945558"/>
        </c:manualLayout>
      </c:layout>
      <c:lineChart>
        <c:grouping val="standard"/>
        <c:varyColors val="0"/>
        <c:ser>
          <c:idx val="2"/>
          <c:order val="2"/>
          <c:tx>
            <c:strRef>
              <c:f>'איור 6 נתונים'!$D$3</c:f>
              <c:strCache>
                <c:ptCount val="1"/>
                <c:pt idx="0">
                  <c:v>הנומינלי האפקטיבי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44244</c:v>
                </c:pt>
                <c:pt idx="1">
                  <c:v>44245</c:v>
                </c:pt>
                <c:pt idx="2">
                  <c:v>44246</c:v>
                </c:pt>
                <c:pt idx="3">
                  <c:v>44247</c:v>
                </c:pt>
                <c:pt idx="4">
                  <c:v>44248</c:v>
                </c:pt>
                <c:pt idx="5">
                  <c:v>44249</c:v>
                </c:pt>
                <c:pt idx="6">
                  <c:v>44250</c:v>
                </c:pt>
                <c:pt idx="7">
                  <c:v>44251</c:v>
                </c:pt>
                <c:pt idx="8">
                  <c:v>44252</c:v>
                </c:pt>
                <c:pt idx="9">
                  <c:v>44253</c:v>
                </c:pt>
                <c:pt idx="10">
                  <c:v>44254</c:v>
                </c:pt>
                <c:pt idx="11">
                  <c:v>44255</c:v>
                </c:pt>
                <c:pt idx="12">
                  <c:v>44256</c:v>
                </c:pt>
                <c:pt idx="13">
                  <c:v>44257</c:v>
                </c:pt>
                <c:pt idx="14">
                  <c:v>44258</c:v>
                </c:pt>
                <c:pt idx="15">
                  <c:v>44259</c:v>
                </c:pt>
                <c:pt idx="16">
                  <c:v>44260</c:v>
                </c:pt>
                <c:pt idx="17">
                  <c:v>44261</c:v>
                </c:pt>
                <c:pt idx="18">
                  <c:v>44262</c:v>
                </c:pt>
                <c:pt idx="19">
                  <c:v>44263</c:v>
                </c:pt>
                <c:pt idx="20">
                  <c:v>44264</c:v>
                </c:pt>
                <c:pt idx="21">
                  <c:v>44265</c:v>
                </c:pt>
                <c:pt idx="22">
                  <c:v>44266</c:v>
                </c:pt>
                <c:pt idx="23">
                  <c:v>44267</c:v>
                </c:pt>
                <c:pt idx="24">
                  <c:v>44268</c:v>
                </c:pt>
                <c:pt idx="25">
                  <c:v>44269</c:v>
                </c:pt>
                <c:pt idx="26">
                  <c:v>44270</c:v>
                </c:pt>
                <c:pt idx="27">
                  <c:v>44271</c:v>
                </c:pt>
                <c:pt idx="28">
                  <c:v>44272</c:v>
                </c:pt>
                <c:pt idx="29">
                  <c:v>44273</c:v>
                </c:pt>
                <c:pt idx="30">
                  <c:v>44274</c:v>
                </c:pt>
                <c:pt idx="31">
                  <c:v>44275</c:v>
                </c:pt>
                <c:pt idx="32">
                  <c:v>44276</c:v>
                </c:pt>
                <c:pt idx="33">
                  <c:v>44277</c:v>
                </c:pt>
                <c:pt idx="34">
                  <c:v>44278</c:v>
                </c:pt>
                <c:pt idx="35">
                  <c:v>44279</c:v>
                </c:pt>
                <c:pt idx="36">
                  <c:v>44280</c:v>
                </c:pt>
                <c:pt idx="37">
                  <c:v>44281</c:v>
                </c:pt>
                <c:pt idx="38">
                  <c:v>44282</c:v>
                </c:pt>
                <c:pt idx="39">
                  <c:v>44283</c:v>
                </c:pt>
                <c:pt idx="40">
                  <c:v>44284</c:v>
                </c:pt>
                <c:pt idx="41">
                  <c:v>44285</c:v>
                </c:pt>
                <c:pt idx="42">
                  <c:v>44286</c:v>
                </c:pt>
                <c:pt idx="43">
                  <c:v>44287</c:v>
                </c:pt>
                <c:pt idx="44">
                  <c:v>44288</c:v>
                </c:pt>
                <c:pt idx="45">
                  <c:v>44289</c:v>
                </c:pt>
                <c:pt idx="46">
                  <c:v>44290</c:v>
                </c:pt>
                <c:pt idx="47">
                  <c:v>44291</c:v>
                </c:pt>
                <c:pt idx="48">
                  <c:v>44292</c:v>
                </c:pt>
                <c:pt idx="49">
                  <c:v>44293</c:v>
                </c:pt>
                <c:pt idx="50">
                  <c:v>44294</c:v>
                </c:pt>
                <c:pt idx="51">
                  <c:v>44295</c:v>
                </c:pt>
                <c:pt idx="52">
                  <c:v>44296</c:v>
                </c:pt>
                <c:pt idx="53">
                  <c:v>44297</c:v>
                </c:pt>
                <c:pt idx="54">
                  <c:v>44298</c:v>
                </c:pt>
                <c:pt idx="55">
                  <c:v>44299</c:v>
                </c:pt>
                <c:pt idx="56">
                  <c:v>44300</c:v>
                </c:pt>
                <c:pt idx="57">
                  <c:v>44301</c:v>
                </c:pt>
                <c:pt idx="58">
                  <c:v>44302</c:v>
                </c:pt>
                <c:pt idx="59">
                  <c:v>44303</c:v>
                </c:pt>
                <c:pt idx="60">
                  <c:v>44304</c:v>
                </c:pt>
                <c:pt idx="61">
                  <c:v>44305</c:v>
                </c:pt>
                <c:pt idx="62">
                  <c:v>44306</c:v>
                </c:pt>
                <c:pt idx="63">
                  <c:v>44307</c:v>
                </c:pt>
                <c:pt idx="64">
                  <c:v>44308</c:v>
                </c:pt>
                <c:pt idx="65">
                  <c:v>44309</c:v>
                </c:pt>
                <c:pt idx="66">
                  <c:v>44310</c:v>
                </c:pt>
                <c:pt idx="67">
                  <c:v>44311</c:v>
                </c:pt>
                <c:pt idx="68">
                  <c:v>44312</c:v>
                </c:pt>
                <c:pt idx="69">
                  <c:v>44313</c:v>
                </c:pt>
                <c:pt idx="70">
                  <c:v>44314</c:v>
                </c:pt>
                <c:pt idx="71">
                  <c:v>44315</c:v>
                </c:pt>
                <c:pt idx="72">
                  <c:v>44316</c:v>
                </c:pt>
                <c:pt idx="73">
                  <c:v>44317</c:v>
                </c:pt>
                <c:pt idx="74">
                  <c:v>44318</c:v>
                </c:pt>
                <c:pt idx="75">
                  <c:v>44319</c:v>
                </c:pt>
                <c:pt idx="76">
                  <c:v>44320</c:v>
                </c:pt>
                <c:pt idx="77">
                  <c:v>44321</c:v>
                </c:pt>
                <c:pt idx="78">
                  <c:v>44322</c:v>
                </c:pt>
                <c:pt idx="79">
                  <c:v>44323</c:v>
                </c:pt>
                <c:pt idx="80">
                  <c:v>44324</c:v>
                </c:pt>
                <c:pt idx="81">
                  <c:v>44325</c:v>
                </c:pt>
                <c:pt idx="82">
                  <c:v>44326</c:v>
                </c:pt>
                <c:pt idx="83">
                  <c:v>44327</c:v>
                </c:pt>
                <c:pt idx="84">
                  <c:v>44328</c:v>
                </c:pt>
                <c:pt idx="85">
                  <c:v>44329</c:v>
                </c:pt>
                <c:pt idx="86">
                  <c:v>44330</c:v>
                </c:pt>
                <c:pt idx="87">
                  <c:v>44331</c:v>
                </c:pt>
                <c:pt idx="88">
                  <c:v>44332</c:v>
                </c:pt>
                <c:pt idx="89">
                  <c:v>44333</c:v>
                </c:pt>
                <c:pt idx="90">
                  <c:v>44334</c:v>
                </c:pt>
                <c:pt idx="91">
                  <c:v>44335</c:v>
                </c:pt>
                <c:pt idx="92">
                  <c:v>44336</c:v>
                </c:pt>
                <c:pt idx="93">
                  <c:v>44337</c:v>
                </c:pt>
                <c:pt idx="94">
                  <c:v>44338</c:v>
                </c:pt>
                <c:pt idx="95">
                  <c:v>44339</c:v>
                </c:pt>
                <c:pt idx="96">
                  <c:v>44340</c:v>
                </c:pt>
                <c:pt idx="97">
                  <c:v>44341</c:v>
                </c:pt>
                <c:pt idx="98">
                  <c:v>44342</c:v>
                </c:pt>
                <c:pt idx="99">
                  <c:v>44343</c:v>
                </c:pt>
                <c:pt idx="100">
                  <c:v>44344</c:v>
                </c:pt>
                <c:pt idx="101">
                  <c:v>44345</c:v>
                </c:pt>
                <c:pt idx="102">
                  <c:v>44346</c:v>
                </c:pt>
                <c:pt idx="103">
                  <c:v>44347</c:v>
                </c:pt>
                <c:pt idx="104">
                  <c:v>44348</c:v>
                </c:pt>
                <c:pt idx="105">
                  <c:v>44349</c:v>
                </c:pt>
                <c:pt idx="106">
                  <c:v>44350</c:v>
                </c:pt>
                <c:pt idx="107">
                  <c:v>44351</c:v>
                </c:pt>
                <c:pt idx="108">
                  <c:v>44352</c:v>
                </c:pt>
                <c:pt idx="109">
                  <c:v>44353</c:v>
                </c:pt>
                <c:pt idx="110">
                  <c:v>44354</c:v>
                </c:pt>
                <c:pt idx="111">
                  <c:v>44355</c:v>
                </c:pt>
                <c:pt idx="112">
                  <c:v>44356</c:v>
                </c:pt>
                <c:pt idx="113">
                  <c:v>44357</c:v>
                </c:pt>
                <c:pt idx="114">
                  <c:v>44358</c:v>
                </c:pt>
                <c:pt idx="115">
                  <c:v>44359</c:v>
                </c:pt>
                <c:pt idx="116">
                  <c:v>44360</c:v>
                </c:pt>
                <c:pt idx="117">
                  <c:v>44361</c:v>
                </c:pt>
                <c:pt idx="118">
                  <c:v>44362</c:v>
                </c:pt>
                <c:pt idx="119">
                  <c:v>44363</c:v>
                </c:pt>
                <c:pt idx="120">
                  <c:v>44364</c:v>
                </c:pt>
                <c:pt idx="121">
                  <c:v>44365</c:v>
                </c:pt>
                <c:pt idx="122">
                  <c:v>44366</c:v>
                </c:pt>
                <c:pt idx="123">
                  <c:v>44367</c:v>
                </c:pt>
                <c:pt idx="124">
                  <c:v>44368</c:v>
                </c:pt>
                <c:pt idx="125">
                  <c:v>44369</c:v>
                </c:pt>
                <c:pt idx="126">
                  <c:v>44370</c:v>
                </c:pt>
                <c:pt idx="127">
                  <c:v>44371</c:v>
                </c:pt>
                <c:pt idx="128">
                  <c:v>44372</c:v>
                </c:pt>
                <c:pt idx="129">
                  <c:v>44373</c:v>
                </c:pt>
                <c:pt idx="130">
                  <c:v>44374</c:v>
                </c:pt>
                <c:pt idx="131">
                  <c:v>44375</c:v>
                </c:pt>
                <c:pt idx="132">
                  <c:v>44376</c:v>
                </c:pt>
                <c:pt idx="133">
                  <c:v>44377</c:v>
                </c:pt>
                <c:pt idx="134">
                  <c:v>44378</c:v>
                </c:pt>
                <c:pt idx="135">
                  <c:v>44379</c:v>
                </c:pt>
                <c:pt idx="136">
                  <c:v>44380</c:v>
                </c:pt>
                <c:pt idx="137">
                  <c:v>44381</c:v>
                </c:pt>
                <c:pt idx="138">
                  <c:v>44382</c:v>
                </c:pt>
                <c:pt idx="139">
                  <c:v>44383</c:v>
                </c:pt>
                <c:pt idx="140">
                  <c:v>44384</c:v>
                </c:pt>
                <c:pt idx="141">
                  <c:v>44385</c:v>
                </c:pt>
                <c:pt idx="142">
                  <c:v>44386</c:v>
                </c:pt>
                <c:pt idx="143">
                  <c:v>44387</c:v>
                </c:pt>
                <c:pt idx="144">
                  <c:v>44388</c:v>
                </c:pt>
                <c:pt idx="145">
                  <c:v>44389</c:v>
                </c:pt>
                <c:pt idx="146">
                  <c:v>44390</c:v>
                </c:pt>
                <c:pt idx="147">
                  <c:v>44391</c:v>
                </c:pt>
                <c:pt idx="148">
                  <c:v>44392</c:v>
                </c:pt>
                <c:pt idx="149">
                  <c:v>44393</c:v>
                </c:pt>
                <c:pt idx="150">
                  <c:v>44394</c:v>
                </c:pt>
                <c:pt idx="151">
                  <c:v>44395</c:v>
                </c:pt>
                <c:pt idx="152">
                  <c:v>44396</c:v>
                </c:pt>
                <c:pt idx="153">
                  <c:v>44397</c:v>
                </c:pt>
                <c:pt idx="154">
                  <c:v>44398</c:v>
                </c:pt>
                <c:pt idx="155">
                  <c:v>44399</c:v>
                </c:pt>
                <c:pt idx="156">
                  <c:v>44400</c:v>
                </c:pt>
                <c:pt idx="157">
                  <c:v>44401</c:v>
                </c:pt>
                <c:pt idx="158">
                  <c:v>44402</c:v>
                </c:pt>
                <c:pt idx="159">
                  <c:v>44403</c:v>
                </c:pt>
                <c:pt idx="160">
                  <c:v>44404</c:v>
                </c:pt>
                <c:pt idx="161">
                  <c:v>44405</c:v>
                </c:pt>
                <c:pt idx="162">
                  <c:v>44406</c:v>
                </c:pt>
                <c:pt idx="163">
                  <c:v>44407</c:v>
                </c:pt>
                <c:pt idx="164">
                  <c:v>44408</c:v>
                </c:pt>
                <c:pt idx="165">
                  <c:v>44409</c:v>
                </c:pt>
                <c:pt idx="166">
                  <c:v>44410</c:v>
                </c:pt>
                <c:pt idx="167">
                  <c:v>44411</c:v>
                </c:pt>
                <c:pt idx="168">
                  <c:v>44412</c:v>
                </c:pt>
                <c:pt idx="169">
                  <c:v>44413</c:v>
                </c:pt>
                <c:pt idx="170">
                  <c:v>44414</c:v>
                </c:pt>
                <c:pt idx="171">
                  <c:v>44415</c:v>
                </c:pt>
                <c:pt idx="172">
                  <c:v>44416</c:v>
                </c:pt>
                <c:pt idx="173">
                  <c:v>44417</c:v>
                </c:pt>
                <c:pt idx="174">
                  <c:v>44418</c:v>
                </c:pt>
                <c:pt idx="175">
                  <c:v>44419</c:v>
                </c:pt>
                <c:pt idx="176">
                  <c:v>44420</c:v>
                </c:pt>
                <c:pt idx="177">
                  <c:v>44421</c:v>
                </c:pt>
                <c:pt idx="178">
                  <c:v>44422</c:v>
                </c:pt>
                <c:pt idx="179">
                  <c:v>44423</c:v>
                </c:pt>
                <c:pt idx="180">
                  <c:v>44424</c:v>
                </c:pt>
                <c:pt idx="181">
                  <c:v>44425</c:v>
                </c:pt>
                <c:pt idx="182">
                  <c:v>44426</c:v>
                </c:pt>
                <c:pt idx="183">
                  <c:v>44427</c:v>
                </c:pt>
                <c:pt idx="184">
                  <c:v>44428</c:v>
                </c:pt>
                <c:pt idx="185">
                  <c:v>44429</c:v>
                </c:pt>
                <c:pt idx="186">
                  <c:v>44430</c:v>
                </c:pt>
                <c:pt idx="187">
                  <c:v>44431</c:v>
                </c:pt>
                <c:pt idx="188">
                  <c:v>44432</c:v>
                </c:pt>
                <c:pt idx="189">
                  <c:v>44433</c:v>
                </c:pt>
                <c:pt idx="190">
                  <c:v>44434</c:v>
                </c:pt>
                <c:pt idx="191">
                  <c:v>44435</c:v>
                </c:pt>
                <c:pt idx="192">
                  <c:v>44436</c:v>
                </c:pt>
                <c:pt idx="193">
                  <c:v>44437</c:v>
                </c:pt>
                <c:pt idx="194">
                  <c:v>44438</c:v>
                </c:pt>
                <c:pt idx="195">
                  <c:v>44439</c:v>
                </c:pt>
                <c:pt idx="196">
                  <c:v>44440</c:v>
                </c:pt>
                <c:pt idx="197">
                  <c:v>44441</c:v>
                </c:pt>
                <c:pt idx="198">
                  <c:v>44442</c:v>
                </c:pt>
                <c:pt idx="199">
                  <c:v>44443</c:v>
                </c:pt>
                <c:pt idx="200">
                  <c:v>44444</c:v>
                </c:pt>
                <c:pt idx="201">
                  <c:v>44445</c:v>
                </c:pt>
                <c:pt idx="202">
                  <c:v>44446</c:v>
                </c:pt>
                <c:pt idx="203">
                  <c:v>44447</c:v>
                </c:pt>
                <c:pt idx="204">
                  <c:v>44448</c:v>
                </c:pt>
                <c:pt idx="205">
                  <c:v>44449</c:v>
                </c:pt>
                <c:pt idx="206">
                  <c:v>44450</c:v>
                </c:pt>
                <c:pt idx="207">
                  <c:v>44451</c:v>
                </c:pt>
                <c:pt idx="208">
                  <c:v>44452</c:v>
                </c:pt>
                <c:pt idx="209">
                  <c:v>44453</c:v>
                </c:pt>
                <c:pt idx="210">
                  <c:v>44454</c:v>
                </c:pt>
                <c:pt idx="211">
                  <c:v>44455</c:v>
                </c:pt>
                <c:pt idx="212">
                  <c:v>44456</c:v>
                </c:pt>
                <c:pt idx="213">
                  <c:v>44457</c:v>
                </c:pt>
                <c:pt idx="214">
                  <c:v>44458</c:v>
                </c:pt>
                <c:pt idx="215">
                  <c:v>44459</c:v>
                </c:pt>
                <c:pt idx="216">
                  <c:v>44460</c:v>
                </c:pt>
                <c:pt idx="217">
                  <c:v>44461</c:v>
                </c:pt>
                <c:pt idx="218">
                  <c:v>44462</c:v>
                </c:pt>
                <c:pt idx="219">
                  <c:v>44463</c:v>
                </c:pt>
                <c:pt idx="220">
                  <c:v>44464</c:v>
                </c:pt>
                <c:pt idx="221">
                  <c:v>44465</c:v>
                </c:pt>
                <c:pt idx="222">
                  <c:v>44466</c:v>
                </c:pt>
                <c:pt idx="223">
                  <c:v>44467</c:v>
                </c:pt>
                <c:pt idx="224">
                  <c:v>44468</c:v>
                </c:pt>
                <c:pt idx="225">
                  <c:v>44469</c:v>
                </c:pt>
                <c:pt idx="226">
                  <c:v>44470</c:v>
                </c:pt>
                <c:pt idx="227">
                  <c:v>44471</c:v>
                </c:pt>
                <c:pt idx="228">
                  <c:v>44472</c:v>
                </c:pt>
                <c:pt idx="229">
                  <c:v>44473</c:v>
                </c:pt>
                <c:pt idx="230">
                  <c:v>44474</c:v>
                </c:pt>
                <c:pt idx="231">
                  <c:v>44475</c:v>
                </c:pt>
                <c:pt idx="232">
                  <c:v>44476</c:v>
                </c:pt>
                <c:pt idx="233">
                  <c:v>44477</c:v>
                </c:pt>
                <c:pt idx="234">
                  <c:v>44478</c:v>
                </c:pt>
                <c:pt idx="235">
                  <c:v>44479</c:v>
                </c:pt>
                <c:pt idx="236">
                  <c:v>44480</c:v>
                </c:pt>
                <c:pt idx="237">
                  <c:v>44481</c:v>
                </c:pt>
                <c:pt idx="238">
                  <c:v>44482</c:v>
                </c:pt>
                <c:pt idx="239">
                  <c:v>44483</c:v>
                </c:pt>
                <c:pt idx="240">
                  <c:v>44484</c:v>
                </c:pt>
                <c:pt idx="241">
                  <c:v>44485</c:v>
                </c:pt>
                <c:pt idx="242">
                  <c:v>44486</c:v>
                </c:pt>
                <c:pt idx="243">
                  <c:v>44487</c:v>
                </c:pt>
                <c:pt idx="244">
                  <c:v>44488</c:v>
                </c:pt>
                <c:pt idx="245">
                  <c:v>44489</c:v>
                </c:pt>
                <c:pt idx="246">
                  <c:v>44490</c:v>
                </c:pt>
                <c:pt idx="247">
                  <c:v>44491</c:v>
                </c:pt>
                <c:pt idx="248">
                  <c:v>44492</c:v>
                </c:pt>
                <c:pt idx="249">
                  <c:v>44493</c:v>
                </c:pt>
                <c:pt idx="250">
                  <c:v>44494</c:v>
                </c:pt>
                <c:pt idx="251">
                  <c:v>44495</c:v>
                </c:pt>
                <c:pt idx="252">
                  <c:v>44496</c:v>
                </c:pt>
                <c:pt idx="253">
                  <c:v>44497</c:v>
                </c:pt>
                <c:pt idx="254">
                  <c:v>44498</c:v>
                </c:pt>
                <c:pt idx="255">
                  <c:v>44499</c:v>
                </c:pt>
                <c:pt idx="256">
                  <c:v>44500</c:v>
                </c:pt>
                <c:pt idx="257">
                  <c:v>44501</c:v>
                </c:pt>
                <c:pt idx="258">
                  <c:v>44502</c:v>
                </c:pt>
                <c:pt idx="259">
                  <c:v>44503</c:v>
                </c:pt>
                <c:pt idx="260">
                  <c:v>44504</c:v>
                </c:pt>
                <c:pt idx="261">
                  <c:v>44505</c:v>
                </c:pt>
                <c:pt idx="262">
                  <c:v>44506</c:v>
                </c:pt>
                <c:pt idx="263">
                  <c:v>44507</c:v>
                </c:pt>
                <c:pt idx="264">
                  <c:v>44508</c:v>
                </c:pt>
                <c:pt idx="265">
                  <c:v>44509</c:v>
                </c:pt>
                <c:pt idx="266">
                  <c:v>44510</c:v>
                </c:pt>
                <c:pt idx="267">
                  <c:v>44511</c:v>
                </c:pt>
                <c:pt idx="268">
                  <c:v>44512</c:v>
                </c:pt>
                <c:pt idx="269">
                  <c:v>44513</c:v>
                </c:pt>
                <c:pt idx="270">
                  <c:v>44514</c:v>
                </c:pt>
                <c:pt idx="271">
                  <c:v>44515</c:v>
                </c:pt>
                <c:pt idx="272">
                  <c:v>44516</c:v>
                </c:pt>
                <c:pt idx="273">
                  <c:v>44517</c:v>
                </c:pt>
                <c:pt idx="274">
                  <c:v>44518</c:v>
                </c:pt>
                <c:pt idx="275">
                  <c:v>44519</c:v>
                </c:pt>
                <c:pt idx="276">
                  <c:v>44520</c:v>
                </c:pt>
                <c:pt idx="277">
                  <c:v>44521</c:v>
                </c:pt>
                <c:pt idx="278">
                  <c:v>44522</c:v>
                </c:pt>
                <c:pt idx="279">
                  <c:v>44523</c:v>
                </c:pt>
                <c:pt idx="280">
                  <c:v>44524</c:v>
                </c:pt>
                <c:pt idx="281">
                  <c:v>44525</c:v>
                </c:pt>
                <c:pt idx="282">
                  <c:v>44526</c:v>
                </c:pt>
                <c:pt idx="283">
                  <c:v>44527</c:v>
                </c:pt>
                <c:pt idx="284">
                  <c:v>44528</c:v>
                </c:pt>
                <c:pt idx="285">
                  <c:v>44529</c:v>
                </c:pt>
                <c:pt idx="286">
                  <c:v>44530</c:v>
                </c:pt>
                <c:pt idx="287">
                  <c:v>44531</c:v>
                </c:pt>
                <c:pt idx="288">
                  <c:v>44532</c:v>
                </c:pt>
                <c:pt idx="289">
                  <c:v>44533</c:v>
                </c:pt>
                <c:pt idx="290">
                  <c:v>44534</c:v>
                </c:pt>
                <c:pt idx="291">
                  <c:v>44535</c:v>
                </c:pt>
                <c:pt idx="292">
                  <c:v>44536</c:v>
                </c:pt>
                <c:pt idx="293">
                  <c:v>44537</c:v>
                </c:pt>
                <c:pt idx="294">
                  <c:v>44538</c:v>
                </c:pt>
                <c:pt idx="295">
                  <c:v>44539</c:v>
                </c:pt>
                <c:pt idx="296">
                  <c:v>44540</c:v>
                </c:pt>
                <c:pt idx="297">
                  <c:v>44541</c:v>
                </c:pt>
                <c:pt idx="298">
                  <c:v>44542</c:v>
                </c:pt>
                <c:pt idx="299">
                  <c:v>44543</c:v>
                </c:pt>
                <c:pt idx="300">
                  <c:v>44544</c:v>
                </c:pt>
                <c:pt idx="301">
                  <c:v>44545</c:v>
                </c:pt>
                <c:pt idx="302">
                  <c:v>44546</c:v>
                </c:pt>
                <c:pt idx="303">
                  <c:v>44547</c:v>
                </c:pt>
                <c:pt idx="304">
                  <c:v>44548</c:v>
                </c:pt>
                <c:pt idx="305">
                  <c:v>44549</c:v>
                </c:pt>
                <c:pt idx="306">
                  <c:v>44550</c:v>
                </c:pt>
                <c:pt idx="307">
                  <c:v>44551</c:v>
                </c:pt>
                <c:pt idx="308">
                  <c:v>44552</c:v>
                </c:pt>
                <c:pt idx="309">
                  <c:v>44553</c:v>
                </c:pt>
                <c:pt idx="310">
                  <c:v>44554</c:v>
                </c:pt>
                <c:pt idx="311">
                  <c:v>44555</c:v>
                </c:pt>
                <c:pt idx="312">
                  <c:v>44556</c:v>
                </c:pt>
                <c:pt idx="313">
                  <c:v>44557</c:v>
                </c:pt>
                <c:pt idx="314">
                  <c:v>44558</c:v>
                </c:pt>
                <c:pt idx="315">
                  <c:v>44559</c:v>
                </c:pt>
                <c:pt idx="316">
                  <c:v>44560</c:v>
                </c:pt>
                <c:pt idx="317">
                  <c:v>44561</c:v>
                </c:pt>
                <c:pt idx="318">
                  <c:v>44562</c:v>
                </c:pt>
                <c:pt idx="319">
                  <c:v>44563</c:v>
                </c:pt>
                <c:pt idx="320">
                  <c:v>44564</c:v>
                </c:pt>
                <c:pt idx="321">
                  <c:v>44565</c:v>
                </c:pt>
                <c:pt idx="322">
                  <c:v>44566</c:v>
                </c:pt>
                <c:pt idx="323">
                  <c:v>44567</c:v>
                </c:pt>
                <c:pt idx="324">
                  <c:v>44568</c:v>
                </c:pt>
                <c:pt idx="325">
                  <c:v>44569</c:v>
                </c:pt>
                <c:pt idx="326">
                  <c:v>44570</c:v>
                </c:pt>
                <c:pt idx="327">
                  <c:v>44571</c:v>
                </c:pt>
                <c:pt idx="328">
                  <c:v>44572</c:v>
                </c:pt>
                <c:pt idx="329">
                  <c:v>44573</c:v>
                </c:pt>
                <c:pt idx="330">
                  <c:v>44574</c:v>
                </c:pt>
                <c:pt idx="331">
                  <c:v>44575</c:v>
                </c:pt>
                <c:pt idx="332">
                  <c:v>44576</c:v>
                </c:pt>
                <c:pt idx="333">
                  <c:v>44577</c:v>
                </c:pt>
                <c:pt idx="334">
                  <c:v>44578</c:v>
                </c:pt>
                <c:pt idx="335">
                  <c:v>44579</c:v>
                </c:pt>
                <c:pt idx="336">
                  <c:v>44580</c:v>
                </c:pt>
                <c:pt idx="337">
                  <c:v>44581</c:v>
                </c:pt>
                <c:pt idx="338">
                  <c:v>44582</c:v>
                </c:pt>
                <c:pt idx="339">
                  <c:v>44583</c:v>
                </c:pt>
                <c:pt idx="340">
                  <c:v>44584</c:v>
                </c:pt>
                <c:pt idx="341">
                  <c:v>44585</c:v>
                </c:pt>
                <c:pt idx="342">
                  <c:v>44586</c:v>
                </c:pt>
                <c:pt idx="343">
                  <c:v>44587</c:v>
                </c:pt>
                <c:pt idx="344">
                  <c:v>44588</c:v>
                </c:pt>
                <c:pt idx="345">
                  <c:v>44589</c:v>
                </c:pt>
                <c:pt idx="346">
                  <c:v>44590</c:v>
                </c:pt>
                <c:pt idx="347">
                  <c:v>44591</c:v>
                </c:pt>
                <c:pt idx="348">
                  <c:v>44592</c:v>
                </c:pt>
                <c:pt idx="349">
                  <c:v>44593</c:v>
                </c:pt>
                <c:pt idx="350">
                  <c:v>44594</c:v>
                </c:pt>
                <c:pt idx="351">
                  <c:v>44595</c:v>
                </c:pt>
                <c:pt idx="352">
                  <c:v>44596</c:v>
                </c:pt>
                <c:pt idx="353">
                  <c:v>44597</c:v>
                </c:pt>
                <c:pt idx="354">
                  <c:v>44598</c:v>
                </c:pt>
                <c:pt idx="355">
                  <c:v>44599</c:v>
                </c:pt>
                <c:pt idx="356">
                  <c:v>44600</c:v>
                </c:pt>
                <c:pt idx="357">
                  <c:v>44601</c:v>
                </c:pt>
                <c:pt idx="358">
                  <c:v>44602</c:v>
                </c:pt>
                <c:pt idx="359">
                  <c:v>44603</c:v>
                </c:pt>
                <c:pt idx="360">
                  <c:v>44604</c:v>
                </c:pt>
                <c:pt idx="361">
                  <c:v>44605</c:v>
                </c:pt>
                <c:pt idx="362">
                  <c:v>44606</c:v>
                </c:pt>
                <c:pt idx="363">
                  <c:v>44607</c:v>
                </c:pt>
                <c:pt idx="364">
                  <c:v>44608</c:v>
                </c:pt>
                <c:pt idx="365">
                  <c:v>44609</c:v>
                </c:pt>
                <c:pt idx="366">
                  <c:v>44610</c:v>
                </c:pt>
                <c:pt idx="367">
                  <c:v>44611</c:v>
                </c:pt>
                <c:pt idx="368">
                  <c:v>44612</c:v>
                </c:pt>
                <c:pt idx="369">
                  <c:v>44613</c:v>
                </c:pt>
                <c:pt idx="370">
                  <c:v>44614</c:v>
                </c:pt>
                <c:pt idx="371">
                  <c:v>44615</c:v>
                </c:pt>
                <c:pt idx="372">
                  <c:v>44616</c:v>
                </c:pt>
                <c:pt idx="373">
                  <c:v>44617</c:v>
                </c:pt>
                <c:pt idx="374">
                  <c:v>44618</c:v>
                </c:pt>
                <c:pt idx="375">
                  <c:v>44619</c:v>
                </c:pt>
                <c:pt idx="376">
                  <c:v>44620</c:v>
                </c:pt>
                <c:pt idx="377">
                  <c:v>44621</c:v>
                </c:pt>
                <c:pt idx="378">
                  <c:v>44622</c:v>
                </c:pt>
                <c:pt idx="379">
                  <c:v>44623</c:v>
                </c:pt>
                <c:pt idx="380">
                  <c:v>44624</c:v>
                </c:pt>
                <c:pt idx="381">
                  <c:v>44625</c:v>
                </c:pt>
                <c:pt idx="382">
                  <c:v>44626</c:v>
                </c:pt>
                <c:pt idx="383">
                  <c:v>44627</c:v>
                </c:pt>
                <c:pt idx="384">
                  <c:v>44628</c:v>
                </c:pt>
                <c:pt idx="385">
                  <c:v>44629</c:v>
                </c:pt>
                <c:pt idx="386">
                  <c:v>44630</c:v>
                </c:pt>
                <c:pt idx="387">
                  <c:v>44631</c:v>
                </c:pt>
                <c:pt idx="388">
                  <c:v>44632</c:v>
                </c:pt>
                <c:pt idx="389">
                  <c:v>44633</c:v>
                </c:pt>
                <c:pt idx="390">
                  <c:v>44634</c:v>
                </c:pt>
                <c:pt idx="391">
                  <c:v>44635</c:v>
                </c:pt>
                <c:pt idx="392">
                  <c:v>44636</c:v>
                </c:pt>
                <c:pt idx="393">
                  <c:v>44637</c:v>
                </c:pt>
                <c:pt idx="394">
                  <c:v>44638</c:v>
                </c:pt>
                <c:pt idx="395">
                  <c:v>44639</c:v>
                </c:pt>
                <c:pt idx="396">
                  <c:v>44640</c:v>
                </c:pt>
                <c:pt idx="397">
                  <c:v>44641</c:v>
                </c:pt>
                <c:pt idx="398">
                  <c:v>44642</c:v>
                </c:pt>
                <c:pt idx="399">
                  <c:v>44643</c:v>
                </c:pt>
                <c:pt idx="400">
                  <c:v>44644</c:v>
                </c:pt>
                <c:pt idx="401">
                  <c:v>44645</c:v>
                </c:pt>
                <c:pt idx="402">
                  <c:v>44646</c:v>
                </c:pt>
                <c:pt idx="403">
                  <c:v>44647</c:v>
                </c:pt>
                <c:pt idx="404">
                  <c:v>44648</c:v>
                </c:pt>
                <c:pt idx="405">
                  <c:v>44649</c:v>
                </c:pt>
                <c:pt idx="406">
                  <c:v>44650</c:v>
                </c:pt>
                <c:pt idx="407">
                  <c:v>44651</c:v>
                </c:pt>
                <c:pt idx="408">
                  <c:v>44652</c:v>
                </c:pt>
                <c:pt idx="409">
                  <c:v>44653</c:v>
                </c:pt>
                <c:pt idx="410">
                  <c:v>44654</c:v>
                </c:pt>
                <c:pt idx="411">
                  <c:v>44655</c:v>
                </c:pt>
                <c:pt idx="412">
                  <c:v>44656</c:v>
                </c:pt>
                <c:pt idx="413">
                  <c:v>44657</c:v>
                </c:pt>
                <c:pt idx="414">
                  <c:v>44658</c:v>
                </c:pt>
                <c:pt idx="415">
                  <c:v>44659</c:v>
                </c:pt>
                <c:pt idx="416">
                  <c:v>44660</c:v>
                </c:pt>
                <c:pt idx="417">
                  <c:v>44661</c:v>
                </c:pt>
                <c:pt idx="418">
                  <c:v>44662</c:v>
                </c:pt>
                <c:pt idx="419">
                  <c:v>44663</c:v>
                </c:pt>
                <c:pt idx="420">
                  <c:v>44664</c:v>
                </c:pt>
                <c:pt idx="421">
                  <c:v>44665</c:v>
                </c:pt>
                <c:pt idx="422">
                  <c:v>44666</c:v>
                </c:pt>
                <c:pt idx="423">
                  <c:v>44667</c:v>
                </c:pt>
                <c:pt idx="424">
                  <c:v>44668</c:v>
                </c:pt>
                <c:pt idx="425">
                  <c:v>44669</c:v>
                </c:pt>
                <c:pt idx="426">
                  <c:v>44670</c:v>
                </c:pt>
                <c:pt idx="427">
                  <c:v>44671</c:v>
                </c:pt>
                <c:pt idx="428">
                  <c:v>44672</c:v>
                </c:pt>
                <c:pt idx="429">
                  <c:v>44673</c:v>
                </c:pt>
                <c:pt idx="430">
                  <c:v>44674</c:v>
                </c:pt>
                <c:pt idx="431">
                  <c:v>44675</c:v>
                </c:pt>
                <c:pt idx="432">
                  <c:v>44676</c:v>
                </c:pt>
                <c:pt idx="433">
                  <c:v>44677</c:v>
                </c:pt>
                <c:pt idx="434">
                  <c:v>44678</c:v>
                </c:pt>
                <c:pt idx="435">
                  <c:v>44679</c:v>
                </c:pt>
                <c:pt idx="436">
                  <c:v>44680</c:v>
                </c:pt>
                <c:pt idx="437">
                  <c:v>44681</c:v>
                </c:pt>
                <c:pt idx="438">
                  <c:v>44682</c:v>
                </c:pt>
                <c:pt idx="439">
                  <c:v>44683</c:v>
                </c:pt>
                <c:pt idx="440">
                  <c:v>44684</c:v>
                </c:pt>
                <c:pt idx="441">
                  <c:v>44685</c:v>
                </c:pt>
                <c:pt idx="442">
                  <c:v>44686</c:v>
                </c:pt>
                <c:pt idx="443">
                  <c:v>44687</c:v>
                </c:pt>
                <c:pt idx="444">
                  <c:v>44688</c:v>
                </c:pt>
                <c:pt idx="445">
                  <c:v>44689</c:v>
                </c:pt>
                <c:pt idx="446">
                  <c:v>44690</c:v>
                </c:pt>
                <c:pt idx="447">
                  <c:v>44691</c:v>
                </c:pt>
                <c:pt idx="448">
                  <c:v>44692</c:v>
                </c:pt>
                <c:pt idx="449">
                  <c:v>44693</c:v>
                </c:pt>
                <c:pt idx="450">
                  <c:v>44694</c:v>
                </c:pt>
                <c:pt idx="451">
                  <c:v>44695</c:v>
                </c:pt>
                <c:pt idx="452">
                  <c:v>44696</c:v>
                </c:pt>
                <c:pt idx="453">
                  <c:v>44697</c:v>
                </c:pt>
                <c:pt idx="454">
                  <c:v>44698</c:v>
                </c:pt>
                <c:pt idx="455">
                  <c:v>44699</c:v>
                </c:pt>
                <c:pt idx="456">
                  <c:v>44700</c:v>
                </c:pt>
                <c:pt idx="457">
                  <c:v>44701</c:v>
                </c:pt>
                <c:pt idx="458">
                  <c:v>44702</c:v>
                </c:pt>
                <c:pt idx="459">
                  <c:v>44703</c:v>
                </c:pt>
                <c:pt idx="460">
                  <c:v>44704</c:v>
                </c:pt>
                <c:pt idx="461">
                  <c:v>44705</c:v>
                </c:pt>
                <c:pt idx="462">
                  <c:v>44706</c:v>
                </c:pt>
                <c:pt idx="463">
                  <c:v>44707</c:v>
                </c:pt>
                <c:pt idx="464">
                  <c:v>44708</c:v>
                </c:pt>
                <c:pt idx="465">
                  <c:v>44709</c:v>
                </c:pt>
                <c:pt idx="466">
                  <c:v>44710</c:v>
                </c:pt>
                <c:pt idx="467">
                  <c:v>44711</c:v>
                </c:pt>
                <c:pt idx="468">
                  <c:v>44712</c:v>
                </c:pt>
                <c:pt idx="469">
                  <c:v>44713</c:v>
                </c:pt>
                <c:pt idx="470">
                  <c:v>44714</c:v>
                </c:pt>
                <c:pt idx="471">
                  <c:v>44715</c:v>
                </c:pt>
                <c:pt idx="472">
                  <c:v>44716</c:v>
                </c:pt>
                <c:pt idx="473">
                  <c:v>44717</c:v>
                </c:pt>
                <c:pt idx="474">
                  <c:v>44718</c:v>
                </c:pt>
                <c:pt idx="475">
                  <c:v>44719</c:v>
                </c:pt>
                <c:pt idx="476">
                  <c:v>44720</c:v>
                </c:pt>
                <c:pt idx="477">
                  <c:v>44721</c:v>
                </c:pt>
                <c:pt idx="478">
                  <c:v>44722</c:v>
                </c:pt>
                <c:pt idx="479">
                  <c:v>44723</c:v>
                </c:pt>
                <c:pt idx="480">
                  <c:v>44724</c:v>
                </c:pt>
                <c:pt idx="481">
                  <c:v>44725</c:v>
                </c:pt>
                <c:pt idx="482">
                  <c:v>44726</c:v>
                </c:pt>
                <c:pt idx="483">
                  <c:v>44727</c:v>
                </c:pt>
                <c:pt idx="484">
                  <c:v>44728</c:v>
                </c:pt>
                <c:pt idx="485">
                  <c:v>44729</c:v>
                </c:pt>
                <c:pt idx="486">
                  <c:v>44730</c:v>
                </c:pt>
                <c:pt idx="487">
                  <c:v>44731</c:v>
                </c:pt>
                <c:pt idx="488">
                  <c:v>44732</c:v>
                </c:pt>
                <c:pt idx="489">
                  <c:v>44733</c:v>
                </c:pt>
                <c:pt idx="490">
                  <c:v>44734</c:v>
                </c:pt>
                <c:pt idx="491">
                  <c:v>44735</c:v>
                </c:pt>
                <c:pt idx="492">
                  <c:v>44736</c:v>
                </c:pt>
                <c:pt idx="493">
                  <c:v>44737</c:v>
                </c:pt>
                <c:pt idx="494">
                  <c:v>44738</c:v>
                </c:pt>
                <c:pt idx="495">
                  <c:v>44739</c:v>
                </c:pt>
                <c:pt idx="496">
                  <c:v>44740</c:v>
                </c:pt>
                <c:pt idx="497">
                  <c:v>44741</c:v>
                </c:pt>
                <c:pt idx="498">
                  <c:v>44742</c:v>
                </c:pt>
                <c:pt idx="499">
                  <c:v>44743</c:v>
                </c:pt>
              </c:numCache>
            </c:numRef>
          </c:cat>
          <c:val>
            <c:numRef>
              <c:f>'איור 6 נתונים'!$D$4:$D$4000</c:f>
              <c:numCache>
                <c:formatCode>#,##0.00</c:formatCode>
                <c:ptCount val="3997"/>
                <c:pt idx="0">
                  <c:v>77.402973244699993</c:v>
                </c:pt>
                <c:pt idx="1">
                  <c:v>77.680567901100005</c:v>
                </c:pt>
                <c:pt idx="2">
                  <c:v>77.915312893199996</c:v>
                </c:pt>
                <c:pt idx="3">
                  <c:v>77.915312893199996</c:v>
                </c:pt>
                <c:pt idx="4">
                  <c:v>77.915312893199996</c:v>
                </c:pt>
                <c:pt idx="5">
                  <c:v>77.793034290199998</c:v>
                </c:pt>
                <c:pt idx="6">
                  <c:v>77.796580996100005</c:v>
                </c:pt>
                <c:pt idx="7">
                  <c:v>77.797355381599999</c:v>
                </c:pt>
                <c:pt idx="8">
                  <c:v>78.247483989599999</c:v>
                </c:pt>
                <c:pt idx="9">
                  <c:v>78.247483989599999</c:v>
                </c:pt>
                <c:pt idx="10">
                  <c:v>78.247483989599999</c:v>
                </c:pt>
                <c:pt idx="11">
                  <c:v>78.247483989599999</c:v>
                </c:pt>
                <c:pt idx="12">
                  <c:v>78.2818630238</c:v>
                </c:pt>
                <c:pt idx="13">
                  <c:v>78.030451870899995</c:v>
                </c:pt>
                <c:pt idx="14">
                  <c:v>77.847457777499997</c:v>
                </c:pt>
                <c:pt idx="15">
                  <c:v>78.310490188700001</c:v>
                </c:pt>
                <c:pt idx="16">
                  <c:v>78.054042510000002</c:v>
                </c:pt>
                <c:pt idx="17">
                  <c:v>78.054042510000002</c:v>
                </c:pt>
                <c:pt idx="18">
                  <c:v>78.054042510000002</c:v>
                </c:pt>
                <c:pt idx="19">
                  <c:v>78.106147985500002</c:v>
                </c:pt>
                <c:pt idx="20">
                  <c:v>78.1532778853</c:v>
                </c:pt>
                <c:pt idx="21">
                  <c:v>77.972012416200002</c:v>
                </c:pt>
                <c:pt idx="22">
                  <c:v>77.905822665900004</c:v>
                </c:pt>
                <c:pt idx="23">
                  <c:v>78.036730318799997</c:v>
                </c:pt>
                <c:pt idx="24">
                  <c:v>78.036730318799997</c:v>
                </c:pt>
                <c:pt idx="25">
                  <c:v>78.036730318799997</c:v>
                </c:pt>
                <c:pt idx="26">
                  <c:v>77.939384958600002</c:v>
                </c:pt>
                <c:pt idx="27">
                  <c:v>77.742024022600006</c:v>
                </c:pt>
                <c:pt idx="28">
                  <c:v>77.344055516400005</c:v>
                </c:pt>
                <c:pt idx="29">
                  <c:v>77.773043250100002</c:v>
                </c:pt>
                <c:pt idx="30">
                  <c:v>77.545483235299997</c:v>
                </c:pt>
                <c:pt idx="31">
                  <c:v>77.545483235299997</c:v>
                </c:pt>
                <c:pt idx="32">
                  <c:v>77.545483235299997</c:v>
                </c:pt>
                <c:pt idx="33">
                  <c:v>77.5835905064</c:v>
                </c:pt>
                <c:pt idx="34">
                  <c:v>77.5835905064</c:v>
                </c:pt>
                <c:pt idx="35">
                  <c:v>77.033330429900005</c:v>
                </c:pt>
                <c:pt idx="36">
                  <c:v>77.228845695700002</c:v>
                </c:pt>
                <c:pt idx="37">
                  <c:v>77.578203201999997</c:v>
                </c:pt>
                <c:pt idx="38">
                  <c:v>77.578203201999997</c:v>
                </c:pt>
                <c:pt idx="39">
                  <c:v>77.578203201999997</c:v>
                </c:pt>
                <c:pt idx="40">
                  <c:v>77.8432960775</c:v>
                </c:pt>
                <c:pt idx="41">
                  <c:v>77.3690655451</c:v>
                </c:pt>
                <c:pt idx="42">
                  <c:v>77.485761578899996</c:v>
                </c:pt>
                <c:pt idx="43">
                  <c:v>77.545600957000005</c:v>
                </c:pt>
                <c:pt idx="44">
                  <c:v>77.545600957000005</c:v>
                </c:pt>
                <c:pt idx="45">
                  <c:v>77.545600957000005</c:v>
                </c:pt>
                <c:pt idx="46">
                  <c:v>77.545600957000005</c:v>
                </c:pt>
                <c:pt idx="47">
                  <c:v>77.338393905700002</c:v>
                </c:pt>
                <c:pt idx="48">
                  <c:v>77.186650179500006</c:v>
                </c:pt>
                <c:pt idx="49">
                  <c:v>77.125663118099993</c:v>
                </c:pt>
                <c:pt idx="50">
                  <c:v>76.751437690000003</c:v>
                </c:pt>
                <c:pt idx="51">
                  <c:v>76.716237647599996</c:v>
                </c:pt>
                <c:pt idx="52">
                  <c:v>76.716237647599996</c:v>
                </c:pt>
                <c:pt idx="53">
                  <c:v>76.716237647599996</c:v>
                </c:pt>
                <c:pt idx="54">
                  <c:v>76.950154376599997</c:v>
                </c:pt>
                <c:pt idx="55">
                  <c:v>77.1598725777</c:v>
                </c:pt>
                <c:pt idx="56">
                  <c:v>77.097592426399999</c:v>
                </c:pt>
                <c:pt idx="57">
                  <c:v>77.097592426399999</c:v>
                </c:pt>
                <c:pt idx="58">
                  <c:v>76.979702089300005</c:v>
                </c:pt>
                <c:pt idx="59">
                  <c:v>76.979702089300005</c:v>
                </c:pt>
                <c:pt idx="60">
                  <c:v>76.979702089300005</c:v>
                </c:pt>
                <c:pt idx="61">
                  <c:v>76.8420446664</c:v>
                </c:pt>
                <c:pt idx="62">
                  <c:v>76.580199783400005</c:v>
                </c:pt>
                <c:pt idx="63">
                  <c:v>76.520825602499997</c:v>
                </c:pt>
                <c:pt idx="64">
                  <c:v>76.7464469584</c:v>
                </c:pt>
                <c:pt idx="65">
                  <c:v>76.596287924600006</c:v>
                </c:pt>
                <c:pt idx="66">
                  <c:v>76.596287924600006</c:v>
                </c:pt>
                <c:pt idx="67">
                  <c:v>76.596287924600006</c:v>
                </c:pt>
                <c:pt idx="68">
                  <c:v>76.363441854399994</c:v>
                </c:pt>
                <c:pt idx="69">
                  <c:v>76.416843424000007</c:v>
                </c:pt>
                <c:pt idx="70">
                  <c:v>76.598071268799998</c:v>
                </c:pt>
                <c:pt idx="71">
                  <c:v>76.7074532468</c:v>
                </c:pt>
                <c:pt idx="72">
                  <c:v>76.619543987399993</c:v>
                </c:pt>
                <c:pt idx="73">
                  <c:v>76.619543987399993</c:v>
                </c:pt>
                <c:pt idx="74">
                  <c:v>76.619543987399993</c:v>
                </c:pt>
                <c:pt idx="75">
                  <c:v>76.410649040400003</c:v>
                </c:pt>
                <c:pt idx="76">
                  <c:v>76.471400647300001</c:v>
                </c:pt>
                <c:pt idx="77">
                  <c:v>76.822540061200002</c:v>
                </c:pt>
                <c:pt idx="78">
                  <c:v>76.838668127899993</c:v>
                </c:pt>
                <c:pt idx="79">
                  <c:v>76.962107510899997</c:v>
                </c:pt>
                <c:pt idx="80">
                  <c:v>76.962107510899997</c:v>
                </c:pt>
                <c:pt idx="81">
                  <c:v>76.962107510899997</c:v>
                </c:pt>
                <c:pt idx="82">
                  <c:v>77.121034639900003</c:v>
                </c:pt>
                <c:pt idx="83">
                  <c:v>77.886094545600002</c:v>
                </c:pt>
                <c:pt idx="84">
                  <c:v>77.604973201199996</c:v>
                </c:pt>
                <c:pt idx="85">
                  <c:v>77.685615287600001</c:v>
                </c:pt>
                <c:pt idx="86">
                  <c:v>77.5654977895</c:v>
                </c:pt>
                <c:pt idx="87">
                  <c:v>77.5654977895</c:v>
                </c:pt>
                <c:pt idx="88">
                  <c:v>77.5654977895</c:v>
                </c:pt>
                <c:pt idx="89">
                  <c:v>77.5654977895</c:v>
                </c:pt>
                <c:pt idx="90">
                  <c:v>77.747884175999999</c:v>
                </c:pt>
                <c:pt idx="91">
                  <c:v>77.413058822400004</c:v>
                </c:pt>
                <c:pt idx="92">
                  <c:v>77.374035146599994</c:v>
                </c:pt>
                <c:pt idx="93">
                  <c:v>77.283301656199995</c:v>
                </c:pt>
                <c:pt idx="94">
                  <c:v>77.283301656199995</c:v>
                </c:pt>
                <c:pt idx="95">
                  <c:v>77.283301656199995</c:v>
                </c:pt>
                <c:pt idx="96">
                  <c:v>77.318714886799995</c:v>
                </c:pt>
                <c:pt idx="97">
                  <c:v>77.063233804999996</c:v>
                </c:pt>
                <c:pt idx="98">
                  <c:v>77.162294925899999</c:v>
                </c:pt>
                <c:pt idx="99">
                  <c:v>77.133605629300007</c:v>
                </c:pt>
                <c:pt idx="100">
                  <c:v>77.263968387299997</c:v>
                </c:pt>
                <c:pt idx="101">
                  <c:v>77.263968387299997</c:v>
                </c:pt>
                <c:pt idx="102">
                  <c:v>77.263968387299997</c:v>
                </c:pt>
                <c:pt idx="103">
                  <c:v>77.263968387299997</c:v>
                </c:pt>
                <c:pt idx="104">
                  <c:v>76.951489553800002</c:v>
                </c:pt>
                <c:pt idx="105">
                  <c:v>77.183595970699997</c:v>
                </c:pt>
                <c:pt idx="106">
                  <c:v>77.136492740999998</c:v>
                </c:pt>
                <c:pt idx="107">
                  <c:v>77.062032457499996</c:v>
                </c:pt>
                <c:pt idx="108">
                  <c:v>77.062032457499996</c:v>
                </c:pt>
                <c:pt idx="109">
                  <c:v>77.062032457499996</c:v>
                </c:pt>
                <c:pt idx="110">
                  <c:v>77.142970073200004</c:v>
                </c:pt>
                <c:pt idx="111">
                  <c:v>77.015021210800001</c:v>
                </c:pt>
                <c:pt idx="112">
                  <c:v>77.119238881900003</c:v>
                </c:pt>
                <c:pt idx="113">
                  <c:v>77.020062405800005</c:v>
                </c:pt>
                <c:pt idx="114">
                  <c:v>77.137624570599996</c:v>
                </c:pt>
                <c:pt idx="115">
                  <c:v>77.137624570599996</c:v>
                </c:pt>
                <c:pt idx="116">
                  <c:v>77.137624570599996</c:v>
                </c:pt>
                <c:pt idx="117">
                  <c:v>77.0221151131</c:v>
                </c:pt>
                <c:pt idx="118">
                  <c:v>76.778120518799994</c:v>
                </c:pt>
                <c:pt idx="119">
                  <c:v>76.748115442599996</c:v>
                </c:pt>
                <c:pt idx="120">
                  <c:v>76.625473507400002</c:v>
                </c:pt>
                <c:pt idx="121">
                  <c:v>76.679314648299993</c:v>
                </c:pt>
                <c:pt idx="122">
                  <c:v>76.679314648299993</c:v>
                </c:pt>
                <c:pt idx="123">
                  <c:v>76.679314648299993</c:v>
                </c:pt>
                <c:pt idx="124">
                  <c:v>76.542044946000004</c:v>
                </c:pt>
                <c:pt idx="125">
                  <c:v>76.417501626800004</c:v>
                </c:pt>
                <c:pt idx="126">
                  <c:v>76.502758658299996</c:v>
                </c:pt>
                <c:pt idx="127">
                  <c:v>76.450411199399994</c:v>
                </c:pt>
                <c:pt idx="128">
                  <c:v>76.293675941299995</c:v>
                </c:pt>
                <c:pt idx="129">
                  <c:v>76.293675941299995</c:v>
                </c:pt>
                <c:pt idx="130">
                  <c:v>76.293675941299995</c:v>
                </c:pt>
                <c:pt idx="131">
                  <c:v>76.529779171900003</c:v>
                </c:pt>
                <c:pt idx="132">
                  <c:v>76.509316909299997</c:v>
                </c:pt>
                <c:pt idx="133">
                  <c:v>76.453172221800003</c:v>
                </c:pt>
                <c:pt idx="134">
                  <c:v>76.383699873500007</c:v>
                </c:pt>
                <c:pt idx="135">
                  <c:v>76.470476259199998</c:v>
                </c:pt>
                <c:pt idx="136">
                  <c:v>76.470476259199998</c:v>
                </c:pt>
                <c:pt idx="137">
                  <c:v>76.470476259199998</c:v>
                </c:pt>
                <c:pt idx="138">
                  <c:v>76.492834879200004</c:v>
                </c:pt>
                <c:pt idx="139">
                  <c:v>76.403090266500001</c:v>
                </c:pt>
                <c:pt idx="140">
                  <c:v>76.415591508800006</c:v>
                </c:pt>
                <c:pt idx="141">
                  <c:v>76.513645519799994</c:v>
                </c:pt>
                <c:pt idx="142">
                  <c:v>76.5424660077</c:v>
                </c:pt>
                <c:pt idx="143">
                  <c:v>76.5424660077</c:v>
                </c:pt>
                <c:pt idx="144">
                  <c:v>76.5424660077</c:v>
                </c:pt>
                <c:pt idx="145">
                  <c:v>76.769204346199999</c:v>
                </c:pt>
                <c:pt idx="146">
                  <c:v>76.689677138700006</c:v>
                </c:pt>
                <c:pt idx="147">
                  <c:v>76.5936945869</c:v>
                </c:pt>
                <c:pt idx="148">
                  <c:v>76.379978601999994</c:v>
                </c:pt>
                <c:pt idx="149">
                  <c:v>76.707539550999996</c:v>
                </c:pt>
                <c:pt idx="150">
                  <c:v>76.707539550999996</c:v>
                </c:pt>
                <c:pt idx="151">
                  <c:v>76.707539550999996</c:v>
                </c:pt>
                <c:pt idx="152">
                  <c:v>76.832515654199995</c:v>
                </c:pt>
                <c:pt idx="153">
                  <c:v>76.859985131200006</c:v>
                </c:pt>
                <c:pt idx="154">
                  <c:v>76.727975397099996</c:v>
                </c:pt>
                <c:pt idx="155">
                  <c:v>76.372424552799998</c:v>
                </c:pt>
                <c:pt idx="156">
                  <c:v>76.3173462683</c:v>
                </c:pt>
                <c:pt idx="157">
                  <c:v>76.3173462683</c:v>
                </c:pt>
                <c:pt idx="158">
                  <c:v>76.3173462683</c:v>
                </c:pt>
                <c:pt idx="159">
                  <c:v>76.168156878600001</c:v>
                </c:pt>
                <c:pt idx="160">
                  <c:v>75.989771385899999</c:v>
                </c:pt>
                <c:pt idx="161">
                  <c:v>75.983880157599998</c:v>
                </c:pt>
                <c:pt idx="162">
                  <c:v>76.082928002399996</c:v>
                </c:pt>
                <c:pt idx="163">
                  <c:v>75.954383385499995</c:v>
                </c:pt>
                <c:pt idx="164">
                  <c:v>75.954383385499995</c:v>
                </c:pt>
                <c:pt idx="165">
                  <c:v>75.954383385499995</c:v>
                </c:pt>
                <c:pt idx="166">
                  <c:v>75.7337463593</c:v>
                </c:pt>
                <c:pt idx="167">
                  <c:v>75.546151190299994</c:v>
                </c:pt>
                <c:pt idx="168">
                  <c:v>75.360048771500004</c:v>
                </c:pt>
                <c:pt idx="169">
                  <c:v>75.318158534800006</c:v>
                </c:pt>
                <c:pt idx="170">
                  <c:v>75.315962007699994</c:v>
                </c:pt>
                <c:pt idx="171">
                  <c:v>75.315962007699994</c:v>
                </c:pt>
                <c:pt idx="172">
                  <c:v>75.315962007699994</c:v>
                </c:pt>
                <c:pt idx="173">
                  <c:v>75.200066978999999</c:v>
                </c:pt>
                <c:pt idx="174">
                  <c:v>75.235887981299996</c:v>
                </c:pt>
                <c:pt idx="175">
                  <c:v>74.957458048099994</c:v>
                </c:pt>
                <c:pt idx="176">
                  <c:v>75.155421948200001</c:v>
                </c:pt>
                <c:pt idx="177">
                  <c:v>75.161873820699995</c:v>
                </c:pt>
                <c:pt idx="178">
                  <c:v>75.161873820699995</c:v>
                </c:pt>
                <c:pt idx="179">
                  <c:v>75.161873820699995</c:v>
                </c:pt>
                <c:pt idx="180">
                  <c:v>75.152055179399994</c:v>
                </c:pt>
                <c:pt idx="181">
                  <c:v>75.310778379400006</c:v>
                </c:pt>
                <c:pt idx="182">
                  <c:v>75.503289978799998</c:v>
                </c:pt>
                <c:pt idx="183">
                  <c:v>75.430466126900001</c:v>
                </c:pt>
                <c:pt idx="184">
                  <c:v>75.3437069708</c:v>
                </c:pt>
                <c:pt idx="185">
                  <c:v>75.3437069708</c:v>
                </c:pt>
                <c:pt idx="186">
                  <c:v>75.3437069708</c:v>
                </c:pt>
                <c:pt idx="187">
                  <c:v>75.193168118399996</c:v>
                </c:pt>
                <c:pt idx="188">
                  <c:v>75.034445066999993</c:v>
                </c:pt>
                <c:pt idx="189">
                  <c:v>75.327585347099998</c:v>
                </c:pt>
                <c:pt idx="190">
                  <c:v>75.205921867499995</c:v>
                </c:pt>
                <c:pt idx="191">
                  <c:v>75.412452544999994</c:v>
                </c:pt>
                <c:pt idx="192">
                  <c:v>75.412452544999994</c:v>
                </c:pt>
                <c:pt idx="193">
                  <c:v>75.412452544999994</c:v>
                </c:pt>
                <c:pt idx="194">
                  <c:v>75.339448942900006</c:v>
                </c:pt>
                <c:pt idx="195">
                  <c:v>75.1854644573</c:v>
                </c:pt>
                <c:pt idx="196">
                  <c:v>75.022457226399993</c:v>
                </c:pt>
                <c:pt idx="197">
                  <c:v>75.267365481400006</c:v>
                </c:pt>
                <c:pt idx="198">
                  <c:v>75.241014371700004</c:v>
                </c:pt>
                <c:pt idx="199">
                  <c:v>75.241014371700004</c:v>
                </c:pt>
                <c:pt idx="200">
                  <c:v>75.241014371700004</c:v>
                </c:pt>
                <c:pt idx="201">
                  <c:v>75.241014371700004</c:v>
                </c:pt>
                <c:pt idx="202">
                  <c:v>75.241014371700004</c:v>
                </c:pt>
                <c:pt idx="203">
                  <c:v>75.241014371700004</c:v>
                </c:pt>
                <c:pt idx="204">
                  <c:v>74.990536796000001</c:v>
                </c:pt>
                <c:pt idx="205">
                  <c:v>75.046913624200002</c:v>
                </c:pt>
                <c:pt idx="206">
                  <c:v>75.046913624200002</c:v>
                </c:pt>
                <c:pt idx="207">
                  <c:v>75.046913624200002</c:v>
                </c:pt>
                <c:pt idx="208">
                  <c:v>74.952822684899999</c:v>
                </c:pt>
                <c:pt idx="209">
                  <c:v>75.162105522199994</c:v>
                </c:pt>
                <c:pt idx="210">
                  <c:v>75.162105522199994</c:v>
                </c:pt>
                <c:pt idx="211">
                  <c:v>75.162105522199994</c:v>
                </c:pt>
                <c:pt idx="212">
                  <c:v>74.933756743299995</c:v>
                </c:pt>
                <c:pt idx="213">
                  <c:v>74.933756743299995</c:v>
                </c:pt>
                <c:pt idx="214">
                  <c:v>74.933756743299995</c:v>
                </c:pt>
                <c:pt idx="215">
                  <c:v>74.758856842200004</c:v>
                </c:pt>
                <c:pt idx="216">
                  <c:v>74.758856842200004</c:v>
                </c:pt>
                <c:pt idx="217">
                  <c:v>74.731931195800001</c:v>
                </c:pt>
                <c:pt idx="218">
                  <c:v>74.571090478900004</c:v>
                </c:pt>
                <c:pt idx="219">
                  <c:v>74.518700880300003</c:v>
                </c:pt>
                <c:pt idx="220">
                  <c:v>74.518700880300003</c:v>
                </c:pt>
                <c:pt idx="221">
                  <c:v>74.518700880300003</c:v>
                </c:pt>
                <c:pt idx="222">
                  <c:v>74.486008754099998</c:v>
                </c:pt>
                <c:pt idx="223">
                  <c:v>74.486008754099998</c:v>
                </c:pt>
                <c:pt idx="224">
                  <c:v>74.472889538700002</c:v>
                </c:pt>
                <c:pt idx="225">
                  <c:v>74.617917533599993</c:v>
                </c:pt>
                <c:pt idx="226">
                  <c:v>74.672289110899996</c:v>
                </c:pt>
                <c:pt idx="227">
                  <c:v>74.672289110899996</c:v>
                </c:pt>
                <c:pt idx="228">
                  <c:v>74.672289110899996</c:v>
                </c:pt>
                <c:pt idx="229">
                  <c:v>74.601727558600004</c:v>
                </c:pt>
                <c:pt idx="230">
                  <c:v>74.823846623600005</c:v>
                </c:pt>
                <c:pt idx="231">
                  <c:v>74.991232725900005</c:v>
                </c:pt>
                <c:pt idx="232">
                  <c:v>74.732704131000006</c:v>
                </c:pt>
                <c:pt idx="233">
                  <c:v>74.707306138500002</c:v>
                </c:pt>
                <c:pt idx="234">
                  <c:v>74.707306138500002</c:v>
                </c:pt>
                <c:pt idx="235">
                  <c:v>74.707306138500002</c:v>
                </c:pt>
                <c:pt idx="236">
                  <c:v>74.699600471300002</c:v>
                </c:pt>
                <c:pt idx="237">
                  <c:v>74.583294779200003</c:v>
                </c:pt>
                <c:pt idx="238">
                  <c:v>74.803123029399998</c:v>
                </c:pt>
                <c:pt idx="239">
                  <c:v>74.648253375699994</c:v>
                </c:pt>
                <c:pt idx="240">
                  <c:v>74.573350589499995</c:v>
                </c:pt>
                <c:pt idx="241">
                  <c:v>74.573350589499995</c:v>
                </c:pt>
                <c:pt idx="242">
                  <c:v>74.573350589499995</c:v>
                </c:pt>
                <c:pt idx="243">
                  <c:v>74.725908357500003</c:v>
                </c:pt>
                <c:pt idx="244">
                  <c:v>74.632983063699996</c:v>
                </c:pt>
                <c:pt idx="245">
                  <c:v>74.565797638399999</c:v>
                </c:pt>
                <c:pt idx="246">
                  <c:v>74.477651815100003</c:v>
                </c:pt>
                <c:pt idx="247">
                  <c:v>74.414097666499998</c:v>
                </c:pt>
                <c:pt idx="248">
                  <c:v>74.414097666499998</c:v>
                </c:pt>
                <c:pt idx="249">
                  <c:v>74.414097666499998</c:v>
                </c:pt>
                <c:pt idx="250">
                  <c:v>74.272961126799999</c:v>
                </c:pt>
                <c:pt idx="251">
                  <c:v>74.318728987599997</c:v>
                </c:pt>
                <c:pt idx="252">
                  <c:v>73.9260570183</c:v>
                </c:pt>
                <c:pt idx="253">
                  <c:v>73.763798458699995</c:v>
                </c:pt>
                <c:pt idx="254">
                  <c:v>73.296268272299997</c:v>
                </c:pt>
                <c:pt idx="255">
                  <c:v>73.296268272299997</c:v>
                </c:pt>
                <c:pt idx="256">
                  <c:v>73.296268272299997</c:v>
                </c:pt>
                <c:pt idx="257">
                  <c:v>72.490849216100003</c:v>
                </c:pt>
                <c:pt idx="258">
                  <c:v>72.414506449699999</c:v>
                </c:pt>
                <c:pt idx="259">
                  <c:v>72.515590043800003</c:v>
                </c:pt>
                <c:pt idx="260">
                  <c:v>72.170106386399993</c:v>
                </c:pt>
                <c:pt idx="261">
                  <c:v>71.950353167599999</c:v>
                </c:pt>
                <c:pt idx="262">
                  <c:v>71.950353167599999</c:v>
                </c:pt>
                <c:pt idx="263">
                  <c:v>71.950353167599999</c:v>
                </c:pt>
                <c:pt idx="264">
                  <c:v>71.695139842299994</c:v>
                </c:pt>
                <c:pt idx="265">
                  <c:v>71.840768157400007</c:v>
                </c:pt>
                <c:pt idx="266">
                  <c:v>71.825707986200001</c:v>
                </c:pt>
                <c:pt idx="267">
                  <c:v>71.803266961800006</c:v>
                </c:pt>
                <c:pt idx="268">
                  <c:v>71.568828588700001</c:v>
                </c:pt>
                <c:pt idx="269">
                  <c:v>71.568828588700001</c:v>
                </c:pt>
                <c:pt idx="270">
                  <c:v>71.568828588700001</c:v>
                </c:pt>
                <c:pt idx="271">
                  <c:v>71.336299013000001</c:v>
                </c:pt>
                <c:pt idx="272">
                  <c:v>70.828693872000002</c:v>
                </c:pt>
                <c:pt idx="273">
                  <c:v>70.260268314300006</c:v>
                </c:pt>
                <c:pt idx="274">
                  <c:v>70.3550770433</c:v>
                </c:pt>
                <c:pt idx="275">
                  <c:v>70.418854464800006</c:v>
                </c:pt>
                <c:pt idx="276">
                  <c:v>70.418854464800006</c:v>
                </c:pt>
                <c:pt idx="277">
                  <c:v>70.418854464800006</c:v>
                </c:pt>
                <c:pt idx="278">
                  <c:v>70.263389466899994</c:v>
                </c:pt>
                <c:pt idx="279">
                  <c:v>70.306447373599994</c:v>
                </c:pt>
                <c:pt idx="280">
                  <c:v>71.556728274299999</c:v>
                </c:pt>
                <c:pt idx="281">
                  <c:v>71.390272011099995</c:v>
                </c:pt>
                <c:pt idx="282">
                  <c:v>71.924828590600001</c:v>
                </c:pt>
                <c:pt idx="283">
                  <c:v>71.924828590600001</c:v>
                </c:pt>
                <c:pt idx="284">
                  <c:v>71.924828590600001</c:v>
                </c:pt>
                <c:pt idx="285">
                  <c:v>71.358445058699999</c:v>
                </c:pt>
                <c:pt idx="286">
                  <c:v>71.550718935099994</c:v>
                </c:pt>
                <c:pt idx="287">
                  <c:v>71.231047645199993</c:v>
                </c:pt>
                <c:pt idx="288">
                  <c:v>71.656118513400003</c:v>
                </c:pt>
                <c:pt idx="289">
                  <c:v>71.185804997100007</c:v>
                </c:pt>
                <c:pt idx="290">
                  <c:v>71.185804997100007</c:v>
                </c:pt>
                <c:pt idx="291">
                  <c:v>71.185804997100007</c:v>
                </c:pt>
                <c:pt idx="292">
                  <c:v>71.267848419800004</c:v>
                </c:pt>
                <c:pt idx="293">
                  <c:v>71.084779075</c:v>
                </c:pt>
                <c:pt idx="294">
                  <c:v>70.215140486600006</c:v>
                </c:pt>
                <c:pt idx="295">
                  <c:v>70.059732522700003</c:v>
                </c:pt>
                <c:pt idx="296">
                  <c:v>69.975597753499997</c:v>
                </c:pt>
                <c:pt idx="297">
                  <c:v>69.975597753499997</c:v>
                </c:pt>
                <c:pt idx="298">
                  <c:v>69.975597753499997</c:v>
                </c:pt>
                <c:pt idx="299">
                  <c:v>69.859902697300001</c:v>
                </c:pt>
                <c:pt idx="300">
                  <c:v>70.167175236099993</c:v>
                </c:pt>
                <c:pt idx="301">
                  <c:v>70.437437343499994</c:v>
                </c:pt>
                <c:pt idx="302">
                  <c:v>69.772230764400007</c:v>
                </c:pt>
                <c:pt idx="303">
                  <c:v>69.883814678999997</c:v>
                </c:pt>
                <c:pt idx="304">
                  <c:v>69.883814678999997</c:v>
                </c:pt>
                <c:pt idx="305">
                  <c:v>69.883814678999997</c:v>
                </c:pt>
                <c:pt idx="306">
                  <c:v>70.337008165699999</c:v>
                </c:pt>
                <c:pt idx="307">
                  <c:v>71.490747728599999</c:v>
                </c:pt>
                <c:pt idx="308">
                  <c:v>71.646541134100005</c:v>
                </c:pt>
                <c:pt idx="309">
                  <c:v>71.965976140999999</c:v>
                </c:pt>
                <c:pt idx="310">
                  <c:v>71.600318174799995</c:v>
                </c:pt>
                <c:pt idx="311">
                  <c:v>71.600318174799995</c:v>
                </c:pt>
                <c:pt idx="312">
                  <c:v>71.600318174799995</c:v>
                </c:pt>
                <c:pt idx="313">
                  <c:v>71.344436774000002</c:v>
                </c:pt>
                <c:pt idx="314">
                  <c:v>70.781910179999997</c:v>
                </c:pt>
                <c:pt idx="315">
                  <c:v>70.517310367799993</c:v>
                </c:pt>
                <c:pt idx="316">
                  <c:v>70.438822185399999</c:v>
                </c:pt>
                <c:pt idx="317">
                  <c:v>70.438536132400003</c:v>
                </c:pt>
                <c:pt idx="318">
                  <c:v>70.438536132400003</c:v>
                </c:pt>
                <c:pt idx="319">
                  <c:v>70.438536132400003</c:v>
                </c:pt>
                <c:pt idx="320">
                  <c:v>70.093749337600002</c:v>
                </c:pt>
                <c:pt idx="321">
                  <c:v>69.930888695999997</c:v>
                </c:pt>
                <c:pt idx="322">
                  <c:v>69.941933600699997</c:v>
                </c:pt>
                <c:pt idx="323">
                  <c:v>70.211522101100002</c:v>
                </c:pt>
                <c:pt idx="324">
                  <c:v>70.213235323000006</c:v>
                </c:pt>
                <c:pt idx="325">
                  <c:v>70.213235323000006</c:v>
                </c:pt>
                <c:pt idx="326">
                  <c:v>70.213235323000006</c:v>
                </c:pt>
                <c:pt idx="327">
                  <c:v>70.438236450399998</c:v>
                </c:pt>
                <c:pt idx="328">
                  <c:v>70.753368957600003</c:v>
                </c:pt>
                <c:pt idx="329">
                  <c:v>70.514171074100005</c:v>
                </c:pt>
                <c:pt idx="330">
                  <c:v>70.920761500599994</c:v>
                </c:pt>
                <c:pt idx="331">
                  <c:v>70.793618149699995</c:v>
                </c:pt>
                <c:pt idx="332">
                  <c:v>70.793618149699995</c:v>
                </c:pt>
                <c:pt idx="333">
                  <c:v>70.793618149699995</c:v>
                </c:pt>
                <c:pt idx="334">
                  <c:v>70.519332691000002</c:v>
                </c:pt>
                <c:pt idx="335">
                  <c:v>70.845167508599999</c:v>
                </c:pt>
                <c:pt idx="336">
                  <c:v>70.821006693000001</c:v>
                </c:pt>
                <c:pt idx="337">
                  <c:v>71.084690697699997</c:v>
                </c:pt>
                <c:pt idx="338">
                  <c:v>71.197946479799995</c:v>
                </c:pt>
                <c:pt idx="339">
                  <c:v>71.197946479799995</c:v>
                </c:pt>
                <c:pt idx="340">
                  <c:v>71.197946479799995</c:v>
                </c:pt>
                <c:pt idx="341">
                  <c:v>71.655914335700004</c:v>
                </c:pt>
                <c:pt idx="342">
                  <c:v>71.849892651000005</c:v>
                </c:pt>
                <c:pt idx="343">
                  <c:v>71.756738279900006</c:v>
                </c:pt>
                <c:pt idx="344">
                  <c:v>71.807126503700005</c:v>
                </c:pt>
                <c:pt idx="345">
                  <c:v>71.717859857199997</c:v>
                </c:pt>
                <c:pt idx="346">
                  <c:v>71.717859857199997</c:v>
                </c:pt>
                <c:pt idx="347">
                  <c:v>71.717859857199997</c:v>
                </c:pt>
                <c:pt idx="348">
                  <c:v>71.868210154500005</c:v>
                </c:pt>
                <c:pt idx="349">
                  <c:v>71.620868937899999</c:v>
                </c:pt>
                <c:pt idx="350">
                  <c:v>71.541989302900006</c:v>
                </c:pt>
                <c:pt idx="351">
                  <c:v>72.069994320299998</c:v>
                </c:pt>
                <c:pt idx="352">
                  <c:v>72.672570977399999</c:v>
                </c:pt>
                <c:pt idx="353">
                  <c:v>72.672570977399999</c:v>
                </c:pt>
                <c:pt idx="354">
                  <c:v>72.672570977399999</c:v>
                </c:pt>
                <c:pt idx="355">
                  <c:v>72.548139172999996</c:v>
                </c:pt>
                <c:pt idx="356">
                  <c:v>73.127976242100004</c:v>
                </c:pt>
                <c:pt idx="357">
                  <c:v>73.052406174200001</c:v>
                </c:pt>
                <c:pt idx="358">
                  <c:v>73.167908487600002</c:v>
                </c:pt>
                <c:pt idx="359">
                  <c:v>73.352400688100005</c:v>
                </c:pt>
                <c:pt idx="360">
                  <c:v>73.352400688100005</c:v>
                </c:pt>
                <c:pt idx="361">
                  <c:v>73.352400688100005</c:v>
                </c:pt>
                <c:pt idx="362">
                  <c:v>73.703686062900005</c:v>
                </c:pt>
                <c:pt idx="363">
                  <c:v>73.046474734100002</c:v>
                </c:pt>
                <c:pt idx="364">
                  <c:v>72.221371595600004</c:v>
                </c:pt>
                <c:pt idx="365">
                  <c:v>72.362284397500005</c:v>
                </c:pt>
                <c:pt idx="366">
                  <c:v>72.466861757800004</c:v>
                </c:pt>
                <c:pt idx="367">
                  <c:v>72.466861757800004</c:v>
                </c:pt>
                <c:pt idx="368">
                  <c:v>72.466861757800004</c:v>
                </c:pt>
                <c:pt idx="369">
                  <c:v>72.722034846</c:v>
                </c:pt>
                <c:pt idx="370">
                  <c:v>72.844103150600006</c:v>
                </c:pt>
                <c:pt idx="371">
                  <c:v>72.946038139799995</c:v>
                </c:pt>
                <c:pt idx="372">
                  <c:v>73.278185462699994</c:v>
                </c:pt>
                <c:pt idx="373">
                  <c:v>73.109916170899993</c:v>
                </c:pt>
                <c:pt idx="374">
                  <c:v>73.109916170899993</c:v>
                </c:pt>
                <c:pt idx="375">
                  <c:v>73.109916170899993</c:v>
                </c:pt>
                <c:pt idx="376">
                  <c:v>72.493534123800003</c:v>
                </c:pt>
                <c:pt idx="377">
                  <c:v>72.123724687000006</c:v>
                </c:pt>
                <c:pt idx="378">
                  <c:v>71.766073926299995</c:v>
                </c:pt>
                <c:pt idx="379">
                  <c:v>71.730293641100005</c:v>
                </c:pt>
                <c:pt idx="380">
                  <c:v>71.837610519400002</c:v>
                </c:pt>
                <c:pt idx="381">
                  <c:v>71.837610519400002</c:v>
                </c:pt>
                <c:pt idx="382">
                  <c:v>71.837610519400002</c:v>
                </c:pt>
                <c:pt idx="383">
                  <c:v>71.614184413700002</c:v>
                </c:pt>
                <c:pt idx="384">
                  <c:v>72.193604914600002</c:v>
                </c:pt>
                <c:pt idx="385">
                  <c:v>72.264083260999996</c:v>
                </c:pt>
                <c:pt idx="386">
                  <c:v>72.114205880200004</c:v>
                </c:pt>
                <c:pt idx="387">
                  <c:v>71.751351410200002</c:v>
                </c:pt>
                <c:pt idx="388">
                  <c:v>71.751351410200002</c:v>
                </c:pt>
                <c:pt idx="389">
                  <c:v>71.751351410200002</c:v>
                </c:pt>
                <c:pt idx="390">
                  <c:v>71.744991744000004</c:v>
                </c:pt>
                <c:pt idx="391">
                  <c:v>72.309754513599998</c:v>
                </c:pt>
                <c:pt idx="392">
                  <c:v>71.927910257799994</c:v>
                </c:pt>
                <c:pt idx="393">
                  <c:v>71.927910257799994</c:v>
                </c:pt>
                <c:pt idx="394">
                  <c:v>71.927910257799994</c:v>
                </c:pt>
                <c:pt idx="395">
                  <c:v>71.927910257799994</c:v>
                </c:pt>
                <c:pt idx="396">
                  <c:v>71.927910257799994</c:v>
                </c:pt>
                <c:pt idx="397">
                  <c:v>71.589992930500003</c:v>
                </c:pt>
                <c:pt idx="398">
                  <c:v>71.2396010641</c:v>
                </c:pt>
                <c:pt idx="399">
                  <c:v>71.318136592299993</c:v>
                </c:pt>
                <c:pt idx="400">
                  <c:v>71.248481750500005</c:v>
                </c:pt>
                <c:pt idx="401">
                  <c:v>71.3222555814</c:v>
                </c:pt>
                <c:pt idx="402">
                  <c:v>71.3222555814</c:v>
                </c:pt>
                <c:pt idx="403">
                  <c:v>71.3222555814</c:v>
                </c:pt>
                <c:pt idx="404">
                  <c:v>71.1752504536</c:v>
                </c:pt>
                <c:pt idx="405">
                  <c:v>71.412738212799994</c:v>
                </c:pt>
                <c:pt idx="406">
                  <c:v>71.145143629100005</c:v>
                </c:pt>
                <c:pt idx="407">
                  <c:v>70.868178968500004</c:v>
                </c:pt>
                <c:pt idx="408">
                  <c:v>71.349644688599994</c:v>
                </c:pt>
                <c:pt idx="409">
                  <c:v>71.349644688599994</c:v>
                </c:pt>
                <c:pt idx="410">
                  <c:v>71.349644688599994</c:v>
                </c:pt>
                <c:pt idx="411">
                  <c:v>71.341384971400004</c:v>
                </c:pt>
                <c:pt idx="412">
                  <c:v>71.242850756199999</c:v>
                </c:pt>
                <c:pt idx="413">
                  <c:v>71.516395825499998</c:v>
                </c:pt>
                <c:pt idx="414">
                  <c:v>71.610441084000001</c:v>
                </c:pt>
                <c:pt idx="415">
                  <c:v>71.432684654499994</c:v>
                </c:pt>
                <c:pt idx="416">
                  <c:v>71.432684654499994</c:v>
                </c:pt>
                <c:pt idx="417">
                  <c:v>71.432684654499994</c:v>
                </c:pt>
                <c:pt idx="418">
                  <c:v>71.106145928800004</c:v>
                </c:pt>
                <c:pt idx="419">
                  <c:v>71.072892781700006</c:v>
                </c:pt>
                <c:pt idx="420">
                  <c:v>70.927399759699995</c:v>
                </c:pt>
                <c:pt idx="421">
                  <c:v>70.921871097999997</c:v>
                </c:pt>
                <c:pt idx="422">
                  <c:v>70.921871097999997</c:v>
                </c:pt>
                <c:pt idx="423">
                  <c:v>70.921871097999997</c:v>
                </c:pt>
                <c:pt idx="424">
                  <c:v>70.921871097999997</c:v>
                </c:pt>
                <c:pt idx="425">
                  <c:v>70.921871097999997</c:v>
                </c:pt>
                <c:pt idx="426">
                  <c:v>71.461922910499993</c:v>
                </c:pt>
                <c:pt idx="427">
                  <c:v>71.391780578500004</c:v>
                </c:pt>
                <c:pt idx="428">
                  <c:v>71.1865134082</c:v>
                </c:pt>
                <c:pt idx="429">
                  <c:v>71.1865134082</c:v>
                </c:pt>
                <c:pt idx="430">
                  <c:v>71.1865134082</c:v>
                </c:pt>
                <c:pt idx="431">
                  <c:v>71.1865134082</c:v>
                </c:pt>
                <c:pt idx="432">
                  <c:v>72.115069550400008</c:v>
                </c:pt>
                <c:pt idx="433">
                  <c:v>72.066506313299996</c:v>
                </c:pt>
                <c:pt idx="434">
                  <c:v>72.467575674499997</c:v>
                </c:pt>
                <c:pt idx="435">
                  <c:v>72.078724376699995</c:v>
                </c:pt>
                <c:pt idx="436">
                  <c:v>72.354100480200003</c:v>
                </c:pt>
                <c:pt idx="437">
                  <c:v>72.354100480200003</c:v>
                </c:pt>
                <c:pt idx="438">
                  <c:v>72.354100480200003</c:v>
                </c:pt>
                <c:pt idx="439">
                  <c:v>72.9090922675</c:v>
                </c:pt>
                <c:pt idx="440">
                  <c:v>73.239272001499998</c:v>
                </c:pt>
                <c:pt idx="441">
                  <c:v>73.131979081099999</c:v>
                </c:pt>
                <c:pt idx="442">
                  <c:v>73.131979081099999</c:v>
                </c:pt>
                <c:pt idx="443">
                  <c:v>74.188093326100002</c:v>
                </c:pt>
                <c:pt idx="444">
                  <c:v>74.188093326100002</c:v>
                </c:pt>
                <c:pt idx="445">
                  <c:v>74.188093326100002</c:v>
                </c:pt>
                <c:pt idx="446">
                  <c:v>74.410085881699999</c:v>
                </c:pt>
                <c:pt idx="447">
                  <c:v>74.965339175899999</c:v>
                </c:pt>
                <c:pt idx="448">
                  <c:v>74.201878373900001</c:v>
                </c:pt>
                <c:pt idx="449">
                  <c:v>74.762120774699994</c:v>
                </c:pt>
                <c:pt idx="450">
                  <c:v>73.608357622100002</c:v>
                </c:pt>
                <c:pt idx="451">
                  <c:v>73.608357622100002</c:v>
                </c:pt>
                <c:pt idx="452">
                  <c:v>73.608357622100002</c:v>
                </c:pt>
                <c:pt idx="453">
                  <c:v>73.757992226900001</c:v>
                </c:pt>
                <c:pt idx="454">
                  <c:v>72.899106274800005</c:v>
                </c:pt>
                <c:pt idx="455">
                  <c:v>72.691869241700005</c:v>
                </c:pt>
                <c:pt idx="456">
                  <c:v>73.566725593100003</c:v>
                </c:pt>
                <c:pt idx="457">
                  <c:v>73.2371695617</c:v>
                </c:pt>
                <c:pt idx="458">
                  <c:v>73.2371695617</c:v>
                </c:pt>
                <c:pt idx="459">
                  <c:v>73.2371695617</c:v>
                </c:pt>
                <c:pt idx="460">
                  <c:v>73.557219768799996</c:v>
                </c:pt>
                <c:pt idx="461">
                  <c:v>73.419619923599996</c:v>
                </c:pt>
                <c:pt idx="462">
                  <c:v>73.5208690969</c:v>
                </c:pt>
                <c:pt idx="463">
                  <c:v>73.465560814900002</c:v>
                </c:pt>
                <c:pt idx="464">
                  <c:v>73.265254494700002</c:v>
                </c:pt>
                <c:pt idx="465">
                  <c:v>73.265254494700002</c:v>
                </c:pt>
                <c:pt idx="466">
                  <c:v>73.265254494700002</c:v>
                </c:pt>
                <c:pt idx="467">
                  <c:v>72.768935912499998</c:v>
                </c:pt>
                <c:pt idx="468">
                  <c:v>73.019121629899999</c:v>
                </c:pt>
                <c:pt idx="469">
                  <c:v>72.737193769000001</c:v>
                </c:pt>
                <c:pt idx="470">
                  <c:v>72.989533871500001</c:v>
                </c:pt>
                <c:pt idx="471">
                  <c:v>72.989533871500001</c:v>
                </c:pt>
                <c:pt idx="472">
                  <c:v>72.989533871500001</c:v>
                </c:pt>
                <c:pt idx="473">
                  <c:v>72.989533871500001</c:v>
                </c:pt>
                <c:pt idx="474">
                  <c:v>72.921682792799999</c:v>
                </c:pt>
                <c:pt idx="475">
                  <c:v>72.771931032099999</c:v>
                </c:pt>
                <c:pt idx="476">
                  <c:v>72.850888112899995</c:v>
                </c:pt>
                <c:pt idx="477">
                  <c:v>72.882550159499999</c:v>
                </c:pt>
                <c:pt idx="478">
                  <c:v>73.3781490856</c:v>
                </c:pt>
                <c:pt idx="479">
                  <c:v>73.3781490856</c:v>
                </c:pt>
                <c:pt idx="480">
                  <c:v>73.3781490856</c:v>
                </c:pt>
                <c:pt idx="481">
                  <c:v>74.198592893899999</c:v>
                </c:pt>
                <c:pt idx="482">
                  <c:v>74.195390697699992</c:v>
                </c:pt>
                <c:pt idx="483">
                  <c:v>74.49332854970001</c:v>
                </c:pt>
                <c:pt idx="484">
                  <c:v>74.551169491799996</c:v>
                </c:pt>
                <c:pt idx="485">
                  <c:v>74.850681311000002</c:v>
                </c:pt>
                <c:pt idx="486">
                  <c:v>74.850681311000002</c:v>
                </c:pt>
                <c:pt idx="487">
                  <c:v>74.850681311000002</c:v>
                </c:pt>
                <c:pt idx="488">
                  <c:v>74.730785367600006</c:v>
                </c:pt>
                <c:pt idx="489">
                  <c:v>74.840384514299998</c:v>
                </c:pt>
                <c:pt idx="490">
                  <c:v>74.947360422199992</c:v>
                </c:pt>
                <c:pt idx="491">
                  <c:v>74.512229216099996</c:v>
                </c:pt>
                <c:pt idx="492">
                  <c:v>74.497341323600011</c:v>
                </c:pt>
                <c:pt idx="493">
                  <c:v>74.497341323600011</c:v>
                </c:pt>
                <c:pt idx="494">
                  <c:v>74.497341323600011</c:v>
                </c:pt>
                <c:pt idx="495">
                  <c:v>73.795282720499998</c:v>
                </c:pt>
                <c:pt idx="496">
                  <c:v>74.627352592499989</c:v>
                </c:pt>
                <c:pt idx="497">
                  <c:v>74.797112674700003</c:v>
                </c:pt>
                <c:pt idx="498">
                  <c:v>75.537357811600003</c:v>
                </c:pt>
                <c:pt idx="499">
                  <c:v>76.171039586799992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CB-4E88-B09E-F9C09E3A81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238400"/>
        <c:axId val="221240320"/>
      </c:lineChart>
      <c:lineChart>
        <c:grouping val="standard"/>
        <c:varyColors val="0"/>
        <c:ser>
          <c:idx val="0"/>
          <c:order val="0"/>
          <c:tx>
            <c:strRef>
              <c:f>'איור 6 נתונים'!$B$3</c:f>
              <c:strCache>
                <c:ptCount val="1"/>
                <c:pt idx="0">
                  <c:v>שקל-אירו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44244</c:v>
                </c:pt>
                <c:pt idx="1">
                  <c:v>44245</c:v>
                </c:pt>
                <c:pt idx="2">
                  <c:v>44246</c:v>
                </c:pt>
                <c:pt idx="3">
                  <c:v>44247</c:v>
                </c:pt>
                <c:pt idx="4">
                  <c:v>44248</c:v>
                </c:pt>
                <c:pt idx="5">
                  <c:v>44249</c:v>
                </c:pt>
                <c:pt idx="6">
                  <c:v>44250</c:v>
                </c:pt>
                <c:pt idx="7">
                  <c:v>44251</c:v>
                </c:pt>
                <c:pt idx="8">
                  <c:v>44252</c:v>
                </c:pt>
                <c:pt idx="9">
                  <c:v>44253</c:v>
                </c:pt>
                <c:pt idx="10">
                  <c:v>44254</c:v>
                </c:pt>
                <c:pt idx="11">
                  <c:v>44255</c:v>
                </c:pt>
                <c:pt idx="12">
                  <c:v>44256</c:v>
                </c:pt>
                <c:pt idx="13">
                  <c:v>44257</c:v>
                </c:pt>
                <c:pt idx="14">
                  <c:v>44258</c:v>
                </c:pt>
                <c:pt idx="15">
                  <c:v>44259</c:v>
                </c:pt>
                <c:pt idx="16">
                  <c:v>44260</c:v>
                </c:pt>
                <c:pt idx="17">
                  <c:v>44261</c:v>
                </c:pt>
                <c:pt idx="18">
                  <c:v>44262</c:v>
                </c:pt>
                <c:pt idx="19">
                  <c:v>44263</c:v>
                </c:pt>
                <c:pt idx="20">
                  <c:v>44264</c:v>
                </c:pt>
                <c:pt idx="21">
                  <c:v>44265</c:v>
                </c:pt>
                <c:pt idx="22">
                  <c:v>44266</c:v>
                </c:pt>
                <c:pt idx="23">
                  <c:v>44267</c:v>
                </c:pt>
                <c:pt idx="24">
                  <c:v>44268</c:v>
                </c:pt>
                <c:pt idx="25">
                  <c:v>44269</c:v>
                </c:pt>
                <c:pt idx="26">
                  <c:v>44270</c:v>
                </c:pt>
                <c:pt idx="27">
                  <c:v>44271</c:v>
                </c:pt>
                <c:pt idx="28">
                  <c:v>44272</c:v>
                </c:pt>
                <c:pt idx="29">
                  <c:v>44273</c:v>
                </c:pt>
                <c:pt idx="30">
                  <c:v>44274</c:v>
                </c:pt>
                <c:pt idx="31">
                  <c:v>44275</c:v>
                </c:pt>
                <c:pt idx="32">
                  <c:v>44276</c:v>
                </c:pt>
                <c:pt idx="33">
                  <c:v>44277</c:v>
                </c:pt>
                <c:pt idx="34">
                  <c:v>44278</c:v>
                </c:pt>
                <c:pt idx="35">
                  <c:v>44279</c:v>
                </c:pt>
                <c:pt idx="36">
                  <c:v>44280</c:v>
                </c:pt>
                <c:pt idx="37">
                  <c:v>44281</c:v>
                </c:pt>
                <c:pt idx="38">
                  <c:v>44282</c:v>
                </c:pt>
                <c:pt idx="39">
                  <c:v>44283</c:v>
                </c:pt>
                <c:pt idx="40">
                  <c:v>44284</c:v>
                </c:pt>
                <c:pt idx="41">
                  <c:v>44285</c:v>
                </c:pt>
                <c:pt idx="42">
                  <c:v>44286</c:v>
                </c:pt>
                <c:pt idx="43">
                  <c:v>44287</c:v>
                </c:pt>
                <c:pt idx="44">
                  <c:v>44288</c:v>
                </c:pt>
                <c:pt idx="45">
                  <c:v>44289</c:v>
                </c:pt>
                <c:pt idx="46">
                  <c:v>44290</c:v>
                </c:pt>
                <c:pt idx="47">
                  <c:v>44291</c:v>
                </c:pt>
                <c:pt idx="48">
                  <c:v>44292</c:v>
                </c:pt>
                <c:pt idx="49">
                  <c:v>44293</c:v>
                </c:pt>
                <c:pt idx="50">
                  <c:v>44294</c:v>
                </c:pt>
                <c:pt idx="51">
                  <c:v>44295</c:v>
                </c:pt>
                <c:pt idx="52">
                  <c:v>44296</c:v>
                </c:pt>
                <c:pt idx="53">
                  <c:v>44297</c:v>
                </c:pt>
                <c:pt idx="54">
                  <c:v>44298</c:v>
                </c:pt>
                <c:pt idx="55">
                  <c:v>44299</c:v>
                </c:pt>
                <c:pt idx="56">
                  <c:v>44300</c:v>
                </c:pt>
                <c:pt idx="57">
                  <c:v>44301</c:v>
                </c:pt>
                <c:pt idx="58">
                  <c:v>44302</c:v>
                </c:pt>
                <c:pt idx="59">
                  <c:v>44303</c:v>
                </c:pt>
                <c:pt idx="60">
                  <c:v>44304</c:v>
                </c:pt>
                <c:pt idx="61">
                  <c:v>44305</c:v>
                </c:pt>
                <c:pt idx="62">
                  <c:v>44306</c:v>
                </c:pt>
                <c:pt idx="63">
                  <c:v>44307</c:v>
                </c:pt>
                <c:pt idx="64">
                  <c:v>44308</c:v>
                </c:pt>
                <c:pt idx="65">
                  <c:v>44309</c:v>
                </c:pt>
                <c:pt idx="66">
                  <c:v>44310</c:v>
                </c:pt>
                <c:pt idx="67">
                  <c:v>44311</c:v>
                </c:pt>
                <c:pt idx="68">
                  <c:v>44312</c:v>
                </c:pt>
                <c:pt idx="69">
                  <c:v>44313</c:v>
                </c:pt>
                <c:pt idx="70">
                  <c:v>44314</c:v>
                </c:pt>
                <c:pt idx="71">
                  <c:v>44315</c:v>
                </c:pt>
                <c:pt idx="72">
                  <c:v>44316</c:v>
                </c:pt>
                <c:pt idx="73">
                  <c:v>44317</c:v>
                </c:pt>
                <c:pt idx="74">
                  <c:v>44318</c:v>
                </c:pt>
                <c:pt idx="75">
                  <c:v>44319</c:v>
                </c:pt>
                <c:pt idx="76">
                  <c:v>44320</c:v>
                </c:pt>
                <c:pt idx="77">
                  <c:v>44321</c:v>
                </c:pt>
                <c:pt idx="78">
                  <c:v>44322</c:v>
                </c:pt>
                <c:pt idx="79">
                  <c:v>44323</c:v>
                </c:pt>
                <c:pt idx="80">
                  <c:v>44324</c:v>
                </c:pt>
                <c:pt idx="81">
                  <c:v>44325</c:v>
                </c:pt>
                <c:pt idx="82">
                  <c:v>44326</c:v>
                </c:pt>
                <c:pt idx="83">
                  <c:v>44327</c:v>
                </c:pt>
                <c:pt idx="84">
                  <c:v>44328</c:v>
                </c:pt>
                <c:pt idx="85">
                  <c:v>44329</c:v>
                </c:pt>
                <c:pt idx="86">
                  <c:v>44330</c:v>
                </c:pt>
                <c:pt idx="87">
                  <c:v>44331</c:v>
                </c:pt>
                <c:pt idx="88">
                  <c:v>44332</c:v>
                </c:pt>
                <c:pt idx="89">
                  <c:v>44333</c:v>
                </c:pt>
                <c:pt idx="90">
                  <c:v>44334</c:v>
                </c:pt>
                <c:pt idx="91">
                  <c:v>44335</c:v>
                </c:pt>
                <c:pt idx="92">
                  <c:v>44336</c:v>
                </c:pt>
                <c:pt idx="93">
                  <c:v>44337</c:v>
                </c:pt>
                <c:pt idx="94">
                  <c:v>44338</c:v>
                </c:pt>
                <c:pt idx="95">
                  <c:v>44339</c:v>
                </c:pt>
                <c:pt idx="96">
                  <c:v>44340</c:v>
                </c:pt>
                <c:pt idx="97">
                  <c:v>44341</c:v>
                </c:pt>
                <c:pt idx="98">
                  <c:v>44342</c:v>
                </c:pt>
                <c:pt idx="99">
                  <c:v>44343</c:v>
                </c:pt>
                <c:pt idx="100">
                  <c:v>44344</c:v>
                </c:pt>
                <c:pt idx="101">
                  <c:v>44345</c:v>
                </c:pt>
                <c:pt idx="102">
                  <c:v>44346</c:v>
                </c:pt>
                <c:pt idx="103">
                  <c:v>44347</c:v>
                </c:pt>
                <c:pt idx="104">
                  <c:v>44348</c:v>
                </c:pt>
                <c:pt idx="105">
                  <c:v>44349</c:v>
                </c:pt>
                <c:pt idx="106">
                  <c:v>44350</c:v>
                </c:pt>
                <c:pt idx="107">
                  <c:v>44351</c:v>
                </c:pt>
                <c:pt idx="108">
                  <c:v>44352</c:v>
                </c:pt>
                <c:pt idx="109">
                  <c:v>44353</c:v>
                </c:pt>
                <c:pt idx="110">
                  <c:v>44354</c:v>
                </c:pt>
                <c:pt idx="111">
                  <c:v>44355</c:v>
                </c:pt>
                <c:pt idx="112">
                  <c:v>44356</c:v>
                </c:pt>
                <c:pt idx="113">
                  <c:v>44357</c:v>
                </c:pt>
                <c:pt idx="114">
                  <c:v>44358</c:v>
                </c:pt>
                <c:pt idx="115">
                  <c:v>44359</c:v>
                </c:pt>
                <c:pt idx="116">
                  <c:v>44360</c:v>
                </c:pt>
                <c:pt idx="117">
                  <c:v>44361</c:v>
                </c:pt>
                <c:pt idx="118">
                  <c:v>44362</c:v>
                </c:pt>
                <c:pt idx="119">
                  <c:v>44363</c:v>
                </c:pt>
                <c:pt idx="120">
                  <c:v>44364</c:v>
                </c:pt>
                <c:pt idx="121">
                  <c:v>44365</c:v>
                </c:pt>
                <c:pt idx="122">
                  <c:v>44366</c:v>
                </c:pt>
                <c:pt idx="123">
                  <c:v>44367</c:v>
                </c:pt>
                <c:pt idx="124">
                  <c:v>44368</c:v>
                </c:pt>
                <c:pt idx="125">
                  <c:v>44369</c:v>
                </c:pt>
                <c:pt idx="126">
                  <c:v>44370</c:v>
                </c:pt>
                <c:pt idx="127">
                  <c:v>44371</c:v>
                </c:pt>
                <c:pt idx="128">
                  <c:v>44372</c:v>
                </c:pt>
                <c:pt idx="129">
                  <c:v>44373</c:v>
                </c:pt>
                <c:pt idx="130">
                  <c:v>44374</c:v>
                </c:pt>
                <c:pt idx="131">
                  <c:v>44375</c:v>
                </c:pt>
                <c:pt idx="132">
                  <c:v>44376</c:v>
                </c:pt>
                <c:pt idx="133">
                  <c:v>44377</c:v>
                </c:pt>
                <c:pt idx="134">
                  <c:v>44378</c:v>
                </c:pt>
                <c:pt idx="135">
                  <c:v>44379</c:v>
                </c:pt>
                <c:pt idx="136">
                  <c:v>44380</c:v>
                </c:pt>
                <c:pt idx="137">
                  <c:v>44381</c:v>
                </c:pt>
                <c:pt idx="138">
                  <c:v>44382</c:v>
                </c:pt>
                <c:pt idx="139">
                  <c:v>44383</c:v>
                </c:pt>
                <c:pt idx="140">
                  <c:v>44384</c:v>
                </c:pt>
                <c:pt idx="141">
                  <c:v>44385</c:v>
                </c:pt>
                <c:pt idx="142">
                  <c:v>44386</c:v>
                </c:pt>
                <c:pt idx="143">
                  <c:v>44387</c:v>
                </c:pt>
                <c:pt idx="144">
                  <c:v>44388</c:v>
                </c:pt>
                <c:pt idx="145">
                  <c:v>44389</c:v>
                </c:pt>
                <c:pt idx="146">
                  <c:v>44390</c:v>
                </c:pt>
                <c:pt idx="147">
                  <c:v>44391</c:v>
                </c:pt>
                <c:pt idx="148">
                  <c:v>44392</c:v>
                </c:pt>
                <c:pt idx="149">
                  <c:v>44393</c:v>
                </c:pt>
                <c:pt idx="150">
                  <c:v>44394</c:v>
                </c:pt>
                <c:pt idx="151">
                  <c:v>44395</c:v>
                </c:pt>
                <c:pt idx="152">
                  <c:v>44396</c:v>
                </c:pt>
                <c:pt idx="153">
                  <c:v>44397</c:v>
                </c:pt>
                <c:pt idx="154">
                  <c:v>44398</c:v>
                </c:pt>
                <c:pt idx="155">
                  <c:v>44399</c:v>
                </c:pt>
                <c:pt idx="156">
                  <c:v>44400</c:v>
                </c:pt>
                <c:pt idx="157">
                  <c:v>44401</c:v>
                </c:pt>
                <c:pt idx="158">
                  <c:v>44402</c:v>
                </c:pt>
                <c:pt idx="159">
                  <c:v>44403</c:v>
                </c:pt>
                <c:pt idx="160">
                  <c:v>44404</c:v>
                </c:pt>
                <c:pt idx="161">
                  <c:v>44405</c:v>
                </c:pt>
                <c:pt idx="162">
                  <c:v>44406</c:v>
                </c:pt>
                <c:pt idx="163">
                  <c:v>44407</c:v>
                </c:pt>
                <c:pt idx="164">
                  <c:v>44408</c:v>
                </c:pt>
                <c:pt idx="165">
                  <c:v>44409</c:v>
                </c:pt>
                <c:pt idx="166">
                  <c:v>44410</c:v>
                </c:pt>
                <c:pt idx="167">
                  <c:v>44411</c:v>
                </c:pt>
                <c:pt idx="168">
                  <c:v>44412</c:v>
                </c:pt>
                <c:pt idx="169">
                  <c:v>44413</c:v>
                </c:pt>
                <c:pt idx="170">
                  <c:v>44414</c:v>
                </c:pt>
                <c:pt idx="171">
                  <c:v>44415</c:v>
                </c:pt>
                <c:pt idx="172">
                  <c:v>44416</c:v>
                </c:pt>
                <c:pt idx="173">
                  <c:v>44417</c:v>
                </c:pt>
                <c:pt idx="174">
                  <c:v>44418</c:v>
                </c:pt>
                <c:pt idx="175">
                  <c:v>44419</c:v>
                </c:pt>
                <c:pt idx="176">
                  <c:v>44420</c:v>
                </c:pt>
                <c:pt idx="177">
                  <c:v>44421</c:v>
                </c:pt>
                <c:pt idx="178">
                  <c:v>44422</c:v>
                </c:pt>
                <c:pt idx="179">
                  <c:v>44423</c:v>
                </c:pt>
                <c:pt idx="180">
                  <c:v>44424</c:v>
                </c:pt>
                <c:pt idx="181">
                  <c:v>44425</c:v>
                </c:pt>
                <c:pt idx="182">
                  <c:v>44426</c:v>
                </c:pt>
                <c:pt idx="183">
                  <c:v>44427</c:v>
                </c:pt>
                <c:pt idx="184">
                  <c:v>44428</c:v>
                </c:pt>
                <c:pt idx="185">
                  <c:v>44429</c:v>
                </c:pt>
                <c:pt idx="186">
                  <c:v>44430</c:v>
                </c:pt>
                <c:pt idx="187">
                  <c:v>44431</c:v>
                </c:pt>
                <c:pt idx="188">
                  <c:v>44432</c:v>
                </c:pt>
                <c:pt idx="189">
                  <c:v>44433</c:v>
                </c:pt>
                <c:pt idx="190">
                  <c:v>44434</c:v>
                </c:pt>
                <c:pt idx="191">
                  <c:v>44435</c:v>
                </c:pt>
                <c:pt idx="192">
                  <c:v>44436</c:v>
                </c:pt>
                <c:pt idx="193">
                  <c:v>44437</c:v>
                </c:pt>
                <c:pt idx="194">
                  <c:v>44438</c:v>
                </c:pt>
                <c:pt idx="195">
                  <c:v>44439</c:v>
                </c:pt>
                <c:pt idx="196">
                  <c:v>44440</c:v>
                </c:pt>
                <c:pt idx="197">
                  <c:v>44441</c:v>
                </c:pt>
                <c:pt idx="198">
                  <c:v>44442</c:v>
                </c:pt>
                <c:pt idx="199">
                  <c:v>44443</c:v>
                </c:pt>
                <c:pt idx="200">
                  <c:v>44444</c:v>
                </c:pt>
                <c:pt idx="201">
                  <c:v>44445</c:v>
                </c:pt>
                <c:pt idx="202">
                  <c:v>44446</c:v>
                </c:pt>
                <c:pt idx="203">
                  <c:v>44447</c:v>
                </c:pt>
                <c:pt idx="204">
                  <c:v>44448</c:v>
                </c:pt>
                <c:pt idx="205">
                  <c:v>44449</c:v>
                </c:pt>
                <c:pt idx="206">
                  <c:v>44450</c:v>
                </c:pt>
                <c:pt idx="207">
                  <c:v>44451</c:v>
                </c:pt>
                <c:pt idx="208">
                  <c:v>44452</c:v>
                </c:pt>
                <c:pt idx="209">
                  <c:v>44453</c:v>
                </c:pt>
                <c:pt idx="210">
                  <c:v>44454</c:v>
                </c:pt>
                <c:pt idx="211">
                  <c:v>44455</c:v>
                </c:pt>
                <c:pt idx="212">
                  <c:v>44456</c:v>
                </c:pt>
                <c:pt idx="213">
                  <c:v>44457</c:v>
                </c:pt>
                <c:pt idx="214">
                  <c:v>44458</c:v>
                </c:pt>
                <c:pt idx="215">
                  <c:v>44459</c:v>
                </c:pt>
                <c:pt idx="216">
                  <c:v>44460</c:v>
                </c:pt>
                <c:pt idx="217">
                  <c:v>44461</c:v>
                </c:pt>
                <c:pt idx="218">
                  <c:v>44462</c:v>
                </c:pt>
                <c:pt idx="219">
                  <c:v>44463</c:v>
                </c:pt>
                <c:pt idx="220">
                  <c:v>44464</c:v>
                </c:pt>
                <c:pt idx="221">
                  <c:v>44465</c:v>
                </c:pt>
                <c:pt idx="222">
                  <c:v>44466</c:v>
                </c:pt>
                <c:pt idx="223">
                  <c:v>44467</c:v>
                </c:pt>
                <c:pt idx="224">
                  <c:v>44468</c:v>
                </c:pt>
                <c:pt idx="225">
                  <c:v>44469</c:v>
                </c:pt>
                <c:pt idx="226">
                  <c:v>44470</c:v>
                </c:pt>
                <c:pt idx="227">
                  <c:v>44471</c:v>
                </c:pt>
                <c:pt idx="228">
                  <c:v>44472</c:v>
                </c:pt>
                <c:pt idx="229">
                  <c:v>44473</c:v>
                </c:pt>
                <c:pt idx="230">
                  <c:v>44474</c:v>
                </c:pt>
                <c:pt idx="231">
                  <c:v>44475</c:v>
                </c:pt>
                <c:pt idx="232">
                  <c:v>44476</c:v>
                </c:pt>
                <c:pt idx="233">
                  <c:v>44477</c:v>
                </c:pt>
                <c:pt idx="234">
                  <c:v>44478</c:v>
                </c:pt>
                <c:pt idx="235">
                  <c:v>44479</c:v>
                </c:pt>
                <c:pt idx="236">
                  <c:v>44480</c:v>
                </c:pt>
                <c:pt idx="237">
                  <c:v>44481</c:v>
                </c:pt>
                <c:pt idx="238">
                  <c:v>44482</c:v>
                </c:pt>
                <c:pt idx="239">
                  <c:v>44483</c:v>
                </c:pt>
                <c:pt idx="240">
                  <c:v>44484</c:v>
                </c:pt>
                <c:pt idx="241">
                  <c:v>44485</c:v>
                </c:pt>
                <c:pt idx="242">
                  <c:v>44486</c:v>
                </c:pt>
                <c:pt idx="243">
                  <c:v>44487</c:v>
                </c:pt>
                <c:pt idx="244">
                  <c:v>44488</c:v>
                </c:pt>
                <c:pt idx="245">
                  <c:v>44489</c:v>
                </c:pt>
                <c:pt idx="246">
                  <c:v>44490</c:v>
                </c:pt>
                <c:pt idx="247">
                  <c:v>44491</c:v>
                </c:pt>
                <c:pt idx="248">
                  <c:v>44492</c:v>
                </c:pt>
                <c:pt idx="249">
                  <c:v>44493</c:v>
                </c:pt>
                <c:pt idx="250">
                  <c:v>44494</c:v>
                </c:pt>
                <c:pt idx="251">
                  <c:v>44495</c:v>
                </c:pt>
                <c:pt idx="252">
                  <c:v>44496</c:v>
                </c:pt>
                <c:pt idx="253">
                  <c:v>44497</c:v>
                </c:pt>
                <c:pt idx="254">
                  <c:v>44498</c:v>
                </c:pt>
                <c:pt idx="255">
                  <c:v>44499</c:v>
                </c:pt>
                <c:pt idx="256">
                  <c:v>44500</c:v>
                </c:pt>
                <c:pt idx="257">
                  <c:v>44501</c:v>
                </c:pt>
                <c:pt idx="258">
                  <c:v>44502</c:v>
                </c:pt>
                <c:pt idx="259">
                  <c:v>44503</c:v>
                </c:pt>
                <c:pt idx="260">
                  <c:v>44504</c:v>
                </c:pt>
                <c:pt idx="261">
                  <c:v>44505</c:v>
                </c:pt>
                <c:pt idx="262">
                  <c:v>44506</c:v>
                </c:pt>
                <c:pt idx="263">
                  <c:v>44507</c:v>
                </c:pt>
                <c:pt idx="264">
                  <c:v>44508</c:v>
                </c:pt>
                <c:pt idx="265">
                  <c:v>44509</c:v>
                </c:pt>
                <c:pt idx="266">
                  <c:v>44510</c:v>
                </c:pt>
                <c:pt idx="267">
                  <c:v>44511</c:v>
                </c:pt>
                <c:pt idx="268">
                  <c:v>44512</c:v>
                </c:pt>
                <c:pt idx="269">
                  <c:v>44513</c:v>
                </c:pt>
                <c:pt idx="270">
                  <c:v>44514</c:v>
                </c:pt>
                <c:pt idx="271">
                  <c:v>44515</c:v>
                </c:pt>
                <c:pt idx="272">
                  <c:v>44516</c:v>
                </c:pt>
                <c:pt idx="273">
                  <c:v>44517</c:v>
                </c:pt>
                <c:pt idx="274">
                  <c:v>44518</c:v>
                </c:pt>
                <c:pt idx="275">
                  <c:v>44519</c:v>
                </c:pt>
                <c:pt idx="276">
                  <c:v>44520</c:v>
                </c:pt>
                <c:pt idx="277">
                  <c:v>44521</c:v>
                </c:pt>
                <c:pt idx="278">
                  <c:v>44522</c:v>
                </c:pt>
                <c:pt idx="279">
                  <c:v>44523</c:v>
                </c:pt>
                <c:pt idx="280">
                  <c:v>44524</c:v>
                </c:pt>
                <c:pt idx="281">
                  <c:v>44525</c:v>
                </c:pt>
                <c:pt idx="282">
                  <c:v>44526</c:v>
                </c:pt>
                <c:pt idx="283">
                  <c:v>44527</c:v>
                </c:pt>
                <c:pt idx="284">
                  <c:v>44528</c:v>
                </c:pt>
                <c:pt idx="285">
                  <c:v>44529</c:v>
                </c:pt>
                <c:pt idx="286">
                  <c:v>44530</c:v>
                </c:pt>
                <c:pt idx="287">
                  <c:v>44531</c:v>
                </c:pt>
                <c:pt idx="288">
                  <c:v>44532</c:v>
                </c:pt>
                <c:pt idx="289">
                  <c:v>44533</c:v>
                </c:pt>
                <c:pt idx="290">
                  <c:v>44534</c:v>
                </c:pt>
                <c:pt idx="291">
                  <c:v>44535</c:v>
                </c:pt>
                <c:pt idx="292">
                  <c:v>44536</c:v>
                </c:pt>
                <c:pt idx="293">
                  <c:v>44537</c:v>
                </c:pt>
                <c:pt idx="294">
                  <c:v>44538</c:v>
                </c:pt>
                <c:pt idx="295">
                  <c:v>44539</c:v>
                </c:pt>
                <c:pt idx="296">
                  <c:v>44540</c:v>
                </c:pt>
                <c:pt idx="297">
                  <c:v>44541</c:v>
                </c:pt>
                <c:pt idx="298">
                  <c:v>44542</c:v>
                </c:pt>
                <c:pt idx="299">
                  <c:v>44543</c:v>
                </c:pt>
                <c:pt idx="300">
                  <c:v>44544</c:v>
                </c:pt>
                <c:pt idx="301">
                  <c:v>44545</c:v>
                </c:pt>
                <c:pt idx="302">
                  <c:v>44546</c:v>
                </c:pt>
                <c:pt idx="303">
                  <c:v>44547</c:v>
                </c:pt>
                <c:pt idx="304">
                  <c:v>44548</c:v>
                </c:pt>
                <c:pt idx="305">
                  <c:v>44549</c:v>
                </c:pt>
                <c:pt idx="306">
                  <c:v>44550</c:v>
                </c:pt>
                <c:pt idx="307">
                  <c:v>44551</c:v>
                </c:pt>
                <c:pt idx="308">
                  <c:v>44552</c:v>
                </c:pt>
                <c:pt idx="309">
                  <c:v>44553</c:v>
                </c:pt>
                <c:pt idx="310">
                  <c:v>44554</c:v>
                </c:pt>
                <c:pt idx="311">
                  <c:v>44555</c:v>
                </c:pt>
                <c:pt idx="312">
                  <c:v>44556</c:v>
                </c:pt>
                <c:pt idx="313">
                  <c:v>44557</c:v>
                </c:pt>
                <c:pt idx="314">
                  <c:v>44558</c:v>
                </c:pt>
                <c:pt idx="315">
                  <c:v>44559</c:v>
                </c:pt>
                <c:pt idx="316">
                  <c:v>44560</c:v>
                </c:pt>
                <c:pt idx="317">
                  <c:v>44561</c:v>
                </c:pt>
                <c:pt idx="318">
                  <c:v>44562</c:v>
                </c:pt>
                <c:pt idx="319">
                  <c:v>44563</c:v>
                </c:pt>
                <c:pt idx="320">
                  <c:v>44564</c:v>
                </c:pt>
                <c:pt idx="321">
                  <c:v>44565</c:v>
                </c:pt>
                <c:pt idx="322">
                  <c:v>44566</c:v>
                </c:pt>
                <c:pt idx="323">
                  <c:v>44567</c:v>
                </c:pt>
                <c:pt idx="324">
                  <c:v>44568</c:v>
                </c:pt>
                <c:pt idx="325">
                  <c:v>44569</c:v>
                </c:pt>
                <c:pt idx="326">
                  <c:v>44570</c:v>
                </c:pt>
                <c:pt idx="327">
                  <c:v>44571</c:v>
                </c:pt>
                <c:pt idx="328">
                  <c:v>44572</c:v>
                </c:pt>
                <c:pt idx="329">
                  <c:v>44573</c:v>
                </c:pt>
                <c:pt idx="330">
                  <c:v>44574</c:v>
                </c:pt>
                <c:pt idx="331">
                  <c:v>44575</c:v>
                </c:pt>
                <c:pt idx="332">
                  <c:v>44576</c:v>
                </c:pt>
                <c:pt idx="333">
                  <c:v>44577</c:v>
                </c:pt>
                <c:pt idx="334">
                  <c:v>44578</c:v>
                </c:pt>
                <c:pt idx="335">
                  <c:v>44579</c:v>
                </c:pt>
                <c:pt idx="336">
                  <c:v>44580</c:v>
                </c:pt>
                <c:pt idx="337">
                  <c:v>44581</c:v>
                </c:pt>
                <c:pt idx="338">
                  <c:v>44582</c:v>
                </c:pt>
                <c:pt idx="339">
                  <c:v>44583</c:v>
                </c:pt>
                <c:pt idx="340">
                  <c:v>44584</c:v>
                </c:pt>
                <c:pt idx="341">
                  <c:v>44585</c:v>
                </c:pt>
                <c:pt idx="342">
                  <c:v>44586</c:v>
                </c:pt>
                <c:pt idx="343">
                  <c:v>44587</c:v>
                </c:pt>
                <c:pt idx="344">
                  <c:v>44588</c:v>
                </c:pt>
                <c:pt idx="345">
                  <c:v>44589</c:v>
                </c:pt>
                <c:pt idx="346">
                  <c:v>44590</c:v>
                </c:pt>
                <c:pt idx="347">
                  <c:v>44591</c:v>
                </c:pt>
                <c:pt idx="348">
                  <c:v>44592</c:v>
                </c:pt>
                <c:pt idx="349">
                  <c:v>44593</c:v>
                </c:pt>
                <c:pt idx="350">
                  <c:v>44594</c:v>
                </c:pt>
                <c:pt idx="351">
                  <c:v>44595</c:v>
                </c:pt>
                <c:pt idx="352">
                  <c:v>44596</c:v>
                </c:pt>
                <c:pt idx="353">
                  <c:v>44597</c:v>
                </c:pt>
                <c:pt idx="354">
                  <c:v>44598</c:v>
                </c:pt>
                <c:pt idx="355">
                  <c:v>44599</c:v>
                </c:pt>
                <c:pt idx="356">
                  <c:v>44600</c:v>
                </c:pt>
                <c:pt idx="357">
                  <c:v>44601</c:v>
                </c:pt>
                <c:pt idx="358">
                  <c:v>44602</c:v>
                </c:pt>
                <c:pt idx="359">
                  <c:v>44603</c:v>
                </c:pt>
                <c:pt idx="360">
                  <c:v>44604</c:v>
                </c:pt>
                <c:pt idx="361">
                  <c:v>44605</c:v>
                </c:pt>
                <c:pt idx="362">
                  <c:v>44606</c:v>
                </c:pt>
                <c:pt idx="363">
                  <c:v>44607</c:v>
                </c:pt>
                <c:pt idx="364">
                  <c:v>44608</c:v>
                </c:pt>
                <c:pt idx="365">
                  <c:v>44609</c:v>
                </c:pt>
                <c:pt idx="366">
                  <c:v>44610</c:v>
                </c:pt>
                <c:pt idx="367">
                  <c:v>44611</c:v>
                </c:pt>
                <c:pt idx="368">
                  <c:v>44612</c:v>
                </c:pt>
                <c:pt idx="369">
                  <c:v>44613</c:v>
                </c:pt>
                <c:pt idx="370">
                  <c:v>44614</c:v>
                </c:pt>
                <c:pt idx="371">
                  <c:v>44615</c:v>
                </c:pt>
                <c:pt idx="372">
                  <c:v>44616</c:v>
                </c:pt>
                <c:pt idx="373">
                  <c:v>44617</c:v>
                </c:pt>
                <c:pt idx="374">
                  <c:v>44618</c:v>
                </c:pt>
                <c:pt idx="375">
                  <c:v>44619</c:v>
                </c:pt>
                <c:pt idx="376">
                  <c:v>44620</c:v>
                </c:pt>
                <c:pt idx="377">
                  <c:v>44621</c:v>
                </c:pt>
                <c:pt idx="378">
                  <c:v>44622</c:v>
                </c:pt>
                <c:pt idx="379">
                  <c:v>44623</c:v>
                </c:pt>
                <c:pt idx="380">
                  <c:v>44624</c:v>
                </c:pt>
                <c:pt idx="381">
                  <c:v>44625</c:v>
                </c:pt>
                <c:pt idx="382">
                  <c:v>44626</c:v>
                </c:pt>
                <c:pt idx="383">
                  <c:v>44627</c:v>
                </c:pt>
                <c:pt idx="384">
                  <c:v>44628</c:v>
                </c:pt>
                <c:pt idx="385">
                  <c:v>44629</c:v>
                </c:pt>
                <c:pt idx="386">
                  <c:v>44630</c:v>
                </c:pt>
                <c:pt idx="387">
                  <c:v>44631</c:v>
                </c:pt>
                <c:pt idx="388">
                  <c:v>44632</c:v>
                </c:pt>
                <c:pt idx="389">
                  <c:v>44633</c:v>
                </c:pt>
                <c:pt idx="390">
                  <c:v>44634</c:v>
                </c:pt>
                <c:pt idx="391">
                  <c:v>44635</c:v>
                </c:pt>
                <c:pt idx="392">
                  <c:v>44636</c:v>
                </c:pt>
                <c:pt idx="393">
                  <c:v>44637</c:v>
                </c:pt>
                <c:pt idx="394">
                  <c:v>44638</c:v>
                </c:pt>
                <c:pt idx="395">
                  <c:v>44639</c:v>
                </c:pt>
                <c:pt idx="396">
                  <c:v>44640</c:v>
                </c:pt>
                <c:pt idx="397">
                  <c:v>44641</c:v>
                </c:pt>
                <c:pt idx="398">
                  <c:v>44642</c:v>
                </c:pt>
                <c:pt idx="399">
                  <c:v>44643</c:v>
                </c:pt>
                <c:pt idx="400">
                  <c:v>44644</c:v>
                </c:pt>
                <c:pt idx="401">
                  <c:v>44645</c:v>
                </c:pt>
                <c:pt idx="402">
                  <c:v>44646</c:v>
                </c:pt>
                <c:pt idx="403">
                  <c:v>44647</c:v>
                </c:pt>
                <c:pt idx="404">
                  <c:v>44648</c:v>
                </c:pt>
                <c:pt idx="405">
                  <c:v>44649</c:v>
                </c:pt>
                <c:pt idx="406">
                  <c:v>44650</c:v>
                </c:pt>
                <c:pt idx="407">
                  <c:v>44651</c:v>
                </c:pt>
                <c:pt idx="408">
                  <c:v>44652</c:v>
                </c:pt>
                <c:pt idx="409">
                  <c:v>44653</c:v>
                </c:pt>
                <c:pt idx="410">
                  <c:v>44654</c:v>
                </c:pt>
                <c:pt idx="411">
                  <c:v>44655</c:v>
                </c:pt>
                <c:pt idx="412">
                  <c:v>44656</c:v>
                </c:pt>
                <c:pt idx="413">
                  <c:v>44657</c:v>
                </c:pt>
                <c:pt idx="414">
                  <c:v>44658</c:v>
                </c:pt>
                <c:pt idx="415">
                  <c:v>44659</c:v>
                </c:pt>
                <c:pt idx="416">
                  <c:v>44660</c:v>
                </c:pt>
                <c:pt idx="417">
                  <c:v>44661</c:v>
                </c:pt>
                <c:pt idx="418">
                  <c:v>44662</c:v>
                </c:pt>
                <c:pt idx="419">
                  <c:v>44663</c:v>
                </c:pt>
                <c:pt idx="420">
                  <c:v>44664</c:v>
                </c:pt>
                <c:pt idx="421">
                  <c:v>44665</c:v>
                </c:pt>
                <c:pt idx="422">
                  <c:v>44666</c:v>
                </c:pt>
                <c:pt idx="423">
                  <c:v>44667</c:v>
                </c:pt>
                <c:pt idx="424">
                  <c:v>44668</c:v>
                </c:pt>
                <c:pt idx="425">
                  <c:v>44669</c:v>
                </c:pt>
                <c:pt idx="426">
                  <c:v>44670</c:v>
                </c:pt>
                <c:pt idx="427">
                  <c:v>44671</c:v>
                </c:pt>
                <c:pt idx="428">
                  <c:v>44672</c:v>
                </c:pt>
                <c:pt idx="429">
                  <c:v>44673</c:v>
                </c:pt>
                <c:pt idx="430">
                  <c:v>44674</c:v>
                </c:pt>
                <c:pt idx="431">
                  <c:v>44675</c:v>
                </c:pt>
                <c:pt idx="432">
                  <c:v>44676</c:v>
                </c:pt>
                <c:pt idx="433">
                  <c:v>44677</c:v>
                </c:pt>
                <c:pt idx="434">
                  <c:v>44678</c:v>
                </c:pt>
                <c:pt idx="435">
                  <c:v>44679</c:v>
                </c:pt>
                <c:pt idx="436">
                  <c:v>44680</c:v>
                </c:pt>
                <c:pt idx="437">
                  <c:v>44681</c:v>
                </c:pt>
                <c:pt idx="438">
                  <c:v>44682</c:v>
                </c:pt>
                <c:pt idx="439">
                  <c:v>44683</c:v>
                </c:pt>
                <c:pt idx="440">
                  <c:v>44684</c:v>
                </c:pt>
                <c:pt idx="441">
                  <c:v>44685</c:v>
                </c:pt>
                <c:pt idx="442">
                  <c:v>44686</c:v>
                </c:pt>
                <c:pt idx="443">
                  <c:v>44687</c:v>
                </c:pt>
                <c:pt idx="444">
                  <c:v>44688</c:v>
                </c:pt>
                <c:pt idx="445">
                  <c:v>44689</c:v>
                </c:pt>
                <c:pt idx="446">
                  <c:v>44690</c:v>
                </c:pt>
                <c:pt idx="447">
                  <c:v>44691</c:v>
                </c:pt>
                <c:pt idx="448">
                  <c:v>44692</c:v>
                </c:pt>
                <c:pt idx="449">
                  <c:v>44693</c:v>
                </c:pt>
                <c:pt idx="450">
                  <c:v>44694</c:v>
                </c:pt>
                <c:pt idx="451">
                  <c:v>44695</c:v>
                </c:pt>
                <c:pt idx="452">
                  <c:v>44696</c:v>
                </c:pt>
                <c:pt idx="453">
                  <c:v>44697</c:v>
                </c:pt>
                <c:pt idx="454">
                  <c:v>44698</c:v>
                </c:pt>
                <c:pt idx="455">
                  <c:v>44699</c:v>
                </c:pt>
                <c:pt idx="456">
                  <c:v>44700</c:v>
                </c:pt>
                <c:pt idx="457">
                  <c:v>44701</c:v>
                </c:pt>
                <c:pt idx="458">
                  <c:v>44702</c:v>
                </c:pt>
                <c:pt idx="459">
                  <c:v>44703</c:v>
                </c:pt>
                <c:pt idx="460">
                  <c:v>44704</c:v>
                </c:pt>
                <c:pt idx="461">
                  <c:v>44705</c:v>
                </c:pt>
                <c:pt idx="462">
                  <c:v>44706</c:v>
                </c:pt>
                <c:pt idx="463">
                  <c:v>44707</c:v>
                </c:pt>
                <c:pt idx="464">
                  <c:v>44708</c:v>
                </c:pt>
                <c:pt idx="465">
                  <c:v>44709</c:v>
                </c:pt>
                <c:pt idx="466">
                  <c:v>44710</c:v>
                </c:pt>
                <c:pt idx="467">
                  <c:v>44711</c:v>
                </c:pt>
                <c:pt idx="468">
                  <c:v>44712</c:v>
                </c:pt>
                <c:pt idx="469">
                  <c:v>44713</c:v>
                </c:pt>
                <c:pt idx="470">
                  <c:v>44714</c:v>
                </c:pt>
                <c:pt idx="471">
                  <c:v>44715</c:v>
                </c:pt>
                <c:pt idx="472">
                  <c:v>44716</c:v>
                </c:pt>
                <c:pt idx="473">
                  <c:v>44717</c:v>
                </c:pt>
                <c:pt idx="474">
                  <c:v>44718</c:v>
                </c:pt>
                <c:pt idx="475">
                  <c:v>44719</c:v>
                </c:pt>
                <c:pt idx="476">
                  <c:v>44720</c:v>
                </c:pt>
                <c:pt idx="477">
                  <c:v>44721</c:v>
                </c:pt>
                <c:pt idx="478">
                  <c:v>44722</c:v>
                </c:pt>
                <c:pt idx="479">
                  <c:v>44723</c:v>
                </c:pt>
                <c:pt idx="480">
                  <c:v>44724</c:v>
                </c:pt>
                <c:pt idx="481">
                  <c:v>44725</c:v>
                </c:pt>
                <c:pt idx="482">
                  <c:v>44726</c:v>
                </c:pt>
                <c:pt idx="483">
                  <c:v>44727</c:v>
                </c:pt>
                <c:pt idx="484">
                  <c:v>44728</c:v>
                </c:pt>
                <c:pt idx="485">
                  <c:v>44729</c:v>
                </c:pt>
                <c:pt idx="486">
                  <c:v>44730</c:v>
                </c:pt>
                <c:pt idx="487">
                  <c:v>44731</c:v>
                </c:pt>
                <c:pt idx="488">
                  <c:v>44732</c:v>
                </c:pt>
                <c:pt idx="489">
                  <c:v>44733</c:v>
                </c:pt>
                <c:pt idx="490">
                  <c:v>44734</c:v>
                </c:pt>
                <c:pt idx="491">
                  <c:v>44735</c:v>
                </c:pt>
                <c:pt idx="492">
                  <c:v>44736</c:v>
                </c:pt>
                <c:pt idx="493">
                  <c:v>44737</c:v>
                </c:pt>
                <c:pt idx="494">
                  <c:v>44738</c:v>
                </c:pt>
                <c:pt idx="495">
                  <c:v>44739</c:v>
                </c:pt>
                <c:pt idx="496">
                  <c:v>44740</c:v>
                </c:pt>
                <c:pt idx="497">
                  <c:v>44741</c:v>
                </c:pt>
                <c:pt idx="498">
                  <c:v>44742</c:v>
                </c:pt>
                <c:pt idx="499">
                  <c:v>44743</c:v>
                </c:pt>
              </c:numCache>
            </c:numRef>
          </c:cat>
          <c:val>
            <c:numRef>
              <c:f>'איור 6 נתונים'!$B$4:$B$4000</c:f>
              <c:numCache>
                <c:formatCode>#,##0.00</c:formatCode>
                <c:ptCount val="3997"/>
                <c:pt idx="0">
                  <c:v>3.9293</c:v>
                </c:pt>
                <c:pt idx="1">
                  <c:v>3.9420000000000002</c:v>
                </c:pt>
                <c:pt idx="2">
                  <c:v>3.9645000000000001</c:v>
                </c:pt>
                <c:pt idx="3">
                  <c:v>3.9645000000000001</c:v>
                </c:pt>
                <c:pt idx="4">
                  <c:v>3.9645000000000001</c:v>
                </c:pt>
                <c:pt idx="5">
                  <c:v>3.9662000000000002</c:v>
                </c:pt>
                <c:pt idx="6">
                  <c:v>3.9674</c:v>
                </c:pt>
                <c:pt idx="7">
                  <c:v>3.97</c:v>
                </c:pt>
                <c:pt idx="8">
                  <c:v>4.0115999999999996</c:v>
                </c:pt>
                <c:pt idx="9">
                  <c:v>4.0115999999999996</c:v>
                </c:pt>
                <c:pt idx="10">
                  <c:v>4.0115999999999996</c:v>
                </c:pt>
                <c:pt idx="11">
                  <c:v>4.0115999999999996</c:v>
                </c:pt>
                <c:pt idx="12">
                  <c:v>3.9826000000000001</c:v>
                </c:pt>
                <c:pt idx="13">
                  <c:v>3.9674999999999998</c:v>
                </c:pt>
                <c:pt idx="14">
                  <c:v>3.9660000000000002</c:v>
                </c:pt>
                <c:pt idx="15">
                  <c:v>3.9838</c:v>
                </c:pt>
                <c:pt idx="16">
                  <c:v>3.9565999999999999</c:v>
                </c:pt>
                <c:pt idx="17">
                  <c:v>3.9565999999999999</c:v>
                </c:pt>
                <c:pt idx="18">
                  <c:v>3.9565999999999999</c:v>
                </c:pt>
                <c:pt idx="19">
                  <c:v>3.9575</c:v>
                </c:pt>
                <c:pt idx="20">
                  <c:v>3.9626999999999999</c:v>
                </c:pt>
                <c:pt idx="21">
                  <c:v>3.95</c:v>
                </c:pt>
                <c:pt idx="22">
                  <c:v>3.9516</c:v>
                </c:pt>
                <c:pt idx="23">
                  <c:v>3.9563000000000001</c:v>
                </c:pt>
                <c:pt idx="24">
                  <c:v>3.9563000000000001</c:v>
                </c:pt>
                <c:pt idx="25">
                  <c:v>3.9563000000000001</c:v>
                </c:pt>
                <c:pt idx="26">
                  <c:v>3.9489999999999998</c:v>
                </c:pt>
                <c:pt idx="27">
                  <c:v>3.9430000000000001</c:v>
                </c:pt>
                <c:pt idx="28">
                  <c:v>3.9125999999999999</c:v>
                </c:pt>
                <c:pt idx="29">
                  <c:v>3.9394999999999998</c:v>
                </c:pt>
                <c:pt idx="30">
                  <c:v>3.9239999999999999</c:v>
                </c:pt>
                <c:pt idx="31">
                  <c:v>3.9239999999999999</c:v>
                </c:pt>
                <c:pt idx="32">
                  <c:v>3.9239999999999999</c:v>
                </c:pt>
                <c:pt idx="33">
                  <c:v>3.9388999999999998</c:v>
                </c:pt>
                <c:pt idx="34">
                  <c:v>3.9388999999999998</c:v>
                </c:pt>
                <c:pt idx="35">
                  <c:v>3.899</c:v>
                </c:pt>
                <c:pt idx="36">
                  <c:v>3.9075000000000002</c:v>
                </c:pt>
                <c:pt idx="37">
                  <c:v>3.9184999999999999</c:v>
                </c:pt>
                <c:pt idx="38">
                  <c:v>3.9184999999999999</c:v>
                </c:pt>
                <c:pt idx="39">
                  <c:v>3.9184999999999999</c:v>
                </c:pt>
                <c:pt idx="40">
                  <c:v>3.9327999999999999</c:v>
                </c:pt>
                <c:pt idx="41">
                  <c:v>3.9066000000000001</c:v>
                </c:pt>
                <c:pt idx="42">
                  <c:v>3.9127000000000001</c:v>
                </c:pt>
                <c:pt idx="43">
                  <c:v>3.9116</c:v>
                </c:pt>
                <c:pt idx="44">
                  <c:v>3.9116</c:v>
                </c:pt>
                <c:pt idx="45">
                  <c:v>3.9116</c:v>
                </c:pt>
                <c:pt idx="46">
                  <c:v>3.9116</c:v>
                </c:pt>
                <c:pt idx="47">
                  <c:v>3.9037999999999999</c:v>
                </c:pt>
                <c:pt idx="48">
                  <c:v>3.9077999999999999</c:v>
                </c:pt>
                <c:pt idx="49">
                  <c:v>3.9249999999999998</c:v>
                </c:pt>
                <c:pt idx="50">
                  <c:v>3.8990999999999998</c:v>
                </c:pt>
                <c:pt idx="51">
                  <c:v>3.9056999999999999</c:v>
                </c:pt>
                <c:pt idx="52">
                  <c:v>3.9056999999999999</c:v>
                </c:pt>
                <c:pt idx="53">
                  <c:v>3.9056999999999999</c:v>
                </c:pt>
                <c:pt idx="54">
                  <c:v>3.9190999999999998</c:v>
                </c:pt>
                <c:pt idx="55">
                  <c:v>3.9289999999999998</c:v>
                </c:pt>
                <c:pt idx="56">
                  <c:v>3.9340999999999999</c:v>
                </c:pt>
                <c:pt idx="57">
                  <c:v>3.9340999999999999</c:v>
                </c:pt>
                <c:pt idx="58">
                  <c:v>3.9266000000000001</c:v>
                </c:pt>
                <c:pt idx="59">
                  <c:v>3.9266000000000001</c:v>
                </c:pt>
                <c:pt idx="60">
                  <c:v>3.9266000000000001</c:v>
                </c:pt>
                <c:pt idx="61">
                  <c:v>3.9289999999999998</c:v>
                </c:pt>
                <c:pt idx="62">
                  <c:v>3.9207000000000001</c:v>
                </c:pt>
                <c:pt idx="63">
                  <c:v>3.9106999999999998</c:v>
                </c:pt>
                <c:pt idx="64">
                  <c:v>3.9325000000000001</c:v>
                </c:pt>
                <c:pt idx="65">
                  <c:v>3.9237000000000002</c:v>
                </c:pt>
                <c:pt idx="66">
                  <c:v>3.9237000000000002</c:v>
                </c:pt>
                <c:pt idx="67">
                  <c:v>3.9237000000000002</c:v>
                </c:pt>
                <c:pt idx="68">
                  <c:v>3.9150999999999998</c:v>
                </c:pt>
                <c:pt idx="69">
                  <c:v>3.915</c:v>
                </c:pt>
                <c:pt idx="70">
                  <c:v>3.9226999999999999</c:v>
                </c:pt>
                <c:pt idx="71">
                  <c:v>3.9346999999999999</c:v>
                </c:pt>
                <c:pt idx="72">
                  <c:v>3.9272</c:v>
                </c:pt>
                <c:pt idx="73">
                  <c:v>3.9272</c:v>
                </c:pt>
                <c:pt idx="74">
                  <c:v>3.9272</c:v>
                </c:pt>
                <c:pt idx="75">
                  <c:v>3.9123999999999999</c:v>
                </c:pt>
                <c:pt idx="76">
                  <c:v>3.9054000000000002</c:v>
                </c:pt>
                <c:pt idx="77">
                  <c:v>3.9239000000000002</c:v>
                </c:pt>
                <c:pt idx="78">
                  <c:v>3.9306999999999999</c:v>
                </c:pt>
                <c:pt idx="79">
                  <c:v>3.9386000000000001</c:v>
                </c:pt>
                <c:pt idx="80">
                  <c:v>3.9386000000000001</c:v>
                </c:pt>
                <c:pt idx="81">
                  <c:v>3.9386000000000001</c:v>
                </c:pt>
                <c:pt idx="82">
                  <c:v>3.9552</c:v>
                </c:pt>
                <c:pt idx="83">
                  <c:v>3.9956999999999998</c:v>
                </c:pt>
                <c:pt idx="84">
                  <c:v>3.9744999999999999</c:v>
                </c:pt>
                <c:pt idx="85">
                  <c:v>3.9763999999999999</c:v>
                </c:pt>
                <c:pt idx="86">
                  <c:v>3.9748999999999999</c:v>
                </c:pt>
                <c:pt idx="87">
                  <c:v>3.9748999999999999</c:v>
                </c:pt>
                <c:pt idx="88">
                  <c:v>3.9748999999999999</c:v>
                </c:pt>
                <c:pt idx="89">
                  <c:v>3.9748999999999999</c:v>
                </c:pt>
                <c:pt idx="90">
                  <c:v>3.9998</c:v>
                </c:pt>
                <c:pt idx="91">
                  <c:v>3.9847000000000001</c:v>
                </c:pt>
                <c:pt idx="92">
                  <c:v>3.98</c:v>
                </c:pt>
                <c:pt idx="93">
                  <c:v>3.9786999999999999</c:v>
                </c:pt>
                <c:pt idx="94">
                  <c:v>3.9786999999999999</c:v>
                </c:pt>
                <c:pt idx="95">
                  <c:v>3.9786999999999999</c:v>
                </c:pt>
                <c:pt idx="96">
                  <c:v>3.9799000000000002</c:v>
                </c:pt>
                <c:pt idx="97">
                  <c:v>3.9725999999999999</c:v>
                </c:pt>
                <c:pt idx="98">
                  <c:v>3.9733999999999998</c:v>
                </c:pt>
                <c:pt idx="99">
                  <c:v>3.9630000000000001</c:v>
                </c:pt>
                <c:pt idx="100">
                  <c:v>3.9687999999999999</c:v>
                </c:pt>
                <c:pt idx="101">
                  <c:v>3.9687999999999999</c:v>
                </c:pt>
                <c:pt idx="102">
                  <c:v>3.9687999999999999</c:v>
                </c:pt>
                <c:pt idx="103">
                  <c:v>3.9687999999999999</c:v>
                </c:pt>
                <c:pt idx="104">
                  <c:v>3.9582999999999999</c:v>
                </c:pt>
                <c:pt idx="105">
                  <c:v>3.9618000000000002</c:v>
                </c:pt>
                <c:pt idx="106">
                  <c:v>3.9622000000000002</c:v>
                </c:pt>
                <c:pt idx="107">
                  <c:v>3.9459</c:v>
                </c:pt>
                <c:pt idx="108">
                  <c:v>3.9459</c:v>
                </c:pt>
                <c:pt idx="109">
                  <c:v>3.9459</c:v>
                </c:pt>
                <c:pt idx="110">
                  <c:v>3.9523999999999999</c:v>
                </c:pt>
                <c:pt idx="111">
                  <c:v>3.9504999999999999</c:v>
                </c:pt>
                <c:pt idx="112">
                  <c:v>3.9561000000000002</c:v>
                </c:pt>
                <c:pt idx="113">
                  <c:v>3.9468999999999999</c:v>
                </c:pt>
                <c:pt idx="114">
                  <c:v>3.9493999999999998</c:v>
                </c:pt>
                <c:pt idx="115">
                  <c:v>3.9493999999999998</c:v>
                </c:pt>
                <c:pt idx="116">
                  <c:v>3.9493999999999998</c:v>
                </c:pt>
                <c:pt idx="117">
                  <c:v>3.9361000000000002</c:v>
                </c:pt>
                <c:pt idx="118">
                  <c:v>3.9266999999999999</c:v>
                </c:pt>
                <c:pt idx="119">
                  <c:v>3.9239000000000002</c:v>
                </c:pt>
                <c:pt idx="120">
                  <c:v>3.8912</c:v>
                </c:pt>
                <c:pt idx="121">
                  <c:v>3.8896999999999999</c:v>
                </c:pt>
                <c:pt idx="122">
                  <c:v>3.8896999999999999</c:v>
                </c:pt>
                <c:pt idx="123">
                  <c:v>3.8896999999999999</c:v>
                </c:pt>
                <c:pt idx="124">
                  <c:v>3.8858000000000001</c:v>
                </c:pt>
                <c:pt idx="125">
                  <c:v>3.8784999999999998</c:v>
                </c:pt>
                <c:pt idx="126">
                  <c:v>3.8883000000000001</c:v>
                </c:pt>
                <c:pt idx="127">
                  <c:v>3.8855</c:v>
                </c:pt>
                <c:pt idx="128">
                  <c:v>3.8761999999999999</c:v>
                </c:pt>
                <c:pt idx="129">
                  <c:v>3.8761999999999999</c:v>
                </c:pt>
                <c:pt idx="130">
                  <c:v>3.8761999999999999</c:v>
                </c:pt>
                <c:pt idx="131">
                  <c:v>3.8816000000000002</c:v>
                </c:pt>
                <c:pt idx="132">
                  <c:v>3.8801000000000001</c:v>
                </c:pt>
                <c:pt idx="133">
                  <c:v>3.8748</c:v>
                </c:pt>
                <c:pt idx="134">
                  <c:v>3.8714</c:v>
                </c:pt>
                <c:pt idx="135">
                  <c:v>3.871</c:v>
                </c:pt>
                <c:pt idx="136">
                  <c:v>3.871</c:v>
                </c:pt>
                <c:pt idx="137">
                  <c:v>3.871</c:v>
                </c:pt>
                <c:pt idx="138">
                  <c:v>3.8757000000000001</c:v>
                </c:pt>
                <c:pt idx="139">
                  <c:v>3.8654999999999999</c:v>
                </c:pt>
                <c:pt idx="140">
                  <c:v>3.8641999999999999</c:v>
                </c:pt>
                <c:pt idx="141">
                  <c:v>3.8784000000000001</c:v>
                </c:pt>
                <c:pt idx="142">
                  <c:v>3.8792</c:v>
                </c:pt>
                <c:pt idx="143">
                  <c:v>3.8792</c:v>
                </c:pt>
                <c:pt idx="144">
                  <c:v>3.8792</c:v>
                </c:pt>
                <c:pt idx="145">
                  <c:v>3.8923999999999999</c:v>
                </c:pt>
                <c:pt idx="146">
                  <c:v>3.8832</c:v>
                </c:pt>
                <c:pt idx="147">
                  <c:v>3.8698000000000001</c:v>
                </c:pt>
                <c:pt idx="148">
                  <c:v>3.8567</c:v>
                </c:pt>
                <c:pt idx="149">
                  <c:v>3.8733</c:v>
                </c:pt>
                <c:pt idx="150">
                  <c:v>3.8733</c:v>
                </c:pt>
                <c:pt idx="151">
                  <c:v>3.8733</c:v>
                </c:pt>
                <c:pt idx="152">
                  <c:v>3.8803000000000001</c:v>
                </c:pt>
                <c:pt idx="153">
                  <c:v>3.8843000000000001</c:v>
                </c:pt>
                <c:pt idx="154">
                  <c:v>3.8767999999999998</c:v>
                </c:pt>
                <c:pt idx="155">
                  <c:v>3.8570000000000002</c:v>
                </c:pt>
                <c:pt idx="156">
                  <c:v>3.8527999999999998</c:v>
                </c:pt>
                <c:pt idx="157">
                  <c:v>3.8527999999999998</c:v>
                </c:pt>
                <c:pt idx="158">
                  <c:v>3.8527999999999998</c:v>
                </c:pt>
                <c:pt idx="159">
                  <c:v>3.8491</c:v>
                </c:pt>
                <c:pt idx="160">
                  <c:v>3.843</c:v>
                </c:pt>
                <c:pt idx="161">
                  <c:v>3.8399000000000001</c:v>
                </c:pt>
                <c:pt idx="162">
                  <c:v>3.8515000000000001</c:v>
                </c:pt>
                <c:pt idx="163">
                  <c:v>3.8490000000000002</c:v>
                </c:pt>
                <c:pt idx="164">
                  <c:v>3.8490000000000002</c:v>
                </c:pt>
                <c:pt idx="165">
                  <c:v>3.8490000000000002</c:v>
                </c:pt>
                <c:pt idx="166">
                  <c:v>3.8361999999999998</c:v>
                </c:pt>
                <c:pt idx="167">
                  <c:v>3.8237000000000001</c:v>
                </c:pt>
                <c:pt idx="168">
                  <c:v>3.8090000000000002</c:v>
                </c:pt>
                <c:pt idx="169">
                  <c:v>3.8058999999999998</c:v>
                </c:pt>
                <c:pt idx="170">
                  <c:v>3.8035000000000001</c:v>
                </c:pt>
                <c:pt idx="171">
                  <c:v>3.8035000000000001</c:v>
                </c:pt>
                <c:pt idx="172">
                  <c:v>3.8035000000000001</c:v>
                </c:pt>
                <c:pt idx="173">
                  <c:v>3.7883</c:v>
                </c:pt>
                <c:pt idx="174">
                  <c:v>3.7835000000000001</c:v>
                </c:pt>
                <c:pt idx="175">
                  <c:v>3.7703000000000002</c:v>
                </c:pt>
                <c:pt idx="176">
                  <c:v>3.7808000000000002</c:v>
                </c:pt>
                <c:pt idx="177">
                  <c:v>3.7835000000000001</c:v>
                </c:pt>
                <c:pt idx="178">
                  <c:v>3.7835000000000001</c:v>
                </c:pt>
                <c:pt idx="179">
                  <c:v>3.7835000000000001</c:v>
                </c:pt>
                <c:pt idx="180">
                  <c:v>3.7873999999999999</c:v>
                </c:pt>
                <c:pt idx="181">
                  <c:v>3.7947000000000002</c:v>
                </c:pt>
                <c:pt idx="182">
                  <c:v>3.7953000000000001</c:v>
                </c:pt>
                <c:pt idx="183">
                  <c:v>3.7934999999999999</c:v>
                </c:pt>
                <c:pt idx="184">
                  <c:v>3.7904</c:v>
                </c:pt>
                <c:pt idx="185">
                  <c:v>3.7904</c:v>
                </c:pt>
                <c:pt idx="186">
                  <c:v>3.7904</c:v>
                </c:pt>
                <c:pt idx="187">
                  <c:v>3.7854000000000001</c:v>
                </c:pt>
                <c:pt idx="188">
                  <c:v>3.7772000000000001</c:v>
                </c:pt>
                <c:pt idx="189">
                  <c:v>3.7913000000000001</c:v>
                </c:pt>
                <c:pt idx="190">
                  <c:v>3.7928000000000002</c:v>
                </c:pt>
                <c:pt idx="191">
                  <c:v>3.8008999999999999</c:v>
                </c:pt>
                <c:pt idx="192">
                  <c:v>3.8008999999999999</c:v>
                </c:pt>
                <c:pt idx="193">
                  <c:v>3.8008999999999999</c:v>
                </c:pt>
                <c:pt idx="194">
                  <c:v>3.7991000000000001</c:v>
                </c:pt>
                <c:pt idx="195">
                  <c:v>3.7972999999999999</c:v>
                </c:pt>
                <c:pt idx="196">
                  <c:v>3.7843</c:v>
                </c:pt>
                <c:pt idx="197">
                  <c:v>3.8022</c:v>
                </c:pt>
                <c:pt idx="198">
                  <c:v>3.8073000000000001</c:v>
                </c:pt>
                <c:pt idx="199">
                  <c:v>3.8073000000000001</c:v>
                </c:pt>
                <c:pt idx="200">
                  <c:v>3.8073000000000001</c:v>
                </c:pt>
                <c:pt idx="201">
                  <c:v>3.8073000000000001</c:v>
                </c:pt>
                <c:pt idx="202">
                  <c:v>3.8073000000000001</c:v>
                </c:pt>
                <c:pt idx="203">
                  <c:v>3.8073000000000001</c:v>
                </c:pt>
                <c:pt idx="204">
                  <c:v>3.7904</c:v>
                </c:pt>
                <c:pt idx="205">
                  <c:v>3.7896000000000001</c:v>
                </c:pt>
                <c:pt idx="206">
                  <c:v>3.7896000000000001</c:v>
                </c:pt>
                <c:pt idx="207">
                  <c:v>3.7896000000000001</c:v>
                </c:pt>
                <c:pt idx="208">
                  <c:v>3.7753999999999999</c:v>
                </c:pt>
                <c:pt idx="209">
                  <c:v>3.7906</c:v>
                </c:pt>
                <c:pt idx="210">
                  <c:v>3.7906</c:v>
                </c:pt>
                <c:pt idx="211">
                  <c:v>3.7906</c:v>
                </c:pt>
                <c:pt idx="212">
                  <c:v>3.7778999999999998</c:v>
                </c:pt>
                <c:pt idx="213">
                  <c:v>3.7778999999999998</c:v>
                </c:pt>
                <c:pt idx="214">
                  <c:v>3.7778999999999998</c:v>
                </c:pt>
                <c:pt idx="215">
                  <c:v>3.7624</c:v>
                </c:pt>
                <c:pt idx="216">
                  <c:v>3.7624</c:v>
                </c:pt>
                <c:pt idx="217">
                  <c:v>3.7627999999999999</c:v>
                </c:pt>
                <c:pt idx="218">
                  <c:v>3.7504</c:v>
                </c:pt>
                <c:pt idx="219">
                  <c:v>3.7555000000000001</c:v>
                </c:pt>
                <c:pt idx="220">
                  <c:v>3.7555000000000001</c:v>
                </c:pt>
                <c:pt idx="221">
                  <c:v>3.7555000000000001</c:v>
                </c:pt>
                <c:pt idx="222">
                  <c:v>3.7452000000000001</c:v>
                </c:pt>
                <c:pt idx="223">
                  <c:v>3.7452000000000001</c:v>
                </c:pt>
                <c:pt idx="224">
                  <c:v>3.7452999999999999</c:v>
                </c:pt>
                <c:pt idx="225">
                  <c:v>3.7360000000000002</c:v>
                </c:pt>
                <c:pt idx="226">
                  <c:v>3.7385999999999999</c:v>
                </c:pt>
                <c:pt idx="227">
                  <c:v>3.7385999999999999</c:v>
                </c:pt>
                <c:pt idx="228">
                  <c:v>3.7385999999999999</c:v>
                </c:pt>
                <c:pt idx="229">
                  <c:v>3.7382</c:v>
                </c:pt>
                <c:pt idx="230">
                  <c:v>3.7437</c:v>
                </c:pt>
                <c:pt idx="231">
                  <c:v>3.7433999999999998</c:v>
                </c:pt>
                <c:pt idx="232">
                  <c:v>3.7324000000000002</c:v>
                </c:pt>
                <c:pt idx="233">
                  <c:v>3.7319</c:v>
                </c:pt>
                <c:pt idx="234">
                  <c:v>3.7319</c:v>
                </c:pt>
                <c:pt idx="235">
                  <c:v>3.7319</c:v>
                </c:pt>
                <c:pt idx="236">
                  <c:v>3.7349000000000001</c:v>
                </c:pt>
                <c:pt idx="237">
                  <c:v>3.7277999999999998</c:v>
                </c:pt>
                <c:pt idx="238">
                  <c:v>3.7404999999999999</c:v>
                </c:pt>
                <c:pt idx="239">
                  <c:v>3.7412000000000001</c:v>
                </c:pt>
                <c:pt idx="240">
                  <c:v>3.7345000000000002</c:v>
                </c:pt>
                <c:pt idx="241">
                  <c:v>3.7345000000000002</c:v>
                </c:pt>
                <c:pt idx="242">
                  <c:v>3.7345000000000002</c:v>
                </c:pt>
                <c:pt idx="243">
                  <c:v>3.7410999999999999</c:v>
                </c:pt>
                <c:pt idx="244">
                  <c:v>3.7462</c:v>
                </c:pt>
                <c:pt idx="245">
                  <c:v>3.7378</c:v>
                </c:pt>
                <c:pt idx="246">
                  <c:v>3.7382</c:v>
                </c:pt>
                <c:pt idx="247">
                  <c:v>3.7368000000000001</c:v>
                </c:pt>
                <c:pt idx="248">
                  <c:v>3.7368000000000001</c:v>
                </c:pt>
                <c:pt idx="249">
                  <c:v>3.7368000000000001</c:v>
                </c:pt>
                <c:pt idx="250">
                  <c:v>3.7258</c:v>
                </c:pt>
                <c:pt idx="251">
                  <c:v>3.7204000000000002</c:v>
                </c:pt>
                <c:pt idx="252">
                  <c:v>3.7023999999999999</c:v>
                </c:pt>
                <c:pt idx="253">
                  <c:v>3.6947999999999999</c:v>
                </c:pt>
                <c:pt idx="254">
                  <c:v>3.6858</c:v>
                </c:pt>
                <c:pt idx="255">
                  <c:v>3.6858</c:v>
                </c:pt>
                <c:pt idx="256">
                  <c:v>3.6858</c:v>
                </c:pt>
                <c:pt idx="257">
                  <c:v>3.6269999999999998</c:v>
                </c:pt>
                <c:pt idx="258">
                  <c:v>3.6303000000000001</c:v>
                </c:pt>
                <c:pt idx="259">
                  <c:v>3.6339000000000001</c:v>
                </c:pt>
                <c:pt idx="260">
                  <c:v>3.61</c:v>
                </c:pt>
                <c:pt idx="261">
                  <c:v>3.6025999999999998</c:v>
                </c:pt>
                <c:pt idx="262">
                  <c:v>3.6025999999999998</c:v>
                </c:pt>
                <c:pt idx="263">
                  <c:v>3.6025999999999998</c:v>
                </c:pt>
                <c:pt idx="264">
                  <c:v>3.5893999999999999</c:v>
                </c:pt>
                <c:pt idx="265">
                  <c:v>3.5937999999999999</c:v>
                </c:pt>
                <c:pt idx="266">
                  <c:v>3.5916999999999999</c:v>
                </c:pt>
                <c:pt idx="267">
                  <c:v>3.5773000000000001</c:v>
                </c:pt>
                <c:pt idx="268">
                  <c:v>3.5621</c:v>
                </c:pt>
                <c:pt idx="269">
                  <c:v>3.5621</c:v>
                </c:pt>
                <c:pt idx="270">
                  <c:v>3.5621</c:v>
                </c:pt>
                <c:pt idx="271">
                  <c:v>3.5524</c:v>
                </c:pt>
                <c:pt idx="272">
                  <c:v>3.5135999999999998</c:v>
                </c:pt>
                <c:pt idx="273">
                  <c:v>3.4767000000000001</c:v>
                </c:pt>
                <c:pt idx="274">
                  <c:v>3.4939</c:v>
                </c:pt>
                <c:pt idx="275">
                  <c:v>3.4950000000000001</c:v>
                </c:pt>
                <c:pt idx="276">
                  <c:v>3.4950000000000001</c:v>
                </c:pt>
                <c:pt idx="277">
                  <c:v>3.4950000000000001</c:v>
                </c:pt>
                <c:pt idx="278">
                  <c:v>3.4841000000000002</c:v>
                </c:pt>
                <c:pt idx="279">
                  <c:v>3.4983</c:v>
                </c:pt>
                <c:pt idx="280">
                  <c:v>3.5516999999999999</c:v>
                </c:pt>
                <c:pt idx="281">
                  <c:v>3.5417999999999998</c:v>
                </c:pt>
                <c:pt idx="282">
                  <c:v>3.5817000000000001</c:v>
                </c:pt>
                <c:pt idx="283">
                  <c:v>3.5817000000000001</c:v>
                </c:pt>
                <c:pt idx="284">
                  <c:v>3.5817000000000001</c:v>
                </c:pt>
                <c:pt idx="285">
                  <c:v>3.5634000000000001</c:v>
                </c:pt>
                <c:pt idx="286">
                  <c:v>3.5899000000000001</c:v>
                </c:pt>
                <c:pt idx="287">
                  <c:v>3.5655000000000001</c:v>
                </c:pt>
                <c:pt idx="288">
                  <c:v>3.5937999999999999</c:v>
                </c:pt>
                <c:pt idx="289">
                  <c:v>3.5642999999999998</c:v>
                </c:pt>
                <c:pt idx="290">
                  <c:v>3.5642999999999998</c:v>
                </c:pt>
                <c:pt idx="291">
                  <c:v>3.5642999999999998</c:v>
                </c:pt>
                <c:pt idx="292">
                  <c:v>3.5697999999999999</c:v>
                </c:pt>
                <c:pt idx="293">
                  <c:v>3.5524</c:v>
                </c:pt>
                <c:pt idx="294">
                  <c:v>3.5125999999999999</c:v>
                </c:pt>
                <c:pt idx="295">
                  <c:v>3.5112000000000001</c:v>
                </c:pt>
                <c:pt idx="296">
                  <c:v>3.5032999999999999</c:v>
                </c:pt>
                <c:pt idx="297">
                  <c:v>3.5032999999999999</c:v>
                </c:pt>
                <c:pt idx="298">
                  <c:v>3.5032999999999999</c:v>
                </c:pt>
                <c:pt idx="299">
                  <c:v>3.4964</c:v>
                </c:pt>
                <c:pt idx="300">
                  <c:v>3.5232000000000001</c:v>
                </c:pt>
                <c:pt idx="301">
                  <c:v>3.5325000000000002</c:v>
                </c:pt>
                <c:pt idx="302">
                  <c:v>3.5087999999999999</c:v>
                </c:pt>
                <c:pt idx="303">
                  <c:v>3.5291999999999999</c:v>
                </c:pt>
                <c:pt idx="304">
                  <c:v>3.5291999999999999</c:v>
                </c:pt>
                <c:pt idx="305">
                  <c:v>3.5291999999999999</c:v>
                </c:pt>
                <c:pt idx="306">
                  <c:v>3.5522999999999998</c:v>
                </c:pt>
                <c:pt idx="307">
                  <c:v>3.5714999999999999</c:v>
                </c:pt>
                <c:pt idx="308">
                  <c:v>3.5775999999999999</c:v>
                </c:pt>
                <c:pt idx="309">
                  <c:v>3.5682999999999998</c:v>
                </c:pt>
                <c:pt idx="310">
                  <c:v>3.5712999999999999</c:v>
                </c:pt>
                <c:pt idx="311">
                  <c:v>3.5712999999999999</c:v>
                </c:pt>
                <c:pt idx="312">
                  <c:v>3.5712999999999999</c:v>
                </c:pt>
                <c:pt idx="313">
                  <c:v>3.5470999999999999</c:v>
                </c:pt>
                <c:pt idx="314">
                  <c:v>3.5253000000000001</c:v>
                </c:pt>
                <c:pt idx="315">
                  <c:v>3.5158999999999998</c:v>
                </c:pt>
                <c:pt idx="316">
                  <c:v>3.5219999999999998</c:v>
                </c:pt>
                <c:pt idx="317">
                  <c:v>3.5198999999999998</c:v>
                </c:pt>
                <c:pt idx="318">
                  <c:v>3.5198999999999998</c:v>
                </c:pt>
                <c:pt idx="319">
                  <c:v>3.5198999999999998</c:v>
                </c:pt>
                <c:pt idx="320">
                  <c:v>3.5099</c:v>
                </c:pt>
                <c:pt idx="321">
                  <c:v>3.4914999999999998</c:v>
                </c:pt>
                <c:pt idx="322">
                  <c:v>3.4975999999999998</c:v>
                </c:pt>
                <c:pt idx="323">
                  <c:v>3.5181</c:v>
                </c:pt>
                <c:pt idx="324">
                  <c:v>3.5169999999999999</c:v>
                </c:pt>
                <c:pt idx="325">
                  <c:v>3.5169999999999999</c:v>
                </c:pt>
                <c:pt idx="326">
                  <c:v>3.5169999999999999</c:v>
                </c:pt>
                <c:pt idx="327">
                  <c:v>3.5255000000000001</c:v>
                </c:pt>
                <c:pt idx="328">
                  <c:v>3.5457000000000001</c:v>
                </c:pt>
                <c:pt idx="329">
                  <c:v>3.5364</c:v>
                </c:pt>
                <c:pt idx="330">
                  <c:v>3.5716000000000001</c:v>
                </c:pt>
                <c:pt idx="331">
                  <c:v>3.5659999999999998</c:v>
                </c:pt>
                <c:pt idx="332">
                  <c:v>3.5659999999999998</c:v>
                </c:pt>
                <c:pt idx="333">
                  <c:v>3.5659999999999998</c:v>
                </c:pt>
                <c:pt idx="334">
                  <c:v>3.5438999999999998</c:v>
                </c:pt>
                <c:pt idx="335">
                  <c:v>3.5573000000000001</c:v>
                </c:pt>
                <c:pt idx="336">
                  <c:v>3.5432000000000001</c:v>
                </c:pt>
                <c:pt idx="337">
                  <c:v>3.5541</c:v>
                </c:pt>
                <c:pt idx="338">
                  <c:v>3.5611000000000002</c:v>
                </c:pt>
                <c:pt idx="339">
                  <c:v>3.5611000000000002</c:v>
                </c:pt>
                <c:pt idx="340">
                  <c:v>3.5611000000000002</c:v>
                </c:pt>
                <c:pt idx="341">
                  <c:v>3.5832999999999999</c:v>
                </c:pt>
                <c:pt idx="342">
                  <c:v>3.5886</c:v>
                </c:pt>
                <c:pt idx="343">
                  <c:v>3.5832000000000002</c:v>
                </c:pt>
                <c:pt idx="344">
                  <c:v>3.5667</c:v>
                </c:pt>
                <c:pt idx="345">
                  <c:v>3.5547</c:v>
                </c:pt>
                <c:pt idx="346">
                  <c:v>3.5547</c:v>
                </c:pt>
                <c:pt idx="347">
                  <c:v>3.5547</c:v>
                </c:pt>
                <c:pt idx="348">
                  <c:v>3.5647000000000002</c:v>
                </c:pt>
                <c:pt idx="349">
                  <c:v>3.5716000000000001</c:v>
                </c:pt>
                <c:pt idx="350">
                  <c:v>3.5750999999999999</c:v>
                </c:pt>
                <c:pt idx="351">
                  <c:v>3.5981999999999998</c:v>
                </c:pt>
                <c:pt idx="352">
                  <c:v>3.6682999999999999</c:v>
                </c:pt>
                <c:pt idx="353">
                  <c:v>3.6682999999999999</c:v>
                </c:pt>
                <c:pt idx="354">
                  <c:v>3.6682999999999999</c:v>
                </c:pt>
                <c:pt idx="355">
                  <c:v>3.6583000000000001</c:v>
                </c:pt>
                <c:pt idx="356">
                  <c:v>3.6802999999999999</c:v>
                </c:pt>
                <c:pt idx="357">
                  <c:v>3.6775000000000002</c:v>
                </c:pt>
                <c:pt idx="358">
                  <c:v>3.6825999999999999</c:v>
                </c:pt>
                <c:pt idx="359">
                  <c:v>3.6844999999999999</c:v>
                </c:pt>
                <c:pt idx="360">
                  <c:v>3.6844999999999999</c:v>
                </c:pt>
                <c:pt idx="361">
                  <c:v>3.6844999999999999</c:v>
                </c:pt>
                <c:pt idx="362">
                  <c:v>3.6867000000000001</c:v>
                </c:pt>
                <c:pt idx="363">
                  <c:v>3.6583000000000001</c:v>
                </c:pt>
                <c:pt idx="364">
                  <c:v>3.6234999999999999</c:v>
                </c:pt>
                <c:pt idx="365">
                  <c:v>3.6273</c:v>
                </c:pt>
                <c:pt idx="366">
                  <c:v>3.6311</c:v>
                </c:pt>
                <c:pt idx="367">
                  <c:v>3.6311</c:v>
                </c:pt>
                <c:pt idx="368">
                  <c:v>3.6311</c:v>
                </c:pt>
                <c:pt idx="369">
                  <c:v>3.6425999999999998</c:v>
                </c:pt>
                <c:pt idx="370">
                  <c:v>3.6530999999999998</c:v>
                </c:pt>
                <c:pt idx="371">
                  <c:v>3.6564999999999999</c:v>
                </c:pt>
                <c:pt idx="372">
                  <c:v>3.6497000000000002</c:v>
                </c:pt>
                <c:pt idx="373">
                  <c:v>3.6431</c:v>
                </c:pt>
                <c:pt idx="374">
                  <c:v>3.6431</c:v>
                </c:pt>
                <c:pt idx="375">
                  <c:v>3.6431</c:v>
                </c:pt>
                <c:pt idx="376">
                  <c:v>3.6273</c:v>
                </c:pt>
                <c:pt idx="377">
                  <c:v>3.6069</c:v>
                </c:pt>
                <c:pt idx="378">
                  <c:v>3.5884999999999998</c:v>
                </c:pt>
                <c:pt idx="379">
                  <c:v>3.59</c:v>
                </c:pt>
                <c:pt idx="380">
                  <c:v>3.5769000000000002</c:v>
                </c:pt>
                <c:pt idx="381">
                  <c:v>3.5769000000000002</c:v>
                </c:pt>
                <c:pt idx="382">
                  <c:v>3.5769000000000002</c:v>
                </c:pt>
                <c:pt idx="383">
                  <c:v>3.5558999999999998</c:v>
                </c:pt>
                <c:pt idx="384">
                  <c:v>3.5985</c:v>
                </c:pt>
                <c:pt idx="385">
                  <c:v>3.6025</c:v>
                </c:pt>
                <c:pt idx="386">
                  <c:v>3.6124000000000001</c:v>
                </c:pt>
                <c:pt idx="387">
                  <c:v>3.5840999999999998</c:v>
                </c:pt>
                <c:pt idx="388">
                  <c:v>3.5840999999999998</c:v>
                </c:pt>
                <c:pt idx="389">
                  <c:v>3.5840999999999998</c:v>
                </c:pt>
                <c:pt idx="390">
                  <c:v>3.581</c:v>
                </c:pt>
                <c:pt idx="391">
                  <c:v>3.6113</c:v>
                </c:pt>
                <c:pt idx="392">
                  <c:v>3.5872999999999999</c:v>
                </c:pt>
                <c:pt idx="393">
                  <c:v>3.5872999999999999</c:v>
                </c:pt>
                <c:pt idx="394">
                  <c:v>3.5872999999999999</c:v>
                </c:pt>
                <c:pt idx="395">
                  <c:v>3.5872999999999999</c:v>
                </c:pt>
                <c:pt idx="396">
                  <c:v>3.5872999999999999</c:v>
                </c:pt>
                <c:pt idx="397">
                  <c:v>3.5735000000000001</c:v>
                </c:pt>
                <c:pt idx="398">
                  <c:v>3.5488</c:v>
                </c:pt>
                <c:pt idx="399">
                  <c:v>3.5484</c:v>
                </c:pt>
                <c:pt idx="400">
                  <c:v>3.5402999999999998</c:v>
                </c:pt>
                <c:pt idx="401">
                  <c:v>3.5501999999999998</c:v>
                </c:pt>
                <c:pt idx="402">
                  <c:v>3.5501999999999998</c:v>
                </c:pt>
                <c:pt idx="403">
                  <c:v>3.5501999999999998</c:v>
                </c:pt>
                <c:pt idx="404">
                  <c:v>3.5404</c:v>
                </c:pt>
                <c:pt idx="405">
                  <c:v>3.5531000000000001</c:v>
                </c:pt>
                <c:pt idx="406">
                  <c:v>3.5478999999999998</c:v>
                </c:pt>
                <c:pt idx="407">
                  <c:v>3.5236000000000001</c:v>
                </c:pt>
                <c:pt idx="408">
                  <c:v>3.5404</c:v>
                </c:pt>
                <c:pt idx="409">
                  <c:v>3.5404</c:v>
                </c:pt>
                <c:pt idx="410">
                  <c:v>3.5404</c:v>
                </c:pt>
                <c:pt idx="411">
                  <c:v>3.5310000000000001</c:v>
                </c:pt>
                <c:pt idx="412">
                  <c:v>3.5146999999999999</c:v>
                </c:pt>
                <c:pt idx="413">
                  <c:v>3.5211999999999999</c:v>
                </c:pt>
                <c:pt idx="414">
                  <c:v>3.5182000000000002</c:v>
                </c:pt>
                <c:pt idx="415">
                  <c:v>3.5057</c:v>
                </c:pt>
                <c:pt idx="416">
                  <c:v>3.5057</c:v>
                </c:pt>
                <c:pt idx="417">
                  <c:v>3.5057</c:v>
                </c:pt>
                <c:pt idx="418">
                  <c:v>3.5005999999999999</c:v>
                </c:pt>
                <c:pt idx="419">
                  <c:v>3.4933999999999998</c:v>
                </c:pt>
                <c:pt idx="420">
                  <c:v>3.4763000000000002</c:v>
                </c:pt>
                <c:pt idx="421">
                  <c:v>3.4916</c:v>
                </c:pt>
                <c:pt idx="422">
                  <c:v>3.4916</c:v>
                </c:pt>
                <c:pt idx="423">
                  <c:v>3.4916</c:v>
                </c:pt>
                <c:pt idx="424">
                  <c:v>3.4916</c:v>
                </c:pt>
                <c:pt idx="425">
                  <c:v>3.4916</c:v>
                </c:pt>
                <c:pt idx="426">
                  <c:v>3.4973999999999998</c:v>
                </c:pt>
                <c:pt idx="427">
                  <c:v>3.5004</c:v>
                </c:pt>
                <c:pt idx="428">
                  <c:v>3.5131999999999999</c:v>
                </c:pt>
                <c:pt idx="429">
                  <c:v>3.5131999999999999</c:v>
                </c:pt>
                <c:pt idx="430">
                  <c:v>3.5131999999999999</c:v>
                </c:pt>
                <c:pt idx="431">
                  <c:v>3.5131999999999999</c:v>
                </c:pt>
                <c:pt idx="432">
                  <c:v>3.5291999999999999</c:v>
                </c:pt>
                <c:pt idx="433">
                  <c:v>3.5142000000000002</c:v>
                </c:pt>
                <c:pt idx="434">
                  <c:v>3.5207000000000002</c:v>
                </c:pt>
                <c:pt idx="435">
                  <c:v>3.4882</c:v>
                </c:pt>
                <c:pt idx="436">
                  <c:v>3.5127000000000002</c:v>
                </c:pt>
                <c:pt idx="437">
                  <c:v>3.5127000000000002</c:v>
                </c:pt>
                <c:pt idx="438">
                  <c:v>3.5127000000000002</c:v>
                </c:pt>
                <c:pt idx="439">
                  <c:v>3.5282</c:v>
                </c:pt>
                <c:pt idx="440">
                  <c:v>3.5411999999999999</c:v>
                </c:pt>
                <c:pt idx="441">
                  <c:v>3.5329000000000002</c:v>
                </c:pt>
                <c:pt idx="442">
                  <c:v>3.5329000000000002</c:v>
                </c:pt>
                <c:pt idx="443">
                  <c:v>3.5876999999999999</c:v>
                </c:pt>
                <c:pt idx="444">
                  <c:v>3.5876999999999999</c:v>
                </c:pt>
                <c:pt idx="445">
                  <c:v>3.5876999999999999</c:v>
                </c:pt>
                <c:pt idx="446">
                  <c:v>3.6240000000000001</c:v>
                </c:pt>
                <c:pt idx="447">
                  <c:v>3.6556000000000002</c:v>
                </c:pt>
                <c:pt idx="448">
                  <c:v>3.6154000000000002</c:v>
                </c:pt>
                <c:pt idx="449">
                  <c:v>3.6189</c:v>
                </c:pt>
                <c:pt idx="450">
                  <c:v>3.5514000000000001</c:v>
                </c:pt>
                <c:pt idx="451">
                  <c:v>3.5514000000000001</c:v>
                </c:pt>
                <c:pt idx="452">
                  <c:v>3.5514000000000001</c:v>
                </c:pt>
                <c:pt idx="453">
                  <c:v>3.5646</c:v>
                </c:pt>
                <c:pt idx="454">
                  <c:v>3.5375999999999999</c:v>
                </c:pt>
                <c:pt idx="455">
                  <c:v>3.5242</c:v>
                </c:pt>
                <c:pt idx="456">
                  <c:v>3.5666000000000002</c:v>
                </c:pt>
                <c:pt idx="457">
                  <c:v>3.5489999999999999</c:v>
                </c:pt>
                <c:pt idx="458">
                  <c:v>3.5489999999999999</c:v>
                </c:pt>
                <c:pt idx="459">
                  <c:v>3.5489999999999999</c:v>
                </c:pt>
                <c:pt idx="460">
                  <c:v>3.5819000000000001</c:v>
                </c:pt>
                <c:pt idx="461">
                  <c:v>3.5853999999999999</c:v>
                </c:pt>
                <c:pt idx="462">
                  <c:v>3.5834999999999999</c:v>
                </c:pt>
                <c:pt idx="463">
                  <c:v>3.6046999999999998</c:v>
                </c:pt>
                <c:pt idx="464">
                  <c:v>3.6029</c:v>
                </c:pt>
                <c:pt idx="465">
                  <c:v>3.6029</c:v>
                </c:pt>
                <c:pt idx="466">
                  <c:v>3.6029</c:v>
                </c:pt>
                <c:pt idx="467">
                  <c:v>3.5727000000000002</c:v>
                </c:pt>
                <c:pt idx="468">
                  <c:v>3.5756999999999999</c:v>
                </c:pt>
                <c:pt idx="469">
                  <c:v>3.5632000000000001</c:v>
                </c:pt>
                <c:pt idx="470">
                  <c:v>3.5710999999999999</c:v>
                </c:pt>
                <c:pt idx="471">
                  <c:v>3.5710999999999999</c:v>
                </c:pt>
                <c:pt idx="472">
                  <c:v>3.5710999999999999</c:v>
                </c:pt>
                <c:pt idx="473">
                  <c:v>3.5710999999999999</c:v>
                </c:pt>
                <c:pt idx="474">
                  <c:v>3.5739000000000001</c:v>
                </c:pt>
                <c:pt idx="475">
                  <c:v>3.5613999999999999</c:v>
                </c:pt>
                <c:pt idx="476">
                  <c:v>3.5853000000000002</c:v>
                </c:pt>
                <c:pt idx="477">
                  <c:v>3.5838999999999999</c:v>
                </c:pt>
                <c:pt idx="478">
                  <c:v>3.5827</c:v>
                </c:pt>
                <c:pt idx="479">
                  <c:v>3.5827</c:v>
                </c:pt>
                <c:pt idx="480">
                  <c:v>3.5827</c:v>
                </c:pt>
                <c:pt idx="481">
                  <c:v>3.5988000000000002</c:v>
                </c:pt>
                <c:pt idx="482">
                  <c:v>3.5941999999999998</c:v>
                </c:pt>
                <c:pt idx="483">
                  <c:v>3.6217000000000001</c:v>
                </c:pt>
                <c:pt idx="484">
                  <c:v>3.5998999999999999</c:v>
                </c:pt>
                <c:pt idx="485">
                  <c:v>3.6431</c:v>
                </c:pt>
                <c:pt idx="486">
                  <c:v>3.6431</c:v>
                </c:pt>
                <c:pt idx="487">
                  <c:v>3.6431</c:v>
                </c:pt>
                <c:pt idx="488">
                  <c:v>3.6364999999999998</c:v>
                </c:pt>
                <c:pt idx="489">
                  <c:v>3.6484000000000001</c:v>
                </c:pt>
                <c:pt idx="490">
                  <c:v>3.6440000000000001</c:v>
                </c:pt>
                <c:pt idx="491">
                  <c:v>3.6198999999999999</c:v>
                </c:pt>
                <c:pt idx="492">
                  <c:v>3.6227</c:v>
                </c:pt>
                <c:pt idx="493">
                  <c:v>3.6227</c:v>
                </c:pt>
                <c:pt idx="494">
                  <c:v>3.6227</c:v>
                </c:pt>
                <c:pt idx="495">
                  <c:v>3.5956000000000001</c:v>
                </c:pt>
                <c:pt idx="496">
                  <c:v>3.6349999999999998</c:v>
                </c:pt>
                <c:pt idx="497">
                  <c:v>3.6328</c:v>
                </c:pt>
                <c:pt idx="498">
                  <c:v>3.6364000000000001</c:v>
                </c:pt>
                <c:pt idx="499">
                  <c:v>3.6850000000000001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CB-4E88-B09E-F9C09E3A815F}"/>
            </c:ext>
          </c:extLst>
        </c:ser>
        <c:ser>
          <c:idx val="1"/>
          <c:order val="1"/>
          <c:tx>
            <c:strRef>
              <c:f>'איור 6 נתונים'!$C$3</c:f>
              <c:strCache>
                <c:ptCount val="1"/>
                <c:pt idx="0">
                  <c:v>שקל-דולר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44244</c:v>
                </c:pt>
                <c:pt idx="1">
                  <c:v>44245</c:v>
                </c:pt>
                <c:pt idx="2">
                  <c:v>44246</c:v>
                </c:pt>
                <c:pt idx="3">
                  <c:v>44247</c:v>
                </c:pt>
                <c:pt idx="4">
                  <c:v>44248</c:v>
                </c:pt>
                <c:pt idx="5">
                  <c:v>44249</c:v>
                </c:pt>
                <c:pt idx="6">
                  <c:v>44250</c:v>
                </c:pt>
                <c:pt idx="7">
                  <c:v>44251</c:v>
                </c:pt>
                <c:pt idx="8">
                  <c:v>44252</c:v>
                </c:pt>
                <c:pt idx="9">
                  <c:v>44253</c:v>
                </c:pt>
                <c:pt idx="10">
                  <c:v>44254</c:v>
                </c:pt>
                <c:pt idx="11">
                  <c:v>44255</c:v>
                </c:pt>
                <c:pt idx="12">
                  <c:v>44256</c:v>
                </c:pt>
                <c:pt idx="13">
                  <c:v>44257</c:v>
                </c:pt>
                <c:pt idx="14">
                  <c:v>44258</c:v>
                </c:pt>
                <c:pt idx="15">
                  <c:v>44259</c:v>
                </c:pt>
                <c:pt idx="16">
                  <c:v>44260</c:v>
                </c:pt>
                <c:pt idx="17">
                  <c:v>44261</c:v>
                </c:pt>
                <c:pt idx="18">
                  <c:v>44262</c:v>
                </c:pt>
                <c:pt idx="19">
                  <c:v>44263</c:v>
                </c:pt>
                <c:pt idx="20">
                  <c:v>44264</c:v>
                </c:pt>
                <c:pt idx="21">
                  <c:v>44265</c:v>
                </c:pt>
                <c:pt idx="22">
                  <c:v>44266</c:v>
                </c:pt>
                <c:pt idx="23">
                  <c:v>44267</c:v>
                </c:pt>
                <c:pt idx="24">
                  <c:v>44268</c:v>
                </c:pt>
                <c:pt idx="25">
                  <c:v>44269</c:v>
                </c:pt>
                <c:pt idx="26">
                  <c:v>44270</c:v>
                </c:pt>
                <c:pt idx="27">
                  <c:v>44271</c:v>
                </c:pt>
                <c:pt idx="28">
                  <c:v>44272</c:v>
                </c:pt>
                <c:pt idx="29">
                  <c:v>44273</c:v>
                </c:pt>
                <c:pt idx="30">
                  <c:v>44274</c:v>
                </c:pt>
                <c:pt idx="31">
                  <c:v>44275</c:v>
                </c:pt>
                <c:pt idx="32">
                  <c:v>44276</c:v>
                </c:pt>
                <c:pt idx="33">
                  <c:v>44277</c:v>
                </c:pt>
                <c:pt idx="34">
                  <c:v>44278</c:v>
                </c:pt>
                <c:pt idx="35">
                  <c:v>44279</c:v>
                </c:pt>
                <c:pt idx="36">
                  <c:v>44280</c:v>
                </c:pt>
                <c:pt idx="37">
                  <c:v>44281</c:v>
                </c:pt>
                <c:pt idx="38">
                  <c:v>44282</c:v>
                </c:pt>
                <c:pt idx="39">
                  <c:v>44283</c:v>
                </c:pt>
                <c:pt idx="40">
                  <c:v>44284</c:v>
                </c:pt>
                <c:pt idx="41">
                  <c:v>44285</c:v>
                </c:pt>
                <c:pt idx="42">
                  <c:v>44286</c:v>
                </c:pt>
                <c:pt idx="43">
                  <c:v>44287</c:v>
                </c:pt>
                <c:pt idx="44">
                  <c:v>44288</c:v>
                </c:pt>
                <c:pt idx="45">
                  <c:v>44289</c:v>
                </c:pt>
                <c:pt idx="46">
                  <c:v>44290</c:v>
                </c:pt>
                <c:pt idx="47">
                  <c:v>44291</c:v>
                </c:pt>
                <c:pt idx="48">
                  <c:v>44292</c:v>
                </c:pt>
                <c:pt idx="49">
                  <c:v>44293</c:v>
                </c:pt>
                <c:pt idx="50">
                  <c:v>44294</c:v>
                </c:pt>
                <c:pt idx="51">
                  <c:v>44295</c:v>
                </c:pt>
                <c:pt idx="52">
                  <c:v>44296</c:v>
                </c:pt>
                <c:pt idx="53">
                  <c:v>44297</c:v>
                </c:pt>
                <c:pt idx="54">
                  <c:v>44298</c:v>
                </c:pt>
                <c:pt idx="55">
                  <c:v>44299</c:v>
                </c:pt>
                <c:pt idx="56">
                  <c:v>44300</c:v>
                </c:pt>
                <c:pt idx="57">
                  <c:v>44301</c:v>
                </c:pt>
                <c:pt idx="58">
                  <c:v>44302</c:v>
                </c:pt>
                <c:pt idx="59">
                  <c:v>44303</c:v>
                </c:pt>
                <c:pt idx="60">
                  <c:v>44304</c:v>
                </c:pt>
                <c:pt idx="61">
                  <c:v>44305</c:v>
                </c:pt>
                <c:pt idx="62">
                  <c:v>44306</c:v>
                </c:pt>
                <c:pt idx="63">
                  <c:v>44307</c:v>
                </c:pt>
                <c:pt idx="64">
                  <c:v>44308</c:v>
                </c:pt>
                <c:pt idx="65">
                  <c:v>44309</c:v>
                </c:pt>
                <c:pt idx="66">
                  <c:v>44310</c:v>
                </c:pt>
                <c:pt idx="67">
                  <c:v>44311</c:v>
                </c:pt>
                <c:pt idx="68">
                  <c:v>44312</c:v>
                </c:pt>
                <c:pt idx="69">
                  <c:v>44313</c:v>
                </c:pt>
                <c:pt idx="70">
                  <c:v>44314</c:v>
                </c:pt>
                <c:pt idx="71">
                  <c:v>44315</c:v>
                </c:pt>
                <c:pt idx="72">
                  <c:v>44316</c:v>
                </c:pt>
                <c:pt idx="73">
                  <c:v>44317</c:v>
                </c:pt>
                <c:pt idx="74">
                  <c:v>44318</c:v>
                </c:pt>
                <c:pt idx="75">
                  <c:v>44319</c:v>
                </c:pt>
                <c:pt idx="76">
                  <c:v>44320</c:v>
                </c:pt>
                <c:pt idx="77">
                  <c:v>44321</c:v>
                </c:pt>
                <c:pt idx="78">
                  <c:v>44322</c:v>
                </c:pt>
                <c:pt idx="79">
                  <c:v>44323</c:v>
                </c:pt>
                <c:pt idx="80">
                  <c:v>44324</c:v>
                </c:pt>
                <c:pt idx="81">
                  <c:v>44325</c:v>
                </c:pt>
                <c:pt idx="82">
                  <c:v>44326</c:v>
                </c:pt>
                <c:pt idx="83">
                  <c:v>44327</c:v>
                </c:pt>
                <c:pt idx="84">
                  <c:v>44328</c:v>
                </c:pt>
                <c:pt idx="85">
                  <c:v>44329</c:v>
                </c:pt>
                <c:pt idx="86">
                  <c:v>44330</c:v>
                </c:pt>
                <c:pt idx="87">
                  <c:v>44331</c:v>
                </c:pt>
                <c:pt idx="88">
                  <c:v>44332</c:v>
                </c:pt>
                <c:pt idx="89">
                  <c:v>44333</c:v>
                </c:pt>
                <c:pt idx="90">
                  <c:v>44334</c:v>
                </c:pt>
                <c:pt idx="91">
                  <c:v>44335</c:v>
                </c:pt>
                <c:pt idx="92">
                  <c:v>44336</c:v>
                </c:pt>
                <c:pt idx="93">
                  <c:v>44337</c:v>
                </c:pt>
                <c:pt idx="94">
                  <c:v>44338</c:v>
                </c:pt>
                <c:pt idx="95">
                  <c:v>44339</c:v>
                </c:pt>
                <c:pt idx="96">
                  <c:v>44340</c:v>
                </c:pt>
                <c:pt idx="97">
                  <c:v>44341</c:v>
                </c:pt>
                <c:pt idx="98">
                  <c:v>44342</c:v>
                </c:pt>
                <c:pt idx="99">
                  <c:v>44343</c:v>
                </c:pt>
                <c:pt idx="100">
                  <c:v>44344</c:v>
                </c:pt>
                <c:pt idx="101">
                  <c:v>44345</c:v>
                </c:pt>
                <c:pt idx="102">
                  <c:v>44346</c:v>
                </c:pt>
                <c:pt idx="103">
                  <c:v>44347</c:v>
                </c:pt>
                <c:pt idx="104">
                  <c:v>44348</c:v>
                </c:pt>
                <c:pt idx="105">
                  <c:v>44349</c:v>
                </c:pt>
                <c:pt idx="106">
                  <c:v>44350</c:v>
                </c:pt>
                <c:pt idx="107">
                  <c:v>44351</c:v>
                </c:pt>
                <c:pt idx="108">
                  <c:v>44352</c:v>
                </c:pt>
                <c:pt idx="109">
                  <c:v>44353</c:v>
                </c:pt>
                <c:pt idx="110">
                  <c:v>44354</c:v>
                </c:pt>
                <c:pt idx="111">
                  <c:v>44355</c:v>
                </c:pt>
                <c:pt idx="112">
                  <c:v>44356</c:v>
                </c:pt>
                <c:pt idx="113">
                  <c:v>44357</c:v>
                </c:pt>
                <c:pt idx="114">
                  <c:v>44358</c:v>
                </c:pt>
                <c:pt idx="115">
                  <c:v>44359</c:v>
                </c:pt>
                <c:pt idx="116">
                  <c:v>44360</c:v>
                </c:pt>
                <c:pt idx="117">
                  <c:v>44361</c:v>
                </c:pt>
                <c:pt idx="118">
                  <c:v>44362</c:v>
                </c:pt>
                <c:pt idx="119">
                  <c:v>44363</c:v>
                </c:pt>
                <c:pt idx="120">
                  <c:v>44364</c:v>
                </c:pt>
                <c:pt idx="121">
                  <c:v>44365</c:v>
                </c:pt>
                <c:pt idx="122">
                  <c:v>44366</c:v>
                </c:pt>
                <c:pt idx="123">
                  <c:v>44367</c:v>
                </c:pt>
                <c:pt idx="124">
                  <c:v>44368</c:v>
                </c:pt>
                <c:pt idx="125">
                  <c:v>44369</c:v>
                </c:pt>
                <c:pt idx="126">
                  <c:v>44370</c:v>
                </c:pt>
                <c:pt idx="127">
                  <c:v>44371</c:v>
                </c:pt>
                <c:pt idx="128">
                  <c:v>44372</c:v>
                </c:pt>
                <c:pt idx="129">
                  <c:v>44373</c:v>
                </c:pt>
                <c:pt idx="130">
                  <c:v>44374</c:v>
                </c:pt>
                <c:pt idx="131">
                  <c:v>44375</c:v>
                </c:pt>
                <c:pt idx="132">
                  <c:v>44376</c:v>
                </c:pt>
                <c:pt idx="133">
                  <c:v>44377</c:v>
                </c:pt>
                <c:pt idx="134">
                  <c:v>44378</c:v>
                </c:pt>
                <c:pt idx="135">
                  <c:v>44379</c:v>
                </c:pt>
                <c:pt idx="136">
                  <c:v>44380</c:v>
                </c:pt>
                <c:pt idx="137">
                  <c:v>44381</c:v>
                </c:pt>
                <c:pt idx="138">
                  <c:v>44382</c:v>
                </c:pt>
                <c:pt idx="139">
                  <c:v>44383</c:v>
                </c:pt>
                <c:pt idx="140">
                  <c:v>44384</c:v>
                </c:pt>
                <c:pt idx="141">
                  <c:v>44385</c:v>
                </c:pt>
                <c:pt idx="142">
                  <c:v>44386</c:v>
                </c:pt>
                <c:pt idx="143">
                  <c:v>44387</c:v>
                </c:pt>
                <c:pt idx="144">
                  <c:v>44388</c:v>
                </c:pt>
                <c:pt idx="145">
                  <c:v>44389</c:v>
                </c:pt>
                <c:pt idx="146">
                  <c:v>44390</c:v>
                </c:pt>
                <c:pt idx="147">
                  <c:v>44391</c:v>
                </c:pt>
                <c:pt idx="148">
                  <c:v>44392</c:v>
                </c:pt>
                <c:pt idx="149">
                  <c:v>44393</c:v>
                </c:pt>
                <c:pt idx="150">
                  <c:v>44394</c:v>
                </c:pt>
                <c:pt idx="151">
                  <c:v>44395</c:v>
                </c:pt>
                <c:pt idx="152">
                  <c:v>44396</c:v>
                </c:pt>
                <c:pt idx="153">
                  <c:v>44397</c:v>
                </c:pt>
                <c:pt idx="154">
                  <c:v>44398</c:v>
                </c:pt>
                <c:pt idx="155">
                  <c:v>44399</c:v>
                </c:pt>
                <c:pt idx="156">
                  <c:v>44400</c:v>
                </c:pt>
                <c:pt idx="157">
                  <c:v>44401</c:v>
                </c:pt>
                <c:pt idx="158">
                  <c:v>44402</c:v>
                </c:pt>
                <c:pt idx="159">
                  <c:v>44403</c:v>
                </c:pt>
                <c:pt idx="160">
                  <c:v>44404</c:v>
                </c:pt>
                <c:pt idx="161">
                  <c:v>44405</c:v>
                </c:pt>
                <c:pt idx="162">
                  <c:v>44406</c:v>
                </c:pt>
                <c:pt idx="163">
                  <c:v>44407</c:v>
                </c:pt>
                <c:pt idx="164">
                  <c:v>44408</c:v>
                </c:pt>
                <c:pt idx="165">
                  <c:v>44409</c:v>
                </c:pt>
                <c:pt idx="166">
                  <c:v>44410</c:v>
                </c:pt>
                <c:pt idx="167">
                  <c:v>44411</c:v>
                </c:pt>
                <c:pt idx="168">
                  <c:v>44412</c:v>
                </c:pt>
                <c:pt idx="169">
                  <c:v>44413</c:v>
                </c:pt>
                <c:pt idx="170">
                  <c:v>44414</c:v>
                </c:pt>
                <c:pt idx="171">
                  <c:v>44415</c:v>
                </c:pt>
                <c:pt idx="172">
                  <c:v>44416</c:v>
                </c:pt>
                <c:pt idx="173">
                  <c:v>44417</c:v>
                </c:pt>
                <c:pt idx="174">
                  <c:v>44418</c:v>
                </c:pt>
                <c:pt idx="175">
                  <c:v>44419</c:v>
                </c:pt>
                <c:pt idx="176">
                  <c:v>44420</c:v>
                </c:pt>
                <c:pt idx="177">
                  <c:v>44421</c:v>
                </c:pt>
                <c:pt idx="178">
                  <c:v>44422</c:v>
                </c:pt>
                <c:pt idx="179">
                  <c:v>44423</c:v>
                </c:pt>
                <c:pt idx="180">
                  <c:v>44424</c:v>
                </c:pt>
                <c:pt idx="181">
                  <c:v>44425</c:v>
                </c:pt>
                <c:pt idx="182">
                  <c:v>44426</c:v>
                </c:pt>
                <c:pt idx="183">
                  <c:v>44427</c:v>
                </c:pt>
                <c:pt idx="184">
                  <c:v>44428</c:v>
                </c:pt>
                <c:pt idx="185">
                  <c:v>44429</c:v>
                </c:pt>
                <c:pt idx="186">
                  <c:v>44430</c:v>
                </c:pt>
                <c:pt idx="187">
                  <c:v>44431</c:v>
                </c:pt>
                <c:pt idx="188">
                  <c:v>44432</c:v>
                </c:pt>
                <c:pt idx="189">
                  <c:v>44433</c:v>
                </c:pt>
                <c:pt idx="190">
                  <c:v>44434</c:v>
                </c:pt>
                <c:pt idx="191">
                  <c:v>44435</c:v>
                </c:pt>
                <c:pt idx="192">
                  <c:v>44436</c:v>
                </c:pt>
                <c:pt idx="193">
                  <c:v>44437</c:v>
                </c:pt>
                <c:pt idx="194">
                  <c:v>44438</c:v>
                </c:pt>
                <c:pt idx="195">
                  <c:v>44439</c:v>
                </c:pt>
                <c:pt idx="196">
                  <c:v>44440</c:v>
                </c:pt>
                <c:pt idx="197">
                  <c:v>44441</c:v>
                </c:pt>
                <c:pt idx="198">
                  <c:v>44442</c:v>
                </c:pt>
                <c:pt idx="199">
                  <c:v>44443</c:v>
                </c:pt>
                <c:pt idx="200">
                  <c:v>44444</c:v>
                </c:pt>
                <c:pt idx="201">
                  <c:v>44445</c:v>
                </c:pt>
                <c:pt idx="202">
                  <c:v>44446</c:v>
                </c:pt>
                <c:pt idx="203">
                  <c:v>44447</c:v>
                </c:pt>
                <c:pt idx="204">
                  <c:v>44448</c:v>
                </c:pt>
                <c:pt idx="205">
                  <c:v>44449</c:v>
                </c:pt>
                <c:pt idx="206">
                  <c:v>44450</c:v>
                </c:pt>
                <c:pt idx="207">
                  <c:v>44451</c:v>
                </c:pt>
                <c:pt idx="208">
                  <c:v>44452</c:v>
                </c:pt>
                <c:pt idx="209">
                  <c:v>44453</c:v>
                </c:pt>
                <c:pt idx="210">
                  <c:v>44454</c:v>
                </c:pt>
                <c:pt idx="211">
                  <c:v>44455</c:v>
                </c:pt>
                <c:pt idx="212">
                  <c:v>44456</c:v>
                </c:pt>
                <c:pt idx="213">
                  <c:v>44457</c:v>
                </c:pt>
                <c:pt idx="214">
                  <c:v>44458</c:v>
                </c:pt>
                <c:pt idx="215">
                  <c:v>44459</c:v>
                </c:pt>
                <c:pt idx="216">
                  <c:v>44460</c:v>
                </c:pt>
                <c:pt idx="217">
                  <c:v>44461</c:v>
                </c:pt>
                <c:pt idx="218">
                  <c:v>44462</c:v>
                </c:pt>
                <c:pt idx="219">
                  <c:v>44463</c:v>
                </c:pt>
                <c:pt idx="220">
                  <c:v>44464</c:v>
                </c:pt>
                <c:pt idx="221">
                  <c:v>44465</c:v>
                </c:pt>
                <c:pt idx="222">
                  <c:v>44466</c:v>
                </c:pt>
                <c:pt idx="223">
                  <c:v>44467</c:v>
                </c:pt>
                <c:pt idx="224">
                  <c:v>44468</c:v>
                </c:pt>
                <c:pt idx="225">
                  <c:v>44469</c:v>
                </c:pt>
                <c:pt idx="226">
                  <c:v>44470</c:v>
                </c:pt>
                <c:pt idx="227">
                  <c:v>44471</c:v>
                </c:pt>
                <c:pt idx="228">
                  <c:v>44472</c:v>
                </c:pt>
                <c:pt idx="229">
                  <c:v>44473</c:v>
                </c:pt>
                <c:pt idx="230">
                  <c:v>44474</c:v>
                </c:pt>
                <c:pt idx="231">
                  <c:v>44475</c:v>
                </c:pt>
                <c:pt idx="232">
                  <c:v>44476</c:v>
                </c:pt>
                <c:pt idx="233">
                  <c:v>44477</c:v>
                </c:pt>
                <c:pt idx="234">
                  <c:v>44478</c:v>
                </c:pt>
                <c:pt idx="235">
                  <c:v>44479</c:v>
                </c:pt>
                <c:pt idx="236">
                  <c:v>44480</c:v>
                </c:pt>
                <c:pt idx="237">
                  <c:v>44481</c:v>
                </c:pt>
                <c:pt idx="238">
                  <c:v>44482</c:v>
                </c:pt>
                <c:pt idx="239">
                  <c:v>44483</c:v>
                </c:pt>
                <c:pt idx="240">
                  <c:v>44484</c:v>
                </c:pt>
                <c:pt idx="241">
                  <c:v>44485</c:v>
                </c:pt>
                <c:pt idx="242">
                  <c:v>44486</c:v>
                </c:pt>
                <c:pt idx="243">
                  <c:v>44487</c:v>
                </c:pt>
                <c:pt idx="244">
                  <c:v>44488</c:v>
                </c:pt>
                <c:pt idx="245">
                  <c:v>44489</c:v>
                </c:pt>
                <c:pt idx="246">
                  <c:v>44490</c:v>
                </c:pt>
                <c:pt idx="247">
                  <c:v>44491</c:v>
                </c:pt>
                <c:pt idx="248">
                  <c:v>44492</c:v>
                </c:pt>
                <c:pt idx="249">
                  <c:v>44493</c:v>
                </c:pt>
                <c:pt idx="250">
                  <c:v>44494</c:v>
                </c:pt>
                <c:pt idx="251">
                  <c:v>44495</c:v>
                </c:pt>
                <c:pt idx="252">
                  <c:v>44496</c:v>
                </c:pt>
                <c:pt idx="253">
                  <c:v>44497</c:v>
                </c:pt>
                <c:pt idx="254">
                  <c:v>44498</c:v>
                </c:pt>
                <c:pt idx="255">
                  <c:v>44499</c:v>
                </c:pt>
                <c:pt idx="256">
                  <c:v>44500</c:v>
                </c:pt>
                <c:pt idx="257">
                  <c:v>44501</c:v>
                </c:pt>
                <c:pt idx="258">
                  <c:v>44502</c:v>
                </c:pt>
                <c:pt idx="259">
                  <c:v>44503</c:v>
                </c:pt>
                <c:pt idx="260">
                  <c:v>44504</c:v>
                </c:pt>
                <c:pt idx="261">
                  <c:v>44505</c:v>
                </c:pt>
                <c:pt idx="262">
                  <c:v>44506</c:v>
                </c:pt>
                <c:pt idx="263">
                  <c:v>44507</c:v>
                </c:pt>
                <c:pt idx="264">
                  <c:v>44508</c:v>
                </c:pt>
                <c:pt idx="265">
                  <c:v>44509</c:v>
                </c:pt>
                <c:pt idx="266">
                  <c:v>44510</c:v>
                </c:pt>
                <c:pt idx="267">
                  <c:v>44511</c:v>
                </c:pt>
                <c:pt idx="268">
                  <c:v>44512</c:v>
                </c:pt>
                <c:pt idx="269">
                  <c:v>44513</c:v>
                </c:pt>
                <c:pt idx="270">
                  <c:v>44514</c:v>
                </c:pt>
                <c:pt idx="271">
                  <c:v>44515</c:v>
                </c:pt>
                <c:pt idx="272">
                  <c:v>44516</c:v>
                </c:pt>
                <c:pt idx="273">
                  <c:v>44517</c:v>
                </c:pt>
                <c:pt idx="274">
                  <c:v>44518</c:v>
                </c:pt>
                <c:pt idx="275">
                  <c:v>44519</c:v>
                </c:pt>
                <c:pt idx="276">
                  <c:v>44520</c:v>
                </c:pt>
                <c:pt idx="277">
                  <c:v>44521</c:v>
                </c:pt>
                <c:pt idx="278">
                  <c:v>44522</c:v>
                </c:pt>
                <c:pt idx="279">
                  <c:v>44523</c:v>
                </c:pt>
                <c:pt idx="280">
                  <c:v>44524</c:v>
                </c:pt>
                <c:pt idx="281">
                  <c:v>44525</c:v>
                </c:pt>
                <c:pt idx="282">
                  <c:v>44526</c:v>
                </c:pt>
                <c:pt idx="283">
                  <c:v>44527</c:v>
                </c:pt>
                <c:pt idx="284">
                  <c:v>44528</c:v>
                </c:pt>
                <c:pt idx="285">
                  <c:v>44529</c:v>
                </c:pt>
                <c:pt idx="286">
                  <c:v>44530</c:v>
                </c:pt>
                <c:pt idx="287">
                  <c:v>44531</c:v>
                </c:pt>
                <c:pt idx="288">
                  <c:v>44532</c:v>
                </c:pt>
                <c:pt idx="289">
                  <c:v>44533</c:v>
                </c:pt>
                <c:pt idx="290">
                  <c:v>44534</c:v>
                </c:pt>
                <c:pt idx="291">
                  <c:v>44535</c:v>
                </c:pt>
                <c:pt idx="292">
                  <c:v>44536</c:v>
                </c:pt>
                <c:pt idx="293">
                  <c:v>44537</c:v>
                </c:pt>
                <c:pt idx="294">
                  <c:v>44538</c:v>
                </c:pt>
                <c:pt idx="295">
                  <c:v>44539</c:v>
                </c:pt>
                <c:pt idx="296">
                  <c:v>44540</c:v>
                </c:pt>
                <c:pt idx="297">
                  <c:v>44541</c:v>
                </c:pt>
                <c:pt idx="298">
                  <c:v>44542</c:v>
                </c:pt>
                <c:pt idx="299">
                  <c:v>44543</c:v>
                </c:pt>
                <c:pt idx="300">
                  <c:v>44544</c:v>
                </c:pt>
                <c:pt idx="301">
                  <c:v>44545</c:v>
                </c:pt>
                <c:pt idx="302">
                  <c:v>44546</c:v>
                </c:pt>
                <c:pt idx="303">
                  <c:v>44547</c:v>
                </c:pt>
                <c:pt idx="304">
                  <c:v>44548</c:v>
                </c:pt>
                <c:pt idx="305">
                  <c:v>44549</c:v>
                </c:pt>
                <c:pt idx="306">
                  <c:v>44550</c:v>
                </c:pt>
                <c:pt idx="307">
                  <c:v>44551</c:v>
                </c:pt>
                <c:pt idx="308">
                  <c:v>44552</c:v>
                </c:pt>
                <c:pt idx="309">
                  <c:v>44553</c:v>
                </c:pt>
                <c:pt idx="310">
                  <c:v>44554</c:v>
                </c:pt>
                <c:pt idx="311">
                  <c:v>44555</c:v>
                </c:pt>
                <c:pt idx="312">
                  <c:v>44556</c:v>
                </c:pt>
                <c:pt idx="313">
                  <c:v>44557</c:v>
                </c:pt>
                <c:pt idx="314">
                  <c:v>44558</c:v>
                </c:pt>
                <c:pt idx="315">
                  <c:v>44559</c:v>
                </c:pt>
                <c:pt idx="316">
                  <c:v>44560</c:v>
                </c:pt>
                <c:pt idx="317">
                  <c:v>44561</c:v>
                </c:pt>
                <c:pt idx="318">
                  <c:v>44562</c:v>
                </c:pt>
                <c:pt idx="319">
                  <c:v>44563</c:v>
                </c:pt>
                <c:pt idx="320">
                  <c:v>44564</c:v>
                </c:pt>
                <c:pt idx="321">
                  <c:v>44565</c:v>
                </c:pt>
                <c:pt idx="322">
                  <c:v>44566</c:v>
                </c:pt>
                <c:pt idx="323">
                  <c:v>44567</c:v>
                </c:pt>
                <c:pt idx="324">
                  <c:v>44568</c:v>
                </c:pt>
                <c:pt idx="325">
                  <c:v>44569</c:v>
                </c:pt>
                <c:pt idx="326">
                  <c:v>44570</c:v>
                </c:pt>
                <c:pt idx="327">
                  <c:v>44571</c:v>
                </c:pt>
                <c:pt idx="328">
                  <c:v>44572</c:v>
                </c:pt>
                <c:pt idx="329">
                  <c:v>44573</c:v>
                </c:pt>
                <c:pt idx="330">
                  <c:v>44574</c:v>
                </c:pt>
                <c:pt idx="331">
                  <c:v>44575</c:v>
                </c:pt>
                <c:pt idx="332">
                  <c:v>44576</c:v>
                </c:pt>
                <c:pt idx="333">
                  <c:v>44577</c:v>
                </c:pt>
                <c:pt idx="334">
                  <c:v>44578</c:v>
                </c:pt>
                <c:pt idx="335">
                  <c:v>44579</c:v>
                </c:pt>
                <c:pt idx="336">
                  <c:v>44580</c:v>
                </c:pt>
                <c:pt idx="337">
                  <c:v>44581</c:v>
                </c:pt>
                <c:pt idx="338">
                  <c:v>44582</c:v>
                </c:pt>
                <c:pt idx="339">
                  <c:v>44583</c:v>
                </c:pt>
                <c:pt idx="340">
                  <c:v>44584</c:v>
                </c:pt>
                <c:pt idx="341">
                  <c:v>44585</c:v>
                </c:pt>
                <c:pt idx="342">
                  <c:v>44586</c:v>
                </c:pt>
                <c:pt idx="343">
                  <c:v>44587</c:v>
                </c:pt>
                <c:pt idx="344">
                  <c:v>44588</c:v>
                </c:pt>
                <c:pt idx="345">
                  <c:v>44589</c:v>
                </c:pt>
                <c:pt idx="346">
                  <c:v>44590</c:v>
                </c:pt>
                <c:pt idx="347">
                  <c:v>44591</c:v>
                </c:pt>
                <c:pt idx="348">
                  <c:v>44592</c:v>
                </c:pt>
                <c:pt idx="349">
                  <c:v>44593</c:v>
                </c:pt>
                <c:pt idx="350">
                  <c:v>44594</c:v>
                </c:pt>
                <c:pt idx="351">
                  <c:v>44595</c:v>
                </c:pt>
                <c:pt idx="352">
                  <c:v>44596</c:v>
                </c:pt>
                <c:pt idx="353">
                  <c:v>44597</c:v>
                </c:pt>
                <c:pt idx="354">
                  <c:v>44598</c:v>
                </c:pt>
                <c:pt idx="355">
                  <c:v>44599</c:v>
                </c:pt>
                <c:pt idx="356">
                  <c:v>44600</c:v>
                </c:pt>
                <c:pt idx="357">
                  <c:v>44601</c:v>
                </c:pt>
                <c:pt idx="358">
                  <c:v>44602</c:v>
                </c:pt>
                <c:pt idx="359">
                  <c:v>44603</c:v>
                </c:pt>
                <c:pt idx="360">
                  <c:v>44604</c:v>
                </c:pt>
                <c:pt idx="361">
                  <c:v>44605</c:v>
                </c:pt>
                <c:pt idx="362">
                  <c:v>44606</c:v>
                </c:pt>
                <c:pt idx="363">
                  <c:v>44607</c:v>
                </c:pt>
                <c:pt idx="364">
                  <c:v>44608</c:v>
                </c:pt>
                <c:pt idx="365">
                  <c:v>44609</c:v>
                </c:pt>
                <c:pt idx="366">
                  <c:v>44610</c:v>
                </c:pt>
                <c:pt idx="367">
                  <c:v>44611</c:v>
                </c:pt>
                <c:pt idx="368">
                  <c:v>44612</c:v>
                </c:pt>
                <c:pt idx="369">
                  <c:v>44613</c:v>
                </c:pt>
                <c:pt idx="370">
                  <c:v>44614</c:v>
                </c:pt>
                <c:pt idx="371">
                  <c:v>44615</c:v>
                </c:pt>
                <c:pt idx="372">
                  <c:v>44616</c:v>
                </c:pt>
                <c:pt idx="373">
                  <c:v>44617</c:v>
                </c:pt>
                <c:pt idx="374">
                  <c:v>44618</c:v>
                </c:pt>
                <c:pt idx="375">
                  <c:v>44619</c:v>
                </c:pt>
                <c:pt idx="376">
                  <c:v>44620</c:v>
                </c:pt>
                <c:pt idx="377">
                  <c:v>44621</c:v>
                </c:pt>
                <c:pt idx="378">
                  <c:v>44622</c:v>
                </c:pt>
                <c:pt idx="379">
                  <c:v>44623</c:v>
                </c:pt>
                <c:pt idx="380">
                  <c:v>44624</c:v>
                </c:pt>
                <c:pt idx="381">
                  <c:v>44625</c:v>
                </c:pt>
                <c:pt idx="382">
                  <c:v>44626</c:v>
                </c:pt>
                <c:pt idx="383">
                  <c:v>44627</c:v>
                </c:pt>
                <c:pt idx="384">
                  <c:v>44628</c:v>
                </c:pt>
                <c:pt idx="385">
                  <c:v>44629</c:v>
                </c:pt>
                <c:pt idx="386">
                  <c:v>44630</c:v>
                </c:pt>
                <c:pt idx="387">
                  <c:v>44631</c:v>
                </c:pt>
                <c:pt idx="388">
                  <c:v>44632</c:v>
                </c:pt>
                <c:pt idx="389">
                  <c:v>44633</c:v>
                </c:pt>
                <c:pt idx="390">
                  <c:v>44634</c:v>
                </c:pt>
                <c:pt idx="391">
                  <c:v>44635</c:v>
                </c:pt>
                <c:pt idx="392">
                  <c:v>44636</c:v>
                </c:pt>
                <c:pt idx="393">
                  <c:v>44637</c:v>
                </c:pt>
                <c:pt idx="394">
                  <c:v>44638</c:v>
                </c:pt>
                <c:pt idx="395">
                  <c:v>44639</c:v>
                </c:pt>
                <c:pt idx="396">
                  <c:v>44640</c:v>
                </c:pt>
                <c:pt idx="397">
                  <c:v>44641</c:v>
                </c:pt>
                <c:pt idx="398">
                  <c:v>44642</c:v>
                </c:pt>
                <c:pt idx="399">
                  <c:v>44643</c:v>
                </c:pt>
                <c:pt idx="400">
                  <c:v>44644</c:v>
                </c:pt>
                <c:pt idx="401">
                  <c:v>44645</c:v>
                </c:pt>
                <c:pt idx="402">
                  <c:v>44646</c:v>
                </c:pt>
                <c:pt idx="403">
                  <c:v>44647</c:v>
                </c:pt>
                <c:pt idx="404">
                  <c:v>44648</c:v>
                </c:pt>
                <c:pt idx="405">
                  <c:v>44649</c:v>
                </c:pt>
                <c:pt idx="406">
                  <c:v>44650</c:v>
                </c:pt>
                <c:pt idx="407">
                  <c:v>44651</c:v>
                </c:pt>
                <c:pt idx="408">
                  <c:v>44652</c:v>
                </c:pt>
                <c:pt idx="409">
                  <c:v>44653</c:v>
                </c:pt>
                <c:pt idx="410">
                  <c:v>44654</c:v>
                </c:pt>
                <c:pt idx="411">
                  <c:v>44655</c:v>
                </c:pt>
                <c:pt idx="412">
                  <c:v>44656</c:v>
                </c:pt>
                <c:pt idx="413">
                  <c:v>44657</c:v>
                </c:pt>
                <c:pt idx="414">
                  <c:v>44658</c:v>
                </c:pt>
                <c:pt idx="415">
                  <c:v>44659</c:v>
                </c:pt>
                <c:pt idx="416">
                  <c:v>44660</c:v>
                </c:pt>
                <c:pt idx="417">
                  <c:v>44661</c:v>
                </c:pt>
                <c:pt idx="418">
                  <c:v>44662</c:v>
                </c:pt>
                <c:pt idx="419">
                  <c:v>44663</c:v>
                </c:pt>
                <c:pt idx="420">
                  <c:v>44664</c:v>
                </c:pt>
                <c:pt idx="421">
                  <c:v>44665</c:v>
                </c:pt>
                <c:pt idx="422">
                  <c:v>44666</c:v>
                </c:pt>
                <c:pt idx="423">
                  <c:v>44667</c:v>
                </c:pt>
                <c:pt idx="424">
                  <c:v>44668</c:v>
                </c:pt>
                <c:pt idx="425">
                  <c:v>44669</c:v>
                </c:pt>
                <c:pt idx="426">
                  <c:v>44670</c:v>
                </c:pt>
                <c:pt idx="427">
                  <c:v>44671</c:v>
                </c:pt>
                <c:pt idx="428">
                  <c:v>44672</c:v>
                </c:pt>
                <c:pt idx="429">
                  <c:v>44673</c:v>
                </c:pt>
                <c:pt idx="430">
                  <c:v>44674</c:v>
                </c:pt>
                <c:pt idx="431">
                  <c:v>44675</c:v>
                </c:pt>
                <c:pt idx="432">
                  <c:v>44676</c:v>
                </c:pt>
                <c:pt idx="433">
                  <c:v>44677</c:v>
                </c:pt>
                <c:pt idx="434">
                  <c:v>44678</c:v>
                </c:pt>
                <c:pt idx="435">
                  <c:v>44679</c:v>
                </c:pt>
                <c:pt idx="436">
                  <c:v>44680</c:v>
                </c:pt>
                <c:pt idx="437">
                  <c:v>44681</c:v>
                </c:pt>
                <c:pt idx="438">
                  <c:v>44682</c:v>
                </c:pt>
                <c:pt idx="439">
                  <c:v>44683</c:v>
                </c:pt>
                <c:pt idx="440">
                  <c:v>44684</c:v>
                </c:pt>
                <c:pt idx="441">
                  <c:v>44685</c:v>
                </c:pt>
                <c:pt idx="442">
                  <c:v>44686</c:v>
                </c:pt>
                <c:pt idx="443">
                  <c:v>44687</c:v>
                </c:pt>
                <c:pt idx="444">
                  <c:v>44688</c:v>
                </c:pt>
                <c:pt idx="445">
                  <c:v>44689</c:v>
                </c:pt>
                <c:pt idx="446">
                  <c:v>44690</c:v>
                </c:pt>
                <c:pt idx="447">
                  <c:v>44691</c:v>
                </c:pt>
                <c:pt idx="448">
                  <c:v>44692</c:v>
                </c:pt>
                <c:pt idx="449">
                  <c:v>44693</c:v>
                </c:pt>
                <c:pt idx="450">
                  <c:v>44694</c:v>
                </c:pt>
                <c:pt idx="451">
                  <c:v>44695</c:v>
                </c:pt>
                <c:pt idx="452">
                  <c:v>44696</c:v>
                </c:pt>
                <c:pt idx="453">
                  <c:v>44697</c:v>
                </c:pt>
                <c:pt idx="454">
                  <c:v>44698</c:v>
                </c:pt>
                <c:pt idx="455">
                  <c:v>44699</c:v>
                </c:pt>
                <c:pt idx="456">
                  <c:v>44700</c:v>
                </c:pt>
                <c:pt idx="457">
                  <c:v>44701</c:v>
                </c:pt>
                <c:pt idx="458">
                  <c:v>44702</c:v>
                </c:pt>
                <c:pt idx="459">
                  <c:v>44703</c:v>
                </c:pt>
                <c:pt idx="460">
                  <c:v>44704</c:v>
                </c:pt>
                <c:pt idx="461">
                  <c:v>44705</c:v>
                </c:pt>
                <c:pt idx="462">
                  <c:v>44706</c:v>
                </c:pt>
                <c:pt idx="463">
                  <c:v>44707</c:v>
                </c:pt>
                <c:pt idx="464">
                  <c:v>44708</c:v>
                </c:pt>
                <c:pt idx="465">
                  <c:v>44709</c:v>
                </c:pt>
                <c:pt idx="466">
                  <c:v>44710</c:v>
                </c:pt>
                <c:pt idx="467">
                  <c:v>44711</c:v>
                </c:pt>
                <c:pt idx="468">
                  <c:v>44712</c:v>
                </c:pt>
                <c:pt idx="469">
                  <c:v>44713</c:v>
                </c:pt>
                <c:pt idx="470">
                  <c:v>44714</c:v>
                </c:pt>
                <c:pt idx="471">
                  <c:v>44715</c:v>
                </c:pt>
                <c:pt idx="472">
                  <c:v>44716</c:v>
                </c:pt>
                <c:pt idx="473">
                  <c:v>44717</c:v>
                </c:pt>
                <c:pt idx="474">
                  <c:v>44718</c:v>
                </c:pt>
                <c:pt idx="475">
                  <c:v>44719</c:v>
                </c:pt>
                <c:pt idx="476">
                  <c:v>44720</c:v>
                </c:pt>
                <c:pt idx="477">
                  <c:v>44721</c:v>
                </c:pt>
                <c:pt idx="478">
                  <c:v>44722</c:v>
                </c:pt>
                <c:pt idx="479">
                  <c:v>44723</c:v>
                </c:pt>
                <c:pt idx="480">
                  <c:v>44724</c:v>
                </c:pt>
                <c:pt idx="481">
                  <c:v>44725</c:v>
                </c:pt>
                <c:pt idx="482">
                  <c:v>44726</c:v>
                </c:pt>
                <c:pt idx="483">
                  <c:v>44727</c:v>
                </c:pt>
                <c:pt idx="484">
                  <c:v>44728</c:v>
                </c:pt>
                <c:pt idx="485">
                  <c:v>44729</c:v>
                </c:pt>
                <c:pt idx="486">
                  <c:v>44730</c:v>
                </c:pt>
                <c:pt idx="487">
                  <c:v>44731</c:v>
                </c:pt>
                <c:pt idx="488">
                  <c:v>44732</c:v>
                </c:pt>
                <c:pt idx="489">
                  <c:v>44733</c:v>
                </c:pt>
                <c:pt idx="490">
                  <c:v>44734</c:v>
                </c:pt>
                <c:pt idx="491">
                  <c:v>44735</c:v>
                </c:pt>
                <c:pt idx="492">
                  <c:v>44736</c:v>
                </c:pt>
                <c:pt idx="493">
                  <c:v>44737</c:v>
                </c:pt>
                <c:pt idx="494">
                  <c:v>44738</c:v>
                </c:pt>
                <c:pt idx="495">
                  <c:v>44739</c:v>
                </c:pt>
                <c:pt idx="496">
                  <c:v>44740</c:v>
                </c:pt>
                <c:pt idx="497">
                  <c:v>44741</c:v>
                </c:pt>
                <c:pt idx="498">
                  <c:v>44742</c:v>
                </c:pt>
                <c:pt idx="499">
                  <c:v>44743</c:v>
                </c:pt>
              </c:numCache>
            </c:numRef>
          </c:cat>
          <c:val>
            <c:numRef>
              <c:f>'איור 6 נתונים'!$C$4:$C$4000</c:f>
              <c:numCache>
                <c:formatCode>#,##0.00</c:formatCode>
                <c:ptCount val="3997"/>
                <c:pt idx="0">
                  <c:v>3.2570000000000001</c:v>
                </c:pt>
                <c:pt idx="1">
                  <c:v>3.2650000000000001</c:v>
                </c:pt>
                <c:pt idx="2">
                  <c:v>3.2709999999999999</c:v>
                </c:pt>
                <c:pt idx="3">
                  <c:v>3.2709999999999999</c:v>
                </c:pt>
                <c:pt idx="4">
                  <c:v>3.2709999999999999</c:v>
                </c:pt>
                <c:pt idx="5">
                  <c:v>3.2679999999999998</c:v>
                </c:pt>
                <c:pt idx="6">
                  <c:v>3.2639999999999998</c:v>
                </c:pt>
                <c:pt idx="7">
                  <c:v>3.2639999999999998</c:v>
                </c:pt>
                <c:pt idx="8">
                  <c:v>3.28</c:v>
                </c:pt>
                <c:pt idx="9">
                  <c:v>3.28</c:v>
                </c:pt>
                <c:pt idx="10">
                  <c:v>3.28</c:v>
                </c:pt>
                <c:pt idx="11">
                  <c:v>3.28</c:v>
                </c:pt>
                <c:pt idx="12">
                  <c:v>3.306</c:v>
                </c:pt>
                <c:pt idx="13">
                  <c:v>3.2989999999999999</c:v>
                </c:pt>
                <c:pt idx="14">
                  <c:v>3.2869999999999999</c:v>
                </c:pt>
                <c:pt idx="15">
                  <c:v>3.3119999999999998</c:v>
                </c:pt>
                <c:pt idx="16">
                  <c:v>3.3180000000000001</c:v>
                </c:pt>
                <c:pt idx="17">
                  <c:v>3.3180000000000001</c:v>
                </c:pt>
                <c:pt idx="18">
                  <c:v>3.3180000000000001</c:v>
                </c:pt>
                <c:pt idx="19">
                  <c:v>3.3319999999999999</c:v>
                </c:pt>
                <c:pt idx="20">
                  <c:v>3.3290000000000002</c:v>
                </c:pt>
                <c:pt idx="21">
                  <c:v>3.3220000000000001</c:v>
                </c:pt>
                <c:pt idx="22">
                  <c:v>3.3039999999999998</c:v>
                </c:pt>
                <c:pt idx="23">
                  <c:v>3.3159999999999998</c:v>
                </c:pt>
                <c:pt idx="24">
                  <c:v>3.3159999999999998</c:v>
                </c:pt>
                <c:pt idx="25">
                  <c:v>3.3159999999999998</c:v>
                </c:pt>
                <c:pt idx="26">
                  <c:v>3.3090000000000002</c:v>
                </c:pt>
                <c:pt idx="27">
                  <c:v>3.2989999999999999</c:v>
                </c:pt>
                <c:pt idx="28">
                  <c:v>3.2890000000000001</c:v>
                </c:pt>
                <c:pt idx="29">
                  <c:v>3.2970000000000002</c:v>
                </c:pt>
                <c:pt idx="30">
                  <c:v>3.2890000000000001</c:v>
                </c:pt>
                <c:pt idx="31">
                  <c:v>3.2890000000000001</c:v>
                </c:pt>
                <c:pt idx="32">
                  <c:v>3.2890000000000001</c:v>
                </c:pt>
                <c:pt idx="33">
                  <c:v>3.3029999999999999</c:v>
                </c:pt>
                <c:pt idx="34">
                  <c:v>3.3029999999999999</c:v>
                </c:pt>
                <c:pt idx="35">
                  <c:v>3.2949999999999999</c:v>
                </c:pt>
                <c:pt idx="36">
                  <c:v>3.31</c:v>
                </c:pt>
                <c:pt idx="37">
                  <c:v>3.3250000000000002</c:v>
                </c:pt>
                <c:pt idx="38">
                  <c:v>3.3250000000000002</c:v>
                </c:pt>
                <c:pt idx="39">
                  <c:v>3.3250000000000002</c:v>
                </c:pt>
                <c:pt idx="40">
                  <c:v>3.3420000000000001</c:v>
                </c:pt>
                <c:pt idx="41">
                  <c:v>3.33</c:v>
                </c:pt>
                <c:pt idx="42">
                  <c:v>3.3340000000000001</c:v>
                </c:pt>
                <c:pt idx="43">
                  <c:v>3.3330000000000002</c:v>
                </c:pt>
                <c:pt idx="44">
                  <c:v>3.3330000000000002</c:v>
                </c:pt>
                <c:pt idx="45">
                  <c:v>3.3330000000000002</c:v>
                </c:pt>
                <c:pt idx="46">
                  <c:v>3.3330000000000002</c:v>
                </c:pt>
                <c:pt idx="47">
                  <c:v>3.32</c:v>
                </c:pt>
                <c:pt idx="48">
                  <c:v>3.3090000000000002</c:v>
                </c:pt>
                <c:pt idx="49">
                  <c:v>3.2989999999999999</c:v>
                </c:pt>
                <c:pt idx="50">
                  <c:v>3.286</c:v>
                </c:pt>
                <c:pt idx="51">
                  <c:v>3.2839999999999998</c:v>
                </c:pt>
                <c:pt idx="52">
                  <c:v>3.2839999999999998</c:v>
                </c:pt>
                <c:pt idx="53">
                  <c:v>3.2839999999999998</c:v>
                </c:pt>
                <c:pt idx="54">
                  <c:v>3.2909999999999999</c:v>
                </c:pt>
                <c:pt idx="55">
                  <c:v>3.3039999999999998</c:v>
                </c:pt>
                <c:pt idx="56">
                  <c:v>3.2869999999999999</c:v>
                </c:pt>
                <c:pt idx="57">
                  <c:v>3.2869999999999999</c:v>
                </c:pt>
                <c:pt idx="58">
                  <c:v>3.2810000000000001</c:v>
                </c:pt>
                <c:pt idx="59">
                  <c:v>3.2810000000000001</c:v>
                </c:pt>
                <c:pt idx="60">
                  <c:v>3.2810000000000001</c:v>
                </c:pt>
                <c:pt idx="61">
                  <c:v>3.2650000000000001</c:v>
                </c:pt>
                <c:pt idx="62">
                  <c:v>3.2519999999999998</c:v>
                </c:pt>
                <c:pt idx="63">
                  <c:v>3.2559999999999998</c:v>
                </c:pt>
                <c:pt idx="64">
                  <c:v>3.262</c:v>
                </c:pt>
                <c:pt idx="65">
                  <c:v>3.2549999999999999</c:v>
                </c:pt>
                <c:pt idx="66">
                  <c:v>3.2549999999999999</c:v>
                </c:pt>
                <c:pt idx="67">
                  <c:v>3.2549999999999999</c:v>
                </c:pt>
                <c:pt idx="68">
                  <c:v>3.24</c:v>
                </c:pt>
                <c:pt idx="69">
                  <c:v>3.2410000000000001</c:v>
                </c:pt>
                <c:pt idx="70">
                  <c:v>3.2509999999999999</c:v>
                </c:pt>
                <c:pt idx="71">
                  <c:v>3.246</c:v>
                </c:pt>
                <c:pt idx="72">
                  <c:v>3.2469999999999999</c:v>
                </c:pt>
                <c:pt idx="73">
                  <c:v>3.2469999999999999</c:v>
                </c:pt>
                <c:pt idx="74">
                  <c:v>3.2469999999999999</c:v>
                </c:pt>
                <c:pt idx="75">
                  <c:v>3.246</c:v>
                </c:pt>
                <c:pt idx="76">
                  <c:v>3.2519999999999998</c:v>
                </c:pt>
                <c:pt idx="77">
                  <c:v>3.2650000000000001</c:v>
                </c:pt>
                <c:pt idx="78">
                  <c:v>3.2610000000000001</c:v>
                </c:pt>
                <c:pt idx="79">
                  <c:v>3.2610000000000001</c:v>
                </c:pt>
                <c:pt idx="80">
                  <c:v>3.2610000000000001</c:v>
                </c:pt>
                <c:pt idx="81">
                  <c:v>3.2610000000000001</c:v>
                </c:pt>
                <c:pt idx="82">
                  <c:v>3.2509999999999999</c:v>
                </c:pt>
                <c:pt idx="83">
                  <c:v>3.2839999999999998</c:v>
                </c:pt>
                <c:pt idx="84">
                  <c:v>3.2789999999999999</c:v>
                </c:pt>
                <c:pt idx="85">
                  <c:v>3.2959999999999998</c:v>
                </c:pt>
                <c:pt idx="86">
                  <c:v>3.2829999999999999</c:v>
                </c:pt>
                <c:pt idx="87">
                  <c:v>3.2829999999999999</c:v>
                </c:pt>
                <c:pt idx="88">
                  <c:v>3.2829999999999999</c:v>
                </c:pt>
                <c:pt idx="89">
                  <c:v>3.2829999999999999</c:v>
                </c:pt>
                <c:pt idx="90">
                  <c:v>3.2730000000000001</c:v>
                </c:pt>
                <c:pt idx="91">
                  <c:v>3.2639999999999998</c:v>
                </c:pt>
                <c:pt idx="92">
                  <c:v>3.2639999999999998</c:v>
                </c:pt>
                <c:pt idx="93">
                  <c:v>3.2549999999999999</c:v>
                </c:pt>
                <c:pt idx="94">
                  <c:v>3.2549999999999999</c:v>
                </c:pt>
                <c:pt idx="95">
                  <c:v>3.2549999999999999</c:v>
                </c:pt>
                <c:pt idx="96">
                  <c:v>3.2589999999999999</c:v>
                </c:pt>
                <c:pt idx="97">
                  <c:v>3.242</c:v>
                </c:pt>
                <c:pt idx="98">
                  <c:v>3.2469999999999999</c:v>
                </c:pt>
                <c:pt idx="99">
                  <c:v>3.2480000000000002</c:v>
                </c:pt>
                <c:pt idx="100">
                  <c:v>3.2530000000000001</c:v>
                </c:pt>
                <c:pt idx="101">
                  <c:v>3.2530000000000001</c:v>
                </c:pt>
                <c:pt idx="102">
                  <c:v>3.2530000000000001</c:v>
                </c:pt>
                <c:pt idx="103">
                  <c:v>3.2530000000000001</c:v>
                </c:pt>
                <c:pt idx="104">
                  <c:v>3.238</c:v>
                </c:pt>
                <c:pt idx="105">
                  <c:v>3.254</c:v>
                </c:pt>
                <c:pt idx="106">
                  <c:v>3.2480000000000002</c:v>
                </c:pt>
                <c:pt idx="107">
                  <c:v>3.2570000000000001</c:v>
                </c:pt>
                <c:pt idx="108">
                  <c:v>3.2570000000000001</c:v>
                </c:pt>
                <c:pt idx="109">
                  <c:v>3.2570000000000001</c:v>
                </c:pt>
                <c:pt idx="110">
                  <c:v>3.2509999999999999</c:v>
                </c:pt>
                <c:pt idx="111">
                  <c:v>3.2429999999999999</c:v>
                </c:pt>
                <c:pt idx="112">
                  <c:v>3.2440000000000002</c:v>
                </c:pt>
                <c:pt idx="113">
                  <c:v>3.2440000000000002</c:v>
                </c:pt>
                <c:pt idx="114">
                  <c:v>3.242</c:v>
                </c:pt>
                <c:pt idx="115">
                  <c:v>3.242</c:v>
                </c:pt>
                <c:pt idx="116">
                  <c:v>3.242</c:v>
                </c:pt>
                <c:pt idx="117">
                  <c:v>3.2469999999999999</c:v>
                </c:pt>
                <c:pt idx="118">
                  <c:v>3.242</c:v>
                </c:pt>
                <c:pt idx="119">
                  <c:v>3.2389999999999999</c:v>
                </c:pt>
                <c:pt idx="120">
                  <c:v>3.26</c:v>
                </c:pt>
                <c:pt idx="121">
                  <c:v>3.2650000000000001</c:v>
                </c:pt>
                <c:pt idx="122">
                  <c:v>3.2650000000000001</c:v>
                </c:pt>
                <c:pt idx="123">
                  <c:v>3.2650000000000001</c:v>
                </c:pt>
                <c:pt idx="124">
                  <c:v>3.266</c:v>
                </c:pt>
                <c:pt idx="125">
                  <c:v>3.2610000000000001</c:v>
                </c:pt>
                <c:pt idx="126">
                  <c:v>3.2570000000000001</c:v>
                </c:pt>
                <c:pt idx="127">
                  <c:v>3.2530000000000001</c:v>
                </c:pt>
                <c:pt idx="128">
                  <c:v>3.2450000000000001</c:v>
                </c:pt>
                <c:pt idx="129">
                  <c:v>3.2450000000000001</c:v>
                </c:pt>
                <c:pt idx="130">
                  <c:v>3.2450000000000001</c:v>
                </c:pt>
                <c:pt idx="131">
                  <c:v>3.2610000000000001</c:v>
                </c:pt>
                <c:pt idx="132">
                  <c:v>3.2610000000000001</c:v>
                </c:pt>
                <c:pt idx="133">
                  <c:v>3.26</c:v>
                </c:pt>
                <c:pt idx="134">
                  <c:v>3.2610000000000001</c:v>
                </c:pt>
                <c:pt idx="135">
                  <c:v>3.2730000000000001</c:v>
                </c:pt>
                <c:pt idx="136">
                  <c:v>3.2730000000000001</c:v>
                </c:pt>
                <c:pt idx="137">
                  <c:v>3.2730000000000001</c:v>
                </c:pt>
                <c:pt idx="138">
                  <c:v>3.2639999999999998</c:v>
                </c:pt>
                <c:pt idx="139">
                  <c:v>3.2629999999999999</c:v>
                </c:pt>
                <c:pt idx="140">
                  <c:v>3.27</c:v>
                </c:pt>
                <c:pt idx="141">
                  <c:v>3.2789999999999999</c:v>
                </c:pt>
                <c:pt idx="142">
                  <c:v>3.278</c:v>
                </c:pt>
                <c:pt idx="143">
                  <c:v>3.278</c:v>
                </c:pt>
                <c:pt idx="144">
                  <c:v>3.278</c:v>
                </c:pt>
                <c:pt idx="145">
                  <c:v>3.2839999999999998</c:v>
                </c:pt>
                <c:pt idx="146">
                  <c:v>3.278</c:v>
                </c:pt>
                <c:pt idx="147">
                  <c:v>3.278</c:v>
                </c:pt>
                <c:pt idx="148">
                  <c:v>3.266</c:v>
                </c:pt>
                <c:pt idx="149">
                  <c:v>3.2810000000000001</c:v>
                </c:pt>
                <c:pt idx="150">
                  <c:v>3.2810000000000001</c:v>
                </c:pt>
                <c:pt idx="151">
                  <c:v>3.2810000000000001</c:v>
                </c:pt>
                <c:pt idx="152">
                  <c:v>3.298</c:v>
                </c:pt>
                <c:pt idx="153">
                  <c:v>3.298</c:v>
                </c:pt>
                <c:pt idx="154">
                  <c:v>3.294</c:v>
                </c:pt>
                <c:pt idx="155">
                  <c:v>3.2709999999999999</c:v>
                </c:pt>
                <c:pt idx="156">
                  <c:v>3.2709999999999999</c:v>
                </c:pt>
                <c:pt idx="157">
                  <c:v>3.2709999999999999</c:v>
                </c:pt>
                <c:pt idx="158">
                  <c:v>3.2709999999999999</c:v>
                </c:pt>
                <c:pt idx="159">
                  <c:v>3.2639999999999998</c:v>
                </c:pt>
                <c:pt idx="160">
                  <c:v>3.254</c:v>
                </c:pt>
                <c:pt idx="161">
                  <c:v>3.2519999999999998</c:v>
                </c:pt>
                <c:pt idx="162">
                  <c:v>3.2440000000000002</c:v>
                </c:pt>
                <c:pt idx="163">
                  <c:v>3.2330000000000001</c:v>
                </c:pt>
                <c:pt idx="164">
                  <c:v>3.2330000000000001</c:v>
                </c:pt>
                <c:pt idx="165">
                  <c:v>3.2330000000000001</c:v>
                </c:pt>
                <c:pt idx="166">
                  <c:v>3.2269999999999999</c:v>
                </c:pt>
                <c:pt idx="167">
                  <c:v>3.2170000000000001</c:v>
                </c:pt>
                <c:pt idx="168">
                  <c:v>3.2130000000000001</c:v>
                </c:pt>
                <c:pt idx="169">
                  <c:v>3.214</c:v>
                </c:pt>
                <c:pt idx="170">
                  <c:v>3.2170000000000001</c:v>
                </c:pt>
                <c:pt idx="171">
                  <c:v>3.2170000000000001</c:v>
                </c:pt>
                <c:pt idx="172">
                  <c:v>3.2170000000000001</c:v>
                </c:pt>
                <c:pt idx="173">
                  <c:v>3.2210000000000001</c:v>
                </c:pt>
                <c:pt idx="174">
                  <c:v>3.2269999999999999</c:v>
                </c:pt>
                <c:pt idx="175">
                  <c:v>3.218</c:v>
                </c:pt>
                <c:pt idx="176">
                  <c:v>3.2210000000000001</c:v>
                </c:pt>
                <c:pt idx="177">
                  <c:v>3.2229999999999999</c:v>
                </c:pt>
                <c:pt idx="178">
                  <c:v>3.2229999999999999</c:v>
                </c:pt>
                <c:pt idx="179">
                  <c:v>3.2229999999999999</c:v>
                </c:pt>
                <c:pt idx="180">
                  <c:v>3.2149999999999999</c:v>
                </c:pt>
                <c:pt idx="181">
                  <c:v>3.2240000000000002</c:v>
                </c:pt>
                <c:pt idx="182">
                  <c:v>3.2389999999999999</c:v>
                </c:pt>
                <c:pt idx="183">
                  <c:v>3.2429999999999999</c:v>
                </c:pt>
                <c:pt idx="184">
                  <c:v>3.2450000000000001</c:v>
                </c:pt>
                <c:pt idx="185">
                  <c:v>3.2450000000000001</c:v>
                </c:pt>
                <c:pt idx="186">
                  <c:v>3.2450000000000001</c:v>
                </c:pt>
                <c:pt idx="187">
                  <c:v>3.23</c:v>
                </c:pt>
                <c:pt idx="188">
                  <c:v>3.218</c:v>
                </c:pt>
                <c:pt idx="189">
                  <c:v>3.2269999999999999</c:v>
                </c:pt>
                <c:pt idx="190">
                  <c:v>3.2210000000000001</c:v>
                </c:pt>
                <c:pt idx="191">
                  <c:v>3.2320000000000002</c:v>
                </c:pt>
                <c:pt idx="192">
                  <c:v>3.2320000000000002</c:v>
                </c:pt>
                <c:pt idx="193">
                  <c:v>3.2320000000000002</c:v>
                </c:pt>
                <c:pt idx="194">
                  <c:v>3.222</c:v>
                </c:pt>
                <c:pt idx="195">
                  <c:v>3.2069999999999999</c:v>
                </c:pt>
                <c:pt idx="196">
                  <c:v>3.2029999999999998</c:v>
                </c:pt>
                <c:pt idx="197">
                  <c:v>3.2080000000000002</c:v>
                </c:pt>
                <c:pt idx="198">
                  <c:v>3.2040000000000002</c:v>
                </c:pt>
                <c:pt idx="199">
                  <c:v>3.2040000000000002</c:v>
                </c:pt>
                <c:pt idx="200">
                  <c:v>3.2040000000000002</c:v>
                </c:pt>
                <c:pt idx="201">
                  <c:v>3.2040000000000002</c:v>
                </c:pt>
                <c:pt idx="202">
                  <c:v>3.2040000000000002</c:v>
                </c:pt>
                <c:pt idx="203">
                  <c:v>3.2040000000000002</c:v>
                </c:pt>
                <c:pt idx="204">
                  <c:v>3.2029999999999998</c:v>
                </c:pt>
                <c:pt idx="205">
                  <c:v>3.2010000000000001</c:v>
                </c:pt>
                <c:pt idx="206">
                  <c:v>3.2010000000000001</c:v>
                </c:pt>
                <c:pt idx="207">
                  <c:v>3.2010000000000001</c:v>
                </c:pt>
                <c:pt idx="208">
                  <c:v>3.206</c:v>
                </c:pt>
                <c:pt idx="209">
                  <c:v>3.2109999999999999</c:v>
                </c:pt>
                <c:pt idx="210">
                  <c:v>3.2109999999999999</c:v>
                </c:pt>
                <c:pt idx="211">
                  <c:v>3.2109999999999999</c:v>
                </c:pt>
                <c:pt idx="212">
                  <c:v>3.2069999999999999</c:v>
                </c:pt>
                <c:pt idx="213">
                  <c:v>3.2069999999999999</c:v>
                </c:pt>
                <c:pt idx="214">
                  <c:v>3.2069999999999999</c:v>
                </c:pt>
                <c:pt idx="215">
                  <c:v>3.2130000000000001</c:v>
                </c:pt>
                <c:pt idx="216">
                  <c:v>3.2130000000000001</c:v>
                </c:pt>
                <c:pt idx="217">
                  <c:v>3.2080000000000002</c:v>
                </c:pt>
                <c:pt idx="218">
                  <c:v>3.2029999999999998</c:v>
                </c:pt>
                <c:pt idx="219">
                  <c:v>3.2010000000000001</c:v>
                </c:pt>
                <c:pt idx="220">
                  <c:v>3.2010000000000001</c:v>
                </c:pt>
                <c:pt idx="221">
                  <c:v>3.2010000000000001</c:v>
                </c:pt>
                <c:pt idx="222">
                  <c:v>3.2040000000000002</c:v>
                </c:pt>
                <c:pt idx="223">
                  <c:v>3.2040000000000002</c:v>
                </c:pt>
                <c:pt idx="224">
                  <c:v>3.2120000000000002</c:v>
                </c:pt>
                <c:pt idx="225">
                  <c:v>3.2290000000000001</c:v>
                </c:pt>
                <c:pt idx="226">
                  <c:v>3.2269999999999999</c:v>
                </c:pt>
                <c:pt idx="227">
                  <c:v>3.2269999999999999</c:v>
                </c:pt>
                <c:pt idx="228">
                  <c:v>3.2269999999999999</c:v>
                </c:pt>
                <c:pt idx="229">
                  <c:v>3.2170000000000001</c:v>
                </c:pt>
                <c:pt idx="230">
                  <c:v>3.2290000000000001</c:v>
                </c:pt>
                <c:pt idx="231">
                  <c:v>3.2450000000000001</c:v>
                </c:pt>
                <c:pt idx="232">
                  <c:v>3.2280000000000002</c:v>
                </c:pt>
                <c:pt idx="233">
                  <c:v>3.2309999999999999</c:v>
                </c:pt>
                <c:pt idx="234">
                  <c:v>3.2309999999999999</c:v>
                </c:pt>
                <c:pt idx="235">
                  <c:v>3.2309999999999999</c:v>
                </c:pt>
                <c:pt idx="236">
                  <c:v>3.2290000000000001</c:v>
                </c:pt>
                <c:pt idx="237">
                  <c:v>3.226</c:v>
                </c:pt>
                <c:pt idx="238">
                  <c:v>3.2349999999999999</c:v>
                </c:pt>
                <c:pt idx="239">
                  <c:v>3.2210000000000001</c:v>
                </c:pt>
                <c:pt idx="240">
                  <c:v>3.2189999999999999</c:v>
                </c:pt>
                <c:pt idx="241">
                  <c:v>3.2189999999999999</c:v>
                </c:pt>
                <c:pt idx="242">
                  <c:v>3.2189999999999999</c:v>
                </c:pt>
                <c:pt idx="243">
                  <c:v>3.2290000000000001</c:v>
                </c:pt>
                <c:pt idx="244">
                  <c:v>3.2120000000000002</c:v>
                </c:pt>
                <c:pt idx="245">
                  <c:v>3.2149999999999999</c:v>
                </c:pt>
                <c:pt idx="246">
                  <c:v>3.2109999999999999</c:v>
                </c:pt>
                <c:pt idx="247">
                  <c:v>3.2109999999999999</c:v>
                </c:pt>
                <c:pt idx="248">
                  <c:v>3.2109999999999999</c:v>
                </c:pt>
                <c:pt idx="249">
                  <c:v>3.2109999999999999</c:v>
                </c:pt>
                <c:pt idx="250">
                  <c:v>3.206</c:v>
                </c:pt>
                <c:pt idx="251">
                  <c:v>3.2010000000000001</c:v>
                </c:pt>
                <c:pt idx="252">
                  <c:v>3.1909999999999998</c:v>
                </c:pt>
                <c:pt idx="253">
                  <c:v>3.1850000000000001</c:v>
                </c:pt>
                <c:pt idx="254">
                  <c:v>3.1579999999999999</c:v>
                </c:pt>
                <c:pt idx="255">
                  <c:v>3.1579999999999999</c:v>
                </c:pt>
                <c:pt idx="256">
                  <c:v>3.1579999999999999</c:v>
                </c:pt>
                <c:pt idx="257">
                  <c:v>3.1339999999999999</c:v>
                </c:pt>
                <c:pt idx="258">
                  <c:v>3.13</c:v>
                </c:pt>
                <c:pt idx="259">
                  <c:v>3.1379999999999999</c:v>
                </c:pt>
                <c:pt idx="260">
                  <c:v>3.125</c:v>
                </c:pt>
                <c:pt idx="261">
                  <c:v>3.1179999999999999</c:v>
                </c:pt>
                <c:pt idx="262">
                  <c:v>3.1179999999999999</c:v>
                </c:pt>
                <c:pt idx="263">
                  <c:v>3.1179999999999999</c:v>
                </c:pt>
                <c:pt idx="264">
                  <c:v>3.1030000000000002</c:v>
                </c:pt>
                <c:pt idx="265">
                  <c:v>3.1059999999999999</c:v>
                </c:pt>
                <c:pt idx="266">
                  <c:v>3.109</c:v>
                </c:pt>
                <c:pt idx="267">
                  <c:v>3.12</c:v>
                </c:pt>
                <c:pt idx="268">
                  <c:v>3.1120000000000001</c:v>
                </c:pt>
                <c:pt idx="269">
                  <c:v>3.1120000000000001</c:v>
                </c:pt>
                <c:pt idx="270">
                  <c:v>3.1120000000000001</c:v>
                </c:pt>
                <c:pt idx="271">
                  <c:v>3.1019999999999999</c:v>
                </c:pt>
                <c:pt idx="272">
                  <c:v>3.09</c:v>
                </c:pt>
                <c:pt idx="273">
                  <c:v>3.0739999999999998</c:v>
                </c:pt>
                <c:pt idx="274">
                  <c:v>3.0790000000000002</c:v>
                </c:pt>
                <c:pt idx="275">
                  <c:v>3.0870000000000002</c:v>
                </c:pt>
                <c:pt idx="276">
                  <c:v>3.0870000000000002</c:v>
                </c:pt>
                <c:pt idx="277">
                  <c:v>3.0870000000000002</c:v>
                </c:pt>
                <c:pt idx="278">
                  <c:v>3.089</c:v>
                </c:pt>
                <c:pt idx="279">
                  <c:v>3.11</c:v>
                </c:pt>
                <c:pt idx="280">
                  <c:v>3.1680000000000001</c:v>
                </c:pt>
                <c:pt idx="281">
                  <c:v>3.157</c:v>
                </c:pt>
                <c:pt idx="282">
                  <c:v>3.181</c:v>
                </c:pt>
                <c:pt idx="283">
                  <c:v>3.181</c:v>
                </c:pt>
                <c:pt idx="284">
                  <c:v>3.181</c:v>
                </c:pt>
                <c:pt idx="285">
                  <c:v>3.157</c:v>
                </c:pt>
                <c:pt idx="286">
                  <c:v>3.1619999999999999</c:v>
                </c:pt>
                <c:pt idx="287">
                  <c:v>3.15</c:v>
                </c:pt>
                <c:pt idx="288">
                  <c:v>3.1680000000000001</c:v>
                </c:pt>
                <c:pt idx="289">
                  <c:v>3.1560000000000001</c:v>
                </c:pt>
                <c:pt idx="290">
                  <c:v>3.1560000000000001</c:v>
                </c:pt>
                <c:pt idx="291">
                  <c:v>3.1560000000000001</c:v>
                </c:pt>
                <c:pt idx="292">
                  <c:v>3.161</c:v>
                </c:pt>
                <c:pt idx="293">
                  <c:v>3.1549999999999998</c:v>
                </c:pt>
                <c:pt idx="294">
                  <c:v>3.1110000000000002</c:v>
                </c:pt>
                <c:pt idx="295">
                  <c:v>3.1040000000000001</c:v>
                </c:pt>
                <c:pt idx="296">
                  <c:v>3.1030000000000002</c:v>
                </c:pt>
                <c:pt idx="297">
                  <c:v>3.1030000000000002</c:v>
                </c:pt>
                <c:pt idx="298">
                  <c:v>3.1030000000000002</c:v>
                </c:pt>
                <c:pt idx="299">
                  <c:v>3.101</c:v>
                </c:pt>
                <c:pt idx="300">
                  <c:v>3.113</c:v>
                </c:pt>
                <c:pt idx="301">
                  <c:v>3.1349999999999998</c:v>
                </c:pt>
                <c:pt idx="302">
                  <c:v>3.1059999999999999</c:v>
                </c:pt>
                <c:pt idx="303">
                  <c:v>3.1150000000000002</c:v>
                </c:pt>
                <c:pt idx="304">
                  <c:v>3.1150000000000002</c:v>
                </c:pt>
                <c:pt idx="305">
                  <c:v>3.1150000000000002</c:v>
                </c:pt>
                <c:pt idx="306">
                  <c:v>3.1520000000000001</c:v>
                </c:pt>
                <c:pt idx="307">
                  <c:v>3.1640000000000001</c:v>
                </c:pt>
                <c:pt idx="308">
                  <c:v>3.165</c:v>
                </c:pt>
                <c:pt idx="309">
                  <c:v>3.15</c:v>
                </c:pt>
                <c:pt idx="310">
                  <c:v>3.149</c:v>
                </c:pt>
                <c:pt idx="311">
                  <c:v>3.149</c:v>
                </c:pt>
                <c:pt idx="312">
                  <c:v>3.149</c:v>
                </c:pt>
                <c:pt idx="313">
                  <c:v>3.1360000000000001</c:v>
                </c:pt>
                <c:pt idx="314">
                  <c:v>3.1110000000000002</c:v>
                </c:pt>
                <c:pt idx="315">
                  <c:v>3.1110000000000002</c:v>
                </c:pt>
                <c:pt idx="316">
                  <c:v>3.11</c:v>
                </c:pt>
                <c:pt idx="317">
                  <c:v>3.11</c:v>
                </c:pt>
                <c:pt idx="318">
                  <c:v>3.11</c:v>
                </c:pt>
                <c:pt idx="319">
                  <c:v>3.11</c:v>
                </c:pt>
                <c:pt idx="320">
                  <c:v>3.0920000000000001</c:v>
                </c:pt>
                <c:pt idx="321">
                  <c:v>3.0939999999999999</c:v>
                </c:pt>
                <c:pt idx="322">
                  <c:v>3.093</c:v>
                </c:pt>
                <c:pt idx="323">
                  <c:v>3.109</c:v>
                </c:pt>
                <c:pt idx="324">
                  <c:v>3.109</c:v>
                </c:pt>
                <c:pt idx="325">
                  <c:v>3.109</c:v>
                </c:pt>
                <c:pt idx="326">
                  <c:v>3.109</c:v>
                </c:pt>
                <c:pt idx="327">
                  <c:v>3.1160000000000001</c:v>
                </c:pt>
                <c:pt idx="328">
                  <c:v>3.1269999999999998</c:v>
                </c:pt>
                <c:pt idx="329">
                  <c:v>3.1120000000000001</c:v>
                </c:pt>
                <c:pt idx="330">
                  <c:v>3.117</c:v>
                </c:pt>
                <c:pt idx="331">
                  <c:v>3.1110000000000002</c:v>
                </c:pt>
                <c:pt idx="332">
                  <c:v>3.1110000000000002</c:v>
                </c:pt>
                <c:pt idx="333">
                  <c:v>3.1110000000000002</c:v>
                </c:pt>
                <c:pt idx="334">
                  <c:v>3.105</c:v>
                </c:pt>
                <c:pt idx="335">
                  <c:v>3.1240000000000001</c:v>
                </c:pt>
                <c:pt idx="336">
                  <c:v>3.125</c:v>
                </c:pt>
                <c:pt idx="337">
                  <c:v>3.1339999999999999</c:v>
                </c:pt>
                <c:pt idx="338">
                  <c:v>3.14</c:v>
                </c:pt>
                <c:pt idx="339">
                  <c:v>3.14</c:v>
                </c:pt>
                <c:pt idx="340">
                  <c:v>3.14</c:v>
                </c:pt>
                <c:pt idx="341">
                  <c:v>3.1669999999999998</c:v>
                </c:pt>
                <c:pt idx="342">
                  <c:v>3.1829999999999998</c:v>
                </c:pt>
                <c:pt idx="343">
                  <c:v>3.1760000000000002</c:v>
                </c:pt>
                <c:pt idx="344">
                  <c:v>3.1960000000000002</c:v>
                </c:pt>
                <c:pt idx="345">
                  <c:v>3.1960000000000002</c:v>
                </c:pt>
                <c:pt idx="346">
                  <c:v>3.1960000000000002</c:v>
                </c:pt>
                <c:pt idx="347">
                  <c:v>3.1960000000000002</c:v>
                </c:pt>
                <c:pt idx="348">
                  <c:v>3.1949999999999998</c:v>
                </c:pt>
                <c:pt idx="349">
                  <c:v>3.169</c:v>
                </c:pt>
                <c:pt idx="350">
                  <c:v>3.16</c:v>
                </c:pt>
                <c:pt idx="351">
                  <c:v>3.1859999999999999</c:v>
                </c:pt>
                <c:pt idx="352">
                  <c:v>3.1989999999999998</c:v>
                </c:pt>
                <c:pt idx="353">
                  <c:v>3.1989999999999998</c:v>
                </c:pt>
                <c:pt idx="354">
                  <c:v>3.1989999999999998</c:v>
                </c:pt>
                <c:pt idx="355">
                  <c:v>3.1949999999999998</c:v>
                </c:pt>
                <c:pt idx="356">
                  <c:v>3.2240000000000002</c:v>
                </c:pt>
                <c:pt idx="357">
                  <c:v>3.2160000000000002</c:v>
                </c:pt>
                <c:pt idx="358">
                  <c:v>3.2210000000000001</c:v>
                </c:pt>
                <c:pt idx="359">
                  <c:v>3.2349999999999999</c:v>
                </c:pt>
                <c:pt idx="360">
                  <c:v>3.2349999999999999</c:v>
                </c:pt>
                <c:pt idx="361">
                  <c:v>3.2349999999999999</c:v>
                </c:pt>
                <c:pt idx="362">
                  <c:v>3.262</c:v>
                </c:pt>
                <c:pt idx="363">
                  <c:v>3.2250000000000001</c:v>
                </c:pt>
                <c:pt idx="364">
                  <c:v>3.1829999999999998</c:v>
                </c:pt>
                <c:pt idx="365">
                  <c:v>3.1890000000000001</c:v>
                </c:pt>
                <c:pt idx="366">
                  <c:v>3.1930000000000001</c:v>
                </c:pt>
                <c:pt idx="367">
                  <c:v>3.1930000000000001</c:v>
                </c:pt>
                <c:pt idx="368">
                  <c:v>3.1930000000000001</c:v>
                </c:pt>
                <c:pt idx="369">
                  <c:v>3.21</c:v>
                </c:pt>
                <c:pt idx="370">
                  <c:v>3.2189999999999999</c:v>
                </c:pt>
                <c:pt idx="371">
                  <c:v>3.2229999999999999</c:v>
                </c:pt>
                <c:pt idx="372">
                  <c:v>3.2709999999999999</c:v>
                </c:pt>
                <c:pt idx="373">
                  <c:v>3.2589999999999999</c:v>
                </c:pt>
                <c:pt idx="374">
                  <c:v>3.2589999999999999</c:v>
                </c:pt>
                <c:pt idx="375">
                  <c:v>3.2589999999999999</c:v>
                </c:pt>
                <c:pt idx="376">
                  <c:v>3.238</c:v>
                </c:pt>
                <c:pt idx="377">
                  <c:v>3.23</c:v>
                </c:pt>
                <c:pt idx="378">
                  <c:v>3.2330000000000001</c:v>
                </c:pt>
                <c:pt idx="379">
                  <c:v>3.24</c:v>
                </c:pt>
                <c:pt idx="380">
                  <c:v>3.2450000000000001</c:v>
                </c:pt>
                <c:pt idx="381">
                  <c:v>3.2450000000000001</c:v>
                </c:pt>
                <c:pt idx="382">
                  <c:v>3.2450000000000001</c:v>
                </c:pt>
                <c:pt idx="383">
                  <c:v>3.282</c:v>
                </c:pt>
                <c:pt idx="384">
                  <c:v>3.3</c:v>
                </c:pt>
                <c:pt idx="385">
                  <c:v>3.2839999999999998</c:v>
                </c:pt>
                <c:pt idx="386">
                  <c:v>3.2709999999999999</c:v>
                </c:pt>
                <c:pt idx="387">
                  <c:v>3.2639999999999998</c:v>
                </c:pt>
                <c:pt idx="388">
                  <c:v>3.2639999999999998</c:v>
                </c:pt>
                <c:pt idx="389">
                  <c:v>3.2639999999999998</c:v>
                </c:pt>
                <c:pt idx="390">
                  <c:v>3.2679999999999998</c:v>
                </c:pt>
                <c:pt idx="391">
                  <c:v>3.2869999999999999</c:v>
                </c:pt>
                <c:pt idx="392">
                  <c:v>3.2629999999999999</c:v>
                </c:pt>
                <c:pt idx="393">
                  <c:v>3.2629999999999999</c:v>
                </c:pt>
                <c:pt idx="394">
                  <c:v>3.2629999999999999</c:v>
                </c:pt>
                <c:pt idx="395">
                  <c:v>3.2629999999999999</c:v>
                </c:pt>
                <c:pt idx="396">
                  <c:v>3.2629999999999999</c:v>
                </c:pt>
                <c:pt idx="397">
                  <c:v>3.2389999999999999</c:v>
                </c:pt>
                <c:pt idx="398">
                  <c:v>3.2250000000000001</c:v>
                </c:pt>
                <c:pt idx="399">
                  <c:v>3.2309999999999999</c:v>
                </c:pt>
                <c:pt idx="400">
                  <c:v>3.2210000000000001</c:v>
                </c:pt>
                <c:pt idx="401">
                  <c:v>3.2229999999999999</c:v>
                </c:pt>
                <c:pt idx="402">
                  <c:v>3.2229999999999999</c:v>
                </c:pt>
                <c:pt idx="403">
                  <c:v>3.2229999999999999</c:v>
                </c:pt>
                <c:pt idx="404">
                  <c:v>3.222</c:v>
                </c:pt>
                <c:pt idx="405">
                  <c:v>3.2170000000000001</c:v>
                </c:pt>
                <c:pt idx="406">
                  <c:v>3.1880000000000002</c:v>
                </c:pt>
                <c:pt idx="407">
                  <c:v>3.1760000000000002</c:v>
                </c:pt>
                <c:pt idx="408">
                  <c:v>3.2029999999999998</c:v>
                </c:pt>
                <c:pt idx="409">
                  <c:v>3.2029999999999998</c:v>
                </c:pt>
                <c:pt idx="410">
                  <c:v>3.2029999999999998</c:v>
                </c:pt>
                <c:pt idx="411">
                  <c:v>3.2090000000000001</c:v>
                </c:pt>
                <c:pt idx="412">
                  <c:v>3.2050000000000001</c:v>
                </c:pt>
                <c:pt idx="413">
                  <c:v>3.2250000000000001</c:v>
                </c:pt>
                <c:pt idx="414">
                  <c:v>3.2280000000000002</c:v>
                </c:pt>
                <c:pt idx="415">
                  <c:v>3.2250000000000001</c:v>
                </c:pt>
                <c:pt idx="416">
                  <c:v>3.2250000000000001</c:v>
                </c:pt>
                <c:pt idx="417">
                  <c:v>3.2250000000000001</c:v>
                </c:pt>
                <c:pt idx="418">
                  <c:v>3.2109999999999999</c:v>
                </c:pt>
                <c:pt idx="419">
                  <c:v>3.2149999999999999</c:v>
                </c:pt>
                <c:pt idx="420">
                  <c:v>3.2069999999999999</c:v>
                </c:pt>
                <c:pt idx="421">
                  <c:v>3.1989999999999998</c:v>
                </c:pt>
                <c:pt idx="422">
                  <c:v>3.1989999999999998</c:v>
                </c:pt>
                <c:pt idx="423">
                  <c:v>3.1989999999999998</c:v>
                </c:pt>
                <c:pt idx="424">
                  <c:v>3.1989999999999998</c:v>
                </c:pt>
                <c:pt idx="425">
                  <c:v>3.1989999999999998</c:v>
                </c:pt>
                <c:pt idx="426">
                  <c:v>3.2360000000000002</c:v>
                </c:pt>
                <c:pt idx="427">
                  <c:v>3.2349999999999999</c:v>
                </c:pt>
                <c:pt idx="428">
                  <c:v>3.2170000000000001</c:v>
                </c:pt>
                <c:pt idx="429">
                  <c:v>3.2170000000000001</c:v>
                </c:pt>
                <c:pt idx="430">
                  <c:v>3.2170000000000001</c:v>
                </c:pt>
                <c:pt idx="431">
                  <c:v>3.2170000000000001</c:v>
                </c:pt>
                <c:pt idx="432">
                  <c:v>3.2909999999999999</c:v>
                </c:pt>
                <c:pt idx="433">
                  <c:v>3.2919999999999998</c:v>
                </c:pt>
                <c:pt idx="434">
                  <c:v>3.3250000000000002</c:v>
                </c:pt>
                <c:pt idx="435">
                  <c:v>3.32</c:v>
                </c:pt>
                <c:pt idx="436">
                  <c:v>3.3170000000000002</c:v>
                </c:pt>
                <c:pt idx="437">
                  <c:v>3.3170000000000002</c:v>
                </c:pt>
                <c:pt idx="438">
                  <c:v>3.3170000000000002</c:v>
                </c:pt>
                <c:pt idx="439">
                  <c:v>3.3519999999999999</c:v>
                </c:pt>
                <c:pt idx="440">
                  <c:v>3.3690000000000002</c:v>
                </c:pt>
                <c:pt idx="441">
                  <c:v>3.3559999999999999</c:v>
                </c:pt>
                <c:pt idx="442">
                  <c:v>3.3559999999999999</c:v>
                </c:pt>
                <c:pt idx="443">
                  <c:v>3.419</c:v>
                </c:pt>
                <c:pt idx="444">
                  <c:v>3.419</c:v>
                </c:pt>
                <c:pt idx="445">
                  <c:v>3.419</c:v>
                </c:pt>
                <c:pt idx="446">
                  <c:v>3.4380000000000002</c:v>
                </c:pt>
                <c:pt idx="447">
                  <c:v>3.4630000000000001</c:v>
                </c:pt>
                <c:pt idx="448">
                  <c:v>3.4249999999999998</c:v>
                </c:pt>
                <c:pt idx="449">
                  <c:v>3.4660000000000002</c:v>
                </c:pt>
                <c:pt idx="450">
                  <c:v>3.4119999999999999</c:v>
                </c:pt>
                <c:pt idx="451">
                  <c:v>3.4119999999999999</c:v>
                </c:pt>
                <c:pt idx="452">
                  <c:v>3.4119999999999999</c:v>
                </c:pt>
                <c:pt idx="453">
                  <c:v>3.419</c:v>
                </c:pt>
                <c:pt idx="454">
                  <c:v>3.363</c:v>
                </c:pt>
                <c:pt idx="455">
                  <c:v>3.3540000000000001</c:v>
                </c:pt>
                <c:pt idx="456">
                  <c:v>3.391</c:v>
                </c:pt>
                <c:pt idx="457">
                  <c:v>3.359</c:v>
                </c:pt>
                <c:pt idx="458">
                  <c:v>3.359</c:v>
                </c:pt>
                <c:pt idx="459">
                  <c:v>3.359</c:v>
                </c:pt>
                <c:pt idx="460">
                  <c:v>3.3559999999999999</c:v>
                </c:pt>
                <c:pt idx="461">
                  <c:v>3.3490000000000002</c:v>
                </c:pt>
                <c:pt idx="462">
                  <c:v>3.359</c:v>
                </c:pt>
                <c:pt idx="463">
                  <c:v>3.363</c:v>
                </c:pt>
                <c:pt idx="464">
                  <c:v>3.355</c:v>
                </c:pt>
                <c:pt idx="465">
                  <c:v>3.355</c:v>
                </c:pt>
                <c:pt idx="466">
                  <c:v>3.355</c:v>
                </c:pt>
                <c:pt idx="467">
                  <c:v>3.3159999999999998</c:v>
                </c:pt>
                <c:pt idx="468">
                  <c:v>3.3380000000000001</c:v>
                </c:pt>
                <c:pt idx="469">
                  <c:v>3.3250000000000002</c:v>
                </c:pt>
                <c:pt idx="470">
                  <c:v>3.34</c:v>
                </c:pt>
                <c:pt idx="471">
                  <c:v>3.34</c:v>
                </c:pt>
                <c:pt idx="472">
                  <c:v>3.34</c:v>
                </c:pt>
                <c:pt idx="473">
                  <c:v>3.34</c:v>
                </c:pt>
                <c:pt idx="474">
                  <c:v>3.3319999999999999</c:v>
                </c:pt>
                <c:pt idx="475">
                  <c:v>3.3380000000000001</c:v>
                </c:pt>
                <c:pt idx="476">
                  <c:v>3.339</c:v>
                </c:pt>
                <c:pt idx="477">
                  <c:v>3.3380000000000001</c:v>
                </c:pt>
                <c:pt idx="478">
                  <c:v>3.375</c:v>
                </c:pt>
                <c:pt idx="479">
                  <c:v>3.375</c:v>
                </c:pt>
                <c:pt idx="480">
                  <c:v>3.375</c:v>
                </c:pt>
                <c:pt idx="481">
                  <c:v>3.44</c:v>
                </c:pt>
                <c:pt idx="482">
                  <c:v>3.4460000000000002</c:v>
                </c:pt>
                <c:pt idx="483">
                  <c:v>3.4540000000000002</c:v>
                </c:pt>
                <c:pt idx="484">
                  <c:v>3.4630000000000001</c:v>
                </c:pt>
                <c:pt idx="485">
                  <c:v>3.46</c:v>
                </c:pt>
                <c:pt idx="486">
                  <c:v>3.46</c:v>
                </c:pt>
                <c:pt idx="487">
                  <c:v>3.46</c:v>
                </c:pt>
                <c:pt idx="488">
                  <c:v>3.4550000000000001</c:v>
                </c:pt>
                <c:pt idx="489">
                  <c:v>3.4540000000000002</c:v>
                </c:pt>
                <c:pt idx="490">
                  <c:v>3.464</c:v>
                </c:pt>
                <c:pt idx="491">
                  <c:v>3.4470000000000001</c:v>
                </c:pt>
                <c:pt idx="492">
                  <c:v>3.4420000000000002</c:v>
                </c:pt>
                <c:pt idx="493">
                  <c:v>3.4420000000000002</c:v>
                </c:pt>
                <c:pt idx="494">
                  <c:v>3.4420000000000002</c:v>
                </c:pt>
                <c:pt idx="495">
                  <c:v>3.3969999999999998</c:v>
                </c:pt>
                <c:pt idx="496">
                  <c:v>3.4359999999999999</c:v>
                </c:pt>
                <c:pt idx="497">
                  <c:v>3.45</c:v>
                </c:pt>
                <c:pt idx="498">
                  <c:v>3.5</c:v>
                </c:pt>
                <c:pt idx="499">
                  <c:v>3.5259999999999998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FCB-4E88-B09E-F9C09E3A815F}"/>
            </c:ext>
          </c:extLst>
        </c:ser>
        <c:ser>
          <c:idx val="3"/>
          <c:order val="3"/>
          <c:tx>
            <c:strRef>
              <c:f>'איור 6 נתונים'!$E$3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picture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9525">
                <a:noFill/>
              </a:ln>
            </c:spPr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44244</c:v>
                </c:pt>
                <c:pt idx="1">
                  <c:v>44245</c:v>
                </c:pt>
                <c:pt idx="2">
                  <c:v>44246</c:v>
                </c:pt>
                <c:pt idx="3">
                  <c:v>44247</c:v>
                </c:pt>
                <c:pt idx="4">
                  <c:v>44248</c:v>
                </c:pt>
                <c:pt idx="5">
                  <c:v>44249</c:v>
                </c:pt>
                <c:pt idx="6">
                  <c:v>44250</c:v>
                </c:pt>
                <c:pt idx="7">
                  <c:v>44251</c:v>
                </c:pt>
                <c:pt idx="8">
                  <c:v>44252</c:v>
                </c:pt>
                <c:pt idx="9">
                  <c:v>44253</c:v>
                </c:pt>
                <c:pt idx="10">
                  <c:v>44254</c:v>
                </c:pt>
                <c:pt idx="11">
                  <c:v>44255</c:v>
                </c:pt>
                <c:pt idx="12">
                  <c:v>44256</c:v>
                </c:pt>
                <c:pt idx="13">
                  <c:v>44257</c:v>
                </c:pt>
                <c:pt idx="14">
                  <c:v>44258</c:v>
                </c:pt>
                <c:pt idx="15">
                  <c:v>44259</c:v>
                </c:pt>
                <c:pt idx="16">
                  <c:v>44260</c:v>
                </c:pt>
                <c:pt idx="17">
                  <c:v>44261</c:v>
                </c:pt>
                <c:pt idx="18">
                  <c:v>44262</c:v>
                </c:pt>
                <c:pt idx="19">
                  <c:v>44263</c:v>
                </c:pt>
                <c:pt idx="20">
                  <c:v>44264</c:v>
                </c:pt>
                <c:pt idx="21">
                  <c:v>44265</c:v>
                </c:pt>
                <c:pt idx="22">
                  <c:v>44266</c:v>
                </c:pt>
                <c:pt idx="23">
                  <c:v>44267</c:v>
                </c:pt>
                <c:pt idx="24">
                  <c:v>44268</c:v>
                </c:pt>
                <c:pt idx="25">
                  <c:v>44269</c:v>
                </c:pt>
                <c:pt idx="26">
                  <c:v>44270</c:v>
                </c:pt>
                <c:pt idx="27">
                  <c:v>44271</c:v>
                </c:pt>
                <c:pt idx="28">
                  <c:v>44272</c:v>
                </c:pt>
                <c:pt idx="29">
                  <c:v>44273</c:v>
                </c:pt>
                <c:pt idx="30">
                  <c:v>44274</c:v>
                </c:pt>
                <c:pt idx="31">
                  <c:v>44275</c:v>
                </c:pt>
                <c:pt idx="32">
                  <c:v>44276</c:v>
                </c:pt>
                <c:pt idx="33">
                  <c:v>44277</c:v>
                </c:pt>
                <c:pt idx="34">
                  <c:v>44278</c:v>
                </c:pt>
                <c:pt idx="35">
                  <c:v>44279</c:v>
                </c:pt>
                <c:pt idx="36">
                  <c:v>44280</c:v>
                </c:pt>
                <c:pt idx="37">
                  <c:v>44281</c:v>
                </c:pt>
                <c:pt idx="38">
                  <c:v>44282</c:v>
                </c:pt>
                <c:pt idx="39">
                  <c:v>44283</c:v>
                </c:pt>
                <c:pt idx="40">
                  <c:v>44284</c:v>
                </c:pt>
                <c:pt idx="41">
                  <c:v>44285</c:v>
                </c:pt>
                <c:pt idx="42">
                  <c:v>44286</c:v>
                </c:pt>
                <c:pt idx="43">
                  <c:v>44287</c:v>
                </c:pt>
                <c:pt idx="44">
                  <c:v>44288</c:v>
                </c:pt>
                <c:pt idx="45">
                  <c:v>44289</c:v>
                </c:pt>
                <c:pt idx="46">
                  <c:v>44290</c:v>
                </c:pt>
                <c:pt idx="47">
                  <c:v>44291</c:v>
                </c:pt>
                <c:pt idx="48">
                  <c:v>44292</c:v>
                </c:pt>
                <c:pt idx="49">
                  <c:v>44293</c:v>
                </c:pt>
                <c:pt idx="50">
                  <c:v>44294</c:v>
                </c:pt>
                <c:pt idx="51">
                  <c:v>44295</c:v>
                </c:pt>
                <c:pt idx="52">
                  <c:v>44296</c:v>
                </c:pt>
                <c:pt idx="53">
                  <c:v>44297</c:v>
                </c:pt>
                <c:pt idx="54">
                  <c:v>44298</c:v>
                </c:pt>
                <c:pt idx="55">
                  <c:v>44299</c:v>
                </c:pt>
                <c:pt idx="56">
                  <c:v>44300</c:v>
                </c:pt>
                <c:pt idx="57">
                  <c:v>44301</c:v>
                </c:pt>
                <c:pt idx="58">
                  <c:v>44302</c:v>
                </c:pt>
                <c:pt idx="59">
                  <c:v>44303</c:v>
                </c:pt>
                <c:pt idx="60">
                  <c:v>44304</c:v>
                </c:pt>
                <c:pt idx="61">
                  <c:v>44305</c:v>
                </c:pt>
                <c:pt idx="62">
                  <c:v>44306</c:v>
                </c:pt>
                <c:pt idx="63">
                  <c:v>44307</c:v>
                </c:pt>
                <c:pt idx="64">
                  <c:v>44308</c:v>
                </c:pt>
                <c:pt idx="65">
                  <c:v>44309</c:v>
                </c:pt>
                <c:pt idx="66">
                  <c:v>44310</c:v>
                </c:pt>
                <c:pt idx="67">
                  <c:v>44311</c:v>
                </c:pt>
                <c:pt idx="68">
                  <c:v>44312</c:v>
                </c:pt>
                <c:pt idx="69">
                  <c:v>44313</c:v>
                </c:pt>
                <c:pt idx="70">
                  <c:v>44314</c:v>
                </c:pt>
                <c:pt idx="71">
                  <c:v>44315</c:v>
                </c:pt>
                <c:pt idx="72">
                  <c:v>44316</c:v>
                </c:pt>
                <c:pt idx="73">
                  <c:v>44317</c:v>
                </c:pt>
                <c:pt idx="74">
                  <c:v>44318</c:v>
                </c:pt>
                <c:pt idx="75">
                  <c:v>44319</c:v>
                </c:pt>
                <c:pt idx="76">
                  <c:v>44320</c:v>
                </c:pt>
                <c:pt idx="77">
                  <c:v>44321</c:v>
                </c:pt>
                <c:pt idx="78">
                  <c:v>44322</c:v>
                </c:pt>
                <c:pt idx="79">
                  <c:v>44323</c:v>
                </c:pt>
                <c:pt idx="80">
                  <c:v>44324</c:v>
                </c:pt>
                <c:pt idx="81">
                  <c:v>44325</c:v>
                </c:pt>
                <c:pt idx="82">
                  <c:v>44326</c:v>
                </c:pt>
                <c:pt idx="83">
                  <c:v>44327</c:v>
                </c:pt>
                <c:pt idx="84">
                  <c:v>44328</c:v>
                </c:pt>
                <c:pt idx="85">
                  <c:v>44329</c:v>
                </c:pt>
                <c:pt idx="86">
                  <c:v>44330</c:v>
                </c:pt>
                <c:pt idx="87">
                  <c:v>44331</c:v>
                </c:pt>
                <c:pt idx="88">
                  <c:v>44332</c:v>
                </c:pt>
                <c:pt idx="89">
                  <c:v>44333</c:v>
                </c:pt>
                <c:pt idx="90">
                  <c:v>44334</c:v>
                </c:pt>
                <c:pt idx="91">
                  <c:v>44335</c:v>
                </c:pt>
                <c:pt idx="92">
                  <c:v>44336</c:v>
                </c:pt>
                <c:pt idx="93">
                  <c:v>44337</c:v>
                </c:pt>
                <c:pt idx="94">
                  <c:v>44338</c:v>
                </c:pt>
                <c:pt idx="95">
                  <c:v>44339</c:v>
                </c:pt>
                <c:pt idx="96">
                  <c:v>44340</c:v>
                </c:pt>
                <c:pt idx="97">
                  <c:v>44341</c:v>
                </c:pt>
                <c:pt idx="98">
                  <c:v>44342</c:v>
                </c:pt>
                <c:pt idx="99">
                  <c:v>44343</c:v>
                </c:pt>
                <c:pt idx="100">
                  <c:v>44344</c:v>
                </c:pt>
                <c:pt idx="101">
                  <c:v>44345</c:v>
                </c:pt>
                <c:pt idx="102">
                  <c:v>44346</c:v>
                </c:pt>
                <c:pt idx="103">
                  <c:v>44347</c:v>
                </c:pt>
                <c:pt idx="104">
                  <c:v>44348</c:v>
                </c:pt>
                <c:pt idx="105">
                  <c:v>44349</c:v>
                </c:pt>
                <c:pt idx="106">
                  <c:v>44350</c:v>
                </c:pt>
                <c:pt idx="107">
                  <c:v>44351</c:v>
                </c:pt>
                <c:pt idx="108">
                  <c:v>44352</c:v>
                </c:pt>
                <c:pt idx="109">
                  <c:v>44353</c:v>
                </c:pt>
                <c:pt idx="110">
                  <c:v>44354</c:v>
                </c:pt>
                <c:pt idx="111">
                  <c:v>44355</c:v>
                </c:pt>
                <c:pt idx="112">
                  <c:v>44356</c:v>
                </c:pt>
                <c:pt idx="113">
                  <c:v>44357</c:v>
                </c:pt>
                <c:pt idx="114">
                  <c:v>44358</c:v>
                </c:pt>
                <c:pt idx="115">
                  <c:v>44359</c:v>
                </c:pt>
                <c:pt idx="116">
                  <c:v>44360</c:v>
                </c:pt>
                <c:pt idx="117">
                  <c:v>44361</c:v>
                </c:pt>
                <c:pt idx="118">
                  <c:v>44362</c:v>
                </c:pt>
                <c:pt idx="119">
                  <c:v>44363</c:v>
                </c:pt>
                <c:pt idx="120">
                  <c:v>44364</c:v>
                </c:pt>
                <c:pt idx="121">
                  <c:v>44365</c:v>
                </c:pt>
                <c:pt idx="122">
                  <c:v>44366</c:v>
                </c:pt>
                <c:pt idx="123">
                  <c:v>44367</c:v>
                </c:pt>
                <c:pt idx="124">
                  <c:v>44368</c:v>
                </c:pt>
                <c:pt idx="125">
                  <c:v>44369</c:v>
                </c:pt>
                <c:pt idx="126">
                  <c:v>44370</c:v>
                </c:pt>
                <c:pt idx="127">
                  <c:v>44371</c:v>
                </c:pt>
                <c:pt idx="128">
                  <c:v>44372</c:v>
                </c:pt>
                <c:pt idx="129">
                  <c:v>44373</c:v>
                </c:pt>
                <c:pt idx="130">
                  <c:v>44374</c:v>
                </c:pt>
                <c:pt idx="131">
                  <c:v>44375</c:v>
                </c:pt>
                <c:pt idx="132">
                  <c:v>44376</c:v>
                </c:pt>
                <c:pt idx="133">
                  <c:v>44377</c:v>
                </c:pt>
                <c:pt idx="134">
                  <c:v>44378</c:v>
                </c:pt>
                <c:pt idx="135">
                  <c:v>44379</c:v>
                </c:pt>
                <c:pt idx="136">
                  <c:v>44380</c:v>
                </c:pt>
                <c:pt idx="137">
                  <c:v>44381</c:v>
                </c:pt>
                <c:pt idx="138">
                  <c:v>44382</c:v>
                </c:pt>
                <c:pt idx="139">
                  <c:v>44383</c:v>
                </c:pt>
                <c:pt idx="140">
                  <c:v>44384</c:v>
                </c:pt>
                <c:pt idx="141">
                  <c:v>44385</c:v>
                </c:pt>
                <c:pt idx="142">
                  <c:v>44386</c:v>
                </c:pt>
                <c:pt idx="143">
                  <c:v>44387</c:v>
                </c:pt>
                <c:pt idx="144">
                  <c:v>44388</c:v>
                </c:pt>
                <c:pt idx="145">
                  <c:v>44389</c:v>
                </c:pt>
                <c:pt idx="146">
                  <c:v>44390</c:v>
                </c:pt>
                <c:pt idx="147">
                  <c:v>44391</c:v>
                </c:pt>
                <c:pt idx="148">
                  <c:v>44392</c:v>
                </c:pt>
                <c:pt idx="149">
                  <c:v>44393</c:v>
                </c:pt>
                <c:pt idx="150">
                  <c:v>44394</c:v>
                </c:pt>
                <c:pt idx="151">
                  <c:v>44395</c:v>
                </c:pt>
                <c:pt idx="152">
                  <c:v>44396</c:v>
                </c:pt>
                <c:pt idx="153">
                  <c:v>44397</c:v>
                </c:pt>
                <c:pt idx="154">
                  <c:v>44398</c:v>
                </c:pt>
                <c:pt idx="155">
                  <c:v>44399</c:v>
                </c:pt>
                <c:pt idx="156">
                  <c:v>44400</c:v>
                </c:pt>
                <c:pt idx="157">
                  <c:v>44401</c:v>
                </c:pt>
                <c:pt idx="158">
                  <c:v>44402</c:v>
                </c:pt>
                <c:pt idx="159">
                  <c:v>44403</c:v>
                </c:pt>
                <c:pt idx="160">
                  <c:v>44404</c:v>
                </c:pt>
                <c:pt idx="161">
                  <c:v>44405</c:v>
                </c:pt>
                <c:pt idx="162">
                  <c:v>44406</c:v>
                </c:pt>
                <c:pt idx="163">
                  <c:v>44407</c:v>
                </c:pt>
                <c:pt idx="164">
                  <c:v>44408</c:v>
                </c:pt>
                <c:pt idx="165">
                  <c:v>44409</c:v>
                </c:pt>
                <c:pt idx="166">
                  <c:v>44410</c:v>
                </c:pt>
                <c:pt idx="167">
                  <c:v>44411</c:v>
                </c:pt>
                <c:pt idx="168">
                  <c:v>44412</c:v>
                </c:pt>
                <c:pt idx="169">
                  <c:v>44413</c:v>
                </c:pt>
                <c:pt idx="170">
                  <c:v>44414</c:v>
                </c:pt>
                <c:pt idx="171">
                  <c:v>44415</c:v>
                </c:pt>
                <c:pt idx="172">
                  <c:v>44416</c:v>
                </c:pt>
                <c:pt idx="173">
                  <c:v>44417</c:v>
                </c:pt>
                <c:pt idx="174">
                  <c:v>44418</c:v>
                </c:pt>
                <c:pt idx="175">
                  <c:v>44419</c:v>
                </c:pt>
                <c:pt idx="176">
                  <c:v>44420</c:v>
                </c:pt>
                <c:pt idx="177">
                  <c:v>44421</c:v>
                </c:pt>
                <c:pt idx="178">
                  <c:v>44422</c:v>
                </c:pt>
                <c:pt idx="179">
                  <c:v>44423</c:v>
                </c:pt>
                <c:pt idx="180">
                  <c:v>44424</c:v>
                </c:pt>
                <c:pt idx="181">
                  <c:v>44425</c:v>
                </c:pt>
                <c:pt idx="182">
                  <c:v>44426</c:v>
                </c:pt>
                <c:pt idx="183">
                  <c:v>44427</c:v>
                </c:pt>
                <c:pt idx="184">
                  <c:v>44428</c:v>
                </c:pt>
                <c:pt idx="185">
                  <c:v>44429</c:v>
                </c:pt>
                <c:pt idx="186">
                  <c:v>44430</c:v>
                </c:pt>
                <c:pt idx="187">
                  <c:v>44431</c:v>
                </c:pt>
                <c:pt idx="188">
                  <c:v>44432</c:v>
                </c:pt>
                <c:pt idx="189">
                  <c:v>44433</c:v>
                </c:pt>
                <c:pt idx="190">
                  <c:v>44434</c:v>
                </c:pt>
                <c:pt idx="191">
                  <c:v>44435</c:v>
                </c:pt>
                <c:pt idx="192">
                  <c:v>44436</c:v>
                </c:pt>
                <c:pt idx="193">
                  <c:v>44437</c:v>
                </c:pt>
                <c:pt idx="194">
                  <c:v>44438</c:v>
                </c:pt>
                <c:pt idx="195">
                  <c:v>44439</c:v>
                </c:pt>
                <c:pt idx="196">
                  <c:v>44440</c:v>
                </c:pt>
                <c:pt idx="197">
                  <c:v>44441</c:v>
                </c:pt>
                <c:pt idx="198">
                  <c:v>44442</c:v>
                </c:pt>
                <c:pt idx="199">
                  <c:v>44443</c:v>
                </c:pt>
                <c:pt idx="200">
                  <c:v>44444</c:v>
                </c:pt>
                <c:pt idx="201">
                  <c:v>44445</c:v>
                </c:pt>
                <c:pt idx="202">
                  <c:v>44446</c:v>
                </c:pt>
                <c:pt idx="203">
                  <c:v>44447</c:v>
                </c:pt>
                <c:pt idx="204">
                  <c:v>44448</c:v>
                </c:pt>
                <c:pt idx="205">
                  <c:v>44449</c:v>
                </c:pt>
                <c:pt idx="206">
                  <c:v>44450</c:v>
                </c:pt>
                <c:pt idx="207">
                  <c:v>44451</c:v>
                </c:pt>
                <c:pt idx="208">
                  <c:v>44452</c:v>
                </c:pt>
                <c:pt idx="209">
                  <c:v>44453</c:v>
                </c:pt>
                <c:pt idx="210">
                  <c:v>44454</c:v>
                </c:pt>
                <c:pt idx="211">
                  <c:v>44455</c:v>
                </c:pt>
                <c:pt idx="212">
                  <c:v>44456</c:v>
                </c:pt>
                <c:pt idx="213">
                  <c:v>44457</c:v>
                </c:pt>
                <c:pt idx="214">
                  <c:v>44458</c:v>
                </c:pt>
                <c:pt idx="215">
                  <c:v>44459</c:v>
                </c:pt>
                <c:pt idx="216">
                  <c:v>44460</c:v>
                </c:pt>
                <c:pt idx="217">
                  <c:v>44461</c:v>
                </c:pt>
                <c:pt idx="218">
                  <c:v>44462</c:v>
                </c:pt>
                <c:pt idx="219">
                  <c:v>44463</c:v>
                </c:pt>
                <c:pt idx="220">
                  <c:v>44464</c:v>
                </c:pt>
                <c:pt idx="221">
                  <c:v>44465</c:v>
                </c:pt>
                <c:pt idx="222">
                  <c:v>44466</c:v>
                </c:pt>
                <c:pt idx="223">
                  <c:v>44467</c:v>
                </c:pt>
                <c:pt idx="224">
                  <c:v>44468</c:v>
                </c:pt>
                <c:pt idx="225">
                  <c:v>44469</c:v>
                </c:pt>
                <c:pt idx="226">
                  <c:v>44470</c:v>
                </c:pt>
                <c:pt idx="227">
                  <c:v>44471</c:v>
                </c:pt>
                <c:pt idx="228">
                  <c:v>44472</c:v>
                </c:pt>
                <c:pt idx="229">
                  <c:v>44473</c:v>
                </c:pt>
                <c:pt idx="230">
                  <c:v>44474</c:v>
                </c:pt>
                <c:pt idx="231">
                  <c:v>44475</c:v>
                </c:pt>
                <c:pt idx="232">
                  <c:v>44476</c:v>
                </c:pt>
                <c:pt idx="233">
                  <c:v>44477</c:v>
                </c:pt>
                <c:pt idx="234">
                  <c:v>44478</c:v>
                </c:pt>
                <c:pt idx="235">
                  <c:v>44479</c:v>
                </c:pt>
                <c:pt idx="236">
                  <c:v>44480</c:v>
                </c:pt>
                <c:pt idx="237">
                  <c:v>44481</c:v>
                </c:pt>
                <c:pt idx="238">
                  <c:v>44482</c:v>
                </c:pt>
                <c:pt idx="239">
                  <c:v>44483</c:v>
                </c:pt>
                <c:pt idx="240">
                  <c:v>44484</c:v>
                </c:pt>
                <c:pt idx="241">
                  <c:v>44485</c:v>
                </c:pt>
                <c:pt idx="242">
                  <c:v>44486</c:v>
                </c:pt>
                <c:pt idx="243">
                  <c:v>44487</c:v>
                </c:pt>
                <c:pt idx="244">
                  <c:v>44488</c:v>
                </c:pt>
                <c:pt idx="245">
                  <c:v>44489</c:v>
                </c:pt>
                <c:pt idx="246">
                  <c:v>44490</c:v>
                </c:pt>
                <c:pt idx="247">
                  <c:v>44491</c:v>
                </c:pt>
                <c:pt idx="248">
                  <c:v>44492</c:v>
                </c:pt>
                <c:pt idx="249">
                  <c:v>44493</c:v>
                </c:pt>
                <c:pt idx="250">
                  <c:v>44494</c:v>
                </c:pt>
                <c:pt idx="251">
                  <c:v>44495</c:v>
                </c:pt>
                <c:pt idx="252">
                  <c:v>44496</c:v>
                </c:pt>
                <c:pt idx="253">
                  <c:v>44497</c:v>
                </c:pt>
                <c:pt idx="254">
                  <c:v>44498</c:v>
                </c:pt>
                <c:pt idx="255">
                  <c:v>44499</c:v>
                </c:pt>
                <c:pt idx="256">
                  <c:v>44500</c:v>
                </c:pt>
                <c:pt idx="257">
                  <c:v>44501</c:v>
                </c:pt>
                <c:pt idx="258">
                  <c:v>44502</c:v>
                </c:pt>
                <c:pt idx="259">
                  <c:v>44503</c:v>
                </c:pt>
                <c:pt idx="260">
                  <c:v>44504</c:v>
                </c:pt>
                <c:pt idx="261">
                  <c:v>44505</c:v>
                </c:pt>
                <c:pt idx="262">
                  <c:v>44506</c:v>
                </c:pt>
                <c:pt idx="263">
                  <c:v>44507</c:v>
                </c:pt>
                <c:pt idx="264">
                  <c:v>44508</c:v>
                </c:pt>
                <c:pt idx="265">
                  <c:v>44509</c:v>
                </c:pt>
                <c:pt idx="266">
                  <c:v>44510</c:v>
                </c:pt>
                <c:pt idx="267">
                  <c:v>44511</c:v>
                </c:pt>
                <c:pt idx="268">
                  <c:v>44512</c:v>
                </c:pt>
                <c:pt idx="269">
                  <c:v>44513</c:v>
                </c:pt>
                <c:pt idx="270">
                  <c:v>44514</c:v>
                </c:pt>
                <c:pt idx="271">
                  <c:v>44515</c:v>
                </c:pt>
                <c:pt idx="272">
                  <c:v>44516</c:v>
                </c:pt>
                <c:pt idx="273">
                  <c:v>44517</c:v>
                </c:pt>
                <c:pt idx="274">
                  <c:v>44518</c:v>
                </c:pt>
                <c:pt idx="275">
                  <c:v>44519</c:v>
                </c:pt>
                <c:pt idx="276">
                  <c:v>44520</c:v>
                </c:pt>
                <c:pt idx="277">
                  <c:v>44521</c:v>
                </c:pt>
                <c:pt idx="278">
                  <c:v>44522</c:v>
                </c:pt>
                <c:pt idx="279">
                  <c:v>44523</c:v>
                </c:pt>
                <c:pt idx="280">
                  <c:v>44524</c:v>
                </c:pt>
                <c:pt idx="281">
                  <c:v>44525</c:v>
                </c:pt>
                <c:pt idx="282">
                  <c:v>44526</c:v>
                </c:pt>
                <c:pt idx="283">
                  <c:v>44527</c:v>
                </c:pt>
                <c:pt idx="284">
                  <c:v>44528</c:v>
                </c:pt>
                <c:pt idx="285">
                  <c:v>44529</c:v>
                </c:pt>
                <c:pt idx="286">
                  <c:v>44530</c:v>
                </c:pt>
                <c:pt idx="287">
                  <c:v>44531</c:v>
                </c:pt>
                <c:pt idx="288">
                  <c:v>44532</c:v>
                </c:pt>
                <c:pt idx="289">
                  <c:v>44533</c:v>
                </c:pt>
                <c:pt idx="290">
                  <c:v>44534</c:v>
                </c:pt>
                <c:pt idx="291">
                  <c:v>44535</c:v>
                </c:pt>
                <c:pt idx="292">
                  <c:v>44536</c:v>
                </c:pt>
                <c:pt idx="293">
                  <c:v>44537</c:v>
                </c:pt>
                <c:pt idx="294">
                  <c:v>44538</c:v>
                </c:pt>
                <c:pt idx="295">
                  <c:v>44539</c:v>
                </c:pt>
                <c:pt idx="296">
                  <c:v>44540</c:v>
                </c:pt>
                <c:pt idx="297">
                  <c:v>44541</c:v>
                </c:pt>
                <c:pt idx="298">
                  <c:v>44542</c:v>
                </c:pt>
                <c:pt idx="299">
                  <c:v>44543</c:v>
                </c:pt>
                <c:pt idx="300">
                  <c:v>44544</c:v>
                </c:pt>
                <c:pt idx="301">
                  <c:v>44545</c:v>
                </c:pt>
                <c:pt idx="302">
                  <c:v>44546</c:v>
                </c:pt>
                <c:pt idx="303">
                  <c:v>44547</c:v>
                </c:pt>
                <c:pt idx="304">
                  <c:v>44548</c:v>
                </c:pt>
                <c:pt idx="305">
                  <c:v>44549</c:v>
                </c:pt>
                <c:pt idx="306">
                  <c:v>44550</c:v>
                </c:pt>
                <c:pt idx="307">
                  <c:v>44551</c:v>
                </c:pt>
                <c:pt idx="308">
                  <c:v>44552</c:v>
                </c:pt>
                <c:pt idx="309">
                  <c:v>44553</c:v>
                </c:pt>
                <c:pt idx="310">
                  <c:v>44554</c:v>
                </c:pt>
                <c:pt idx="311">
                  <c:v>44555</c:v>
                </c:pt>
                <c:pt idx="312">
                  <c:v>44556</c:v>
                </c:pt>
                <c:pt idx="313">
                  <c:v>44557</c:v>
                </c:pt>
                <c:pt idx="314">
                  <c:v>44558</c:v>
                </c:pt>
                <c:pt idx="315">
                  <c:v>44559</c:v>
                </c:pt>
                <c:pt idx="316">
                  <c:v>44560</c:v>
                </c:pt>
                <c:pt idx="317">
                  <c:v>44561</c:v>
                </c:pt>
                <c:pt idx="318">
                  <c:v>44562</c:v>
                </c:pt>
                <c:pt idx="319">
                  <c:v>44563</c:v>
                </c:pt>
                <c:pt idx="320">
                  <c:v>44564</c:v>
                </c:pt>
                <c:pt idx="321">
                  <c:v>44565</c:v>
                </c:pt>
                <c:pt idx="322">
                  <c:v>44566</c:v>
                </c:pt>
                <c:pt idx="323">
                  <c:v>44567</c:v>
                </c:pt>
                <c:pt idx="324">
                  <c:v>44568</c:v>
                </c:pt>
                <c:pt idx="325">
                  <c:v>44569</c:v>
                </c:pt>
                <c:pt idx="326">
                  <c:v>44570</c:v>
                </c:pt>
                <c:pt idx="327">
                  <c:v>44571</c:v>
                </c:pt>
                <c:pt idx="328">
                  <c:v>44572</c:v>
                </c:pt>
                <c:pt idx="329">
                  <c:v>44573</c:v>
                </c:pt>
                <c:pt idx="330">
                  <c:v>44574</c:v>
                </c:pt>
                <c:pt idx="331">
                  <c:v>44575</c:v>
                </c:pt>
                <c:pt idx="332">
                  <c:v>44576</c:v>
                </c:pt>
                <c:pt idx="333">
                  <c:v>44577</c:v>
                </c:pt>
                <c:pt idx="334">
                  <c:v>44578</c:v>
                </c:pt>
                <c:pt idx="335">
                  <c:v>44579</c:v>
                </c:pt>
                <c:pt idx="336">
                  <c:v>44580</c:v>
                </c:pt>
                <c:pt idx="337">
                  <c:v>44581</c:v>
                </c:pt>
                <c:pt idx="338">
                  <c:v>44582</c:v>
                </c:pt>
                <c:pt idx="339">
                  <c:v>44583</c:v>
                </c:pt>
                <c:pt idx="340">
                  <c:v>44584</c:v>
                </c:pt>
                <c:pt idx="341">
                  <c:v>44585</c:v>
                </c:pt>
                <c:pt idx="342">
                  <c:v>44586</c:v>
                </c:pt>
                <c:pt idx="343">
                  <c:v>44587</c:v>
                </c:pt>
                <c:pt idx="344">
                  <c:v>44588</c:v>
                </c:pt>
                <c:pt idx="345">
                  <c:v>44589</c:v>
                </c:pt>
                <c:pt idx="346">
                  <c:v>44590</c:v>
                </c:pt>
                <c:pt idx="347">
                  <c:v>44591</c:v>
                </c:pt>
                <c:pt idx="348">
                  <c:v>44592</c:v>
                </c:pt>
                <c:pt idx="349">
                  <c:v>44593</c:v>
                </c:pt>
                <c:pt idx="350">
                  <c:v>44594</c:v>
                </c:pt>
                <c:pt idx="351">
                  <c:v>44595</c:v>
                </c:pt>
                <c:pt idx="352">
                  <c:v>44596</c:v>
                </c:pt>
                <c:pt idx="353">
                  <c:v>44597</c:v>
                </c:pt>
                <c:pt idx="354">
                  <c:v>44598</c:v>
                </c:pt>
                <c:pt idx="355">
                  <c:v>44599</c:v>
                </c:pt>
                <c:pt idx="356">
                  <c:v>44600</c:v>
                </c:pt>
                <c:pt idx="357">
                  <c:v>44601</c:v>
                </c:pt>
                <c:pt idx="358">
                  <c:v>44602</c:v>
                </c:pt>
                <c:pt idx="359">
                  <c:v>44603</c:v>
                </c:pt>
                <c:pt idx="360">
                  <c:v>44604</c:v>
                </c:pt>
                <c:pt idx="361">
                  <c:v>44605</c:v>
                </c:pt>
                <c:pt idx="362">
                  <c:v>44606</c:v>
                </c:pt>
                <c:pt idx="363">
                  <c:v>44607</c:v>
                </c:pt>
                <c:pt idx="364">
                  <c:v>44608</c:v>
                </c:pt>
                <c:pt idx="365">
                  <c:v>44609</c:v>
                </c:pt>
                <c:pt idx="366">
                  <c:v>44610</c:v>
                </c:pt>
                <c:pt idx="367">
                  <c:v>44611</c:v>
                </c:pt>
                <c:pt idx="368">
                  <c:v>44612</c:v>
                </c:pt>
                <c:pt idx="369">
                  <c:v>44613</c:v>
                </c:pt>
                <c:pt idx="370">
                  <c:v>44614</c:v>
                </c:pt>
                <c:pt idx="371">
                  <c:v>44615</c:v>
                </c:pt>
                <c:pt idx="372">
                  <c:v>44616</c:v>
                </c:pt>
                <c:pt idx="373">
                  <c:v>44617</c:v>
                </c:pt>
                <c:pt idx="374">
                  <c:v>44618</c:v>
                </c:pt>
                <c:pt idx="375">
                  <c:v>44619</c:v>
                </c:pt>
                <c:pt idx="376">
                  <c:v>44620</c:v>
                </c:pt>
                <c:pt idx="377">
                  <c:v>44621</c:v>
                </c:pt>
                <c:pt idx="378">
                  <c:v>44622</c:v>
                </c:pt>
                <c:pt idx="379">
                  <c:v>44623</c:v>
                </c:pt>
                <c:pt idx="380">
                  <c:v>44624</c:v>
                </c:pt>
                <c:pt idx="381">
                  <c:v>44625</c:v>
                </c:pt>
                <c:pt idx="382">
                  <c:v>44626</c:v>
                </c:pt>
                <c:pt idx="383">
                  <c:v>44627</c:v>
                </c:pt>
                <c:pt idx="384">
                  <c:v>44628</c:v>
                </c:pt>
                <c:pt idx="385">
                  <c:v>44629</c:v>
                </c:pt>
                <c:pt idx="386">
                  <c:v>44630</c:v>
                </c:pt>
                <c:pt idx="387">
                  <c:v>44631</c:v>
                </c:pt>
                <c:pt idx="388">
                  <c:v>44632</c:v>
                </c:pt>
                <c:pt idx="389">
                  <c:v>44633</c:v>
                </c:pt>
                <c:pt idx="390">
                  <c:v>44634</c:v>
                </c:pt>
                <c:pt idx="391">
                  <c:v>44635</c:v>
                </c:pt>
                <c:pt idx="392">
                  <c:v>44636</c:v>
                </c:pt>
                <c:pt idx="393">
                  <c:v>44637</c:v>
                </c:pt>
                <c:pt idx="394">
                  <c:v>44638</c:v>
                </c:pt>
                <c:pt idx="395">
                  <c:v>44639</c:v>
                </c:pt>
                <c:pt idx="396">
                  <c:v>44640</c:v>
                </c:pt>
                <c:pt idx="397">
                  <c:v>44641</c:v>
                </c:pt>
                <c:pt idx="398">
                  <c:v>44642</c:v>
                </c:pt>
                <c:pt idx="399">
                  <c:v>44643</c:v>
                </c:pt>
                <c:pt idx="400">
                  <c:v>44644</c:v>
                </c:pt>
                <c:pt idx="401">
                  <c:v>44645</c:v>
                </c:pt>
                <c:pt idx="402">
                  <c:v>44646</c:v>
                </c:pt>
                <c:pt idx="403">
                  <c:v>44647</c:v>
                </c:pt>
                <c:pt idx="404">
                  <c:v>44648</c:v>
                </c:pt>
                <c:pt idx="405">
                  <c:v>44649</c:v>
                </c:pt>
                <c:pt idx="406">
                  <c:v>44650</c:v>
                </c:pt>
                <c:pt idx="407">
                  <c:v>44651</c:v>
                </c:pt>
                <c:pt idx="408">
                  <c:v>44652</c:v>
                </c:pt>
                <c:pt idx="409">
                  <c:v>44653</c:v>
                </c:pt>
                <c:pt idx="410">
                  <c:v>44654</c:v>
                </c:pt>
                <c:pt idx="411">
                  <c:v>44655</c:v>
                </c:pt>
                <c:pt idx="412">
                  <c:v>44656</c:v>
                </c:pt>
                <c:pt idx="413">
                  <c:v>44657</c:v>
                </c:pt>
                <c:pt idx="414">
                  <c:v>44658</c:v>
                </c:pt>
                <c:pt idx="415">
                  <c:v>44659</c:v>
                </c:pt>
                <c:pt idx="416">
                  <c:v>44660</c:v>
                </c:pt>
                <c:pt idx="417">
                  <c:v>44661</c:v>
                </c:pt>
                <c:pt idx="418">
                  <c:v>44662</c:v>
                </c:pt>
                <c:pt idx="419">
                  <c:v>44663</c:v>
                </c:pt>
                <c:pt idx="420">
                  <c:v>44664</c:v>
                </c:pt>
                <c:pt idx="421">
                  <c:v>44665</c:v>
                </c:pt>
                <c:pt idx="422">
                  <c:v>44666</c:v>
                </c:pt>
                <c:pt idx="423">
                  <c:v>44667</c:v>
                </c:pt>
                <c:pt idx="424">
                  <c:v>44668</c:v>
                </c:pt>
                <c:pt idx="425">
                  <c:v>44669</c:v>
                </c:pt>
                <c:pt idx="426">
                  <c:v>44670</c:v>
                </c:pt>
                <c:pt idx="427">
                  <c:v>44671</c:v>
                </c:pt>
                <c:pt idx="428">
                  <c:v>44672</c:v>
                </c:pt>
                <c:pt idx="429">
                  <c:v>44673</c:v>
                </c:pt>
                <c:pt idx="430">
                  <c:v>44674</c:v>
                </c:pt>
                <c:pt idx="431">
                  <c:v>44675</c:v>
                </c:pt>
                <c:pt idx="432">
                  <c:v>44676</c:v>
                </c:pt>
                <c:pt idx="433">
                  <c:v>44677</c:v>
                </c:pt>
                <c:pt idx="434">
                  <c:v>44678</c:v>
                </c:pt>
                <c:pt idx="435">
                  <c:v>44679</c:v>
                </c:pt>
                <c:pt idx="436">
                  <c:v>44680</c:v>
                </c:pt>
                <c:pt idx="437">
                  <c:v>44681</c:v>
                </c:pt>
                <c:pt idx="438">
                  <c:v>44682</c:v>
                </c:pt>
                <c:pt idx="439">
                  <c:v>44683</c:v>
                </c:pt>
                <c:pt idx="440">
                  <c:v>44684</c:v>
                </c:pt>
                <c:pt idx="441">
                  <c:v>44685</c:v>
                </c:pt>
                <c:pt idx="442">
                  <c:v>44686</c:v>
                </c:pt>
                <c:pt idx="443">
                  <c:v>44687</c:v>
                </c:pt>
                <c:pt idx="444">
                  <c:v>44688</c:v>
                </c:pt>
                <c:pt idx="445">
                  <c:v>44689</c:v>
                </c:pt>
                <c:pt idx="446">
                  <c:v>44690</c:v>
                </c:pt>
                <c:pt idx="447">
                  <c:v>44691</c:v>
                </c:pt>
                <c:pt idx="448">
                  <c:v>44692</c:v>
                </c:pt>
                <c:pt idx="449">
                  <c:v>44693</c:v>
                </c:pt>
                <c:pt idx="450">
                  <c:v>44694</c:v>
                </c:pt>
                <c:pt idx="451">
                  <c:v>44695</c:v>
                </c:pt>
                <c:pt idx="452">
                  <c:v>44696</c:v>
                </c:pt>
                <c:pt idx="453">
                  <c:v>44697</c:v>
                </c:pt>
                <c:pt idx="454">
                  <c:v>44698</c:v>
                </c:pt>
                <c:pt idx="455">
                  <c:v>44699</c:v>
                </c:pt>
                <c:pt idx="456">
                  <c:v>44700</c:v>
                </c:pt>
                <c:pt idx="457">
                  <c:v>44701</c:v>
                </c:pt>
                <c:pt idx="458">
                  <c:v>44702</c:v>
                </c:pt>
                <c:pt idx="459">
                  <c:v>44703</c:v>
                </c:pt>
                <c:pt idx="460">
                  <c:v>44704</c:v>
                </c:pt>
                <c:pt idx="461">
                  <c:v>44705</c:v>
                </c:pt>
                <c:pt idx="462">
                  <c:v>44706</c:v>
                </c:pt>
                <c:pt idx="463">
                  <c:v>44707</c:v>
                </c:pt>
                <c:pt idx="464">
                  <c:v>44708</c:v>
                </c:pt>
                <c:pt idx="465">
                  <c:v>44709</c:v>
                </c:pt>
                <c:pt idx="466">
                  <c:v>44710</c:v>
                </c:pt>
                <c:pt idx="467">
                  <c:v>44711</c:v>
                </c:pt>
                <c:pt idx="468">
                  <c:v>44712</c:v>
                </c:pt>
                <c:pt idx="469">
                  <c:v>44713</c:v>
                </c:pt>
                <c:pt idx="470">
                  <c:v>44714</c:v>
                </c:pt>
                <c:pt idx="471">
                  <c:v>44715</c:v>
                </c:pt>
                <c:pt idx="472">
                  <c:v>44716</c:v>
                </c:pt>
                <c:pt idx="473">
                  <c:v>44717</c:v>
                </c:pt>
                <c:pt idx="474">
                  <c:v>44718</c:v>
                </c:pt>
                <c:pt idx="475">
                  <c:v>44719</c:v>
                </c:pt>
                <c:pt idx="476">
                  <c:v>44720</c:v>
                </c:pt>
                <c:pt idx="477">
                  <c:v>44721</c:v>
                </c:pt>
                <c:pt idx="478">
                  <c:v>44722</c:v>
                </c:pt>
                <c:pt idx="479">
                  <c:v>44723</c:v>
                </c:pt>
                <c:pt idx="480">
                  <c:v>44724</c:v>
                </c:pt>
                <c:pt idx="481">
                  <c:v>44725</c:v>
                </c:pt>
                <c:pt idx="482">
                  <c:v>44726</c:v>
                </c:pt>
                <c:pt idx="483">
                  <c:v>44727</c:v>
                </c:pt>
                <c:pt idx="484">
                  <c:v>44728</c:v>
                </c:pt>
                <c:pt idx="485">
                  <c:v>44729</c:v>
                </c:pt>
                <c:pt idx="486">
                  <c:v>44730</c:v>
                </c:pt>
                <c:pt idx="487">
                  <c:v>44731</c:v>
                </c:pt>
                <c:pt idx="488">
                  <c:v>44732</c:v>
                </c:pt>
                <c:pt idx="489">
                  <c:v>44733</c:v>
                </c:pt>
                <c:pt idx="490">
                  <c:v>44734</c:v>
                </c:pt>
                <c:pt idx="491">
                  <c:v>44735</c:v>
                </c:pt>
                <c:pt idx="492">
                  <c:v>44736</c:v>
                </c:pt>
                <c:pt idx="493">
                  <c:v>44737</c:v>
                </c:pt>
                <c:pt idx="494">
                  <c:v>44738</c:v>
                </c:pt>
                <c:pt idx="495">
                  <c:v>44739</c:v>
                </c:pt>
                <c:pt idx="496">
                  <c:v>44740</c:v>
                </c:pt>
                <c:pt idx="497">
                  <c:v>44741</c:v>
                </c:pt>
                <c:pt idx="498">
                  <c:v>44742</c:v>
                </c:pt>
                <c:pt idx="499">
                  <c:v>44743</c:v>
                </c:pt>
              </c:numCache>
            </c:numRef>
          </c:cat>
          <c:val>
            <c:numRef>
              <c:f>'איור 6 נתונים'!$E$4:$E$4000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200</c:v>
                </c:pt>
                <c:pt idx="461">
                  <c:v>-100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FCB-4E88-B09E-F9C09E3A81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248512"/>
        <c:axId val="221246592"/>
      </c:lineChart>
      <c:dateAx>
        <c:axId val="22123840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0"/>
          <a:lstStyle/>
          <a:p>
            <a:pPr>
              <a:defRPr b="0"/>
            </a:pPr>
            <a:endParaRPr lang="he-IL"/>
          </a:p>
        </c:txPr>
        <c:crossAx val="221240320"/>
        <c:crosses val="autoZero"/>
        <c:auto val="1"/>
        <c:lblOffset val="100"/>
        <c:baseTimeUnit val="days"/>
      </c:dateAx>
      <c:valAx>
        <c:axId val="221240320"/>
        <c:scaling>
          <c:orientation val="minMax"/>
          <c:min val="68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>
                    <a:solidFill>
                      <a:srgbClr val="4472C4"/>
                    </a:solidFill>
                  </a:defRPr>
                </a:pPr>
                <a:r>
                  <a:rPr lang="he-IL" b="0">
                    <a:solidFill>
                      <a:srgbClr val="4472C4"/>
                    </a:solidFill>
                  </a:rPr>
                  <a:t>מדד</a:t>
                </a:r>
                <a:endParaRPr lang="en-US" b="0">
                  <a:solidFill>
                    <a:srgbClr val="4472C4"/>
                  </a:solidFill>
                </a:endParaRPr>
              </a:p>
            </c:rich>
          </c:tx>
          <c:layout>
            <c:manualLayout>
              <c:xMode val="edge"/>
              <c:yMode val="edge"/>
              <c:x val="1.0911974732334415E-2"/>
              <c:y val="5.4073955004005463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4472C4"/>
                </a:solidFill>
              </a:defRPr>
            </a:pPr>
            <a:endParaRPr lang="he-IL"/>
          </a:p>
        </c:txPr>
        <c:crossAx val="221238400"/>
        <c:crosses val="autoZero"/>
        <c:crossBetween val="between"/>
      </c:valAx>
      <c:valAx>
        <c:axId val="221246592"/>
        <c:scaling>
          <c:orientation val="minMax"/>
          <c:max val="4.4000000000000004"/>
          <c:min val="3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ש"ח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0.94079577079354115"/>
              <c:y val="4.363706172033531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b="0"/>
            </a:pPr>
            <a:endParaRPr lang="he-IL"/>
          </a:p>
        </c:txPr>
        <c:crossAx val="221248512"/>
        <c:crosses val="max"/>
        <c:crossBetween val="between"/>
        <c:majorUnit val="0.1"/>
      </c:valAx>
      <c:dateAx>
        <c:axId val="22124851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21246592"/>
        <c:crosses val="autoZero"/>
        <c:auto val="1"/>
        <c:lblOffset val="100"/>
        <c:baseTimeUnit val="days"/>
      </c:dateAx>
      <c:spPr>
        <a:ln>
          <a:noFill/>
        </a:ln>
      </c:spPr>
    </c:plotArea>
    <c:legend>
      <c:legendPos val="l"/>
      <c:legendEntry>
        <c:idx val="3"/>
        <c:delete val="1"/>
      </c:legendEntry>
      <c:layout>
        <c:manualLayout>
          <c:xMode val="edge"/>
          <c:yMode val="edge"/>
          <c:x val="0.1213412960022781"/>
          <c:y val="0.90883173302396758"/>
          <c:w val="0.67130672125554414"/>
          <c:h val="6.1910168752416922E-2"/>
        </c:manualLayout>
      </c:layout>
      <c:overlay val="0"/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1800" dirty="0"/>
              <a:t>איור 7: התשואות הנומינליות על </a:t>
            </a:r>
            <a:r>
              <a:rPr lang="he-IL" sz="1800" dirty="0" err="1"/>
              <a:t>האג"ח</a:t>
            </a:r>
            <a:r>
              <a:rPr lang="he-IL" sz="1800" dirty="0"/>
              <a:t> הממשלתיות ל-10 שנים בישראל, ארה"ב וגרמניה
</a:t>
            </a:r>
            <a:r>
              <a:rPr lang="he-IL" sz="1800" b="0" dirty="0" smtClean="0"/>
              <a:t>יולי 2020 </a:t>
            </a:r>
            <a:r>
              <a:rPr lang="he-IL" sz="1800" b="0" dirty="0"/>
              <a:t>עד </a:t>
            </a:r>
            <a:r>
              <a:rPr lang="he-IL" sz="2000" b="0" i="0" u="none" strike="noStrike" baseline="0" dirty="0" smtClean="0">
                <a:effectLst/>
              </a:rPr>
              <a:t>יולי</a:t>
            </a:r>
            <a:r>
              <a:rPr lang="he-IL" sz="1800" b="0" dirty="0" smtClean="0"/>
              <a:t> 2022</a:t>
            </a:r>
            <a:endParaRPr lang="he-IL" sz="1800" b="0" dirty="0"/>
          </a:p>
        </c:rich>
      </c:tx>
      <c:layout>
        <c:manualLayout>
          <c:xMode val="edge"/>
          <c:yMode val="edge"/>
          <c:x val="0.1039373098496916"/>
          <c:y val="5.9790732436472349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770641924792958E-2"/>
          <c:y val="0.13789456234305764"/>
          <c:w val="0.93356122431004851"/>
          <c:h val="0.70317196897473022"/>
        </c:manualLayout>
      </c:layout>
      <c:lineChart>
        <c:grouping val="standard"/>
        <c:varyColors val="0"/>
        <c:ser>
          <c:idx val="2"/>
          <c:order val="1"/>
          <c:tx>
            <c:strRef>
              <c:f>'איור 7 נתונים'!$C$3</c:f>
              <c:strCache>
                <c:ptCount val="1"/>
                <c:pt idx="0">
                  <c:v>ישראל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44014</c:v>
                </c:pt>
                <c:pt idx="1">
                  <c:v>44015</c:v>
                </c:pt>
                <c:pt idx="2">
                  <c:v>44016</c:v>
                </c:pt>
                <c:pt idx="3">
                  <c:v>44017</c:v>
                </c:pt>
                <c:pt idx="4">
                  <c:v>44018</c:v>
                </c:pt>
                <c:pt idx="5">
                  <c:v>44019</c:v>
                </c:pt>
                <c:pt idx="6">
                  <c:v>44020</c:v>
                </c:pt>
                <c:pt idx="7">
                  <c:v>44021</c:v>
                </c:pt>
                <c:pt idx="8">
                  <c:v>44022</c:v>
                </c:pt>
                <c:pt idx="9">
                  <c:v>44023</c:v>
                </c:pt>
                <c:pt idx="10">
                  <c:v>44024</c:v>
                </c:pt>
                <c:pt idx="11">
                  <c:v>44025</c:v>
                </c:pt>
                <c:pt idx="12">
                  <c:v>44026</c:v>
                </c:pt>
                <c:pt idx="13">
                  <c:v>44027</c:v>
                </c:pt>
                <c:pt idx="14">
                  <c:v>44028</c:v>
                </c:pt>
                <c:pt idx="15">
                  <c:v>44029</c:v>
                </c:pt>
                <c:pt idx="16">
                  <c:v>44030</c:v>
                </c:pt>
                <c:pt idx="17">
                  <c:v>44031</c:v>
                </c:pt>
                <c:pt idx="18">
                  <c:v>44032</c:v>
                </c:pt>
                <c:pt idx="19">
                  <c:v>44033</c:v>
                </c:pt>
                <c:pt idx="20">
                  <c:v>44034</c:v>
                </c:pt>
                <c:pt idx="21">
                  <c:v>44035</c:v>
                </c:pt>
                <c:pt idx="22">
                  <c:v>44036</c:v>
                </c:pt>
                <c:pt idx="23">
                  <c:v>44037</c:v>
                </c:pt>
                <c:pt idx="24">
                  <c:v>44038</c:v>
                </c:pt>
                <c:pt idx="25">
                  <c:v>44039</c:v>
                </c:pt>
                <c:pt idx="26">
                  <c:v>44040</c:v>
                </c:pt>
                <c:pt idx="27">
                  <c:v>44041</c:v>
                </c:pt>
                <c:pt idx="28">
                  <c:v>44042</c:v>
                </c:pt>
                <c:pt idx="29">
                  <c:v>44043</c:v>
                </c:pt>
                <c:pt idx="30">
                  <c:v>44044</c:v>
                </c:pt>
                <c:pt idx="31">
                  <c:v>44045</c:v>
                </c:pt>
                <c:pt idx="32">
                  <c:v>44046</c:v>
                </c:pt>
                <c:pt idx="33">
                  <c:v>44047</c:v>
                </c:pt>
                <c:pt idx="34">
                  <c:v>44048</c:v>
                </c:pt>
                <c:pt idx="35">
                  <c:v>44049</c:v>
                </c:pt>
                <c:pt idx="36">
                  <c:v>44050</c:v>
                </c:pt>
                <c:pt idx="37">
                  <c:v>44051</c:v>
                </c:pt>
                <c:pt idx="38">
                  <c:v>44052</c:v>
                </c:pt>
                <c:pt idx="39">
                  <c:v>44053</c:v>
                </c:pt>
                <c:pt idx="40">
                  <c:v>44054</c:v>
                </c:pt>
                <c:pt idx="41">
                  <c:v>44055</c:v>
                </c:pt>
                <c:pt idx="42">
                  <c:v>44056</c:v>
                </c:pt>
                <c:pt idx="43">
                  <c:v>44057</c:v>
                </c:pt>
                <c:pt idx="44">
                  <c:v>44058</c:v>
                </c:pt>
                <c:pt idx="45">
                  <c:v>44059</c:v>
                </c:pt>
                <c:pt idx="46">
                  <c:v>44060</c:v>
                </c:pt>
                <c:pt idx="47">
                  <c:v>44061</c:v>
                </c:pt>
                <c:pt idx="48">
                  <c:v>44062</c:v>
                </c:pt>
                <c:pt idx="49">
                  <c:v>44063</c:v>
                </c:pt>
                <c:pt idx="50">
                  <c:v>44064</c:v>
                </c:pt>
                <c:pt idx="51">
                  <c:v>44065</c:v>
                </c:pt>
                <c:pt idx="52">
                  <c:v>44066</c:v>
                </c:pt>
                <c:pt idx="53">
                  <c:v>44067</c:v>
                </c:pt>
                <c:pt idx="54">
                  <c:v>44068</c:v>
                </c:pt>
                <c:pt idx="55">
                  <c:v>44069</c:v>
                </c:pt>
                <c:pt idx="56">
                  <c:v>44070</c:v>
                </c:pt>
                <c:pt idx="57">
                  <c:v>44071</c:v>
                </c:pt>
                <c:pt idx="58">
                  <c:v>44072</c:v>
                </c:pt>
                <c:pt idx="59">
                  <c:v>44073</c:v>
                </c:pt>
                <c:pt idx="60">
                  <c:v>44074</c:v>
                </c:pt>
                <c:pt idx="61">
                  <c:v>44075</c:v>
                </c:pt>
                <c:pt idx="62">
                  <c:v>44076</c:v>
                </c:pt>
                <c:pt idx="63">
                  <c:v>44077</c:v>
                </c:pt>
                <c:pt idx="64">
                  <c:v>44078</c:v>
                </c:pt>
                <c:pt idx="65">
                  <c:v>44079</c:v>
                </c:pt>
                <c:pt idx="66">
                  <c:v>44080</c:v>
                </c:pt>
                <c:pt idx="67">
                  <c:v>44081</c:v>
                </c:pt>
                <c:pt idx="68">
                  <c:v>44082</c:v>
                </c:pt>
                <c:pt idx="69">
                  <c:v>44083</c:v>
                </c:pt>
                <c:pt idx="70">
                  <c:v>44084</c:v>
                </c:pt>
                <c:pt idx="71">
                  <c:v>44085</c:v>
                </c:pt>
                <c:pt idx="72">
                  <c:v>44086</c:v>
                </c:pt>
                <c:pt idx="73">
                  <c:v>44087</c:v>
                </c:pt>
                <c:pt idx="74">
                  <c:v>44088</c:v>
                </c:pt>
                <c:pt idx="75">
                  <c:v>44089</c:v>
                </c:pt>
                <c:pt idx="76">
                  <c:v>44090</c:v>
                </c:pt>
                <c:pt idx="77">
                  <c:v>44091</c:v>
                </c:pt>
                <c:pt idx="78">
                  <c:v>44092</c:v>
                </c:pt>
                <c:pt idx="79">
                  <c:v>44093</c:v>
                </c:pt>
                <c:pt idx="80">
                  <c:v>44094</c:v>
                </c:pt>
                <c:pt idx="81">
                  <c:v>44095</c:v>
                </c:pt>
                <c:pt idx="82">
                  <c:v>44096</c:v>
                </c:pt>
                <c:pt idx="83">
                  <c:v>44097</c:v>
                </c:pt>
                <c:pt idx="84">
                  <c:v>44098</c:v>
                </c:pt>
                <c:pt idx="85">
                  <c:v>44099</c:v>
                </c:pt>
                <c:pt idx="86">
                  <c:v>44100</c:v>
                </c:pt>
                <c:pt idx="87">
                  <c:v>44101</c:v>
                </c:pt>
                <c:pt idx="88">
                  <c:v>44102</c:v>
                </c:pt>
                <c:pt idx="89">
                  <c:v>44103</c:v>
                </c:pt>
                <c:pt idx="90">
                  <c:v>44104</c:v>
                </c:pt>
                <c:pt idx="91">
                  <c:v>44105</c:v>
                </c:pt>
                <c:pt idx="92">
                  <c:v>44106</c:v>
                </c:pt>
                <c:pt idx="93">
                  <c:v>44107</c:v>
                </c:pt>
                <c:pt idx="94">
                  <c:v>44108</c:v>
                </c:pt>
                <c:pt idx="95">
                  <c:v>44109</c:v>
                </c:pt>
                <c:pt idx="96">
                  <c:v>44110</c:v>
                </c:pt>
                <c:pt idx="97">
                  <c:v>44111</c:v>
                </c:pt>
                <c:pt idx="98">
                  <c:v>44112</c:v>
                </c:pt>
                <c:pt idx="99">
                  <c:v>44113</c:v>
                </c:pt>
                <c:pt idx="100">
                  <c:v>44114</c:v>
                </c:pt>
                <c:pt idx="101">
                  <c:v>44115</c:v>
                </c:pt>
                <c:pt idx="102">
                  <c:v>44116</c:v>
                </c:pt>
                <c:pt idx="103">
                  <c:v>44117</c:v>
                </c:pt>
                <c:pt idx="104">
                  <c:v>44118</c:v>
                </c:pt>
                <c:pt idx="105">
                  <c:v>44119</c:v>
                </c:pt>
                <c:pt idx="106">
                  <c:v>44120</c:v>
                </c:pt>
                <c:pt idx="107">
                  <c:v>44121</c:v>
                </c:pt>
                <c:pt idx="108">
                  <c:v>44122</c:v>
                </c:pt>
                <c:pt idx="109">
                  <c:v>44123</c:v>
                </c:pt>
                <c:pt idx="110">
                  <c:v>44124</c:v>
                </c:pt>
                <c:pt idx="111">
                  <c:v>44125</c:v>
                </c:pt>
                <c:pt idx="112">
                  <c:v>44126</c:v>
                </c:pt>
                <c:pt idx="113">
                  <c:v>44127</c:v>
                </c:pt>
                <c:pt idx="114">
                  <c:v>44128</c:v>
                </c:pt>
                <c:pt idx="115">
                  <c:v>44129</c:v>
                </c:pt>
                <c:pt idx="116">
                  <c:v>44130</c:v>
                </c:pt>
                <c:pt idx="117">
                  <c:v>44131</c:v>
                </c:pt>
                <c:pt idx="118">
                  <c:v>44132</c:v>
                </c:pt>
                <c:pt idx="119">
                  <c:v>44133</c:v>
                </c:pt>
                <c:pt idx="120">
                  <c:v>44134</c:v>
                </c:pt>
                <c:pt idx="121">
                  <c:v>44135</c:v>
                </c:pt>
                <c:pt idx="122">
                  <c:v>44136</c:v>
                </c:pt>
                <c:pt idx="123">
                  <c:v>44137</c:v>
                </c:pt>
                <c:pt idx="124">
                  <c:v>44138</c:v>
                </c:pt>
                <c:pt idx="125">
                  <c:v>44139</c:v>
                </c:pt>
                <c:pt idx="126">
                  <c:v>44140</c:v>
                </c:pt>
                <c:pt idx="127">
                  <c:v>44141</c:v>
                </c:pt>
                <c:pt idx="128">
                  <c:v>44142</c:v>
                </c:pt>
                <c:pt idx="129">
                  <c:v>44143</c:v>
                </c:pt>
                <c:pt idx="130">
                  <c:v>44144</c:v>
                </c:pt>
                <c:pt idx="131">
                  <c:v>44145</c:v>
                </c:pt>
                <c:pt idx="132">
                  <c:v>44146</c:v>
                </c:pt>
                <c:pt idx="133">
                  <c:v>44147</c:v>
                </c:pt>
                <c:pt idx="134">
                  <c:v>44148</c:v>
                </c:pt>
                <c:pt idx="135">
                  <c:v>44149</c:v>
                </c:pt>
                <c:pt idx="136">
                  <c:v>44150</c:v>
                </c:pt>
                <c:pt idx="137">
                  <c:v>44151</c:v>
                </c:pt>
                <c:pt idx="138">
                  <c:v>44152</c:v>
                </c:pt>
                <c:pt idx="139">
                  <c:v>44153</c:v>
                </c:pt>
                <c:pt idx="140">
                  <c:v>44154</c:v>
                </c:pt>
                <c:pt idx="141">
                  <c:v>44155</c:v>
                </c:pt>
                <c:pt idx="142">
                  <c:v>44156</c:v>
                </c:pt>
                <c:pt idx="143">
                  <c:v>44157</c:v>
                </c:pt>
                <c:pt idx="144">
                  <c:v>44158</c:v>
                </c:pt>
                <c:pt idx="145">
                  <c:v>44159</c:v>
                </c:pt>
                <c:pt idx="146">
                  <c:v>44160</c:v>
                </c:pt>
                <c:pt idx="147">
                  <c:v>44161</c:v>
                </c:pt>
                <c:pt idx="148">
                  <c:v>44162</c:v>
                </c:pt>
                <c:pt idx="149">
                  <c:v>44163</c:v>
                </c:pt>
                <c:pt idx="150">
                  <c:v>44164</c:v>
                </c:pt>
                <c:pt idx="151">
                  <c:v>44165</c:v>
                </c:pt>
                <c:pt idx="152">
                  <c:v>44166</c:v>
                </c:pt>
                <c:pt idx="153">
                  <c:v>44167</c:v>
                </c:pt>
                <c:pt idx="154">
                  <c:v>44168</c:v>
                </c:pt>
                <c:pt idx="155">
                  <c:v>44169</c:v>
                </c:pt>
                <c:pt idx="156">
                  <c:v>44170</c:v>
                </c:pt>
                <c:pt idx="157">
                  <c:v>44171</c:v>
                </c:pt>
                <c:pt idx="158">
                  <c:v>44172</c:v>
                </c:pt>
                <c:pt idx="159">
                  <c:v>44173</c:v>
                </c:pt>
                <c:pt idx="160">
                  <c:v>44174</c:v>
                </c:pt>
                <c:pt idx="161">
                  <c:v>44175</c:v>
                </c:pt>
                <c:pt idx="162">
                  <c:v>44176</c:v>
                </c:pt>
                <c:pt idx="163">
                  <c:v>44177</c:v>
                </c:pt>
                <c:pt idx="164">
                  <c:v>44178</c:v>
                </c:pt>
                <c:pt idx="165">
                  <c:v>44179</c:v>
                </c:pt>
                <c:pt idx="166">
                  <c:v>44180</c:v>
                </c:pt>
                <c:pt idx="167">
                  <c:v>44181</c:v>
                </c:pt>
                <c:pt idx="168">
                  <c:v>44182</c:v>
                </c:pt>
                <c:pt idx="169">
                  <c:v>44183</c:v>
                </c:pt>
                <c:pt idx="170">
                  <c:v>44184</c:v>
                </c:pt>
                <c:pt idx="171">
                  <c:v>44185</c:v>
                </c:pt>
                <c:pt idx="172">
                  <c:v>44186</c:v>
                </c:pt>
                <c:pt idx="173">
                  <c:v>44187</c:v>
                </c:pt>
                <c:pt idx="174">
                  <c:v>44188</c:v>
                </c:pt>
                <c:pt idx="175">
                  <c:v>44189</c:v>
                </c:pt>
                <c:pt idx="176">
                  <c:v>44190</c:v>
                </c:pt>
                <c:pt idx="177">
                  <c:v>44191</c:v>
                </c:pt>
                <c:pt idx="178">
                  <c:v>44192</c:v>
                </c:pt>
                <c:pt idx="179">
                  <c:v>44193</c:v>
                </c:pt>
                <c:pt idx="180">
                  <c:v>44194</c:v>
                </c:pt>
                <c:pt idx="181">
                  <c:v>44195</c:v>
                </c:pt>
                <c:pt idx="182">
                  <c:v>44196</c:v>
                </c:pt>
                <c:pt idx="183">
                  <c:v>44197</c:v>
                </c:pt>
                <c:pt idx="184">
                  <c:v>44198</c:v>
                </c:pt>
                <c:pt idx="185">
                  <c:v>44199</c:v>
                </c:pt>
                <c:pt idx="186">
                  <c:v>44200</c:v>
                </c:pt>
                <c:pt idx="187">
                  <c:v>44201</c:v>
                </c:pt>
                <c:pt idx="188">
                  <c:v>44202</c:v>
                </c:pt>
                <c:pt idx="189">
                  <c:v>44203</c:v>
                </c:pt>
                <c:pt idx="190">
                  <c:v>44204</c:v>
                </c:pt>
                <c:pt idx="191">
                  <c:v>44205</c:v>
                </c:pt>
                <c:pt idx="192">
                  <c:v>44206</c:v>
                </c:pt>
                <c:pt idx="193">
                  <c:v>44207</c:v>
                </c:pt>
                <c:pt idx="194">
                  <c:v>44208</c:v>
                </c:pt>
                <c:pt idx="195">
                  <c:v>44209</c:v>
                </c:pt>
                <c:pt idx="196">
                  <c:v>44210</c:v>
                </c:pt>
                <c:pt idx="197">
                  <c:v>44211</c:v>
                </c:pt>
                <c:pt idx="198">
                  <c:v>44212</c:v>
                </c:pt>
                <c:pt idx="199">
                  <c:v>44213</c:v>
                </c:pt>
                <c:pt idx="200">
                  <c:v>44214</c:v>
                </c:pt>
                <c:pt idx="201">
                  <c:v>44215</c:v>
                </c:pt>
                <c:pt idx="202">
                  <c:v>44216</c:v>
                </c:pt>
                <c:pt idx="203">
                  <c:v>44217</c:v>
                </c:pt>
                <c:pt idx="204">
                  <c:v>44218</c:v>
                </c:pt>
                <c:pt idx="205">
                  <c:v>44219</c:v>
                </c:pt>
                <c:pt idx="206">
                  <c:v>44220</c:v>
                </c:pt>
                <c:pt idx="207">
                  <c:v>44221</c:v>
                </c:pt>
                <c:pt idx="208">
                  <c:v>44222</c:v>
                </c:pt>
                <c:pt idx="209">
                  <c:v>44223</c:v>
                </c:pt>
                <c:pt idx="210">
                  <c:v>44224</c:v>
                </c:pt>
                <c:pt idx="211">
                  <c:v>44225</c:v>
                </c:pt>
                <c:pt idx="212">
                  <c:v>44226</c:v>
                </c:pt>
                <c:pt idx="213">
                  <c:v>44227</c:v>
                </c:pt>
                <c:pt idx="214">
                  <c:v>44228</c:v>
                </c:pt>
                <c:pt idx="215">
                  <c:v>44229</c:v>
                </c:pt>
                <c:pt idx="216">
                  <c:v>44230</c:v>
                </c:pt>
                <c:pt idx="217">
                  <c:v>44231</c:v>
                </c:pt>
                <c:pt idx="218">
                  <c:v>44232</c:v>
                </c:pt>
                <c:pt idx="219">
                  <c:v>44233</c:v>
                </c:pt>
                <c:pt idx="220">
                  <c:v>44234</c:v>
                </c:pt>
                <c:pt idx="221">
                  <c:v>44235</c:v>
                </c:pt>
                <c:pt idx="222">
                  <c:v>44236</c:v>
                </c:pt>
                <c:pt idx="223">
                  <c:v>44237</c:v>
                </c:pt>
                <c:pt idx="224">
                  <c:v>44238</c:v>
                </c:pt>
                <c:pt idx="225">
                  <c:v>44239</c:v>
                </c:pt>
                <c:pt idx="226">
                  <c:v>44240</c:v>
                </c:pt>
                <c:pt idx="227">
                  <c:v>44241</c:v>
                </c:pt>
                <c:pt idx="228">
                  <c:v>44242</c:v>
                </c:pt>
                <c:pt idx="229">
                  <c:v>44243</c:v>
                </c:pt>
                <c:pt idx="230">
                  <c:v>44244</c:v>
                </c:pt>
                <c:pt idx="231">
                  <c:v>44245</c:v>
                </c:pt>
                <c:pt idx="232">
                  <c:v>44246</c:v>
                </c:pt>
                <c:pt idx="233">
                  <c:v>44247</c:v>
                </c:pt>
                <c:pt idx="234">
                  <c:v>44248</c:v>
                </c:pt>
                <c:pt idx="235">
                  <c:v>44249</c:v>
                </c:pt>
                <c:pt idx="236">
                  <c:v>44250</c:v>
                </c:pt>
                <c:pt idx="237">
                  <c:v>44251</c:v>
                </c:pt>
                <c:pt idx="238">
                  <c:v>44252</c:v>
                </c:pt>
                <c:pt idx="239">
                  <c:v>44253</c:v>
                </c:pt>
                <c:pt idx="240">
                  <c:v>44254</c:v>
                </c:pt>
                <c:pt idx="241">
                  <c:v>44255</c:v>
                </c:pt>
                <c:pt idx="242">
                  <c:v>44256</c:v>
                </c:pt>
                <c:pt idx="243">
                  <c:v>44257</c:v>
                </c:pt>
                <c:pt idx="244">
                  <c:v>44258</c:v>
                </c:pt>
                <c:pt idx="245">
                  <c:v>44259</c:v>
                </c:pt>
                <c:pt idx="246">
                  <c:v>44260</c:v>
                </c:pt>
                <c:pt idx="247">
                  <c:v>44261</c:v>
                </c:pt>
                <c:pt idx="248">
                  <c:v>44262</c:v>
                </c:pt>
                <c:pt idx="249">
                  <c:v>44263</c:v>
                </c:pt>
                <c:pt idx="250">
                  <c:v>44264</c:v>
                </c:pt>
                <c:pt idx="251">
                  <c:v>44265</c:v>
                </c:pt>
                <c:pt idx="252">
                  <c:v>44266</c:v>
                </c:pt>
                <c:pt idx="253">
                  <c:v>44267</c:v>
                </c:pt>
                <c:pt idx="254">
                  <c:v>44268</c:v>
                </c:pt>
                <c:pt idx="255">
                  <c:v>44269</c:v>
                </c:pt>
                <c:pt idx="256">
                  <c:v>44270</c:v>
                </c:pt>
                <c:pt idx="257">
                  <c:v>44271</c:v>
                </c:pt>
                <c:pt idx="258">
                  <c:v>44272</c:v>
                </c:pt>
                <c:pt idx="259">
                  <c:v>44273</c:v>
                </c:pt>
                <c:pt idx="260">
                  <c:v>44274</c:v>
                </c:pt>
                <c:pt idx="261">
                  <c:v>44275</c:v>
                </c:pt>
                <c:pt idx="262">
                  <c:v>44276</c:v>
                </c:pt>
                <c:pt idx="263">
                  <c:v>44277</c:v>
                </c:pt>
                <c:pt idx="264">
                  <c:v>44278</c:v>
                </c:pt>
                <c:pt idx="265">
                  <c:v>44279</c:v>
                </c:pt>
                <c:pt idx="266">
                  <c:v>44280</c:v>
                </c:pt>
                <c:pt idx="267">
                  <c:v>44281</c:v>
                </c:pt>
                <c:pt idx="268">
                  <c:v>44282</c:v>
                </c:pt>
                <c:pt idx="269">
                  <c:v>44283</c:v>
                </c:pt>
                <c:pt idx="270">
                  <c:v>44284</c:v>
                </c:pt>
                <c:pt idx="271">
                  <c:v>44285</c:v>
                </c:pt>
                <c:pt idx="272">
                  <c:v>44286</c:v>
                </c:pt>
                <c:pt idx="273">
                  <c:v>44287</c:v>
                </c:pt>
                <c:pt idx="274">
                  <c:v>44288</c:v>
                </c:pt>
                <c:pt idx="275">
                  <c:v>44289</c:v>
                </c:pt>
                <c:pt idx="276">
                  <c:v>44290</c:v>
                </c:pt>
                <c:pt idx="277">
                  <c:v>44291</c:v>
                </c:pt>
                <c:pt idx="278">
                  <c:v>44292</c:v>
                </c:pt>
                <c:pt idx="279">
                  <c:v>44293</c:v>
                </c:pt>
                <c:pt idx="280">
                  <c:v>44294</c:v>
                </c:pt>
                <c:pt idx="281">
                  <c:v>44295</c:v>
                </c:pt>
                <c:pt idx="282">
                  <c:v>44296</c:v>
                </c:pt>
                <c:pt idx="283">
                  <c:v>44297</c:v>
                </c:pt>
                <c:pt idx="284">
                  <c:v>44298</c:v>
                </c:pt>
                <c:pt idx="285">
                  <c:v>44299</c:v>
                </c:pt>
                <c:pt idx="286">
                  <c:v>44300</c:v>
                </c:pt>
                <c:pt idx="287">
                  <c:v>44301</c:v>
                </c:pt>
                <c:pt idx="288">
                  <c:v>44302</c:v>
                </c:pt>
                <c:pt idx="289">
                  <c:v>44303</c:v>
                </c:pt>
                <c:pt idx="290">
                  <c:v>44304</c:v>
                </c:pt>
                <c:pt idx="291">
                  <c:v>44305</c:v>
                </c:pt>
                <c:pt idx="292">
                  <c:v>44306</c:v>
                </c:pt>
                <c:pt idx="293">
                  <c:v>44307</c:v>
                </c:pt>
                <c:pt idx="294">
                  <c:v>44308</c:v>
                </c:pt>
                <c:pt idx="295">
                  <c:v>44309</c:v>
                </c:pt>
                <c:pt idx="296">
                  <c:v>44310</c:v>
                </c:pt>
                <c:pt idx="297">
                  <c:v>44311</c:v>
                </c:pt>
                <c:pt idx="298">
                  <c:v>44312</c:v>
                </c:pt>
                <c:pt idx="299">
                  <c:v>44313</c:v>
                </c:pt>
                <c:pt idx="300">
                  <c:v>44314</c:v>
                </c:pt>
                <c:pt idx="301">
                  <c:v>44315</c:v>
                </c:pt>
                <c:pt idx="302">
                  <c:v>44316</c:v>
                </c:pt>
                <c:pt idx="303">
                  <c:v>44317</c:v>
                </c:pt>
                <c:pt idx="304">
                  <c:v>44318</c:v>
                </c:pt>
                <c:pt idx="305">
                  <c:v>44319</c:v>
                </c:pt>
                <c:pt idx="306">
                  <c:v>44320</c:v>
                </c:pt>
                <c:pt idx="307">
                  <c:v>44321</c:v>
                </c:pt>
                <c:pt idx="308">
                  <c:v>44322</c:v>
                </c:pt>
                <c:pt idx="309">
                  <c:v>44323</c:v>
                </c:pt>
                <c:pt idx="310">
                  <c:v>44324</c:v>
                </c:pt>
                <c:pt idx="311">
                  <c:v>44325</c:v>
                </c:pt>
                <c:pt idx="312">
                  <c:v>44326</c:v>
                </c:pt>
                <c:pt idx="313">
                  <c:v>44327</c:v>
                </c:pt>
                <c:pt idx="314">
                  <c:v>44328</c:v>
                </c:pt>
                <c:pt idx="315">
                  <c:v>44329</c:v>
                </c:pt>
                <c:pt idx="316">
                  <c:v>44330</c:v>
                </c:pt>
                <c:pt idx="317">
                  <c:v>44331</c:v>
                </c:pt>
                <c:pt idx="318">
                  <c:v>44332</c:v>
                </c:pt>
                <c:pt idx="319">
                  <c:v>44333</c:v>
                </c:pt>
                <c:pt idx="320">
                  <c:v>44334</c:v>
                </c:pt>
                <c:pt idx="321">
                  <c:v>44335</c:v>
                </c:pt>
                <c:pt idx="322">
                  <c:v>44336</c:v>
                </c:pt>
                <c:pt idx="323">
                  <c:v>44337</c:v>
                </c:pt>
                <c:pt idx="324">
                  <c:v>44338</c:v>
                </c:pt>
                <c:pt idx="325">
                  <c:v>44339</c:v>
                </c:pt>
                <c:pt idx="326">
                  <c:v>44340</c:v>
                </c:pt>
                <c:pt idx="327">
                  <c:v>44341</c:v>
                </c:pt>
                <c:pt idx="328">
                  <c:v>44342</c:v>
                </c:pt>
                <c:pt idx="329">
                  <c:v>44343</c:v>
                </c:pt>
                <c:pt idx="330">
                  <c:v>44344</c:v>
                </c:pt>
                <c:pt idx="331">
                  <c:v>44345</c:v>
                </c:pt>
                <c:pt idx="332">
                  <c:v>44346</c:v>
                </c:pt>
                <c:pt idx="333">
                  <c:v>44347</c:v>
                </c:pt>
                <c:pt idx="334">
                  <c:v>44348</c:v>
                </c:pt>
                <c:pt idx="335">
                  <c:v>44349</c:v>
                </c:pt>
                <c:pt idx="336">
                  <c:v>44350</c:v>
                </c:pt>
                <c:pt idx="337">
                  <c:v>44351</c:v>
                </c:pt>
                <c:pt idx="338">
                  <c:v>44352</c:v>
                </c:pt>
                <c:pt idx="339">
                  <c:v>44353</c:v>
                </c:pt>
                <c:pt idx="340">
                  <c:v>44354</c:v>
                </c:pt>
                <c:pt idx="341">
                  <c:v>44355</c:v>
                </c:pt>
                <c:pt idx="342">
                  <c:v>44356</c:v>
                </c:pt>
                <c:pt idx="343">
                  <c:v>44357</c:v>
                </c:pt>
                <c:pt idx="344">
                  <c:v>44358</c:v>
                </c:pt>
                <c:pt idx="345">
                  <c:v>44359</c:v>
                </c:pt>
                <c:pt idx="346">
                  <c:v>44360</c:v>
                </c:pt>
                <c:pt idx="347">
                  <c:v>44361</c:v>
                </c:pt>
                <c:pt idx="348">
                  <c:v>44362</c:v>
                </c:pt>
                <c:pt idx="349">
                  <c:v>44363</c:v>
                </c:pt>
                <c:pt idx="350">
                  <c:v>44364</c:v>
                </c:pt>
                <c:pt idx="351">
                  <c:v>44365</c:v>
                </c:pt>
                <c:pt idx="352">
                  <c:v>44366</c:v>
                </c:pt>
                <c:pt idx="353">
                  <c:v>44367</c:v>
                </c:pt>
                <c:pt idx="354">
                  <c:v>44368</c:v>
                </c:pt>
                <c:pt idx="355">
                  <c:v>44369</c:v>
                </c:pt>
                <c:pt idx="356">
                  <c:v>44370</c:v>
                </c:pt>
                <c:pt idx="357">
                  <c:v>44371</c:v>
                </c:pt>
                <c:pt idx="358">
                  <c:v>44372</c:v>
                </c:pt>
                <c:pt idx="359">
                  <c:v>44373</c:v>
                </c:pt>
                <c:pt idx="360">
                  <c:v>44374</c:v>
                </c:pt>
                <c:pt idx="361">
                  <c:v>44375</c:v>
                </c:pt>
                <c:pt idx="362">
                  <c:v>44376</c:v>
                </c:pt>
                <c:pt idx="363">
                  <c:v>44377</c:v>
                </c:pt>
                <c:pt idx="364">
                  <c:v>44378</c:v>
                </c:pt>
                <c:pt idx="365">
                  <c:v>44379</c:v>
                </c:pt>
                <c:pt idx="366">
                  <c:v>44380</c:v>
                </c:pt>
                <c:pt idx="367">
                  <c:v>44381</c:v>
                </c:pt>
                <c:pt idx="368">
                  <c:v>44382</c:v>
                </c:pt>
                <c:pt idx="369">
                  <c:v>44383</c:v>
                </c:pt>
                <c:pt idx="370">
                  <c:v>44384</c:v>
                </c:pt>
                <c:pt idx="371">
                  <c:v>44385</c:v>
                </c:pt>
                <c:pt idx="372">
                  <c:v>44386</c:v>
                </c:pt>
                <c:pt idx="373">
                  <c:v>44387</c:v>
                </c:pt>
                <c:pt idx="374">
                  <c:v>44388</c:v>
                </c:pt>
                <c:pt idx="375">
                  <c:v>44389</c:v>
                </c:pt>
                <c:pt idx="376">
                  <c:v>44390</c:v>
                </c:pt>
                <c:pt idx="377">
                  <c:v>44391</c:v>
                </c:pt>
                <c:pt idx="378">
                  <c:v>44392</c:v>
                </c:pt>
                <c:pt idx="379">
                  <c:v>44393</c:v>
                </c:pt>
                <c:pt idx="380">
                  <c:v>44394</c:v>
                </c:pt>
                <c:pt idx="381">
                  <c:v>44395</c:v>
                </c:pt>
                <c:pt idx="382">
                  <c:v>44396</c:v>
                </c:pt>
                <c:pt idx="383">
                  <c:v>44397</c:v>
                </c:pt>
                <c:pt idx="384">
                  <c:v>44398</c:v>
                </c:pt>
                <c:pt idx="385">
                  <c:v>44399</c:v>
                </c:pt>
                <c:pt idx="386">
                  <c:v>44400</c:v>
                </c:pt>
                <c:pt idx="387">
                  <c:v>44401</c:v>
                </c:pt>
                <c:pt idx="388">
                  <c:v>44402</c:v>
                </c:pt>
                <c:pt idx="389">
                  <c:v>44403</c:v>
                </c:pt>
                <c:pt idx="390">
                  <c:v>44404</c:v>
                </c:pt>
                <c:pt idx="391">
                  <c:v>44405</c:v>
                </c:pt>
                <c:pt idx="392">
                  <c:v>44406</c:v>
                </c:pt>
                <c:pt idx="393">
                  <c:v>44407</c:v>
                </c:pt>
                <c:pt idx="394">
                  <c:v>44408</c:v>
                </c:pt>
                <c:pt idx="395">
                  <c:v>44409</c:v>
                </c:pt>
                <c:pt idx="396">
                  <c:v>44410</c:v>
                </c:pt>
                <c:pt idx="397">
                  <c:v>44411</c:v>
                </c:pt>
                <c:pt idx="398">
                  <c:v>44412</c:v>
                </c:pt>
                <c:pt idx="399">
                  <c:v>44413</c:v>
                </c:pt>
                <c:pt idx="400">
                  <c:v>44414</c:v>
                </c:pt>
                <c:pt idx="401">
                  <c:v>44415</c:v>
                </c:pt>
                <c:pt idx="402">
                  <c:v>44416</c:v>
                </c:pt>
                <c:pt idx="403">
                  <c:v>44417</c:v>
                </c:pt>
                <c:pt idx="404">
                  <c:v>44418</c:v>
                </c:pt>
                <c:pt idx="405">
                  <c:v>44419</c:v>
                </c:pt>
                <c:pt idx="406">
                  <c:v>44420</c:v>
                </c:pt>
                <c:pt idx="407">
                  <c:v>44421</c:v>
                </c:pt>
                <c:pt idx="408">
                  <c:v>44422</c:v>
                </c:pt>
                <c:pt idx="409">
                  <c:v>44423</c:v>
                </c:pt>
                <c:pt idx="410">
                  <c:v>44424</c:v>
                </c:pt>
                <c:pt idx="411">
                  <c:v>44425</c:v>
                </c:pt>
                <c:pt idx="412">
                  <c:v>44426</c:v>
                </c:pt>
                <c:pt idx="413">
                  <c:v>44427</c:v>
                </c:pt>
                <c:pt idx="414">
                  <c:v>44428</c:v>
                </c:pt>
                <c:pt idx="415">
                  <c:v>44429</c:v>
                </c:pt>
                <c:pt idx="416">
                  <c:v>44430</c:v>
                </c:pt>
                <c:pt idx="417">
                  <c:v>44431</c:v>
                </c:pt>
                <c:pt idx="418">
                  <c:v>44432</c:v>
                </c:pt>
                <c:pt idx="419">
                  <c:v>44433</c:v>
                </c:pt>
                <c:pt idx="420">
                  <c:v>44434</c:v>
                </c:pt>
                <c:pt idx="421">
                  <c:v>44435</c:v>
                </c:pt>
                <c:pt idx="422">
                  <c:v>44436</c:v>
                </c:pt>
                <c:pt idx="423">
                  <c:v>44437</c:v>
                </c:pt>
                <c:pt idx="424">
                  <c:v>44438</c:v>
                </c:pt>
                <c:pt idx="425">
                  <c:v>44439</c:v>
                </c:pt>
                <c:pt idx="426">
                  <c:v>44440</c:v>
                </c:pt>
                <c:pt idx="427">
                  <c:v>44441</c:v>
                </c:pt>
                <c:pt idx="428">
                  <c:v>44442</c:v>
                </c:pt>
                <c:pt idx="429">
                  <c:v>44443</c:v>
                </c:pt>
                <c:pt idx="430">
                  <c:v>44444</c:v>
                </c:pt>
                <c:pt idx="431">
                  <c:v>44445</c:v>
                </c:pt>
                <c:pt idx="432">
                  <c:v>44446</c:v>
                </c:pt>
                <c:pt idx="433">
                  <c:v>44447</c:v>
                </c:pt>
                <c:pt idx="434">
                  <c:v>44448</c:v>
                </c:pt>
                <c:pt idx="435">
                  <c:v>44449</c:v>
                </c:pt>
                <c:pt idx="436">
                  <c:v>44450</c:v>
                </c:pt>
                <c:pt idx="437">
                  <c:v>44451</c:v>
                </c:pt>
                <c:pt idx="438">
                  <c:v>44452</c:v>
                </c:pt>
                <c:pt idx="439">
                  <c:v>44453</c:v>
                </c:pt>
                <c:pt idx="440">
                  <c:v>44454</c:v>
                </c:pt>
                <c:pt idx="441">
                  <c:v>44455</c:v>
                </c:pt>
                <c:pt idx="442">
                  <c:v>44456</c:v>
                </c:pt>
                <c:pt idx="443">
                  <c:v>44457</c:v>
                </c:pt>
                <c:pt idx="444">
                  <c:v>44458</c:v>
                </c:pt>
                <c:pt idx="445">
                  <c:v>44459</c:v>
                </c:pt>
                <c:pt idx="446">
                  <c:v>44460</c:v>
                </c:pt>
                <c:pt idx="447">
                  <c:v>44461</c:v>
                </c:pt>
                <c:pt idx="448">
                  <c:v>44462</c:v>
                </c:pt>
                <c:pt idx="449">
                  <c:v>44463</c:v>
                </c:pt>
                <c:pt idx="450">
                  <c:v>44464</c:v>
                </c:pt>
                <c:pt idx="451">
                  <c:v>44465</c:v>
                </c:pt>
                <c:pt idx="452">
                  <c:v>44466</c:v>
                </c:pt>
                <c:pt idx="453">
                  <c:v>44467</c:v>
                </c:pt>
                <c:pt idx="454">
                  <c:v>44468</c:v>
                </c:pt>
                <c:pt idx="455">
                  <c:v>44469</c:v>
                </c:pt>
                <c:pt idx="456">
                  <c:v>44470</c:v>
                </c:pt>
                <c:pt idx="457">
                  <c:v>44471</c:v>
                </c:pt>
                <c:pt idx="458">
                  <c:v>44472</c:v>
                </c:pt>
                <c:pt idx="459">
                  <c:v>44473</c:v>
                </c:pt>
                <c:pt idx="460">
                  <c:v>44474</c:v>
                </c:pt>
                <c:pt idx="461">
                  <c:v>44475</c:v>
                </c:pt>
                <c:pt idx="462">
                  <c:v>44476</c:v>
                </c:pt>
                <c:pt idx="463">
                  <c:v>44477</c:v>
                </c:pt>
                <c:pt idx="464">
                  <c:v>44478</c:v>
                </c:pt>
                <c:pt idx="465">
                  <c:v>44479</c:v>
                </c:pt>
                <c:pt idx="466">
                  <c:v>44480</c:v>
                </c:pt>
                <c:pt idx="467">
                  <c:v>44481</c:v>
                </c:pt>
                <c:pt idx="468">
                  <c:v>44482</c:v>
                </c:pt>
                <c:pt idx="469">
                  <c:v>44483</c:v>
                </c:pt>
                <c:pt idx="470">
                  <c:v>44484</c:v>
                </c:pt>
                <c:pt idx="471">
                  <c:v>44485</c:v>
                </c:pt>
                <c:pt idx="472">
                  <c:v>44486</c:v>
                </c:pt>
                <c:pt idx="473">
                  <c:v>44487</c:v>
                </c:pt>
                <c:pt idx="474">
                  <c:v>44488</c:v>
                </c:pt>
                <c:pt idx="475">
                  <c:v>44489</c:v>
                </c:pt>
                <c:pt idx="476">
                  <c:v>44490</c:v>
                </c:pt>
                <c:pt idx="477">
                  <c:v>44491</c:v>
                </c:pt>
                <c:pt idx="478">
                  <c:v>44492</c:v>
                </c:pt>
                <c:pt idx="479">
                  <c:v>44493</c:v>
                </c:pt>
                <c:pt idx="480">
                  <c:v>44494</c:v>
                </c:pt>
                <c:pt idx="481">
                  <c:v>44495</c:v>
                </c:pt>
                <c:pt idx="482">
                  <c:v>44496</c:v>
                </c:pt>
                <c:pt idx="483">
                  <c:v>44497</c:v>
                </c:pt>
                <c:pt idx="484">
                  <c:v>44498</c:v>
                </c:pt>
                <c:pt idx="485">
                  <c:v>44499</c:v>
                </c:pt>
                <c:pt idx="486">
                  <c:v>44500</c:v>
                </c:pt>
                <c:pt idx="487">
                  <c:v>44501</c:v>
                </c:pt>
                <c:pt idx="488">
                  <c:v>44502</c:v>
                </c:pt>
                <c:pt idx="489">
                  <c:v>44503</c:v>
                </c:pt>
                <c:pt idx="490">
                  <c:v>44504</c:v>
                </c:pt>
                <c:pt idx="491">
                  <c:v>44505</c:v>
                </c:pt>
                <c:pt idx="492">
                  <c:v>44506</c:v>
                </c:pt>
                <c:pt idx="493">
                  <c:v>44507</c:v>
                </c:pt>
                <c:pt idx="494">
                  <c:v>44508</c:v>
                </c:pt>
                <c:pt idx="495">
                  <c:v>44509</c:v>
                </c:pt>
                <c:pt idx="496">
                  <c:v>44510</c:v>
                </c:pt>
                <c:pt idx="497">
                  <c:v>44511</c:v>
                </c:pt>
                <c:pt idx="498">
                  <c:v>44512</c:v>
                </c:pt>
                <c:pt idx="499">
                  <c:v>44513</c:v>
                </c:pt>
                <c:pt idx="500">
                  <c:v>44514</c:v>
                </c:pt>
                <c:pt idx="501">
                  <c:v>44515</c:v>
                </c:pt>
                <c:pt idx="502">
                  <c:v>44516</c:v>
                </c:pt>
                <c:pt idx="503">
                  <c:v>44517</c:v>
                </c:pt>
                <c:pt idx="504">
                  <c:v>44518</c:v>
                </c:pt>
                <c:pt idx="505">
                  <c:v>44519</c:v>
                </c:pt>
                <c:pt idx="506">
                  <c:v>44520</c:v>
                </c:pt>
                <c:pt idx="507">
                  <c:v>44521</c:v>
                </c:pt>
                <c:pt idx="508">
                  <c:v>44522</c:v>
                </c:pt>
                <c:pt idx="509">
                  <c:v>44523</c:v>
                </c:pt>
                <c:pt idx="510">
                  <c:v>44524</c:v>
                </c:pt>
                <c:pt idx="511">
                  <c:v>44525</c:v>
                </c:pt>
                <c:pt idx="512">
                  <c:v>44526</c:v>
                </c:pt>
                <c:pt idx="513">
                  <c:v>44527</c:v>
                </c:pt>
                <c:pt idx="514">
                  <c:v>44528</c:v>
                </c:pt>
                <c:pt idx="515">
                  <c:v>44529</c:v>
                </c:pt>
                <c:pt idx="516">
                  <c:v>44530</c:v>
                </c:pt>
                <c:pt idx="517">
                  <c:v>44531</c:v>
                </c:pt>
                <c:pt idx="518">
                  <c:v>44532</c:v>
                </c:pt>
                <c:pt idx="519">
                  <c:v>44533</c:v>
                </c:pt>
                <c:pt idx="520">
                  <c:v>44534</c:v>
                </c:pt>
                <c:pt idx="521">
                  <c:v>44535</c:v>
                </c:pt>
                <c:pt idx="522">
                  <c:v>44536</c:v>
                </c:pt>
                <c:pt idx="523">
                  <c:v>44537</c:v>
                </c:pt>
                <c:pt idx="524">
                  <c:v>44538</c:v>
                </c:pt>
                <c:pt idx="525">
                  <c:v>44539</c:v>
                </c:pt>
                <c:pt idx="526">
                  <c:v>44540</c:v>
                </c:pt>
                <c:pt idx="527">
                  <c:v>44541</c:v>
                </c:pt>
                <c:pt idx="528">
                  <c:v>44542</c:v>
                </c:pt>
                <c:pt idx="529">
                  <c:v>44543</c:v>
                </c:pt>
                <c:pt idx="530">
                  <c:v>44544</c:v>
                </c:pt>
                <c:pt idx="531">
                  <c:v>44545</c:v>
                </c:pt>
                <c:pt idx="532">
                  <c:v>44546</c:v>
                </c:pt>
                <c:pt idx="533">
                  <c:v>44547</c:v>
                </c:pt>
                <c:pt idx="534">
                  <c:v>44548</c:v>
                </c:pt>
                <c:pt idx="535">
                  <c:v>44549</c:v>
                </c:pt>
                <c:pt idx="536">
                  <c:v>44550</c:v>
                </c:pt>
                <c:pt idx="537">
                  <c:v>44551</c:v>
                </c:pt>
                <c:pt idx="538">
                  <c:v>44552</c:v>
                </c:pt>
                <c:pt idx="539">
                  <c:v>44553</c:v>
                </c:pt>
                <c:pt idx="540">
                  <c:v>44554</c:v>
                </c:pt>
                <c:pt idx="541">
                  <c:v>44555</c:v>
                </c:pt>
                <c:pt idx="542">
                  <c:v>44556</c:v>
                </c:pt>
                <c:pt idx="543">
                  <c:v>44557</c:v>
                </c:pt>
                <c:pt idx="544">
                  <c:v>44558</c:v>
                </c:pt>
                <c:pt idx="545">
                  <c:v>44559</c:v>
                </c:pt>
                <c:pt idx="546">
                  <c:v>44560</c:v>
                </c:pt>
                <c:pt idx="547">
                  <c:v>44561</c:v>
                </c:pt>
                <c:pt idx="548">
                  <c:v>44562</c:v>
                </c:pt>
                <c:pt idx="549">
                  <c:v>44563</c:v>
                </c:pt>
                <c:pt idx="550">
                  <c:v>44564</c:v>
                </c:pt>
                <c:pt idx="551">
                  <c:v>44565</c:v>
                </c:pt>
                <c:pt idx="552">
                  <c:v>44566</c:v>
                </c:pt>
                <c:pt idx="553">
                  <c:v>44567</c:v>
                </c:pt>
                <c:pt idx="554">
                  <c:v>44568</c:v>
                </c:pt>
                <c:pt idx="555">
                  <c:v>44569</c:v>
                </c:pt>
                <c:pt idx="556">
                  <c:v>44570</c:v>
                </c:pt>
                <c:pt idx="557">
                  <c:v>44571</c:v>
                </c:pt>
                <c:pt idx="558">
                  <c:v>44572</c:v>
                </c:pt>
                <c:pt idx="559">
                  <c:v>44573</c:v>
                </c:pt>
                <c:pt idx="560">
                  <c:v>44574</c:v>
                </c:pt>
                <c:pt idx="561">
                  <c:v>44575</c:v>
                </c:pt>
                <c:pt idx="562">
                  <c:v>44576</c:v>
                </c:pt>
                <c:pt idx="563">
                  <c:v>44577</c:v>
                </c:pt>
                <c:pt idx="564">
                  <c:v>44578</c:v>
                </c:pt>
                <c:pt idx="565">
                  <c:v>44579</c:v>
                </c:pt>
                <c:pt idx="566">
                  <c:v>44580</c:v>
                </c:pt>
                <c:pt idx="567">
                  <c:v>44581</c:v>
                </c:pt>
                <c:pt idx="568">
                  <c:v>44582</c:v>
                </c:pt>
                <c:pt idx="569">
                  <c:v>44583</c:v>
                </c:pt>
                <c:pt idx="570">
                  <c:v>44584</c:v>
                </c:pt>
                <c:pt idx="571">
                  <c:v>44585</c:v>
                </c:pt>
                <c:pt idx="572">
                  <c:v>44586</c:v>
                </c:pt>
                <c:pt idx="573">
                  <c:v>44587</c:v>
                </c:pt>
                <c:pt idx="574">
                  <c:v>44588</c:v>
                </c:pt>
                <c:pt idx="575">
                  <c:v>44589</c:v>
                </c:pt>
                <c:pt idx="576">
                  <c:v>44590</c:v>
                </c:pt>
                <c:pt idx="577">
                  <c:v>44591</c:v>
                </c:pt>
                <c:pt idx="578">
                  <c:v>44592</c:v>
                </c:pt>
                <c:pt idx="579">
                  <c:v>44593</c:v>
                </c:pt>
                <c:pt idx="580">
                  <c:v>44594</c:v>
                </c:pt>
                <c:pt idx="581">
                  <c:v>44595</c:v>
                </c:pt>
                <c:pt idx="582">
                  <c:v>44596</c:v>
                </c:pt>
                <c:pt idx="583">
                  <c:v>44597</c:v>
                </c:pt>
                <c:pt idx="584">
                  <c:v>44598</c:v>
                </c:pt>
                <c:pt idx="585">
                  <c:v>44599</c:v>
                </c:pt>
                <c:pt idx="586">
                  <c:v>44600</c:v>
                </c:pt>
                <c:pt idx="587">
                  <c:v>44601</c:v>
                </c:pt>
                <c:pt idx="588">
                  <c:v>44602</c:v>
                </c:pt>
                <c:pt idx="589">
                  <c:v>44603</c:v>
                </c:pt>
                <c:pt idx="590">
                  <c:v>44604</c:v>
                </c:pt>
                <c:pt idx="591">
                  <c:v>44605</c:v>
                </c:pt>
                <c:pt idx="592">
                  <c:v>44606</c:v>
                </c:pt>
                <c:pt idx="593">
                  <c:v>44607</c:v>
                </c:pt>
                <c:pt idx="594">
                  <c:v>44608</c:v>
                </c:pt>
                <c:pt idx="595">
                  <c:v>44609</c:v>
                </c:pt>
                <c:pt idx="596">
                  <c:v>44610</c:v>
                </c:pt>
                <c:pt idx="597">
                  <c:v>44611</c:v>
                </c:pt>
                <c:pt idx="598">
                  <c:v>44612</c:v>
                </c:pt>
                <c:pt idx="599">
                  <c:v>44613</c:v>
                </c:pt>
                <c:pt idx="600">
                  <c:v>44614</c:v>
                </c:pt>
                <c:pt idx="601">
                  <c:v>44615</c:v>
                </c:pt>
                <c:pt idx="602">
                  <c:v>44616</c:v>
                </c:pt>
                <c:pt idx="603">
                  <c:v>44617</c:v>
                </c:pt>
                <c:pt idx="604">
                  <c:v>44618</c:v>
                </c:pt>
                <c:pt idx="605">
                  <c:v>44619</c:v>
                </c:pt>
                <c:pt idx="606">
                  <c:v>44620</c:v>
                </c:pt>
                <c:pt idx="607">
                  <c:v>44621</c:v>
                </c:pt>
                <c:pt idx="608">
                  <c:v>44622</c:v>
                </c:pt>
                <c:pt idx="609">
                  <c:v>44623</c:v>
                </c:pt>
                <c:pt idx="610">
                  <c:v>44624</c:v>
                </c:pt>
                <c:pt idx="611">
                  <c:v>44625</c:v>
                </c:pt>
                <c:pt idx="612">
                  <c:v>44626</c:v>
                </c:pt>
                <c:pt idx="613">
                  <c:v>44627</c:v>
                </c:pt>
                <c:pt idx="614">
                  <c:v>44628</c:v>
                </c:pt>
                <c:pt idx="615">
                  <c:v>44629</c:v>
                </c:pt>
                <c:pt idx="616">
                  <c:v>44630</c:v>
                </c:pt>
                <c:pt idx="617">
                  <c:v>44631</c:v>
                </c:pt>
                <c:pt idx="618">
                  <c:v>44632</c:v>
                </c:pt>
                <c:pt idx="619">
                  <c:v>44633</c:v>
                </c:pt>
                <c:pt idx="620">
                  <c:v>44634</c:v>
                </c:pt>
                <c:pt idx="621">
                  <c:v>44635</c:v>
                </c:pt>
                <c:pt idx="622">
                  <c:v>44636</c:v>
                </c:pt>
                <c:pt idx="623">
                  <c:v>44637</c:v>
                </c:pt>
                <c:pt idx="624">
                  <c:v>44638</c:v>
                </c:pt>
                <c:pt idx="625">
                  <c:v>44639</c:v>
                </c:pt>
                <c:pt idx="626">
                  <c:v>44640</c:v>
                </c:pt>
                <c:pt idx="627">
                  <c:v>44641</c:v>
                </c:pt>
                <c:pt idx="628">
                  <c:v>44642</c:v>
                </c:pt>
                <c:pt idx="629">
                  <c:v>44643</c:v>
                </c:pt>
                <c:pt idx="630">
                  <c:v>44644</c:v>
                </c:pt>
                <c:pt idx="631">
                  <c:v>44645</c:v>
                </c:pt>
                <c:pt idx="632">
                  <c:v>44646</c:v>
                </c:pt>
                <c:pt idx="633">
                  <c:v>44647</c:v>
                </c:pt>
                <c:pt idx="634">
                  <c:v>44648</c:v>
                </c:pt>
                <c:pt idx="635">
                  <c:v>44649</c:v>
                </c:pt>
                <c:pt idx="636">
                  <c:v>44650</c:v>
                </c:pt>
                <c:pt idx="637">
                  <c:v>44651</c:v>
                </c:pt>
                <c:pt idx="638">
                  <c:v>44652</c:v>
                </c:pt>
                <c:pt idx="639">
                  <c:v>44653</c:v>
                </c:pt>
                <c:pt idx="640">
                  <c:v>44654</c:v>
                </c:pt>
                <c:pt idx="641">
                  <c:v>44655</c:v>
                </c:pt>
                <c:pt idx="642">
                  <c:v>44656</c:v>
                </c:pt>
                <c:pt idx="643">
                  <c:v>44657</c:v>
                </c:pt>
                <c:pt idx="644">
                  <c:v>44658</c:v>
                </c:pt>
                <c:pt idx="645">
                  <c:v>44659</c:v>
                </c:pt>
                <c:pt idx="646">
                  <c:v>44660</c:v>
                </c:pt>
                <c:pt idx="647">
                  <c:v>44661</c:v>
                </c:pt>
                <c:pt idx="648">
                  <c:v>44662</c:v>
                </c:pt>
                <c:pt idx="649">
                  <c:v>44663</c:v>
                </c:pt>
                <c:pt idx="650">
                  <c:v>44664</c:v>
                </c:pt>
                <c:pt idx="651">
                  <c:v>44665</c:v>
                </c:pt>
                <c:pt idx="652">
                  <c:v>44666</c:v>
                </c:pt>
                <c:pt idx="653">
                  <c:v>44667</c:v>
                </c:pt>
                <c:pt idx="654">
                  <c:v>44668</c:v>
                </c:pt>
                <c:pt idx="655">
                  <c:v>44669</c:v>
                </c:pt>
                <c:pt idx="656">
                  <c:v>44670</c:v>
                </c:pt>
                <c:pt idx="657">
                  <c:v>44671</c:v>
                </c:pt>
                <c:pt idx="658">
                  <c:v>44672</c:v>
                </c:pt>
                <c:pt idx="659">
                  <c:v>44673</c:v>
                </c:pt>
                <c:pt idx="660">
                  <c:v>44674</c:v>
                </c:pt>
                <c:pt idx="661">
                  <c:v>44675</c:v>
                </c:pt>
                <c:pt idx="662">
                  <c:v>44676</c:v>
                </c:pt>
                <c:pt idx="663">
                  <c:v>44677</c:v>
                </c:pt>
                <c:pt idx="664">
                  <c:v>44678</c:v>
                </c:pt>
                <c:pt idx="665">
                  <c:v>44679</c:v>
                </c:pt>
                <c:pt idx="666">
                  <c:v>44680</c:v>
                </c:pt>
                <c:pt idx="667">
                  <c:v>44681</c:v>
                </c:pt>
                <c:pt idx="668">
                  <c:v>44682</c:v>
                </c:pt>
                <c:pt idx="669">
                  <c:v>44683</c:v>
                </c:pt>
                <c:pt idx="670">
                  <c:v>44684</c:v>
                </c:pt>
                <c:pt idx="671">
                  <c:v>44685</c:v>
                </c:pt>
                <c:pt idx="672">
                  <c:v>44686</c:v>
                </c:pt>
                <c:pt idx="673">
                  <c:v>44687</c:v>
                </c:pt>
                <c:pt idx="674">
                  <c:v>44688</c:v>
                </c:pt>
                <c:pt idx="675">
                  <c:v>44689</c:v>
                </c:pt>
                <c:pt idx="676">
                  <c:v>44690</c:v>
                </c:pt>
                <c:pt idx="677">
                  <c:v>44691</c:v>
                </c:pt>
                <c:pt idx="678">
                  <c:v>44692</c:v>
                </c:pt>
                <c:pt idx="679">
                  <c:v>44693</c:v>
                </c:pt>
                <c:pt idx="680">
                  <c:v>44694</c:v>
                </c:pt>
                <c:pt idx="681">
                  <c:v>44695</c:v>
                </c:pt>
                <c:pt idx="682">
                  <c:v>44696</c:v>
                </c:pt>
                <c:pt idx="683">
                  <c:v>44697</c:v>
                </c:pt>
                <c:pt idx="684">
                  <c:v>44698</c:v>
                </c:pt>
                <c:pt idx="685">
                  <c:v>44699</c:v>
                </c:pt>
                <c:pt idx="686">
                  <c:v>44700</c:v>
                </c:pt>
                <c:pt idx="687">
                  <c:v>44701</c:v>
                </c:pt>
                <c:pt idx="688">
                  <c:v>44702</c:v>
                </c:pt>
                <c:pt idx="689">
                  <c:v>44703</c:v>
                </c:pt>
                <c:pt idx="690">
                  <c:v>44704</c:v>
                </c:pt>
                <c:pt idx="691">
                  <c:v>44705</c:v>
                </c:pt>
                <c:pt idx="692">
                  <c:v>44706</c:v>
                </c:pt>
                <c:pt idx="693">
                  <c:v>44707</c:v>
                </c:pt>
                <c:pt idx="694">
                  <c:v>44708</c:v>
                </c:pt>
                <c:pt idx="695">
                  <c:v>44709</c:v>
                </c:pt>
                <c:pt idx="696">
                  <c:v>44710</c:v>
                </c:pt>
                <c:pt idx="697">
                  <c:v>44711</c:v>
                </c:pt>
                <c:pt idx="698">
                  <c:v>44712</c:v>
                </c:pt>
                <c:pt idx="699">
                  <c:v>44713</c:v>
                </c:pt>
                <c:pt idx="700">
                  <c:v>44714</c:v>
                </c:pt>
                <c:pt idx="701">
                  <c:v>44715</c:v>
                </c:pt>
                <c:pt idx="702">
                  <c:v>44716</c:v>
                </c:pt>
                <c:pt idx="703">
                  <c:v>44717</c:v>
                </c:pt>
                <c:pt idx="704">
                  <c:v>44718</c:v>
                </c:pt>
                <c:pt idx="705">
                  <c:v>44719</c:v>
                </c:pt>
                <c:pt idx="706">
                  <c:v>44720</c:v>
                </c:pt>
                <c:pt idx="707">
                  <c:v>44721</c:v>
                </c:pt>
                <c:pt idx="708">
                  <c:v>44722</c:v>
                </c:pt>
                <c:pt idx="709">
                  <c:v>44723</c:v>
                </c:pt>
                <c:pt idx="710">
                  <c:v>44724</c:v>
                </c:pt>
                <c:pt idx="711">
                  <c:v>44725</c:v>
                </c:pt>
                <c:pt idx="712">
                  <c:v>44726</c:v>
                </c:pt>
                <c:pt idx="713">
                  <c:v>44727</c:v>
                </c:pt>
                <c:pt idx="714">
                  <c:v>44728</c:v>
                </c:pt>
                <c:pt idx="715">
                  <c:v>44729</c:v>
                </c:pt>
                <c:pt idx="716">
                  <c:v>44730</c:v>
                </c:pt>
                <c:pt idx="717">
                  <c:v>44731</c:v>
                </c:pt>
                <c:pt idx="718">
                  <c:v>44732</c:v>
                </c:pt>
                <c:pt idx="719">
                  <c:v>44733</c:v>
                </c:pt>
                <c:pt idx="720">
                  <c:v>44734</c:v>
                </c:pt>
                <c:pt idx="721">
                  <c:v>44735</c:v>
                </c:pt>
                <c:pt idx="722">
                  <c:v>44736</c:v>
                </c:pt>
                <c:pt idx="723">
                  <c:v>44737</c:v>
                </c:pt>
                <c:pt idx="724">
                  <c:v>44738</c:v>
                </c:pt>
                <c:pt idx="725">
                  <c:v>44739</c:v>
                </c:pt>
                <c:pt idx="726">
                  <c:v>44740</c:v>
                </c:pt>
                <c:pt idx="727">
                  <c:v>44741</c:v>
                </c:pt>
                <c:pt idx="728">
                  <c:v>44742</c:v>
                </c:pt>
                <c:pt idx="729">
                  <c:v>44743</c:v>
                </c:pt>
              </c:numCache>
            </c:numRef>
          </c:cat>
          <c:val>
            <c:numRef>
              <c:f>'איור 7 נתונים'!$C$4:$C$5000</c:f>
              <c:numCache>
                <c:formatCode>0.00</c:formatCode>
                <c:ptCount val="4997"/>
                <c:pt idx="0">
                  <c:v>0.64824571994299995</c:v>
                </c:pt>
                <c:pt idx="1">
                  <c:v>0.64824571994299995</c:v>
                </c:pt>
                <c:pt idx="2">
                  <c:v>0.64824571994299995</c:v>
                </c:pt>
                <c:pt idx="3">
                  <c:v>0.63980006626499997</c:v>
                </c:pt>
                <c:pt idx="4">
                  <c:v>0.63676685150900003</c:v>
                </c:pt>
                <c:pt idx="5">
                  <c:v>0.62669665204299996</c:v>
                </c:pt>
                <c:pt idx="6">
                  <c:v>0.66555651854300002</c:v>
                </c:pt>
                <c:pt idx="7">
                  <c:v>0.65717359312000001</c:v>
                </c:pt>
                <c:pt idx="8">
                  <c:v>0.65717359312000001</c:v>
                </c:pt>
                <c:pt idx="9">
                  <c:v>0.65717359312000001</c:v>
                </c:pt>
                <c:pt idx="10">
                  <c:v>0.653677600691</c:v>
                </c:pt>
                <c:pt idx="11">
                  <c:v>0.656345202076</c:v>
                </c:pt>
                <c:pt idx="12">
                  <c:v>0.64672740300999998</c:v>
                </c:pt>
                <c:pt idx="13">
                  <c:v>0.643739782288</c:v>
                </c:pt>
                <c:pt idx="14">
                  <c:v>0.67701832908299997</c:v>
                </c:pt>
                <c:pt idx="15">
                  <c:v>0.67701832908299997</c:v>
                </c:pt>
                <c:pt idx="16">
                  <c:v>0.67701832908299997</c:v>
                </c:pt>
                <c:pt idx="17">
                  <c:v>0.67391273334599999</c:v>
                </c:pt>
                <c:pt idx="18">
                  <c:v>0.67844429335800005</c:v>
                </c:pt>
                <c:pt idx="19">
                  <c:v>0.67439688048799995</c:v>
                </c:pt>
                <c:pt idx="20">
                  <c:v>0.65310965905399998</c:v>
                </c:pt>
                <c:pt idx="21">
                  <c:v>0.66700270258399996</c:v>
                </c:pt>
                <c:pt idx="22">
                  <c:v>0.66700270258399996</c:v>
                </c:pt>
                <c:pt idx="23">
                  <c:v>0.66700270258399996</c:v>
                </c:pt>
                <c:pt idx="24">
                  <c:v>0.66238175591100001</c:v>
                </c:pt>
                <c:pt idx="25">
                  <c:v>0.66163600001</c:v>
                </c:pt>
                <c:pt idx="26">
                  <c:v>0.66245331380700001</c:v>
                </c:pt>
                <c:pt idx="27">
                  <c:v>0.66235688843700002</c:v>
                </c:pt>
                <c:pt idx="28">
                  <c:v>0.66235688843700002</c:v>
                </c:pt>
                <c:pt idx="29">
                  <c:v>0.66235688843700002</c:v>
                </c:pt>
                <c:pt idx="30">
                  <c:v>0.66235688843700002</c:v>
                </c:pt>
                <c:pt idx="31">
                  <c:v>0.66863770930900002</c:v>
                </c:pt>
                <c:pt idx="32">
                  <c:v>0.68834874336399998</c:v>
                </c:pt>
                <c:pt idx="33">
                  <c:v>0.68804036480800002</c:v>
                </c:pt>
                <c:pt idx="34">
                  <c:v>0.66943973343800001</c:v>
                </c:pt>
                <c:pt idx="35">
                  <c:v>0.67016323715100001</c:v>
                </c:pt>
                <c:pt idx="36">
                  <c:v>0.67016323715100001</c:v>
                </c:pt>
                <c:pt idx="37">
                  <c:v>0.67016323715100001</c:v>
                </c:pt>
                <c:pt idx="38">
                  <c:v>0.67774525794999996</c:v>
                </c:pt>
                <c:pt idx="39">
                  <c:v>0.65974125491799995</c:v>
                </c:pt>
                <c:pt idx="40">
                  <c:v>0.67184440987100003</c:v>
                </c:pt>
                <c:pt idx="41">
                  <c:v>0.67975641924499997</c:v>
                </c:pt>
                <c:pt idx="42">
                  <c:v>0.662467206847</c:v>
                </c:pt>
                <c:pt idx="43">
                  <c:v>0.662467206847</c:v>
                </c:pt>
                <c:pt idx="44">
                  <c:v>0.662467206847</c:v>
                </c:pt>
                <c:pt idx="45">
                  <c:v>0.67228921384399998</c:v>
                </c:pt>
                <c:pt idx="46">
                  <c:v>0.68063628635200002</c:v>
                </c:pt>
                <c:pt idx="47">
                  <c:v>0.68495913005800002</c:v>
                </c:pt>
                <c:pt idx="48">
                  <c:v>0.68486392504000004</c:v>
                </c:pt>
                <c:pt idx="49">
                  <c:v>0.68843297675000004</c:v>
                </c:pt>
                <c:pt idx="50">
                  <c:v>0.68843297675000004</c:v>
                </c:pt>
                <c:pt idx="51">
                  <c:v>0.68843297675000004</c:v>
                </c:pt>
                <c:pt idx="52">
                  <c:v>0.68325642099100004</c:v>
                </c:pt>
                <c:pt idx="53">
                  <c:v>0.66870067336500005</c:v>
                </c:pt>
                <c:pt idx="54">
                  <c:v>0.70229504235600004</c:v>
                </c:pt>
                <c:pt idx="55">
                  <c:v>0.712556570635</c:v>
                </c:pt>
                <c:pt idx="56">
                  <c:v>0.69999390133899997</c:v>
                </c:pt>
                <c:pt idx="57">
                  <c:v>0.69999390133899997</c:v>
                </c:pt>
                <c:pt idx="58">
                  <c:v>0.69999390133899997</c:v>
                </c:pt>
                <c:pt idx="59">
                  <c:v>0.69681057766800003</c:v>
                </c:pt>
                <c:pt idx="60">
                  <c:v>0.68519979626600003</c:v>
                </c:pt>
                <c:pt idx="61">
                  <c:v>0.69075074490699995</c:v>
                </c:pt>
                <c:pt idx="62">
                  <c:v>0.70118436559300001</c:v>
                </c:pt>
                <c:pt idx="63">
                  <c:v>0.72197427464599995</c:v>
                </c:pt>
                <c:pt idx="64">
                  <c:v>0.72197427464599995</c:v>
                </c:pt>
                <c:pt idx="65">
                  <c:v>0.72197427464599995</c:v>
                </c:pt>
                <c:pt idx="66">
                  <c:v>0.73895320072399995</c:v>
                </c:pt>
                <c:pt idx="67">
                  <c:v>0.74764359306100003</c:v>
                </c:pt>
                <c:pt idx="68">
                  <c:v>0.72257028673400003</c:v>
                </c:pt>
                <c:pt idx="69">
                  <c:v>0.73090624123199999</c:v>
                </c:pt>
                <c:pt idx="70">
                  <c:v>0.762934093107</c:v>
                </c:pt>
                <c:pt idx="71">
                  <c:v>0.762934093107</c:v>
                </c:pt>
                <c:pt idx="72">
                  <c:v>0.762934093107</c:v>
                </c:pt>
                <c:pt idx="73">
                  <c:v>0.77343733179800001</c:v>
                </c:pt>
                <c:pt idx="74">
                  <c:v>0.77466027740400001</c:v>
                </c:pt>
                <c:pt idx="75">
                  <c:v>0.76683751760503005</c:v>
                </c:pt>
                <c:pt idx="76">
                  <c:v>0.727105955694198</c:v>
                </c:pt>
                <c:pt idx="77">
                  <c:v>0.70163039415053696</c:v>
                </c:pt>
                <c:pt idx="78">
                  <c:v>0.70163039415053696</c:v>
                </c:pt>
                <c:pt idx="79">
                  <c:v>0.70163039415053696</c:v>
                </c:pt>
                <c:pt idx="80">
                  <c:v>0.70163039415053696</c:v>
                </c:pt>
                <c:pt idx="81">
                  <c:v>0.67421921610619895</c:v>
                </c:pt>
                <c:pt idx="82">
                  <c:v>0.69073388748461495</c:v>
                </c:pt>
                <c:pt idx="83">
                  <c:v>0.73020256734062094</c:v>
                </c:pt>
                <c:pt idx="84">
                  <c:v>0.74638328143928201</c:v>
                </c:pt>
                <c:pt idx="85">
                  <c:v>0.74638328143928201</c:v>
                </c:pt>
                <c:pt idx="86">
                  <c:v>0.74638328143928201</c:v>
                </c:pt>
                <c:pt idx="87">
                  <c:v>0.74638328143928201</c:v>
                </c:pt>
                <c:pt idx="88">
                  <c:v>0.74638328143928201</c:v>
                </c:pt>
                <c:pt idx="89">
                  <c:v>0.74196117274499995</c:v>
                </c:pt>
                <c:pt idx="90">
                  <c:v>0.75734500538799998</c:v>
                </c:pt>
                <c:pt idx="91">
                  <c:v>0.77250207626300005</c:v>
                </c:pt>
                <c:pt idx="92">
                  <c:v>0.77250207626300005</c:v>
                </c:pt>
                <c:pt idx="93">
                  <c:v>0.77250207626300005</c:v>
                </c:pt>
                <c:pt idx="94">
                  <c:v>0.77556074161699995</c:v>
                </c:pt>
                <c:pt idx="95">
                  <c:v>0.79296855122999998</c:v>
                </c:pt>
                <c:pt idx="96">
                  <c:v>0.81432706249099995</c:v>
                </c:pt>
                <c:pt idx="97">
                  <c:v>0.80899242082300005</c:v>
                </c:pt>
                <c:pt idx="98">
                  <c:v>0.815268287792</c:v>
                </c:pt>
                <c:pt idx="99">
                  <c:v>0.815268287792</c:v>
                </c:pt>
                <c:pt idx="100">
                  <c:v>0.815268287792</c:v>
                </c:pt>
                <c:pt idx="101">
                  <c:v>0.82399752107199997</c:v>
                </c:pt>
                <c:pt idx="102">
                  <c:v>0.82142015279500002</c:v>
                </c:pt>
                <c:pt idx="103">
                  <c:v>0.77865974774199997</c:v>
                </c:pt>
                <c:pt idx="104">
                  <c:v>0.78789500253400002</c:v>
                </c:pt>
                <c:pt idx="105">
                  <c:v>0.78290824197099995</c:v>
                </c:pt>
                <c:pt idx="106">
                  <c:v>0.78290824197099995</c:v>
                </c:pt>
                <c:pt idx="107">
                  <c:v>0.78290824197099995</c:v>
                </c:pt>
                <c:pt idx="108">
                  <c:v>0.76498721557000005</c:v>
                </c:pt>
                <c:pt idx="109">
                  <c:v>0.77512923196600003</c:v>
                </c:pt>
                <c:pt idx="110">
                  <c:v>0.77409612478900003</c:v>
                </c:pt>
                <c:pt idx="111">
                  <c:v>0.78736640243699996</c:v>
                </c:pt>
                <c:pt idx="112">
                  <c:v>0.80050982324999997</c:v>
                </c:pt>
                <c:pt idx="113">
                  <c:v>0.80050982324999997</c:v>
                </c:pt>
                <c:pt idx="114">
                  <c:v>0.80050982324999997</c:v>
                </c:pt>
                <c:pt idx="115">
                  <c:v>0.78874790027599995</c:v>
                </c:pt>
                <c:pt idx="116">
                  <c:v>0.79960910509100003</c:v>
                </c:pt>
                <c:pt idx="117">
                  <c:v>0.80046967579999995</c:v>
                </c:pt>
                <c:pt idx="118">
                  <c:v>0.82104866118099995</c:v>
                </c:pt>
                <c:pt idx="119">
                  <c:v>0.84778303914700004</c:v>
                </c:pt>
                <c:pt idx="120">
                  <c:v>0.84778303914700004</c:v>
                </c:pt>
                <c:pt idx="121">
                  <c:v>0.84778303914700004</c:v>
                </c:pt>
                <c:pt idx="122">
                  <c:v>0.89421712466900005</c:v>
                </c:pt>
                <c:pt idx="123">
                  <c:v>0.91370658660100001</c:v>
                </c:pt>
                <c:pt idx="124">
                  <c:v>0.95553713718599997</c:v>
                </c:pt>
                <c:pt idx="125">
                  <c:v>0.91640947023599995</c:v>
                </c:pt>
                <c:pt idx="126">
                  <c:v>0.90276152275800003</c:v>
                </c:pt>
                <c:pt idx="127">
                  <c:v>0.90276152275800003</c:v>
                </c:pt>
                <c:pt idx="128">
                  <c:v>0.90276152275800003</c:v>
                </c:pt>
                <c:pt idx="129">
                  <c:v>0.92509105717600004</c:v>
                </c:pt>
                <c:pt idx="130">
                  <c:v>0.96100160345899999</c:v>
                </c:pt>
                <c:pt idx="131">
                  <c:v>0.91808801716300004</c:v>
                </c:pt>
                <c:pt idx="132">
                  <c:v>0.911110226849</c:v>
                </c:pt>
                <c:pt idx="133">
                  <c:v>0.88567308208600004</c:v>
                </c:pt>
                <c:pt idx="134">
                  <c:v>0.88567308208600004</c:v>
                </c:pt>
                <c:pt idx="135">
                  <c:v>0.88567308208600004</c:v>
                </c:pt>
                <c:pt idx="136">
                  <c:v>0.88979085222900001</c:v>
                </c:pt>
                <c:pt idx="137">
                  <c:v>0.87549911031899996</c:v>
                </c:pt>
                <c:pt idx="138">
                  <c:v>0.86392504985100005</c:v>
                </c:pt>
                <c:pt idx="139">
                  <c:v>0.86737708015299997</c:v>
                </c:pt>
                <c:pt idx="140">
                  <c:v>0.86345981762199997</c:v>
                </c:pt>
                <c:pt idx="141">
                  <c:v>0.86345981762199997</c:v>
                </c:pt>
                <c:pt idx="142">
                  <c:v>0.86345981762199997</c:v>
                </c:pt>
                <c:pt idx="143">
                  <c:v>0.85268689889299998</c:v>
                </c:pt>
                <c:pt idx="144">
                  <c:v>0.85502847320300002</c:v>
                </c:pt>
                <c:pt idx="145">
                  <c:v>0.84874370090999995</c:v>
                </c:pt>
                <c:pt idx="146">
                  <c:v>0.86007556137300001</c:v>
                </c:pt>
                <c:pt idx="147">
                  <c:v>0.84128177840399998</c:v>
                </c:pt>
                <c:pt idx="148">
                  <c:v>0.84128177840399998</c:v>
                </c:pt>
                <c:pt idx="149">
                  <c:v>0.84128177840399998</c:v>
                </c:pt>
                <c:pt idx="150">
                  <c:v>0.84852474419500001</c:v>
                </c:pt>
                <c:pt idx="151">
                  <c:v>0.85881352947900003</c:v>
                </c:pt>
                <c:pt idx="152">
                  <c:v>0.88823712489499995</c:v>
                </c:pt>
                <c:pt idx="153">
                  <c:v>0.92653584526599997</c:v>
                </c:pt>
                <c:pt idx="154">
                  <c:v>0.90234195334599998</c:v>
                </c:pt>
                <c:pt idx="155">
                  <c:v>0.90234195334599998</c:v>
                </c:pt>
                <c:pt idx="156">
                  <c:v>0.90234195334599998</c:v>
                </c:pt>
                <c:pt idx="157">
                  <c:v>0.923589876556</c:v>
                </c:pt>
                <c:pt idx="158">
                  <c:v>0.917076999309</c:v>
                </c:pt>
                <c:pt idx="159">
                  <c:v>0.91524738635500003</c:v>
                </c:pt>
                <c:pt idx="160">
                  <c:v>0.940040092785</c:v>
                </c:pt>
                <c:pt idx="161">
                  <c:v>0.95404674307399995</c:v>
                </c:pt>
                <c:pt idx="162">
                  <c:v>0.95404674307399995</c:v>
                </c:pt>
                <c:pt idx="163">
                  <c:v>0.95404674307399995</c:v>
                </c:pt>
                <c:pt idx="164">
                  <c:v>0.94745141872000005</c:v>
                </c:pt>
                <c:pt idx="165">
                  <c:v>0.96406475434799999</c:v>
                </c:pt>
                <c:pt idx="166">
                  <c:v>0.94128379062800005</c:v>
                </c:pt>
                <c:pt idx="167">
                  <c:v>0.94658767351600004</c:v>
                </c:pt>
                <c:pt idx="168">
                  <c:v>0.91593902820200002</c:v>
                </c:pt>
                <c:pt idx="169">
                  <c:v>0.91593902820200002</c:v>
                </c:pt>
                <c:pt idx="170">
                  <c:v>0.91593902820200002</c:v>
                </c:pt>
                <c:pt idx="171">
                  <c:v>0.91922285217599997</c:v>
                </c:pt>
                <c:pt idx="172">
                  <c:v>0.89893499676099997</c:v>
                </c:pt>
                <c:pt idx="173">
                  <c:v>0.87522846079000005</c:v>
                </c:pt>
                <c:pt idx="174">
                  <c:v>0.89282525471600005</c:v>
                </c:pt>
                <c:pt idx="175">
                  <c:v>0.87001291784099999</c:v>
                </c:pt>
                <c:pt idx="176">
                  <c:v>0.87001291784099999</c:v>
                </c:pt>
                <c:pt idx="177">
                  <c:v>0.87001291784099999</c:v>
                </c:pt>
                <c:pt idx="178">
                  <c:v>0.85549915602299997</c:v>
                </c:pt>
                <c:pt idx="179">
                  <c:v>0.88962445853700001</c:v>
                </c:pt>
                <c:pt idx="180">
                  <c:v>0.88176945581699995</c:v>
                </c:pt>
                <c:pt idx="181">
                  <c:v>0.87556492159800003</c:v>
                </c:pt>
                <c:pt idx="182">
                  <c:v>0.88158060695700002</c:v>
                </c:pt>
                <c:pt idx="183">
                  <c:v>0.88158060695700002</c:v>
                </c:pt>
                <c:pt idx="184">
                  <c:v>0.88158060695700002</c:v>
                </c:pt>
                <c:pt idx="185">
                  <c:v>0.90901408149200003</c:v>
                </c:pt>
                <c:pt idx="186">
                  <c:v>0.89174035151200004</c:v>
                </c:pt>
                <c:pt idx="187">
                  <c:v>0.88688307212600004</c:v>
                </c:pt>
                <c:pt idx="188">
                  <c:v>0.91473388137599998</c:v>
                </c:pt>
                <c:pt idx="189">
                  <c:v>0.94918999492</c:v>
                </c:pt>
                <c:pt idx="190">
                  <c:v>0.94918999492</c:v>
                </c:pt>
                <c:pt idx="191">
                  <c:v>0.94918999492</c:v>
                </c:pt>
                <c:pt idx="192">
                  <c:v>0.99645635162400004</c:v>
                </c:pt>
                <c:pt idx="193">
                  <c:v>1.0193186457850001</c:v>
                </c:pt>
                <c:pt idx="194">
                  <c:v>1.005490786063</c:v>
                </c:pt>
                <c:pt idx="195">
                  <c:v>0.94881201475800003</c:v>
                </c:pt>
                <c:pt idx="196">
                  <c:v>0.90440262726599996</c:v>
                </c:pt>
                <c:pt idx="197">
                  <c:v>0.90440262726599996</c:v>
                </c:pt>
                <c:pt idx="198">
                  <c:v>0.90440262726599996</c:v>
                </c:pt>
                <c:pt idx="199">
                  <c:v>0.89094632363500004</c:v>
                </c:pt>
                <c:pt idx="200">
                  <c:v>0.89195124830899997</c:v>
                </c:pt>
                <c:pt idx="201">
                  <c:v>0.89530576414999996</c:v>
                </c:pt>
                <c:pt idx="202">
                  <c:v>0.86968460445100004</c:v>
                </c:pt>
                <c:pt idx="203">
                  <c:v>0.97822148843099999</c:v>
                </c:pt>
                <c:pt idx="204">
                  <c:v>0.97822148843099999</c:v>
                </c:pt>
                <c:pt idx="205">
                  <c:v>0.97822148843099999</c:v>
                </c:pt>
                <c:pt idx="206">
                  <c:v>0.95338686269200001</c:v>
                </c:pt>
                <c:pt idx="207">
                  <c:v>0.92389158976700003</c:v>
                </c:pt>
                <c:pt idx="208">
                  <c:v>0.92784999538900004</c:v>
                </c:pt>
                <c:pt idx="209">
                  <c:v>0.91532248234400004</c:v>
                </c:pt>
                <c:pt idx="210">
                  <c:v>0.94334777896400002</c:v>
                </c:pt>
                <c:pt idx="211">
                  <c:v>0.94334777896400002</c:v>
                </c:pt>
                <c:pt idx="212">
                  <c:v>0.94334777896400002</c:v>
                </c:pt>
                <c:pt idx="213">
                  <c:v>0.95786269162899995</c:v>
                </c:pt>
                <c:pt idx="214">
                  <c:v>0.96754113299900002</c:v>
                </c:pt>
                <c:pt idx="215">
                  <c:v>0.99220066999199996</c:v>
                </c:pt>
                <c:pt idx="216">
                  <c:v>0.99563846789199995</c:v>
                </c:pt>
                <c:pt idx="217">
                  <c:v>0.984075385503</c:v>
                </c:pt>
                <c:pt idx="218">
                  <c:v>0.984075385503</c:v>
                </c:pt>
                <c:pt idx="219">
                  <c:v>0.984075385503</c:v>
                </c:pt>
                <c:pt idx="220">
                  <c:v>1.003305438093</c:v>
                </c:pt>
                <c:pt idx="221">
                  <c:v>1.0072296153589999</c:v>
                </c:pt>
                <c:pt idx="222">
                  <c:v>0.98394889541899999</c:v>
                </c:pt>
                <c:pt idx="223">
                  <c:v>0.98202133450700002</c:v>
                </c:pt>
                <c:pt idx="224">
                  <c:v>0.97440634252799996</c:v>
                </c:pt>
                <c:pt idx="225">
                  <c:v>0.97440634252799996</c:v>
                </c:pt>
                <c:pt idx="226">
                  <c:v>0.97440634252799996</c:v>
                </c:pt>
                <c:pt idx="227">
                  <c:v>1.0304780668860001</c:v>
                </c:pt>
                <c:pt idx="228">
                  <c:v>1.0895320820029999</c:v>
                </c:pt>
                <c:pt idx="229">
                  <c:v>1.1355984971990001</c:v>
                </c:pt>
                <c:pt idx="230">
                  <c:v>1.1163877927820001</c:v>
                </c:pt>
                <c:pt idx="231">
                  <c:v>1.1534323597580001</c:v>
                </c:pt>
                <c:pt idx="232">
                  <c:v>1.1534323597580001</c:v>
                </c:pt>
                <c:pt idx="233">
                  <c:v>1.1534323597580001</c:v>
                </c:pt>
                <c:pt idx="234">
                  <c:v>1.1822840151639999</c:v>
                </c:pt>
                <c:pt idx="235">
                  <c:v>1.19100172178</c:v>
                </c:pt>
                <c:pt idx="236">
                  <c:v>1.2029956127200001</c:v>
                </c:pt>
                <c:pt idx="237">
                  <c:v>1.2154048384130001</c:v>
                </c:pt>
                <c:pt idx="238">
                  <c:v>1.268710802897</c:v>
                </c:pt>
                <c:pt idx="239">
                  <c:v>1.268710802897</c:v>
                </c:pt>
                <c:pt idx="240">
                  <c:v>1.268710802897</c:v>
                </c:pt>
                <c:pt idx="241">
                  <c:v>1.23229146358</c:v>
                </c:pt>
                <c:pt idx="242">
                  <c:v>1.200597843455</c:v>
                </c:pt>
                <c:pt idx="243">
                  <c:v>1.1853819395159999</c:v>
                </c:pt>
                <c:pt idx="244">
                  <c:v>1.23709789169</c:v>
                </c:pt>
                <c:pt idx="245">
                  <c:v>1.233120141618</c:v>
                </c:pt>
                <c:pt idx="246">
                  <c:v>1.233120141618</c:v>
                </c:pt>
                <c:pt idx="247">
                  <c:v>1.233120141618</c:v>
                </c:pt>
                <c:pt idx="248">
                  <c:v>1.3031800296889999</c:v>
                </c:pt>
                <c:pt idx="249">
                  <c:v>1.2808248048090001</c:v>
                </c:pt>
                <c:pt idx="250">
                  <c:v>1.2508282842830001</c:v>
                </c:pt>
                <c:pt idx="251">
                  <c:v>1.233678776786</c:v>
                </c:pt>
                <c:pt idx="252">
                  <c:v>1.229604854083</c:v>
                </c:pt>
                <c:pt idx="253">
                  <c:v>1.229604854083</c:v>
                </c:pt>
                <c:pt idx="254">
                  <c:v>1.229604854083</c:v>
                </c:pt>
                <c:pt idx="255">
                  <c:v>1.2870563002340001</c:v>
                </c:pt>
                <c:pt idx="256">
                  <c:v>1.27169299011</c:v>
                </c:pt>
                <c:pt idx="257">
                  <c:v>1.2685539458590001</c:v>
                </c:pt>
                <c:pt idx="258">
                  <c:v>1.3096427248460001</c:v>
                </c:pt>
                <c:pt idx="259">
                  <c:v>1.3393433045730001</c:v>
                </c:pt>
                <c:pt idx="260">
                  <c:v>1.3393433045730001</c:v>
                </c:pt>
                <c:pt idx="261">
                  <c:v>1.3393433045730001</c:v>
                </c:pt>
                <c:pt idx="262">
                  <c:v>1.3298019899369999</c:v>
                </c:pt>
                <c:pt idx="263">
                  <c:v>1.2711243604419999</c:v>
                </c:pt>
                <c:pt idx="264">
                  <c:v>1.2711243604419999</c:v>
                </c:pt>
                <c:pt idx="265">
                  <c:v>1.221105374929</c:v>
                </c:pt>
                <c:pt idx="266">
                  <c:v>1.180072584113</c:v>
                </c:pt>
                <c:pt idx="267">
                  <c:v>1.180072584113</c:v>
                </c:pt>
                <c:pt idx="268">
                  <c:v>1.180072584113</c:v>
                </c:pt>
                <c:pt idx="269">
                  <c:v>1.180072584113</c:v>
                </c:pt>
                <c:pt idx="270">
                  <c:v>1.1682156454049999</c:v>
                </c:pt>
                <c:pt idx="271">
                  <c:v>1.2578272093109999</c:v>
                </c:pt>
                <c:pt idx="272">
                  <c:v>1.235931097398</c:v>
                </c:pt>
                <c:pt idx="273">
                  <c:v>1.2295645291420001</c:v>
                </c:pt>
                <c:pt idx="274">
                  <c:v>1.2295645291420001</c:v>
                </c:pt>
                <c:pt idx="275">
                  <c:v>1.2295645291420001</c:v>
                </c:pt>
                <c:pt idx="276">
                  <c:v>1.244058193691</c:v>
                </c:pt>
                <c:pt idx="277">
                  <c:v>1.260524724628</c:v>
                </c:pt>
                <c:pt idx="278">
                  <c:v>1.217320380291</c:v>
                </c:pt>
                <c:pt idx="279">
                  <c:v>1.2137245795639999</c:v>
                </c:pt>
                <c:pt idx="280">
                  <c:v>1.213515458621</c:v>
                </c:pt>
                <c:pt idx="281">
                  <c:v>1.213515458621</c:v>
                </c:pt>
                <c:pt idx="282">
                  <c:v>1.213515458621</c:v>
                </c:pt>
                <c:pt idx="283">
                  <c:v>1.2485587211319999</c:v>
                </c:pt>
                <c:pt idx="284">
                  <c:v>1.249523379754</c:v>
                </c:pt>
                <c:pt idx="285">
                  <c:v>1.228518015513</c:v>
                </c:pt>
                <c:pt idx="286">
                  <c:v>1.2241294878719999</c:v>
                </c:pt>
                <c:pt idx="287">
                  <c:v>1.2241294878719999</c:v>
                </c:pt>
                <c:pt idx="288">
                  <c:v>1.2241294878719999</c:v>
                </c:pt>
                <c:pt idx="289">
                  <c:v>1.2241294878719999</c:v>
                </c:pt>
                <c:pt idx="290">
                  <c:v>1.2001409843699999</c:v>
                </c:pt>
                <c:pt idx="291">
                  <c:v>1.199271535999</c:v>
                </c:pt>
                <c:pt idx="292">
                  <c:v>1.1735381549249999</c:v>
                </c:pt>
                <c:pt idx="293">
                  <c:v>1.169259379166</c:v>
                </c:pt>
                <c:pt idx="294">
                  <c:v>1.165520125322</c:v>
                </c:pt>
                <c:pt idx="295">
                  <c:v>1.165520125322</c:v>
                </c:pt>
                <c:pt idx="296">
                  <c:v>1.165520125322</c:v>
                </c:pt>
                <c:pt idx="297">
                  <c:v>1.1590437069599999</c:v>
                </c:pt>
                <c:pt idx="298">
                  <c:v>1.158923272559</c:v>
                </c:pt>
                <c:pt idx="299">
                  <c:v>1.1904532335660001</c:v>
                </c:pt>
                <c:pt idx="300">
                  <c:v>1.2354231668769999</c:v>
                </c:pt>
                <c:pt idx="301">
                  <c:v>1.294365136038</c:v>
                </c:pt>
                <c:pt idx="302">
                  <c:v>1.294365136038</c:v>
                </c:pt>
                <c:pt idx="303">
                  <c:v>1.294365136038</c:v>
                </c:pt>
                <c:pt idx="304">
                  <c:v>1.286490967188</c:v>
                </c:pt>
                <c:pt idx="305">
                  <c:v>1.2653098981919999</c:v>
                </c:pt>
                <c:pt idx="306">
                  <c:v>1.2299239516689999</c:v>
                </c:pt>
                <c:pt idx="307">
                  <c:v>1.2558548478910001</c:v>
                </c:pt>
                <c:pt idx="308">
                  <c:v>1.3071504983469999</c:v>
                </c:pt>
                <c:pt idx="309">
                  <c:v>1.3071504983469999</c:v>
                </c:pt>
                <c:pt idx="310">
                  <c:v>1.3071504983469999</c:v>
                </c:pt>
                <c:pt idx="311">
                  <c:v>1.344931352987</c:v>
                </c:pt>
                <c:pt idx="312">
                  <c:v>1.3713286462250001</c:v>
                </c:pt>
                <c:pt idx="313">
                  <c:v>1.451290646995</c:v>
                </c:pt>
                <c:pt idx="314">
                  <c:v>1.4031456228570001</c:v>
                </c:pt>
                <c:pt idx="315">
                  <c:v>1.3946615933240001</c:v>
                </c:pt>
                <c:pt idx="316">
                  <c:v>1.3946615933240001</c:v>
                </c:pt>
                <c:pt idx="317">
                  <c:v>1.3946615933240001</c:v>
                </c:pt>
                <c:pt idx="318">
                  <c:v>1.3946615933240001</c:v>
                </c:pt>
                <c:pt idx="319">
                  <c:v>1.3946615933240001</c:v>
                </c:pt>
                <c:pt idx="320">
                  <c:v>1.333674173226</c:v>
                </c:pt>
                <c:pt idx="321">
                  <c:v>1.3236740214080001</c:v>
                </c:pt>
                <c:pt idx="322">
                  <c:v>1.299031180968</c:v>
                </c:pt>
                <c:pt idx="323">
                  <c:v>1.299031180968</c:v>
                </c:pt>
                <c:pt idx="324">
                  <c:v>1.299031180968</c:v>
                </c:pt>
                <c:pt idx="325">
                  <c:v>1.3021252609430001</c:v>
                </c:pt>
                <c:pt idx="326">
                  <c:v>1.2930236102499999</c:v>
                </c:pt>
                <c:pt idx="327">
                  <c:v>1.282486943079</c:v>
                </c:pt>
                <c:pt idx="328">
                  <c:v>1.297482800939</c:v>
                </c:pt>
                <c:pt idx="329">
                  <c:v>1.353885373345</c:v>
                </c:pt>
                <c:pt idx="330">
                  <c:v>1.353885373345</c:v>
                </c:pt>
                <c:pt idx="331">
                  <c:v>1.353885373345</c:v>
                </c:pt>
                <c:pt idx="332">
                  <c:v>1.3407964462719999</c:v>
                </c:pt>
                <c:pt idx="333">
                  <c:v>1.3471517182970001</c:v>
                </c:pt>
                <c:pt idx="334">
                  <c:v>1.395568867655</c:v>
                </c:pt>
                <c:pt idx="335">
                  <c:v>1.3769155143330001</c:v>
                </c:pt>
                <c:pt idx="336">
                  <c:v>1.362674480908</c:v>
                </c:pt>
                <c:pt idx="337">
                  <c:v>1.362674480908</c:v>
                </c:pt>
                <c:pt idx="338">
                  <c:v>1.362674480908</c:v>
                </c:pt>
                <c:pt idx="339">
                  <c:v>1.361024020274</c:v>
                </c:pt>
                <c:pt idx="340">
                  <c:v>1.422071505753</c:v>
                </c:pt>
                <c:pt idx="341">
                  <c:v>1.43434923527</c:v>
                </c:pt>
                <c:pt idx="342">
                  <c:v>1.4072873997619999</c:v>
                </c:pt>
                <c:pt idx="343">
                  <c:v>1.431202695906</c:v>
                </c:pt>
                <c:pt idx="344">
                  <c:v>1.431202695906</c:v>
                </c:pt>
                <c:pt idx="345">
                  <c:v>1.431202695906</c:v>
                </c:pt>
                <c:pt idx="346">
                  <c:v>1.421168551214</c:v>
                </c:pt>
                <c:pt idx="347">
                  <c:v>1.4028170138380001</c:v>
                </c:pt>
                <c:pt idx="348">
                  <c:v>1.4027037985319999</c:v>
                </c:pt>
                <c:pt idx="349">
                  <c:v>1.3500130214329999</c:v>
                </c:pt>
                <c:pt idx="350">
                  <c:v>1.3574852695820001</c:v>
                </c:pt>
                <c:pt idx="351">
                  <c:v>1.3574852695820001</c:v>
                </c:pt>
                <c:pt idx="352">
                  <c:v>1.3574852695820001</c:v>
                </c:pt>
                <c:pt idx="353">
                  <c:v>1.317718078587</c:v>
                </c:pt>
                <c:pt idx="354">
                  <c:v>1.3510627691799999</c:v>
                </c:pt>
                <c:pt idx="355">
                  <c:v>1.3823651106470001</c:v>
                </c:pt>
                <c:pt idx="356">
                  <c:v>1.3220365148540001</c:v>
                </c:pt>
                <c:pt idx="357">
                  <c:v>1.293144465525</c:v>
                </c:pt>
                <c:pt idx="358">
                  <c:v>1.293144465525</c:v>
                </c:pt>
                <c:pt idx="359">
                  <c:v>1.293144465525</c:v>
                </c:pt>
                <c:pt idx="360">
                  <c:v>1.3137953808689999</c:v>
                </c:pt>
                <c:pt idx="361">
                  <c:v>1.3193087253619999</c:v>
                </c:pt>
                <c:pt idx="362">
                  <c:v>1.318218719474</c:v>
                </c:pt>
                <c:pt idx="363">
                  <c:v>1.3038957200279999</c:v>
                </c:pt>
                <c:pt idx="364">
                  <c:v>1.291891363355</c:v>
                </c:pt>
                <c:pt idx="365">
                  <c:v>1.291891363355</c:v>
                </c:pt>
                <c:pt idx="366">
                  <c:v>1.291891363355</c:v>
                </c:pt>
                <c:pt idx="367">
                  <c:v>1.2360425123900001</c:v>
                </c:pt>
                <c:pt idx="368">
                  <c:v>1.272226629743</c:v>
                </c:pt>
                <c:pt idx="369">
                  <c:v>1.2410841861170001</c:v>
                </c:pt>
                <c:pt idx="370">
                  <c:v>1.2355133830689999</c:v>
                </c:pt>
                <c:pt idx="371">
                  <c:v>1.2031098839409999</c:v>
                </c:pt>
                <c:pt idx="372">
                  <c:v>1.2031098839409999</c:v>
                </c:pt>
                <c:pt idx="373">
                  <c:v>1.2031098839409999</c:v>
                </c:pt>
                <c:pt idx="374">
                  <c:v>1.228050427006</c:v>
                </c:pt>
                <c:pt idx="375">
                  <c:v>1.2309955880650001</c:v>
                </c:pt>
                <c:pt idx="376">
                  <c:v>1.2582425744311501</c:v>
                </c:pt>
                <c:pt idx="377">
                  <c:v>1.26839388606743</c:v>
                </c:pt>
                <c:pt idx="378">
                  <c:v>1.2579583191743999</c:v>
                </c:pt>
                <c:pt idx="379">
                  <c:v>1.2579583191743999</c:v>
                </c:pt>
                <c:pt idx="380">
                  <c:v>1.2579583191743999</c:v>
                </c:pt>
                <c:pt idx="381">
                  <c:v>1.2579583191743999</c:v>
                </c:pt>
                <c:pt idx="382">
                  <c:v>1.211656785343</c:v>
                </c:pt>
                <c:pt idx="383">
                  <c:v>1.192220636177</c:v>
                </c:pt>
                <c:pt idx="384">
                  <c:v>1.2442443184480001</c:v>
                </c:pt>
                <c:pt idx="385">
                  <c:v>1.2268356214309999</c:v>
                </c:pt>
                <c:pt idx="386">
                  <c:v>1.2268356214309999</c:v>
                </c:pt>
                <c:pt idx="387">
                  <c:v>1.2268356214309999</c:v>
                </c:pt>
                <c:pt idx="388">
                  <c:v>1.2143451209480001</c:v>
                </c:pt>
                <c:pt idx="389">
                  <c:v>1.2167874762669999</c:v>
                </c:pt>
                <c:pt idx="390">
                  <c:v>1.217240557505</c:v>
                </c:pt>
                <c:pt idx="391">
                  <c:v>1.2028808286770001</c:v>
                </c:pt>
                <c:pt idx="392">
                  <c:v>1.2014404402159999</c:v>
                </c:pt>
                <c:pt idx="393">
                  <c:v>1.2014404402159999</c:v>
                </c:pt>
                <c:pt idx="394">
                  <c:v>1.2014404402159999</c:v>
                </c:pt>
                <c:pt idx="395">
                  <c:v>1.1929722682449999</c:v>
                </c:pt>
                <c:pt idx="396">
                  <c:v>1.1623275818850001</c:v>
                </c:pt>
                <c:pt idx="397">
                  <c:v>1.1621677776120001</c:v>
                </c:pt>
                <c:pt idx="398">
                  <c:v>1.1356785748639999</c:v>
                </c:pt>
                <c:pt idx="399">
                  <c:v>1.079361481771</c:v>
                </c:pt>
                <c:pt idx="400">
                  <c:v>1.079361481771</c:v>
                </c:pt>
                <c:pt idx="401">
                  <c:v>1.079361481771</c:v>
                </c:pt>
                <c:pt idx="402">
                  <c:v>1.1598638547660001</c:v>
                </c:pt>
                <c:pt idx="403">
                  <c:v>1.174070334979</c:v>
                </c:pt>
                <c:pt idx="404">
                  <c:v>1.2016826650429999</c:v>
                </c:pt>
                <c:pt idx="405">
                  <c:v>1.2431147131439999</c:v>
                </c:pt>
                <c:pt idx="406">
                  <c:v>1.2406761302710001</c:v>
                </c:pt>
                <c:pt idx="407">
                  <c:v>1.2406761302710001</c:v>
                </c:pt>
                <c:pt idx="408">
                  <c:v>1.2406761302710001</c:v>
                </c:pt>
                <c:pt idx="409">
                  <c:v>1.2457079561190001</c:v>
                </c:pt>
                <c:pt idx="410">
                  <c:v>1.210160935592</c:v>
                </c:pt>
                <c:pt idx="411">
                  <c:v>1.208873427965</c:v>
                </c:pt>
                <c:pt idx="412">
                  <c:v>1.1838493010419999</c:v>
                </c:pt>
                <c:pt idx="413">
                  <c:v>1.169163206208</c:v>
                </c:pt>
                <c:pt idx="414">
                  <c:v>1.169163206208</c:v>
                </c:pt>
                <c:pt idx="415">
                  <c:v>1.169163206208</c:v>
                </c:pt>
                <c:pt idx="416">
                  <c:v>1.159853334348</c:v>
                </c:pt>
                <c:pt idx="417">
                  <c:v>1.182973320676</c:v>
                </c:pt>
                <c:pt idx="418">
                  <c:v>1.1891597005000001</c:v>
                </c:pt>
                <c:pt idx="419">
                  <c:v>1.2073633391030001</c:v>
                </c:pt>
                <c:pt idx="420">
                  <c:v>1.1870669072219999</c:v>
                </c:pt>
                <c:pt idx="421">
                  <c:v>1.1870669072219999</c:v>
                </c:pt>
                <c:pt idx="422">
                  <c:v>1.1870669072219999</c:v>
                </c:pt>
                <c:pt idx="423">
                  <c:v>1.1381419394729999</c:v>
                </c:pt>
                <c:pt idx="424">
                  <c:v>1.1470664694479999</c:v>
                </c:pt>
                <c:pt idx="425">
                  <c:v>1.154729353941</c:v>
                </c:pt>
                <c:pt idx="426">
                  <c:v>1.2332806130709999</c:v>
                </c:pt>
                <c:pt idx="427">
                  <c:v>1.2386421610030001</c:v>
                </c:pt>
                <c:pt idx="428">
                  <c:v>1.2386421610030001</c:v>
                </c:pt>
                <c:pt idx="429">
                  <c:v>1.2386421610030001</c:v>
                </c:pt>
                <c:pt idx="430">
                  <c:v>1.2694506289030001</c:v>
                </c:pt>
                <c:pt idx="431">
                  <c:v>1.2694506289030001</c:v>
                </c:pt>
                <c:pt idx="432">
                  <c:v>1.2694506289030001</c:v>
                </c:pt>
                <c:pt idx="433">
                  <c:v>1.2694506289030001</c:v>
                </c:pt>
                <c:pt idx="434">
                  <c:v>1.292544771759</c:v>
                </c:pt>
                <c:pt idx="435">
                  <c:v>1.292544771759</c:v>
                </c:pt>
                <c:pt idx="436">
                  <c:v>1.292544771759</c:v>
                </c:pt>
                <c:pt idx="437">
                  <c:v>1.305986441458</c:v>
                </c:pt>
                <c:pt idx="438">
                  <c:v>1.275937839544</c:v>
                </c:pt>
                <c:pt idx="439">
                  <c:v>1.265831900032</c:v>
                </c:pt>
                <c:pt idx="440">
                  <c:v>1.265831900032</c:v>
                </c:pt>
                <c:pt idx="441">
                  <c:v>1.265831900032</c:v>
                </c:pt>
                <c:pt idx="442">
                  <c:v>1.265831900032</c:v>
                </c:pt>
                <c:pt idx="443">
                  <c:v>1.265831900032</c:v>
                </c:pt>
                <c:pt idx="444">
                  <c:v>1.337794744867</c:v>
                </c:pt>
                <c:pt idx="445">
                  <c:v>1.337794744867</c:v>
                </c:pt>
                <c:pt idx="446">
                  <c:v>1.337794744867</c:v>
                </c:pt>
                <c:pt idx="447">
                  <c:v>1.3304253809</c:v>
                </c:pt>
                <c:pt idx="448">
                  <c:v>1.3019468387340001</c:v>
                </c:pt>
                <c:pt idx="449">
                  <c:v>1.3019468387340001</c:v>
                </c:pt>
                <c:pt idx="450">
                  <c:v>1.3019468387340001</c:v>
                </c:pt>
                <c:pt idx="451">
                  <c:v>1.3516357783320001</c:v>
                </c:pt>
                <c:pt idx="452">
                  <c:v>1.3516357783320001</c:v>
                </c:pt>
                <c:pt idx="453">
                  <c:v>1.3516357783320001</c:v>
                </c:pt>
                <c:pt idx="454">
                  <c:v>1.3737137856349999</c:v>
                </c:pt>
                <c:pt idx="455">
                  <c:v>1.38933969351</c:v>
                </c:pt>
                <c:pt idx="456">
                  <c:v>1.38933969351</c:v>
                </c:pt>
                <c:pt idx="457">
                  <c:v>1.38933969351</c:v>
                </c:pt>
                <c:pt idx="458">
                  <c:v>1.345867219844</c:v>
                </c:pt>
                <c:pt idx="459">
                  <c:v>1.412607408725</c:v>
                </c:pt>
                <c:pt idx="460">
                  <c:v>1.4067414574299999</c:v>
                </c:pt>
                <c:pt idx="461">
                  <c:v>1.3985523618669999</c:v>
                </c:pt>
                <c:pt idx="462">
                  <c:v>1.340471976031</c:v>
                </c:pt>
                <c:pt idx="463">
                  <c:v>1.340471976031</c:v>
                </c:pt>
                <c:pt idx="464">
                  <c:v>1.340471976031</c:v>
                </c:pt>
                <c:pt idx="465">
                  <c:v>1.4294550491819999</c:v>
                </c:pt>
                <c:pt idx="466">
                  <c:v>1.392154362788</c:v>
                </c:pt>
                <c:pt idx="467">
                  <c:v>1.3681597113949999</c:v>
                </c:pt>
                <c:pt idx="468">
                  <c:v>1.3163017110270001</c:v>
                </c:pt>
                <c:pt idx="469">
                  <c:v>1.2903684668319999</c:v>
                </c:pt>
                <c:pt idx="470">
                  <c:v>1.2903684668319999</c:v>
                </c:pt>
                <c:pt idx="471">
                  <c:v>1.2903684668319999</c:v>
                </c:pt>
                <c:pt idx="472">
                  <c:v>1.3131127165050001</c:v>
                </c:pt>
                <c:pt idx="473">
                  <c:v>1.3819402797560001</c:v>
                </c:pt>
                <c:pt idx="474">
                  <c:v>1.3861076799409999</c:v>
                </c:pt>
                <c:pt idx="475">
                  <c:v>1.3712453403230001</c:v>
                </c:pt>
                <c:pt idx="476">
                  <c:v>1.393840090466</c:v>
                </c:pt>
                <c:pt idx="477">
                  <c:v>1.393840090466</c:v>
                </c:pt>
                <c:pt idx="478">
                  <c:v>1.393840090466</c:v>
                </c:pt>
                <c:pt idx="479">
                  <c:v>1.39314353595</c:v>
                </c:pt>
                <c:pt idx="480">
                  <c:v>1.420905914585</c:v>
                </c:pt>
                <c:pt idx="481">
                  <c:v>1.439877460086</c:v>
                </c:pt>
                <c:pt idx="482">
                  <c:v>1.4297998575990001</c:v>
                </c:pt>
                <c:pt idx="483">
                  <c:v>1.40237613573</c:v>
                </c:pt>
                <c:pt idx="484">
                  <c:v>1.40237613573</c:v>
                </c:pt>
                <c:pt idx="485">
                  <c:v>1.40237613573</c:v>
                </c:pt>
                <c:pt idx="486">
                  <c:v>1.400639961602</c:v>
                </c:pt>
                <c:pt idx="487">
                  <c:v>1.4361882387780001</c:v>
                </c:pt>
                <c:pt idx="488">
                  <c:v>1.406023982225</c:v>
                </c:pt>
                <c:pt idx="489">
                  <c:v>1.4236321804900001</c:v>
                </c:pt>
                <c:pt idx="490">
                  <c:v>1.388489643175</c:v>
                </c:pt>
                <c:pt idx="491">
                  <c:v>1.388489643175</c:v>
                </c:pt>
                <c:pt idx="492">
                  <c:v>1.388489643175</c:v>
                </c:pt>
                <c:pt idx="493">
                  <c:v>1.3644166666769999</c:v>
                </c:pt>
                <c:pt idx="494">
                  <c:v>1.3837641496940001</c:v>
                </c:pt>
                <c:pt idx="495">
                  <c:v>1.36012187048</c:v>
                </c:pt>
                <c:pt idx="496">
                  <c:v>1.3881975590989999</c:v>
                </c:pt>
                <c:pt idx="497">
                  <c:v>1.4114471840709999</c:v>
                </c:pt>
                <c:pt idx="498">
                  <c:v>1.4114471840709999</c:v>
                </c:pt>
                <c:pt idx="499">
                  <c:v>1.4114471840709999</c:v>
                </c:pt>
                <c:pt idx="500">
                  <c:v>1.406136948468</c:v>
                </c:pt>
                <c:pt idx="501">
                  <c:v>1.379144207458</c:v>
                </c:pt>
                <c:pt idx="502">
                  <c:v>1.3105491290369999</c:v>
                </c:pt>
                <c:pt idx="503">
                  <c:v>1.272694095166</c:v>
                </c:pt>
                <c:pt idx="504">
                  <c:v>1.2204130386259999</c:v>
                </c:pt>
                <c:pt idx="505">
                  <c:v>1.2204130386259999</c:v>
                </c:pt>
                <c:pt idx="506">
                  <c:v>1.2204130386259999</c:v>
                </c:pt>
                <c:pt idx="507">
                  <c:v>1.194869110245</c:v>
                </c:pt>
                <c:pt idx="508">
                  <c:v>1.205937792312</c:v>
                </c:pt>
                <c:pt idx="509">
                  <c:v>1.2389945766270001</c:v>
                </c:pt>
                <c:pt idx="510">
                  <c:v>1.240228547171</c:v>
                </c:pt>
                <c:pt idx="511">
                  <c:v>1.1773584094639999</c:v>
                </c:pt>
                <c:pt idx="512">
                  <c:v>1.1773584094639999</c:v>
                </c:pt>
                <c:pt idx="513">
                  <c:v>1.1773584094639999</c:v>
                </c:pt>
                <c:pt idx="514">
                  <c:v>1.1161458269560001</c:v>
                </c:pt>
                <c:pt idx="515">
                  <c:v>1.128195757961</c:v>
                </c:pt>
                <c:pt idx="516">
                  <c:v>1.0880805518409999</c:v>
                </c:pt>
                <c:pt idx="517">
                  <c:v>1.1316321244459999</c:v>
                </c:pt>
                <c:pt idx="518">
                  <c:v>1.105708207066</c:v>
                </c:pt>
                <c:pt idx="519">
                  <c:v>1.105708207066</c:v>
                </c:pt>
                <c:pt idx="520">
                  <c:v>1.105708207066</c:v>
                </c:pt>
                <c:pt idx="521">
                  <c:v>1.0759092837069999</c:v>
                </c:pt>
                <c:pt idx="522">
                  <c:v>1.0624205652630001</c:v>
                </c:pt>
                <c:pt idx="523">
                  <c:v>1.1241516092270001</c:v>
                </c:pt>
                <c:pt idx="524">
                  <c:v>1.158418895726</c:v>
                </c:pt>
                <c:pt idx="525">
                  <c:v>1.1210027066370001</c:v>
                </c:pt>
                <c:pt idx="526">
                  <c:v>1.1210027066370001</c:v>
                </c:pt>
                <c:pt idx="527">
                  <c:v>1.1210027066370001</c:v>
                </c:pt>
                <c:pt idx="528">
                  <c:v>1.1478317765149999</c:v>
                </c:pt>
                <c:pt idx="529">
                  <c:v>1.132350528903</c:v>
                </c:pt>
                <c:pt idx="530">
                  <c:v>1.1537336724759999</c:v>
                </c:pt>
                <c:pt idx="531">
                  <c:v>1.1938017148790001</c:v>
                </c:pt>
                <c:pt idx="532">
                  <c:v>1.148705814793</c:v>
                </c:pt>
                <c:pt idx="533">
                  <c:v>1.148705814793</c:v>
                </c:pt>
                <c:pt idx="534">
                  <c:v>1.148705814793</c:v>
                </c:pt>
                <c:pt idx="535">
                  <c:v>1.143194214163</c:v>
                </c:pt>
                <c:pt idx="536">
                  <c:v>1.1337370869400001</c:v>
                </c:pt>
                <c:pt idx="537">
                  <c:v>1.1857022681039999</c:v>
                </c:pt>
                <c:pt idx="538">
                  <c:v>1.2007675225879999</c:v>
                </c:pt>
                <c:pt idx="539">
                  <c:v>1.23688778816</c:v>
                </c:pt>
                <c:pt idx="540">
                  <c:v>1.23688778816</c:v>
                </c:pt>
                <c:pt idx="541">
                  <c:v>1.23688778816</c:v>
                </c:pt>
                <c:pt idx="542">
                  <c:v>1.232463954665</c:v>
                </c:pt>
                <c:pt idx="543">
                  <c:v>1.218838145464</c:v>
                </c:pt>
                <c:pt idx="544">
                  <c:v>1.2017226362310001</c:v>
                </c:pt>
                <c:pt idx="545">
                  <c:v>1.2415636219890001</c:v>
                </c:pt>
                <c:pt idx="546">
                  <c:v>1.24575913022</c:v>
                </c:pt>
                <c:pt idx="547">
                  <c:v>1.24575913022</c:v>
                </c:pt>
                <c:pt idx="548">
                  <c:v>1.24575913022</c:v>
                </c:pt>
                <c:pt idx="549">
                  <c:v>1.2201267903419999</c:v>
                </c:pt>
                <c:pt idx="550">
                  <c:v>1.2375795207369999</c:v>
                </c:pt>
                <c:pt idx="551">
                  <c:v>1.230898076668</c:v>
                </c:pt>
                <c:pt idx="552">
                  <c:v>1.2304530364240001</c:v>
                </c:pt>
                <c:pt idx="553">
                  <c:v>1.266989283489</c:v>
                </c:pt>
                <c:pt idx="554">
                  <c:v>1.266989283489</c:v>
                </c:pt>
                <c:pt idx="555">
                  <c:v>1.266989283489</c:v>
                </c:pt>
                <c:pt idx="556">
                  <c:v>1.3122777043689999</c:v>
                </c:pt>
                <c:pt idx="557">
                  <c:v>1.342896086384</c:v>
                </c:pt>
                <c:pt idx="558">
                  <c:v>1.349851532935</c:v>
                </c:pt>
                <c:pt idx="559">
                  <c:v>1.348646925495</c:v>
                </c:pt>
                <c:pt idx="560">
                  <c:v>1.3531431260060001</c:v>
                </c:pt>
                <c:pt idx="561">
                  <c:v>1.3531431260060001</c:v>
                </c:pt>
                <c:pt idx="562">
                  <c:v>1.3531431260060001</c:v>
                </c:pt>
                <c:pt idx="563">
                  <c:v>1.418491506039</c:v>
                </c:pt>
                <c:pt idx="564">
                  <c:v>1.4557428868919999</c:v>
                </c:pt>
                <c:pt idx="565">
                  <c:v>1.470042372487</c:v>
                </c:pt>
                <c:pt idx="566">
                  <c:v>1.4674357091300001</c:v>
                </c:pt>
                <c:pt idx="567">
                  <c:v>1.4329856620550001</c:v>
                </c:pt>
                <c:pt idx="568">
                  <c:v>1.4329856620550001</c:v>
                </c:pt>
                <c:pt idx="569">
                  <c:v>1.4329856620550001</c:v>
                </c:pt>
                <c:pt idx="570">
                  <c:v>1.4488458656309999</c:v>
                </c:pt>
                <c:pt idx="571">
                  <c:v>1.5078721561940001</c:v>
                </c:pt>
                <c:pt idx="572">
                  <c:v>1.5182374816999999</c:v>
                </c:pt>
                <c:pt idx="573">
                  <c:v>1.537260506592</c:v>
                </c:pt>
                <c:pt idx="574">
                  <c:v>1.5555813858780001</c:v>
                </c:pt>
                <c:pt idx="575">
                  <c:v>1.5555813858780001</c:v>
                </c:pt>
                <c:pt idx="576">
                  <c:v>1.5555813858780001</c:v>
                </c:pt>
                <c:pt idx="577">
                  <c:v>1.532655869444</c:v>
                </c:pt>
                <c:pt idx="578">
                  <c:v>1.600079184917</c:v>
                </c:pt>
                <c:pt idx="579">
                  <c:v>1.616452344761</c:v>
                </c:pt>
                <c:pt idx="580">
                  <c:v>1.6294847795159999</c:v>
                </c:pt>
                <c:pt idx="581">
                  <c:v>1.695728861454</c:v>
                </c:pt>
                <c:pt idx="582">
                  <c:v>1.695728861454</c:v>
                </c:pt>
                <c:pt idx="583">
                  <c:v>1.695728861454</c:v>
                </c:pt>
                <c:pt idx="584">
                  <c:v>1.776521607124</c:v>
                </c:pt>
                <c:pt idx="585">
                  <c:v>1.735492615531</c:v>
                </c:pt>
                <c:pt idx="586">
                  <c:v>1.7104881973699999</c:v>
                </c:pt>
                <c:pt idx="587">
                  <c:v>1.683290601068</c:v>
                </c:pt>
                <c:pt idx="588">
                  <c:v>1.70086028165</c:v>
                </c:pt>
                <c:pt idx="589">
                  <c:v>1.70086028165</c:v>
                </c:pt>
                <c:pt idx="590">
                  <c:v>1.70086028165</c:v>
                </c:pt>
                <c:pt idx="591">
                  <c:v>1.716256696281</c:v>
                </c:pt>
                <c:pt idx="592">
                  <c:v>1.7245515022040001</c:v>
                </c:pt>
                <c:pt idx="593">
                  <c:v>1.7102486106729999</c:v>
                </c:pt>
                <c:pt idx="594">
                  <c:v>1.711376833194</c:v>
                </c:pt>
                <c:pt idx="595">
                  <c:v>1.660635606399</c:v>
                </c:pt>
                <c:pt idx="596">
                  <c:v>1.660635606399</c:v>
                </c:pt>
                <c:pt idx="597">
                  <c:v>1.660635606399</c:v>
                </c:pt>
                <c:pt idx="598">
                  <c:v>1.659225070637</c:v>
                </c:pt>
                <c:pt idx="599">
                  <c:v>1.7174180358469999</c:v>
                </c:pt>
                <c:pt idx="600">
                  <c:v>1.7918157695970001</c:v>
                </c:pt>
                <c:pt idx="601">
                  <c:v>1.8854277754</c:v>
                </c:pt>
                <c:pt idx="602">
                  <c:v>1.8826961429469999</c:v>
                </c:pt>
                <c:pt idx="603">
                  <c:v>1.8826961429469999</c:v>
                </c:pt>
                <c:pt idx="604">
                  <c:v>1.8826961429469999</c:v>
                </c:pt>
                <c:pt idx="605">
                  <c:v>1.9223931536309999</c:v>
                </c:pt>
                <c:pt idx="606">
                  <c:v>1.909338996632</c:v>
                </c:pt>
                <c:pt idx="607">
                  <c:v>1.854992507942</c:v>
                </c:pt>
                <c:pt idx="608">
                  <c:v>1.8756189606639999</c:v>
                </c:pt>
                <c:pt idx="609">
                  <c:v>1.9276446313769999</c:v>
                </c:pt>
                <c:pt idx="610">
                  <c:v>1.9276446313769999</c:v>
                </c:pt>
                <c:pt idx="611">
                  <c:v>1.9276446313769999</c:v>
                </c:pt>
                <c:pt idx="612">
                  <c:v>1.925987650385</c:v>
                </c:pt>
                <c:pt idx="613">
                  <c:v>1.9659306691909999</c:v>
                </c:pt>
                <c:pt idx="614">
                  <c:v>1.966674344933</c:v>
                </c:pt>
                <c:pt idx="615">
                  <c:v>1.953553630034</c:v>
                </c:pt>
                <c:pt idx="616">
                  <c:v>2.0116245319949999</c:v>
                </c:pt>
                <c:pt idx="617">
                  <c:v>2.0116245319949999</c:v>
                </c:pt>
                <c:pt idx="618">
                  <c:v>2.0116245319949999</c:v>
                </c:pt>
                <c:pt idx="619">
                  <c:v>2.0741545252170002</c:v>
                </c:pt>
                <c:pt idx="620">
                  <c:v>2.0908657341289998</c:v>
                </c:pt>
                <c:pt idx="621">
                  <c:v>2.0740761539869998</c:v>
                </c:pt>
                <c:pt idx="622">
                  <c:v>2.1109907752049999</c:v>
                </c:pt>
                <c:pt idx="623">
                  <c:v>2.1109907752049999</c:v>
                </c:pt>
                <c:pt idx="624">
                  <c:v>2.1109907752049999</c:v>
                </c:pt>
                <c:pt idx="625">
                  <c:v>2.1109907752049999</c:v>
                </c:pt>
                <c:pt idx="626">
                  <c:v>2.0900919187749998</c:v>
                </c:pt>
                <c:pt idx="627">
                  <c:v>2.1362237359849998</c:v>
                </c:pt>
                <c:pt idx="628">
                  <c:v>2.2300848646150002</c:v>
                </c:pt>
                <c:pt idx="629">
                  <c:v>2.2075689760959998</c:v>
                </c:pt>
                <c:pt idx="630">
                  <c:v>2.2820688922140002</c:v>
                </c:pt>
                <c:pt idx="631">
                  <c:v>2.2820688922140002</c:v>
                </c:pt>
                <c:pt idx="632">
                  <c:v>2.2820688922140002</c:v>
                </c:pt>
                <c:pt idx="633">
                  <c:v>2.4020851660360001</c:v>
                </c:pt>
                <c:pt idx="634">
                  <c:v>2.3605954965209999</c:v>
                </c:pt>
                <c:pt idx="635">
                  <c:v>2.308984904401</c:v>
                </c:pt>
                <c:pt idx="636">
                  <c:v>2.239537686677</c:v>
                </c:pt>
                <c:pt idx="637">
                  <c:v>2.1704478742369999</c:v>
                </c:pt>
                <c:pt idx="638">
                  <c:v>2.1704478742369999</c:v>
                </c:pt>
                <c:pt idx="639">
                  <c:v>2.1704478742369999</c:v>
                </c:pt>
                <c:pt idx="640">
                  <c:v>2.1981105161259999</c:v>
                </c:pt>
                <c:pt idx="641">
                  <c:v>2.1601277259930001</c:v>
                </c:pt>
                <c:pt idx="642">
                  <c:v>2.1959235293520001</c:v>
                </c:pt>
                <c:pt idx="643">
                  <c:v>2.2305716771630002</c:v>
                </c:pt>
                <c:pt idx="644">
                  <c:v>2.2717314615780002</c:v>
                </c:pt>
                <c:pt idx="645">
                  <c:v>2.2717314615780002</c:v>
                </c:pt>
                <c:pt idx="646">
                  <c:v>2.2717314615780002</c:v>
                </c:pt>
                <c:pt idx="647">
                  <c:v>2.3125440677490001</c:v>
                </c:pt>
                <c:pt idx="648">
                  <c:v>2.3890376948159999</c:v>
                </c:pt>
                <c:pt idx="649">
                  <c:v>2.4309270177809998</c:v>
                </c:pt>
                <c:pt idx="650">
                  <c:v>2.4047248059220001</c:v>
                </c:pt>
                <c:pt idx="651">
                  <c:v>2.4148698472290002</c:v>
                </c:pt>
                <c:pt idx="652">
                  <c:v>2.4148698472290002</c:v>
                </c:pt>
                <c:pt idx="653">
                  <c:v>2.4148698472290002</c:v>
                </c:pt>
                <c:pt idx="654">
                  <c:v>2.4335081888040002</c:v>
                </c:pt>
                <c:pt idx="655">
                  <c:v>2.4103871086540001</c:v>
                </c:pt>
                <c:pt idx="656">
                  <c:v>2.435337146223</c:v>
                </c:pt>
                <c:pt idx="657">
                  <c:v>2.4251987842670002</c:v>
                </c:pt>
                <c:pt idx="658">
                  <c:v>2.4251987842670002</c:v>
                </c:pt>
                <c:pt idx="659">
                  <c:v>2.4251987842670002</c:v>
                </c:pt>
                <c:pt idx="660">
                  <c:v>2.4251987842670002</c:v>
                </c:pt>
                <c:pt idx="661">
                  <c:v>2.4745334432430002</c:v>
                </c:pt>
                <c:pt idx="662">
                  <c:v>2.424857328126</c:v>
                </c:pt>
                <c:pt idx="663">
                  <c:v>2.4089245248800002</c:v>
                </c:pt>
                <c:pt idx="664">
                  <c:v>2.426537350966</c:v>
                </c:pt>
                <c:pt idx="665">
                  <c:v>2.3648455316770001</c:v>
                </c:pt>
                <c:pt idx="666">
                  <c:v>2.3648455316770001</c:v>
                </c:pt>
                <c:pt idx="667">
                  <c:v>2.3648455316770001</c:v>
                </c:pt>
                <c:pt idx="668">
                  <c:v>2.4058902057489999</c:v>
                </c:pt>
                <c:pt idx="669">
                  <c:v>2.4527887335199998</c:v>
                </c:pt>
                <c:pt idx="670">
                  <c:v>2.4124355913939999</c:v>
                </c:pt>
                <c:pt idx="671">
                  <c:v>2.4124355913939999</c:v>
                </c:pt>
                <c:pt idx="672">
                  <c:v>2.4124355913939999</c:v>
                </c:pt>
                <c:pt idx="673">
                  <c:v>2.4124355913939999</c:v>
                </c:pt>
                <c:pt idx="674">
                  <c:v>2.4124355913939999</c:v>
                </c:pt>
                <c:pt idx="675">
                  <c:v>2.5090171253369999</c:v>
                </c:pt>
                <c:pt idx="676">
                  <c:v>2.6104819374330002</c:v>
                </c:pt>
                <c:pt idx="677">
                  <c:v>2.598045262471</c:v>
                </c:pt>
                <c:pt idx="678">
                  <c:v>2.59476796079</c:v>
                </c:pt>
                <c:pt idx="679">
                  <c:v>2.5855418882449999</c:v>
                </c:pt>
                <c:pt idx="680">
                  <c:v>2.5855418882449999</c:v>
                </c:pt>
                <c:pt idx="681">
                  <c:v>2.5855418882449999</c:v>
                </c:pt>
                <c:pt idx="682">
                  <c:v>2.6193740847189999</c:v>
                </c:pt>
                <c:pt idx="683">
                  <c:v>2.6070446207829998</c:v>
                </c:pt>
                <c:pt idx="684">
                  <c:v>2.6142606197660001</c:v>
                </c:pt>
                <c:pt idx="685">
                  <c:v>2.6002071800789999</c:v>
                </c:pt>
                <c:pt idx="686">
                  <c:v>2.534125779904</c:v>
                </c:pt>
                <c:pt idx="687">
                  <c:v>2.534125779904</c:v>
                </c:pt>
                <c:pt idx="688">
                  <c:v>2.534125779904</c:v>
                </c:pt>
                <c:pt idx="689">
                  <c:v>2.5356115552410001</c:v>
                </c:pt>
                <c:pt idx="690">
                  <c:v>2.6295930566269998</c:v>
                </c:pt>
                <c:pt idx="691">
                  <c:v>2.6202551385809998</c:v>
                </c:pt>
                <c:pt idx="692">
                  <c:v>2.5929695177609999</c:v>
                </c:pt>
                <c:pt idx="693">
                  <c:v>2.5453754281209999</c:v>
                </c:pt>
                <c:pt idx="694">
                  <c:v>2.5453754281209999</c:v>
                </c:pt>
                <c:pt idx="695">
                  <c:v>2.5453754281209999</c:v>
                </c:pt>
                <c:pt idx="696">
                  <c:v>2.5418030813530001</c:v>
                </c:pt>
                <c:pt idx="697">
                  <c:v>2.576060346032</c:v>
                </c:pt>
                <c:pt idx="698">
                  <c:v>2.6267326911010001</c:v>
                </c:pt>
                <c:pt idx="699">
                  <c:v>2.691454723738</c:v>
                </c:pt>
                <c:pt idx="700">
                  <c:v>2.7735348524319998</c:v>
                </c:pt>
                <c:pt idx="701">
                  <c:v>2.7735348524319998</c:v>
                </c:pt>
                <c:pt idx="702">
                  <c:v>2.7735348524319998</c:v>
                </c:pt>
                <c:pt idx="703">
                  <c:v>2.7735348524319998</c:v>
                </c:pt>
                <c:pt idx="704">
                  <c:v>2.856236876069</c:v>
                </c:pt>
                <c:pt idx="705">
                  <c:v>2.904277918304</c:v>
                </c:pt>
                <c:pt idx="706">
                  <c:v>2.9903759161950001</c:v>
                </c:pt>
                <c:pt idx="707">
                  <c:v>2.9941127260539999</c:v>
                </c:pt>
                <c:pt idx="708">
                  <c:v>2.9941127260539999</c:v>
                </c:pt>
                <c:pt idx="709">
                  <c:v>2.9941127260539999</c:v>
                </c:pt>
                <c:pt idx="710">
                  <c:v>3.1326333958850001</c:v>
                </c:pt>
                <c:pt idx="711">
                  <c:v>3.245769672212</c:v>
                </c:pt>
                <c:pt idx="712">
                  <c:v>3.244625993843</c:v>
                </c:pt>
                <c:pt idx="713">
                  <c:v>3.2381867683180001</c:v>
                </c:pt>
                <c:pt idx="714">
                  <c:v>3.2719540355649999</c:v>
                </c:pt>
                <c:pt idx="715">
                  <c:v>3.2719540355649999</c:v>
                </c:pt>
                <c:pt idx="716">
                  <c:v>3.2719540355649999</c:v>
                </c:pt>
                <c:pt idx="717">
                  <c:v>3.1691231102300002</c:v>
                </c:pt>
                <c:pt idx="718">
                  <c:v>3.1153778772190002</c:v>
                </c:pt>
                <c:pt idx="719">
                  <c:v>3.0913140545909998</c:v>
                </c:pt>
                <c:pt idx="720">
                  <c:v>2.9467332804140001</c:v>
                </c:pt>
                <c:pt idx="721">
                  <c:v>2.8156842774749999</c:v>
                </c:pt>
                <c:pt idx="722">
                  <c:v>2.8156842774749999</c:v>
                </c:pt>
                <c:pt idx="723">
                  <c:v>2.8156842774749999</c:v>
                </c:pt>
                <c:pt idx="724">
                  <c:v>2.852629859331</c:v>
                </c:pt>
                <c:pt idx="725">
                  <c:v>2.8503298416930001</c:v>
                </c:pt>
                <c:pt idx="726">
                  <c:v>2.882400365773</c:v>
                </c:pt>
                <c:pt idx="727">
                  <c:v>2.8118367174349999</c:v>
                </c:pt>
                <c:pt idx="728">
                  <c:v>2.7278966433599998</c:v>
                </c:pt>
                <c:pt idx="729">
                  <c:v>2.7278966433599998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8D-4FDD-8EED-FF75DFE71D0E}"/>
            </c:ext>
          </c:extLst>
        </c:ser>
        <c:ser>
          <c:idx val="3"/>
          <c:order val="2"/>
          <c:tx>
            <c:strRef>
              <c:f>'איור 7 נתונים'!$D$3</c:f>
              <c:strCache>
                <c:ptCount val="1"/>
                <c:pt idx="0">
                  <c:v>ארה"ב</c:v>
                </c:pt>
              </c:strCache>
            </c:strRef>
          </c:tx>
          <c:spPr>
            <a:ln w="317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44014</c:v>
                </c:pt>
                <c:pt idx="1">
                  <c:v>44015</c:v>
                </c:pt>
                <c:pt idx="2">
                  <c:v>44016</c:v>
                </c:pt>
                <c:pt idx="3">
                  <c:v>44017</c:v>
                </c:pt>
                <c:pt idx="4">
                  <c:v>44018</c:v>
                </c:pt>
                <c:pt idx="5">
                  <c:v>44019</c:v>
                </c:pt>
                <c:pt idx="6">
                  <c:v>44020</c:v>
                </c:pt>
                <c:pt idx="7">
                  <c:v>44021</c:v>
                </c:pt>
                <c:pt idx="8">
                  <c:v>44022</c:v>
                </c:pt>
                <c:pt idx="9">
                  <c:v>44023</c:v>
                </c:pt>
                <c:pt idx="10">
                  <c:v>44024</c:v>
                </c:pt>
                <c:pt idx="11">
                  <c:v>44025</c:v>
                </c:pt>
                <c:pt idx="12">
                  <c:v>44026</c:v>
                </c:pt>
                <c:pt idx="13">
                  <c:v>44027</c:v>
                </c:pt>
                <c:pt idx="14">
                  <c:v>44028</c:v>
                </c:pt>
                <c:pt idx="15">
                  <c:v>44029</c:v>
                </c:pt>
                <c:pt idx="16">
                  <c:v>44030</c:v>
                </c:pt>
                <c:pt idx="17">
                  <c:v>44031</c:v>
                </c:pt>
                <c:pt idx="18">
                  <c:v>44032</c:v>
                </c:pt>
                <c:pt idx="19">
                  <c:v>44033</c:v>
                </c:pt>
                <c:pt idx="20">
                  <c:v>44034</c:v>
                </c:pt>
                <c:pt idx="21">
                  <c:v>44035</c:v>
                </c:pt>
                <c:pt idx="22">
                  <c:v>44036</c:v>
                </c:pt>
                <c:pt idx="23">
                  <c:v>44037</c:v>
                </c:pt>
                <c:pt idx="24">
                  <c:v>44038</c:v>
                </c:pt>
                <c:pt idx="25">
                  <c:v>44039</c:v>
                </c:pt>
                <c:pt idx="26">
                  <c:v>44040</c:v>
                </c:pt>
                <c:pt idx="27">
                  <c:v>44041</c:v>
                </c:pt>
                <c:pt idx="28">
                  <c:v>44042</c:v>
                </c:pt>
                <c:pt idx="29">
                  <c:v>44043</c:v>
                </c:pt>
                <c:pt idx="30">
                  <c:v>44044</c:v>
                </c:pt>
                <c:pt idx="31">
                  <c:v>44045</c:v>
                </c:pt>
                <c:pt idx="32">
                  <c:v>44046</c:v>
                </c:pt>
                <c:pt idx="33">
                  <c:v>44047</c:v>
                </c:pt>
                <c:pt idx="34">
                  <c:v>44048</c:v>
                </c:pt>
                <c:pt idx="35">
                  <c:v>44049</c:v>
                </c:pt>
                <c:pt idx="36">
                  <c:v>44050</c:v>
                </c:pt>
                <c:pt idx="37">
                  <c:v>44051</c:v>
                </c:pt>
                <c:pt idx="38">
                  <c:v>44052</c:v>
                </c:pt>
                <c:pt idx="39">
                  <c:v>44053</c:v>
                </c:pt>
                <c:pt idx="40">
                  <c:v>44054</c:v>
                </c:pt>
                <c:pt idx="41">
                  <c:v>44055</c:v>
                </c:pt>
                <c:pt idx="42">
                  <c:v>44056</c:v>
                </c:pt>
                <c:pt idx="43">
                  <c:v>44057</c:v>
                </c:pt>
                <c:pt idx="44">
                  <c:v>44058</c:v>
                </c:pt>
                <c:pt idx="45">
                  <c:v>44059</c:v>
                </c:pt>
                <c:pt idx="46">
                  <c:v>44060</c:v>
                </c:pt>
                <c:pt idx="47">
                  <c:v>44061</c:v>
                </c:pt>
                <c:pt idx="48">
                  <c:v>44062</c:v>
                </c:pt>
                <c:pt idx="49">
                  <c:v>44063</c:v>
                </c:pt>
                <c:pt idx="50">
                  <c:v>44064</c:v>
                </c:pt>
                <c:pt idx="51">
                  <c:v>44065</c:v>
                </c:pt>
                <c:pt idx="52">
                  <c:v>44066</c:v>
                </c:pt>
                <c:pt idx="53">
                  <c:v>44067</c:v>
                </c:pt>
                <c:pt idx="54">
                  <c:v>44068</c:v>
                </c:pt>
                <c:pt idx="55">
                  <c:v>44069</c:v>
                </c:pt>
                <c:pt idx="56">
                  <c:v>44070</c:v>
                </c:pt>
                <c:pt idx="57">
                  <c:v>44071</c:v>
                </c:pt>
                <c:pt idx="58">
                  <c:v>44072</c:v>
                </c:pt>
                <c:pt idx="59">
                  <c:v>44073</c:v>
                </c:pt>
                <c:pt idx="60">
                  <c:v>44074</c:v>
                </c:pt>
                <c:pt idx="61">
                  <c:v>44075</c:v>
                </c:pt>
                <c:pt idx="62">
                  <c:v>44076</c:v>
                </c:pt>
                <c:pt idx="63">
                  <c:v>44077</c:v>
                </c:pt>
                <c:pt idx="64">
                  <c:v>44078</c:v>
                </c:pt>
                <c:pt idx="65">
                  <c:v>44079</c:v>
                </c:pt>
                <c:pt idx="66">
                  <c:v>44080</c:v>
                </c:pt>
                <c:pt idx="67">
                  <c:v>44081</c:v>
                </c:pt>
                <c:pt idx="68">
                  <c:v>44082</c:v>
                </c:pt>
                <c:pt idx="69">
                  <c:v>44083</c:v>
                </c:pt>
                <c:pt idx="70">
                  <c:v>44084</c:v>
                </c:pt>
                <c:pt idx="71">
                  <c:v>44085</c:v>
                </c:pt>
                <c:pt idx="72">
                  <c:v>44086</c:v>
                </c:pt>
                <c:pt idx="73">
                  <c:v>44087</c:v>
                </c:pt>
                <c:pt idx="74">
                  <c:v>44088</c:v>
                </c:pt>
                <c:pt idx="75">
                  <c:v>44089</c:v>
                </c:pt>
                <c:pt idx="76">
                  <c:v>44090</c:v>
                </c:pt>
                <c:pt idx="77">
                  <c:v>44091</c:v>
                </c:pt>
                <c:pt idx="78">
                  <c:v>44092</c:v>
                </c:pt>
                <c:pt idx="79">
                  <c:v>44093</c:v>
                </c:pt>
                <c:pt idx="80">
                  <c:v>44094</c:v>
                </c:pt>
                <c:pt idx="81">
                  <c:v>44095</c:v>
                </c:pt>
                <c:pt idx="82">
                  <c:v>44096</c:v>
                </c:pt>
                <c:pt idx="83">
                  <c:v>44097</c:v>
                </c:pt>
                <c:pt idx="84">
                  <c:v>44098</c:v>
                </c:pt>
                <c:pt idx="85">
                  <c:v>44099</c:v>
                </c:pt>
                <c:pt idx="86">
                  <c:v>44100</c:v>
                </c:pt>
                <c:pt idx="87">
                  <c:v>44101</c:v>
                </c:pt>
                <c:pt idx="88">
                  <c:v>44102</c:v>
                </c:pt>
                <c:pt idx="89">
                  <c:v>44103</c:v>
                </c:pt>
                <c:pt idx="90">
                  <c:v>44104</c:v>
                </c:pt>
                <c:pt idx="91">
                  <c:v>44105</c:v>
                </c:pt>
                <c:pt idx="92">
                  <c:v>44106</c:v>
                </c:pt>
                <c:pt idx="93">
                  <c:v>44107</c:v>
                </c:pt>
                <c:pt idx="94">
                  <c:v>44108</c:v>
                </c:pt>
                <c:pt idx="95">
                  <c:v>44109</c:v>
                </c:pt>
                <c:pt idx="96">
                  <c:v>44110</c:v>
                </c:pt>
                <c:pt idx="97">
                  <c:v>44111</c:v>
                </c:pt>
                <c:pt idx="98">
                  <c:v>44112</c:v>
                </c:pt>
                <c:pt idx="99">
                  <c:v>44113</c:v>
                </c:pt>
                <c:pt idx="100">
                  <c:v>44114</c:v>
                </c:pt>
                <c:pt idx="101">
                  <c:v>44115</c:v>
                </c:pt>
                <c:pt idx="102">
                  <c:v>44116</c:v>
                </c:pt>
                <c:pt idx="103">
                  <c:v>44117</c:v>
                </c:pt>
                <c:pt idx="104">
                  <c:v>44118</c:v>
                </c:pt>
                <c:pt idx="105">
                  <c:v>44119</c:v>
                </c:pt>
                <c:pt idx="106">
                  <c:v>44120</c:v>
                </c:pt>
                <c:pt idx="107">
                  <c:v>44121</c:v>
                </c:pt>
                <c:pt idx="108">
                  <c:v>44122</c:v>
                </c:pt>
                <c:pt idx="109">
                  <c:v>44123</c:v>
                </c:pt>
                <c:pt idx="110">
                  <c:v>44124</c:v>
                </c:pt>
                <c:pt idx="111">
                  <c:v>44125</c:v>
                </c:pt>
                <c:pt idx="112">
                  <c:v>44126</c:v>
                </c:pt>
                <c:pt idx="113">
                  <c:v>44127</c:v>
                </c:pt>
                <c:pt idx="114">
                  <c:v>44128</c:v>
                </c:pt>
                <c:pt idx="115">
                  <c:v>44129</c:v>
                </c:pt>
                <c:pt idx="116">
                  <c:v>44130</c:v>
                </c:pt>
                <c:pt idx="117">
                  <c:v>44131</c:v>
                </c:pt>
                <c:pt idx="118">
                  <c:v>44132</c:v>
                </c:pt>
                <c:pt idx="119">
                  <c:v>44133</c:v>
                </c:pt>
                <c:pt idx="120">
                  <c:v>44134</c:v>
                </c:pt>
                <c:pt idx="121">
                  <c:v>44135</c:v>
                </c:pt>
                <c:pt idx="122">
                  <c:v>44136</c:v>
                </c:pt>
                <c:pt idx="123">
                  <c:v>44137</c:v>
                </c:pt>
                <c:pt idx="124">
                  <c:v>44138</c:v>
                </c:pt>
                <c:pt idx="125">
                  <c:v>44139</c:v>
                </c:pt>
                <c:pt idx="126">
                  <c:v>44140</c:v>
                </c:pt>
                <c:pt idx="127">
                  <c:v>44141</c:v>
                </c:pt>
                <c:pt idx="128">
                  <c:v>44142</c:v>
                </c:pt>
                <c:pt idx="129">
                  <c:v>44143</c:v>
                </c:pt>
                <c:pt idx="130">
                  <c:v>44144</c:v>
                </c:pt>
                <c:pt idx="131">
                  <c:v>44145</c:v>
                </c:pt>
                <c:pt idx="132">
                  <c:v>44146</c:v>
                </c:pt>
                <c:pt idx="133">
                  <c:v>44147</c:v>
                </c:pt>
                <c:pt idx="134">
                  <c:v>44148</c:v>
                </c:pt>
                <c:pt idx="135">
                  <c:v>44149</c:v>
                </c:pt>
                <c:pt idx="136">
                  <c:v>44150</c:v>
                </c:pt>
                <c:pt idx="137">
                  <c:v>44151</c:v>
                </c:pt>
                <c:pt idx="138">
                  <c:v>44152</c:v>
                </c:pt>
                <c:pt idx="139">
                  <c:v>44153</c:v>
                </c:pt>
                <c:pt idx="140">
                  <c:v>44154</c:v>
                </c:pt>
                <c:pt idx="141">
                  <c:v>44155</c:v>
                </c:pt>
                <c:pt idx="142">
                  <c:v>44156</c:v>
                </c:pt>
                <c:pt idx="143">
                  <c:v>44157</c:v>
                </c:pt>
                <c:pt idx="144">
                  <c:v>44158</c:v>
                </c:pt>
                <c:pt idx="145">
                  <c:v>44159</c:v>
                </c:pt>
                <c:pt idx="146">
                  <c:v>44160</c:v>
                </c:pt>
                <c:pt idx="147">
                  <c:v>44161</c:v>
                </c:pt>
                <c:pt idx="148">
                  <c:v>44162</c:v>
                </c:pt>
                <c:pt idx="149">
                  <c:v>44163</c:v>
                </c:pt>
                <c:pt idx="150">
                  <c:v>44164</c:v>
                </c:pt>
                <c:pt idx="151">
                  <c:v>44165</c:v>
                </c:pt>
                <c:pt idx="152">
                  <c:v>44166</c:v>
                </c:pt>
                <c:pt idx="153">
                  <c:v>44167</c:v>
                </c:pt>
                <c:pt idx="154">
                  <c:v>44168</c:v>
                </c:pt>
                <c:pt idx="155">
                  <c:v>44169</c:v>
                </c:pt>
                <c:pt idx="156">
                  <c:v>44170</c:v>
                </c:pt>
                <c:pt idx="157">
                  <c:v>44171</c:v>
                </c:pt>
                <c:pt idx="158">
                  <c:v>44172</c:v>
                </c:pt>
                <c:pt idx="159">
                  <c:v>44173</c:v>
                </c:pt>
                <c:pt idx="160">
                  <c:v>44174</c:v>
                </c:pt>
                <c:pt idx="161">
                  <c:v>44175</c:v>
                </c:pt>
                <c:pt idx="162">
                  <c:v>44176</c:v>
                </c:pt>
                <c:pt idx="163">
                  <c:v>44177</c:v>
                </c:pt>
                <c:pt idx="164">
                  <c:v>44178</c:v>
                </c:pt>
                <c:pt idx="165">
                  <c:v>44179</c:v>
                </c:pt>
                <c:pt idx="166">
                  <c:v>44180</c:v>
                </c:pt>
                <c:pt idx="167">
                  <c:v>44181</c:v>
                </c:pt>
                <c:pt idx="168">
                  <c:v>44182</c:v>
                </c:pt>
                <c:pt idx="169">
                  <c:v>44183</c:v>
                </c:pt>
                <c:pt idx="170">
                  <c:v>44184</c:v>
                </c:pt>
                <c:pt idx="171">
                  <c:v>44185</c:v>
                </c:pt>
                <c:pt idx="172">
                  <c:v>44186</c:v>
                </c:pt>
                <c:pt idx="173">
                  <c:v>44187</c:v>
                </c:pt>
                <c:pt idx="174">
                  <c:v>44188</c:v>
                </c:pt>
                <c:pt idx="175">
                  <c:v>44189</c:v>
                </c:pt>
                <c:pt idx="176">
                  <c:v>44190</c:v>
                </c:pt>
                <c:pt idx="177">
                  <c:v>44191</c:v>
                </c:pt>
                <c:pt idx="178">
                  <c:v>44192</c:v>
                </c:pt>
                <c:pt idx="179">
                  <c:v>44193</c:v>
                </c:pt>
                <c:pt idx="180">
                  <c:v>44194</c:v>
                </c:pt>
                <c:pt idx="181">
                  <c:v>44195</c:v>
                </c:pt>
                <c:pt idx="182">
                  <c:v>44196</c:v>
                </c:pt>
                <c:pt idx="183">
                  <c:v>44197</c:v>
                </c:pt>
                <c:pt idx="184">
                  <c:v>44198</c:v>
                </c:pt>
                <c:pt idx="185">
                  <c:v>44199</c:v>
                </c:pt>
                <c:pt idx="186">
                  <c:v>44200</c:v>
                </c:pt>
                <c:pt idx="187">
                  <c:v>44201</c:v>
                </c:pt>
                <c:pt idx="188">
                  <c:v>44202</c:v>
                </c:pt>
                <c:pt idx="189">
                  <c:v>44203</c:v>
                </c:pt>
                <c:pt idx="190">
                  <c:v>44204</c:v>
                </c:pt>
                <c:pt idx="191">
                  <c:v>44205</c:v>
                </c:pt>
                <c:pt idx="192">
                  <c:v>44206</c:v>
                </c:pt>
                <c:pt idx="193">
                  <c:v>44207</c:v>
                </c:pt>
                <c:pt idx="194">
                  <c:v>44208</c:v>
                </c:pt>
                <c:pt idx="195">
                  <c:v>44209</c:v>
                </c:pt>
                <c:pt idx="196">
                  <c:v>44210</c:v>
                </c:pt>
                <c:pt idx="197">
                  <c:v>44211</c:v>
                </c:pt>
                <c:pt idx="198">
                  <c:v>44212</c:v>
                </c:pt>
                <c:pt idx="199">
                  <c:v>44213</c:v>
                </c:pt>
                <c:pt idx="200">
                  <c:v>44214</c:v>
                </c:pt>
                <c:pt idx="201">
                  <c:v>44215</c:v>
                </c:pt>
                <c:pt idx="202">
                  <c:v>44216</c:v>
                </c:pt>
                <c:pt idx="203">
                  <c:v>44217</c:v>
                </c:pt>
                <c:pt idx="204">
                  <c:v>44218</c:v>
                </c:pt>
                <c:pt idx="205">
                  <c:v>44219</c:v>
                </c:pt>
                <c:pt idx="206">
                  <c:v>44220</c:v>
                </c:pt>
                <c:pt idx="207">
                  <c:v>44221</c:v>
                </c:pt>
                <c:pt idx="208">
                  <c:v>44222</c:v>
                </c:pt>
                <c:pt idx="209">
                  <c:v>44223</c:v>
                </c:pt>
                <c:pt idx="210">
                  <c:v>44224</c:v>
                </c:pt>
                <c:pt idx="211">
                  <c:v>44225</c:v>
                </c:pt>
                <c:pt idx="212">
                  <c:v>44226</c:v>
                </c:pt>
                <c:pt idx="213">
                  <c:v>44227</c:v>
                </c:pt>
                <c:pt idx="214">
                  <c:v>44228</c:v>
                </c:pt>
                <c:pt idx="215">
                  <c:v>44229</c:v>
                </c:pt>
                <c:pt idx="216">
                  <c:v>44230</c:v>
                </c:pt>
                <c:pt idx="217">
                  <c:v>44231</c:v>
                </c:pt>
                <c:pt idx="218">
                  <c:v>44232</c:v>
                </c:pt>
                <c:pt idx="219">
                  <c:v>44233</c:v>
                </c:pt>
                <c:pt idx="220">
                  <c:v>44234</c:v>
                </c:pt>
                <c:pt idx="221">
                  <c:v>44235</c:v>
                </c:pt>
                <c:pt idx="222">
                  <c:v>44236</c:v>
                </c:pt>
                <c:pt idx="223">
                  <c:v>44237</c:v>
                </c:pt>
                <c:pt idx="224">
                  <c:v>44238</c:v>
                </c:pt>
                <c:pt idx="225">
                  <c:v>44239</c:v>
                </c:pt>
                <c:pt idx="226">
                  <c:v>44240</c:v>
                </c:pt>
                <c:pt idx="227">
                  <c:v>44241</c:v>
                </c:pt>
                <c:pt idx="228">
                  <c:v>44242</c:v>
                </c:pt>
                <c:pt idx="229">
                  <c:v>44243</c:v>
                </c:pt>
                <c:pt idx="230">
                  <c:v>44244</c:v>
                </c:pt>
                <c:pt idx="231">
                  <c:v>44245</c:v>
                </c:pt>
                <c:pt idx="232">
                  <c:v>44246</c:v>
                </c:pt>
                <c:pt idx="233">
                  <c:v>44247</c:v>
                </c:pt>
                <c:pt idx="234">
                  <c:v>44248</c:v>
                </c:pt>
                <c:pt idx="235">
                  <c:v>44249</c:v>
                </c:pt>
                <c:pt idx="236">
                  <c:v>44250</c:v>
                </c:pt>
                <c:pt idx="237">
                  <c:v>44251</c:v>
                </c:pt>
                <c:pt idx="238">
                  <c:v>44252</c:v>
                </c:pt>
                <c:pt idx="239">
                  <c:v>44253</c:v>
                </c:pt>
                <c:pt idx="240">
                  <c:v>44254</c:v>
                </c:pt>
                <c:pt idx="241">
                  <c:v>44255</c:v>
                </c:pt>
                <c:pt idx="242">
                  <c:v>44256</c:v>
                </c:pt>
                <c:pt idx="243">
                  <c:v>44257</c:v>
                </c:pt>
                <c:pt idx="244">
                  <c:v>44258</c:v>
                </c:pt>
                <c:pt idx="245">
                  <c:v>44259</c:v>
                </c:pt>
                <c:pt idx="246">
                  <c:v>44260</c:v>
                </c:pt>
                <c:pt idx="247">
                  <c:v>44261</c:v>
                </c:pt>
                <c:pt idx="248">
                  <c:v>44262</c:v>
                </c:pt>
                <c:pt idx="249">
                  <c:v>44263</c:v>
                </c:pt>
                <c:pt idx="250">
                  <c:v>44264</c:v>
                </c:pt>
                <c:pt idx="251">
                  <c:v>44265</c:v>
                </c:pt>
                <c:pt idx="252">
                  <c:v>44266</c:v>
                </c:pt>
                <c:pt idx="253">
                  <c:v>44267</c:v>
                </c:pt>
                <c:pt idx="254">
                  <c:v>44268</c:v>
                </c:pt>
                <c:pt idx="255">
                  <c:v>44269</c:v>
                </c:pt>
                <c:pt idx="256">
                  <c:v>44270</c:v>
                </c:pt>
                <c:pt idx="257">
                  <c:v>44271</c:v>
                </c:pt>
                <c:pt idx="258">
                  <c:v>44272</c:v>
                </c:pt>
                <c:pt idx="259">
                  <c:v>44273</c:v>
                </c:pt>
                <c:pt idx="260">
                  <c:v>44274</c:v>
                </c:pt>
                <c:pt idx="261">
                  <c:v>44275</c:v>
                </c:pt>
                <c:pt idx="262">
                  <c:v>44276</c:v>
                </c:pt>
                <c:pt idx="263">
                  <c:v>44277</c:v>
                </c:pt>
                <c:pt idx="264">
                  <c:v>44278</c:v>
                </c:pt>
                <c:pt idx="265">
                  <c:v>44279</c:v>
                </c:pt>
                <c:pt idx="266">
                  <c:v>44280</c:v>
                </c:pt>
                <c:pt idx="267">
                  <c:v>44281</c:v>
                </c:pt>
                <c:pt idx="268">
                  <c:v>44282</c:v>
                </c:pt>
                <c:pt idx="269">
                  <c:v>44283</c:v>
                </c:pt>
                <c:pt idx="270">
                  <c:v>44284</c:v>
                </c:pt>
                <c:pt idx="271">
                  <c:v>44285</c:v>
                </c:pt>
                <c:pt idx="272">
                  <c:v>44286</c:v>
                </c:pt>
                <c:pt idx="273">
                  <c:v>44287</c:v>
                </c:pt>
                <c:pt idx="274">
                  <c:v>44288</c:v>
                </c:pt>
                <c:pt idx="275">
                  <c:v>44289</c:v>
                </c:pt>
                <c:pt idx="276">
                  <c:v>44290</c:v>
                </c:pt>
                <c:pt idx="277">
                  <c:v>44291</c:v>
                </c:pt>
                <c:pt idx="278">
                  <c:v>44292</c:v>
                </c:pt>
                <c:pt idx="279">
                  <c:v>44293</c:v>
                </c:pt>
                <c:pt idx="280">
                  <c:v>44294</c:v>
                </c:pt>
                <c:pt idx="281">
                  <c:v>44295</c:v>
                </c:pt>
                <c:pt idx="282">
                  <c:v>44296</c:v>
                </c:pt>
                <c:pt idx="283">
                  <c:v>44297</c:v>
                </c:pt>
                <c:pt idx="284">
                  <c:v>44298</c:v>
                </c:pt>
                <c:pt idx="285">
                  <c:v>44299</c:v>
                </c:pt>
                <c:pt idx="286">
                  <c:v>44300</c:v>
                </c:pt>
                <c:pt idx="287">
                  <c:v>44301</c:v>
                </c:pt>
                <c:pt idx="288">
                  <c:v>44302</c:v>
                </c:pt>
                <c:pt idx="289">
                  <c:v>44303</c:v>
                </c:pt>
                <c:pt idx="290">
                  <c:v>44304</c:v>
                </c:pt>
                <c:pt idx="291">
                  <c:v>44305</c:v>
                </c:pt>
                <c:pt idx="292">
                  <c:v>44306</c:v>
                </c:pt>
                <c:pt idx="293">
                  <c:v>44307</c:v>
                </c:pt>
                <c:pt idx="294">
                  <c:v>44308</c:v>
                </c:pt>
                <c:pt idx="295">
                  <c:v>44309</c:v>
                </c:pt>
                <c:pt idx="296">
                  <c:v>44310</c:v>
                </c:pt>
                <c:pt idx="297">
                  <c:v>44311</c:v>
                </c:pt>
                <c:pt idx="298">
                  <c:v>44312</c:v>
                </c:pt>
                <c:pt idx="299">
                  <c:v>44313</c:v>
                </c:pt>
                <c:pt idx="300">
                  <c:v>44314</c:v>
                </c:pt>
                <c:pt idx="301">
                  <c:v>44315</c:v>
                </c:pt>
                <c:pt idx="302">
                  <c:v>44316</c:v>
                </c:pt>
                <c:pt idx="303">
                  <c:v>44317</c:v>
                </c:pt>
                <c:pt idx="304">
                  <c:v>44318</c:v>
                </c:pt>
                <c:pt idx="305">
                  <c:v>44319</c:v>
                </c:pt>
                <c:pt idx="306">
                  <c:v>44320</c:v>
                </c:pt>
                <c:pt idx="307">
                  <c:v>44321</c:v>
                </c:pt>
                <c:pt idx="308">
                  <c:v>44322</c:v>
                </c:pt>
                <c:pt idx="309">
                  <c:v>44323</c:v>
                </c:pt>
                <c:pt idx="310">
                  <c:v>44324</c:v>
                </c:pt>
                <c:pt idx="311">
                  <c:v>44325</c:v>
                </c:pt>
                <c:pt idx="312">
                  <c:v>44326</c:v>
                </c:pt>
                <c:pt idx="313">
                  <c:v>44327</c:v>
                </c:pt>
                <c:pt idx="314">
                  <c:v>44328</c:v>
                </c:pt>
                <c:pt idx="315">
                  <c:v>44329</c:v>
                </c:pt>
                <c:pt idx="316">
                  <c:v>44330</c:v>
                </c:pt>
                <c:pt idx="317">
                  <c:v>44331</c:v>
                </c:pt>
                <c:pt idx="318">
                  <c:v>44332</c:v>
                </c:pt>
                <c:pt idx="319">
                  <c:v>44333</c:v>
                </c:pt>
                <c:pt idx="320">
                  <c:v>44334</c:v>
                </c:pt>
                <c:pt idx="321">
                  <c:v>44335</c:v>
                </c:pt>
                <c:pt idx="322">
                  <c:v>44336</c:v>
                </c:pt>
                <c:pt idx="323">
                  <c:v>44337</c:v>
                </c:pt>
                <c:pt idx="324">
                  <c:v>44338</c:v>
                </c:pt>
                <c:pt idx="325">
                  <c:v>44339</c:v>
                </c:pt>
                <c:pt idx="326">
                  <c:v>44340</c:v>
                </c:pt>
                <c:pt idx="327">
                  <c:v>44341</c:v>
                </c:pt>
                <c:pt idx="328">
                  <c:v>44342</c:v>
                </c:pt>
                <c:pt idx="329">
                  <c:v>44343</c:v>
                </c:pt>
                <c:pt idx="330">
                  <c:v>44344</c:v>
                </c:pt>
                <c:pt idx="331">
                  <c:v>44345</c:v>
                </c:pt>
                <c:pt idx="332">
                  <c:v>44346</c:v>
                </c:pt>
                <c:pt idx="333">
                  <c:v>44347</c:v>
                </c:pt>
                <c:pt idx="334">
                  <c:v>44348</c:v>
                </c:pt>
                <c:pt idx="335">
                  <c:v>44349</c:v>
                </c:pt>
                <c:pt idx="336">
                  <c:v>44350</c:v>
                </c:pt>
                <c:pt idx="337">
                  <c:v>44351</c:v>
                </c:pt>
                <c:pt idx="338">
                  <c:v>44352</c:v>
                </c:pt>
                <c:pt idx="339">
                  <c:v>44353</c:v>
                </c:pt>
                <c:pt idx="340">
                  <c:v>44354</c:v>
                </c:pt>
                <c:pt idx="341">
                  <c:v>44355</c:v>
                </c:pt>
                <c:pt idx="342">
                  <c:v>44356</c:v>
                </c:pt>
                <c:pt idx="343">
                  <c:v>44357</c:v>
                </c:pt>
                <c:pt idx="344">
                  <c:v>44358</c:v>
                </c:pt>
                <c:pt idx="345">
                  <c:v>44359</c:v>
                </c:pt>
                <c:pt idx="346">
                  <c:v>44360</c:v>
                </c:pt>
                <c:pt idx="347">
                  <c:v>44361</c:v>
                </c:pt>
                <c:pt idx="348">
                  <c:v>44362</c:v>
                </c:pt>
                <c:pt idx="349">
                  <c:v>44363</c:v>
                </c:pt>
                <c:pt idx="350">
                  <c:v>44364</c:v>
                </c:pt>
                <c:pt idx="351">
                  <c:v>44365</c:v>
                </c:pt>
                <c:pt idx="352">
                  <c:v>44366</c:v>
                </c:pt>
                <c:pt idx="353">
                  <c:v>44367</c:v>
                </c:pt>
                <c:pt idx="354">
                  <c:v>44368</c:v>
                </c:pt>
                <c:pt idx="355">
                  <c:v>44369</c:v>
                </c:pt>
                <c:pt idx="356">
                  <c:v>44370</c:v>
                </c:pt>
                <c:pt idx="357">
                  <c:v>44371</c:v>
                </c:pt>
                <c:pt idx="358">
                  <c:v>44372</c:v>
                </c:pt>
                <c:pt idx="359">
                  <c:v>44373</c:v>
                </c:pt>
                <c:pt idx="360">
                  <c:v>44374</c:v>
                </c:pt>
                <c:pt idx="361">
                  <c:v>44375</c:v>
                </c:pt>
                <c:pt idx="362">
                  <c:v>44376</c:v>
                </c:pt>
                <c:pt idx="363">
                  <c:v>44377</c:v>
                </c:pt>
                <c:pt idx="364">
                  <c:v>44378</c:v>
                </c:pt>
                <c:pt idx="365">
                  <c:v>44379</c:v>
                </c:pt>
                <c:pt idx="366">
                  <c:v>44380</c:v>
                </c:pt>
                <c:pt idx="367">
                  <c:v>44381</c:v>
                </c:pt>
                <c:pt idx="368">
                  <c:v>44382</c:v>
                </c:pt>
                <c:pt idx="369">
                  <c:v>44383</c:v>
                </c:pt>
                <c:pt idx="370">
                  <c:v>44384</c:v>
                </c:pt>
                <c:pt idx="371">
                  <c:v>44385</c:v>
                </c:pt>
                <c:pt idx="372">
                  <c:v>44386</c:v>
                </c:pt>
                <c:pt idx="373">
                  <c:v>44387</c:v>
                </c:pt>
                <c:pt idx="374">
                  <c:v>44388</c:v>
                </c:pt>
                <c:pt idx="375">
                  <c:v>44389</c:v>
                </c:pt>
                <c:pt idx="376">
                  <c:v>44390</c:v>
                </c:pt>
                <c:pt idx="377">
                  <c:v>44391</c:v>
                </c:pt>
                <c:pt idx="378">
                  <c:v>44392</c:v>
                </c:pt>
                <c:pt idx="379">
                  <c:v>44393</c:v>
                </c:pt>
                <c:pt idx="380">
                  <c:v>44394</c:v>
                </c:pt>
                <c:pt idx="381">
                  <c:v>44395</c:v>
                </c:pt>
                <c:pt idx="382">
                  <c:v>44396</c:v>
                </c:pt>
                <c:pt idx="383">
                  <c:v>44397</c:v>
                </c:pt>
                <c:pt idx="384">
                  <c:v>44398</c:v>
                </c:pt>
                <c:pt idx="385">
                  <c:v>44399</c:v>
                </c:pt>
                <c:pt idx="386">
                  <c:v>44400</c:v>
                </c:pt>
                <c:pt idx="387">
                  <c:v>44401</c:v>
                </c:pt>
                <c:pt idx="388">
                  <c:v>44402</c:v>
                </c:pt>
                <c:pt idx="389">
                  <c:v>44403</c:v>
                </c:pt>
                <c:pt idx="390">
                  <c:v>44404</c:v>
                </c:pt>
                <c:pt idx="391">
                  <c:v>44405</c:v>
                </c:pt>
                <c:pt idx="392">
                  <c:v>44406</c:v>
                </c:pt>
                <c:pt idx="393">
                  <c:v>44407</c:v>
                </c:pt>
                <c:pt idx="394">
                  <c:v>44408</c:v>
                </c:pt>
                <c:pt idx="395">
                  <c:v>44409</c:v>
                </c:pt>
                <c:pt idx="396">
                  <c:v>44410</c:v>
                </c:pt>
                <c:pt idx="397">
                  <c:v>44411</c:v>
                </c:pt>
                <c:pt idx="398">
                  <c:v>44412</c:v>
                </c:pt>
                <c:pt idx="399">
                  <c:v>44413</c:v>
                </c:pt>
                <c:pt idx="400">
                  <c:v>44414</c:v>
                </c:pt>
                <c:pt idx="401">
                  <c:v>44415</c:v>
                </c:pt>
                <c:pt idx="402">
                  <c:v>44416</c:v>
                </c:pt>
                <c:pt idx="403">
                  <c:v>44417</c:v>
                </c:pt>
                <c:pt idx="404">
                  <c:v>44418</c:v>
                </c:pt>
                <c:pt idx="405">
                  <c:v>44419</c:v>
                </c:pt>
                <c:pt idx="406">
                  <c:v>44420</c:v>
                </c:pt>
                <c:pt idx="407">
                  <c:v>44421</c:v>
                </c:pt>
                <c:pt idx="408">
                  <c:v>44422</c:v>
                </c:pt>
                <c:pt idx="409">
                  <c:v>44423</c:v>
                </c:pt>
                <c:pt idx="410">
                  <c:v>44424</c:v>
                </c:pt>
                <c:pt idx="411">
                  <c:v>44425</c:v>
                </c:pt>
                <c:pt idx="412">
                  <c:v>44426</c:v>
                </c:pt>
                <c:pt idx="413">
                  <c:v>44427</c:v>
                </c:pt>
                <c:pt idx="414">
                  <c:v>44428</c:v>
                </c:pt>
                <c:pt idx="415">
                  <c:v>44429</c:v>
                </c:pt>
                <c:pt idx="416">
                  <c:v>44430</c:v>
                </c:pt>
                <c:pt idx="417">
                  <c:v>44431</c:v>
                </c:pt>
                <c:pt idx="418">
                  <c:v>44432</c:v>
                </c:pt>
                <c:pt idx="419">
                  <c:v>44433</c:v>
                </c:pt>
                <c:pt idx="420">
                  <c:v>44434</c:v>
                </c:pt>
                <c:pt idx="421">
                  <c:v>44435</c:v>
                </c:pt>
                <c:pt idx="422">
                  <c:v>44436</c:v>
                </c:pt>
                <c:pt idx="423">
                  <c:v>44437</c:v>
                </c:pt>
                <c:pt idx="424">
                  <c:v>44438</c:v>
                </c:pt>
                <c:pt idx="425">
                  <c:v>44439</c:v>
                </c:pt>
                <c:pt idx="426">
                  <c:v>44440</c:v>
                </c:pt>
                <c:pt idx="427">
                  <c:v>44441</c:v>
                </c:pt>
                <c:pt idx="428">
                  <c:v>44442</c:v>
                </c:pt>
                <c:pt idx="429">
                  <c:v>44443</c:v>
                </c:pt>
                <c:pt idx="430">
                  <c:v>44444</c:v>
                </c:pt>
                <c:pt idx="431">
                  <c:v>44445</c:v>
                </c:pt>
                <c:pt idx="432">
                  <c:v>44446</c:v>
                </c:pt>
                <c:pt idx="433">
                  <c:v>44447</c:v>
                </c:pt>
                <c:pt idx="434">
                  <c:v>44448</c:v>
                </c:pt>
                <c:pt idx="435">
                  <c:v>44449</c:v>
                </c:pt>
                <c:pt idx="436">
                  <c:v>44450</c:v>
                </c:pt>
                <c:pt idx="437">
                  <c:v>44451</c:v>
                </c:pt>
                <c:pt idx="438">
                  <c:v>44452</c:v>
                </c:pt>
                <c:pt idx="439">
                  <c:v>44453</c:v>
                </c:pt>
                <c:pt idx="440">
                  <c:v>44454</c:v>
                </c:pt>
                <c:pt idx="441">
                  <c:v>44455</c:v>
                </c:pt>
                <c:pt idx="442">
                  <c:v>44456</c:v>
                </c:pt>
                <c:pt idx="443">
                  <c:v>44457</c:v>
                </c:pt>
                <c:pt idx="444">
                  <c:v>44458</c:v>
                </c:pt>
                <c:pt idx="445">
                  <c:v>44459</c:v>
                </c:pt>
                <c:pt idx="446">
                  <c:v>44460</c:v>
                </c:pt>
                <c:pt idx="447">
                  <c:v>44461</c:v>
                </c:pt>
                <c:pt idx="448">
                  <c:v>44462</c:v>
                </c:pt>
                <c:pt idx="449">
                  <c:v>44463</c:v>
                </c:pt>
                <c:pt idx="450">
                  <c:v>44464</c:v>
                </c:pt>
                <c:pt idx="451">
                  <c:v>44465</c:v>
                </c:pt>
                <c:pt idx="452">
                  <c:v>44466</c:v>
                </c:pt>
                <c:pt idx="453">
                  <c:v>44467</c:v>
                </c:pt>
                <c:pt idx="454">
                  <c:v>44468</c:v>
                </c:pt>
                <c:pt idx="455">
                  <c:v>44469</c:v>
                </c:pt>
                <c:pt idx="456">
                  <c:v>44470</c:v>
                </c:pt>
                <c:pt idx="457">
                  <c:v>44471</c:v>
                </c:pt>
                <c:pt idx="458">
                  <c:v>44472</c:v>
                </c:pt>
                <c:pt idx="459">
                  <c:v>44473</c:v>
                </c:pt>
                <c:pt idx="460">
                  <c:v>44474</c:v>
                </c:pt>
                <c:pt idx="461">
                  <c:v>44475</c:v>
                </c:pt>
                <c:pt idx="462">
                  <c:v>44476</c:v>
                </c:pt>
                <c:pt idx="463">
                  <c:v>44477</c:v>
                </c:pt>
                <c:pt idx="464">
                  <c:v>44478</c:v>
                </c:pt>
                <c:pt idx="465">
                  <c:v>44479</c:v>
                </c:pt>
                <c:pt idx="466">
                  <c:v>44480</c:v>
                </c:pt>
                <c:pt idx="467">
                  <c:v>44481</c:v>
                </c:pt>
                <c:pt idx="468">
                  <c:v>44482</c:v>
                </c:pt>
                <c:pt idx="469">
                  <c:v>44483</c:v>
                </c:pt>
                <c:pt idx="470">
                  <c:v>44484</c:v>
                </c:pt>
                <c:pt idx="471">
                  <c:v>44485</c:v>
                </c:pt>
                <c:pt idx="472">
                  <c:v>44486</c:v>
                </c:pt>
                <c:pt idx="473">
                  <c:v>44487</c:v>
                </c:pt>
                <c:pt idx="474">
                  <c:v>44488</c:v>
                </c:pt>
                <c:pt idx="475">
                  <c:v>44489</c:v>
                </c:pt>
                <c:pt idx="476">
                  <c:v>44490</c:v>
                </c:pt>
                <c:pt idx="477">
                  <c:v>44491</c:v>
                </c:pt>
                <c:pt idx="478">
                  <c:v>44492</c:v>
                </c:pt>
                <c:pt idx="479">
                  <c:v>44493</c:v>
                </c:pt>
                <c:pt idx="480">
                  <c:v>44494</c:v>
                </c:pt>
                <c:pt idx="481">
                  <c:v>44495</c:v>
                </c:pt>
                <c:pt idx="482">
                  <c:v>44496</c:v>
                </c:pt>
                <c:pt idx="483">
                  <c:v>44497</c:v>
                </c:pt>
                <c:pt idx="484">
                  <c:v>44498</c:v>
                </c:pt>
                <c:pt idx="485">
                  <c:v>44499</c:v>
                </c:pt>
                <c:pt idx="486">
                  <c:v>44500</c:v>
                </c:pt>
                <c:pt idx="487">
                  <c:v>44501</c:v>
                </c:pt>
                <c:pt idx="488">
                  <c:v>44502</c:v>
                </c:pt>
                <c:pt idx="489">
                  <c:v>44503</c:v>
                </c:pt>
                <c:pt idx="490">
                  <c:v>44504</c:v>
                </c:pt>
                <c:pt idx="491">
                  <c:v>44505</c:v>
                </c:pt>
                <c:pt idx="492">
                  <c:v>44506</c:v>
                </c:pt>
                <c:pt idx="493">
                  <c:v>44507</c:v>
                </c:pt>
                <c:pt idx="494">
                  <c:v>44508</c:v>
                </c:pt>
                <c:pt idx="495">
                  <c:v>44509</c:v>
                </c:pt>
                <c:pt idx="496">
                  <c:v>44510</c:v>
                </c:pt>
                <c:pt idx="497">
                  <c:v>44511</c:v>
                </c:pt>
                <c:pt idx="498">
                  <c:v>44512</c:v>
                </c:pt>
                <c:pt idx="499">
                  <c:v>44513</c:v>
                </c:pt>
                <c:pt idx="500">
                  <c:v>44514</c:v>
                </c:pt>
                <c:pt idx="501">
                  <c:v>44515</c:v>
                </c:pt>
                <c:pt idx="502">
                  <c:v>44516</c:v>
                </c:pt>
                <c:pt idx="503">
                  <c:v>44517</c:v>
                </c:pt>
                <c:pt idx="504">
                  <c:v>44518</c:v>
                </c:pt>
                <c:pt idx="505">
                  <c:v>44519</c:v>
                </c:pt>
                <c:pt idx="506">
                  <c:v>44520</c:v>
                </c:pt>
                <c:pt idx="507">
                  <c:v>44521</c:v>
                </c:pt>
                <c:pt idx="508">
                  <c:v>44522</c:v>
                </c:pt>
                <c:pt idx="509">
                  <c:v>44523</c:v>
                </c:pt>
                <c:pt idx="510">
                  <c:v>44524</c:v>
                </c:pt>
                <c:pt idx="511">
                  <c:v>44525</c:v>
                </c:pt>
                <c:pt idx="512">
                  <c:v>44526</c:v>
                </c:pt>
                <c:pt idx="513">
                  <c:v>44527</c:v>
                </c:pt>
                <c:pt idx="514">
                  <c:v>44528</c:v>
                </c:pt>
                <c:pt idx="515">
                  <c:v>44529</c:v>
                </c:pt>
                <c:pt idx="516">
                  <c:v>44530</c:v>
                </c:pt>
                <c:pt idx="517">
                  <c:v>44531</c:v>
                </c:pt>
                <c:pt idx="518">
                  <c:v>44532</c:v>
                </c:pt>
                <c:pt idx="519">
                  <c:v>44533</c:v>
                </c:pt>
                <c:pt idx="520">
                  <c:v>44534</c:v>
                </c:pt>
                <c:pt idx="521">
                  <c:v>44535</c:v>
                </c:pt>
                <c:pt idx="522">
                  <c:v>44536</c:v>
                </c:pt>
                <c:pt idx="523">
                  <c:v>44537</c:v>
                </c:pt>
                <c:pt idx="524">
                  <c:v>44538</c:v>
                </c:pt>
                <c:pt idx="525">
                  <c:v>44539</c:v>
                </c:pt>
                <c:pt idx="526">
                  <c:v>44540</c:v>
                </c:pt>
                <c:pt idx="527">
                  <c:v>44541</c:v>
                </c:pt>
                <c:pt idx="528">
                  <c:v>44542</c:v>
                </c:pt>
                <c:pt idx="529">
                  <c:v>44543</c:v>
                </c:pt>
                <c:pt idx="530">
                  <c:v>44544</c:v>
                </c:pt>
                <c:pt idx="531">
                  <c:v>44545</c:v>
                </c:pt>
                <c:pt idx="532">
                  <c:v>44546</c:v>
                </c:pt>
                <c:pt idx="533">
                  <c:v>44547</c:v>
                </c:pt>
                <c:pt idx="534">
                  <c:v>44548</c:v>
                </c:pt>
                <c:pt idx="535">
                  <c:v>44549</c:v>
                </c:pt>
                <c:pt idx="536">
                  <c:v>44550</c:v>
                </c:pt>
                <c:pt idx="537">
                  <c:v>44551</c:v>
                </c:pt>
                <c:pt idx="538">
                  <c:v>44552</c:v>
                </c:pt>
                <c:pt idx="539">
                  <c:v>44553</c:v>
                </c:pt>
                <c:pt idx="540">
                  <c:v>44554</c:v>
                </c:pt>
                <c:pt idx="541">
                  <c:v>44555</c:v>
                </c:pt>
                <c:pt idx="542">
                  <c:v>44556</c:v>
                </c:pt>
                <c:pt idx="543">
                  <c:v>44557</c:v>
                </c:pt>
                <c:pt idx="544">
                  <c:v>44558</c:v>
                </c:pt>
                <c:pt idx="545">
                  <c:v>44559</c:v>
                </c:pt>
                <c:pt idx="546">
                  <c:v>44560</c:v>
                </c:pt>
                <c:pt idx="547">
                  <c:v>44561</c:v>
                </c:pt>
                <c:pt idx="548">
                  <c:v>44562</c:v>
                </c:pt>
                <c:pt idx="549">
                  <c:v>44563</c:v>
                </c:pt>
                <c:pt idx="550">
                  <c:v>44564</c:v>
                </c:pt>
                <c:pt idx="551">
                  <c:v>44565</c:v>
                </c:pt>
                <c:pt idx="552">
                  <c:v>44566</c:v>
                </c:pt>
                <c:pt idx="553">
                  <c:v>44567</c:v>
                </c:pt>
                <c:pt idx="554">
                  <c:v>44568</c:v>
                </c:pt>
                <c:pt idx="555">
                  <c:v>44569</c:v>
                </c:pt>
                <c:pt idx="556">
                  <c:v>44570</c:v>
                </c:pt>
                <c:pt idx="557">
                  <c:v>44571</c:v>
                </c:pt>
                <c:pt idx="558">
                  <c:v>44572</c:v>
                </c:pt>
                <c:pt idx="559">
                  <c:v>44573</c:v>
                </c:pt>
                <c:pt idx="560">
                  <c:v>44574</c:v>
                </c:pt>
                <c:pt idx="561">
                  <c:v>44575</c:v>
                </c:pt>
                <c:pt idx="562">
                  <c:v>44576</c:v>
                </c:pt>
                <c:pt idx="563">
                  <c:v>44577</c:v>
                </c:pt>
                <c:pt idx="564">
                  <c:v>44578</c:v>
                </c:pt>
                <c:pt idx="565">
                  <c:v>44579</c:v>
                </c:pt>
                <c:pt idx="566">
                  <c:v>44580</c:v>
                </c:pt>
                <c:pt idx="567">
                  <c:v>44581</c:v>
                </c:pt>
                <c:pt idx="568">
                  <c:v>44582</c:v>
                </c:pt>
                <c:pt idx="569">
                  <c:v>44583</c:v>
                </c:pt>
                <c:pt idx="570">
                  <c:v>44584</c:v>
                </c:pt>
                <c:pt idx="571">
                  <c:v>44585</c:v>
                </c:pt>
                <c:pt idx="572">
                  <c:v>44586</c:v>
                </c:pt>
                <c:pt idx="573">
                  <c:v>44587</c:v>
                </c:pt>
                <c:pt idx="574">
                  <c:v>44588</c:v>
                </c:pt>
                <c:pt idx="575">
                  <c:v>44589</c:v>
                </c:pt>
                <c:pt idx="576">
                  <c:v>44590</c:v>
                </c:pt>
                <c:pt idx="577">
                  <c:v>44591</c:v>
                </c:pt>
                <c:pt idx="578">
                  <c:v>44592</c:v>
                </c:pt>
                <c:pt idx="579">
                  <c:v>44593</c:v>
                </c:pt>
                <c:pt idx="580">
                  <c:v>44594</c:v>
                </c:pt>
                <c:pt idx="581">
                  <c:v>44595</c:v>
                </c:pt>
                <c:pt idx="582">
                  <c:v>44596</c:v>
                </c:pt>
                <c:pt idx="583">
                  <c:v>44597</c:v>
                </c:pt>
                <c:pt idx="584">
                  <c:v>44598</c:v>
                </c:pt>
                <c:pt idx="585">
                  <c:v>44599</c:v>
                </c:pt>
                <c:pt idx="586">
                  <c:v>44600</c:v>
                </c:pt>
                <c:pt idx="587">
                  <c:v>44601</c:v>
                </c:pt>
                <c:pt idx="588">
                  <c:v>44602</c:v>
                </c:pt>
                <c:pt idx="589">
                  <c:v>44603</c:v>
                </c:pt>
                <c:pt idx="590">
                  <c:v>44604</c:v>
                </c:pt>
                <c:pt idx="591">
                  <c:v>44605</c:v>
                </c:pt>
                <c:pt idx="592">
                  <c:v>44606</c:v>
                </c:pt>
                <c:pt idx="593">
                  <c:v>44607</c:v>
                </c:pt>
                <c:pt idx="594">
                  <c:v>44608</c:v>
                </c:pt>
                <c:pt idx="595">
                  <c:v>44609</c:v>
                </c:pt>
                <c:pt idx="596">
                  <c:v>44610</c:v>
                </c:pt>
                <c:pt idx="597">
                  <c:v>44611</c:v>
                </c:pt>
                <c:pt idx="598">
                  <c:v>44612</c:v>
                </c:pt>
                <c:pt idx="599">
                  <c:v>44613</c:v>
                </c:pt>
                <c:pt idx="600">
                  <c:v>44614</c:v>
                </c:pt>
                <c:pt idx="601">
                  <c:v>44615</c:v>
                </c:pt>
                <c:pt idx="602">
                  <c:v>44616</c:v>
                </c:pt>
                <c:pt idx="603">
                  <c:v>44617</c:v>
                </c:pt>
                <c:pt idx="604">
                  <c:v>44618</c:v>
                </c:pt>
                <c:pt idx="605">
                  <c:v>44619</c:v>
                </c:pt>
                <c:pt idx="606">
                  <c:v>44620</c:v>
                </c:pt>
                <c:pt idx="607">
                  <c:v>44621</c:v>
                </c:pt>
                <c:pt idx="608">
                  <c:v>44622</c:v>
                </c:pt>
                <c:pt idx="609">
                  <c:v>44623</c:v>
                </c:pt>
                <c:pt idx="610">
                  <c:v>44624</c:v>
                </c:pt>
                <c:pt idx="611">
                  <c:v>44625</c:v>
                </c:pt>
                <c:pt idx="612">
                  <c:v>44626</c:v>
                </c:pt>
                <c:pt idx="613">
                  <c:v>44627</c:v>
                </c:pt>
                <c:pt idx="614">
                  <c:v>44628</c:v>
                </c:pt>
                <c:pt idx="615">
                  <c:v>44629</c:v>
                </c:pt>
                <c:pt idx="616">
                  <c:v>44630</c:v>
                </c:pt>
                <c:pt idx="617">
                  <c:v>44631</c:v>
                </c:pt>
                <c:pt idx="618">
                  <c:v>44632</c:v>
                </c:pt>
                <c:pt idx="619">
                  <c:v>44633</c:v>
                </c:pt>
                <c:pt idx="620">
                  <c:v>44634</c:v>
                </c:pt>
                <c:pt idx="621">
                  <c:v>44635</c:v>
                </c:pt>
                <c:pt idx="622">
                  <c:v>44636</c:v>
                </c:pt>
                <c:pt idx="623">
                  <c:v>44637</c:v>
                </c:pt>
                <c:pt idx="624">
                  <c:v>44638</c:v>
                </c:pt>
                <c:pt idx="625">
                  <c:v>44639</c:v>
                </c:pt>
                <c:pt idx="626">
                  <c:v>44640</c:v>
                </c:pt>
                <c:pt idx="627">
                  <c:v>44641</c:v>
                </c:pt>
                <c:pt idx="628">
                  <c:v>44642</c:v>
                </c:pt>
                <c:pt idx="629">
                  <c:v>44643</c:v>
                </c:pt>
                <c:pt idx="630">
                  <c:v>44644</c:v>
                </c:pt>
                <c:pt idx="631">
                  <c:v>44645</c:v>
                </c:pt>
                <c:pt idx="632">
                  <c:v>44646</c:v>
                </c:pt>
                <c:pt idx="633">
                  <c:v>44647</c:v>
                </c:pt>
                <c:pt idx="634">
                  <c:v>44648</c:v>
                </c:pt>
                <c:pt idx="635">
                  <c:v>44649</c:v>
                </c:pt>
                <c:pt idx="636">
                  <c:v>44650</c:v>
                </c:pt>
                <c:pt idx="637">
                  <c:v>44651</c:v>
                </c:pt>
                <c:pt idx="638">
                  <c:v>44652</c:v>
                </c:pt>
                <c:pt idx="639">
                  <c:v>44653</c:v>
                </c:pt>
                <c:pt idx="640">
                  <c:v>44654</c:v>
                </c:pt>
                <c:pt idx="641">
                  <c:v>44655</c:v>
                </c:pt>
                <c:pt idx="642">
                  <c:v>44656</c:v>
                </c:pt>
                <c:pt idx="643">
                  <c:v>44657</c:v>
                </c:pt>
                <c:pt idx="644">
                  <c:v>44658</c:v>
                </c:pt>
                <c:pt idx="645">
                  <c:v>44659</c:v>
                </c:pt>
                <c:pt idx="646">
                  <c:v>44660</c:v>
                </c:pt>
                <c:pt idx="647">
                  <c:v>44661</c:v>
                </c:pt>
                <c:pt idx="648">
                  <c:v>44662</c:v>
                </c:pt>
                <c:pt idx="649">
                  <c:v>44663</c:v>
                </c:pt>
                <c:pt idx="650">
                  <c:v>44664</c:v>
                </c:pt>
                <c:pt idx="651">
                  <c:v>44665</c:v>
                </c:pt>
                <c:pt idx="652">
                  <c:v>44666</c:v>
                </c:pt>
                <c:pt idx="653">
                  <c:v>44667</c:v>
                </c:pt>
                <c:pt idx="654">
                  <c:v>44668</c:v>
                </c:pt>
                <c:pt idx="655">
                  <c:v>44669</c:v>
                </c:pt>
                <c:pt idx="656">
                  <c:v>44670</c:v>
                </c:pt>
                <c:pt idx="657">
                  <c:v>44671</c:v>
                </c:pt>
                <c:pt idx="658">
                  <c:v>44672</c:v>
                </c:pt>
                <c:pt idx="659">
                  <c:v>44673</c:v>
                </c:pt>
                <c:pt idx="660">
                  <c:v>44674</c:v>
                </c:pt>
                <c:pt idx="661">
                  <c:v>44675</c:v>
                </c:pt>
                <c:pt idx="662">
                  <c:v>44676</c:v>
                </c:pt>
                <c:pt idx="663">
                  <c:v>44677</c:v>
                </c:pt>
                <c:pt idx="664">
                  <c:v>44678</c:v>
                </c:pt>
                <c:pt idx="665">
                  <c:v>44679</c:v>
                </c:pt>
                <c:pt idx="666">
                  <c:v>44680</c:v>
                </c:pt>
                <c:pt idx="667">
                  <c:v>44681</c:v>
                </c:pt>
                <c:pt idx="668">
                  <c:v>44682</c:v>
                </c:pt>
                <c:pt idx="669">
                  <c:v>44683</c:v>
                </c:pt>
                <c:pt idx="670">
                  <c:v>44684</c:v>
                </c:pt>
                <c:pt idx="671">
                  <c:v>44685</c:v>
                </c:pt>
                <c:pt idx="672">
                  <c:v>44686</c:v>
                </c:pt>
                <c:pt idx="673">
                  <c:v>44687</c:v>
                </c:pt>
                <c:pt idx="674">
                  <c:v>44688</c:v>
                </c:pt>
                <c:pt idx="675">
                  <c:v>44689</c:v>
                </c:pt>
                <c:pt idx="676">
                  <c:v>44690</c:v>
                </c:pt>
                <c:pt idx="677">
                  <c:v>44691</c:v>
                </c:pt>
                <c:pt idx="678">
                  <c:v>44692</c:v>
                </c:pt>
                <c:pt idx="679">
                  <c:v>44693</c:v>
                </c:pt>
                <c:pt idx="680">
                  <c:v>44694</c:v>
                </c:pt>
                <c:pt idx="681">
                  <c:v>44695</c:v>
                </c:pt>
                <c:pt idx="682">
                  <c:v>44696</c:v>
                </c:pt>
                <c:pt idx="683">
                  <c:v>44697</c:v>
                </c:pt>
                <c:pt idx="684">
                  <c:v>44698</c:v>
                </c:pt>
                <c:pt idx="685">
                  <c:v>44699</c:v>
                </c:pt>
                <c:pt idx="686">
                  <c:v>44700</c:v>
                </c:pt>
                <c:pt idx="687">
                  <c:v>44701</c:v>
                </c:pt>
                <c:pt idx="688">
                  <c:v>44702</c:v>
                </c:pt>
                <c:pt idx="689">
                  <c:v>44703</c:v>
                </c:pt>
                <c:pt idx="690">
                  <c:v>44704</c:v>
                </c:pt>
                <c:pt idx="691">
                  <c:v>44705</c:v>
                </c:pt>
                <c:pt idx="692">
                  <c:v>44706</c:v>
                </c:pt>
                <c:pt idx="693">
                  <c:v>44707</c:v>
                </c:pt>
                <c:pt idx="694">
                  <c:v>44708</c:v>
                </c:pt>
                <c:pt idx="695">
                  <c:v>44709</c:v>
                </c:pt>
                <c:pt idx="696">
                  <c:v>44710</c:v>
                </c:pt>
                <c:pt idx="697">
                  <c:v>44711</c:v>
                </c:pt>
                <c:pt idx="698">
                  <c:v>44712</c:v>
                </c:pt>
                <c:pt idx="699">
                  <c:v>44713</c:v>
                </c:pt>
                <c:pt idx="700">
                  <c:v>44714</c:v>
                </c:pt>
                <c:pt idx="701">
                  <c:v>44715</c:v>
                </c:pt>
                <c:pt idx="702">
                  <c:v>44716</c:v>
                </c:pt>
                <c:pt idx="703">
                  <c:v>44717</c:v>
                </c:pt>
                <c:pt idx="704">
                  <c:v>44718</c:v>
                </c:pt>
                <c:pt idx="705">
                  <c:v>44719</c:v>
                </c:pt>
                <c:pt idx="706">
                  <c:v>44720</c:v>
                </c:pt>
                <c:pt idx="707">
                  <c:v>44721</c:v>
                </c:pt>
                <c:pt idx="708">
                  <c:v>44722</c:v>
                </c:pt>
                <c:pt idx="709">
                  <c:v>44723</c:v>
                </c:pt>
                <c:pt idx="710">
                  <c:v>44724</c:v>
                </c:pt>
                <c:pt idx="711">
                  <c:v>44725</c:v>
                </c:pt>
                <c:pt idx="712">
                  <c:v>44726</c:v>
                </c:pt>
                <c:pt idx="713">
                  <c:v>44727</c:v>
                </c:pt>
                <c:pt idx="714">
                  <c:v>44728</c:v>
                </c:pt>
                <c:pt idx="715">
                  <c:v>44729</c:v>
                </c:pt>
                <c:pt idx="716">
                  <c:v>44730</c:v>
                </c:pt>
                <c:pt idx="717">
                  <c:v>44731</c:v>
                </c:pt>
                <c:pt idx="718">
                  <c:v>44732</c:v>
                </c:pt>
                <c:pt idx="719">
                  <c:v>44733</c:v>
                </c:pt>
                <c:pt idx="720">
                  <c:v>44734</c:v>
                </c:pt>
                <c:pt idx="721">
                  <c:v>44735</c:v>
                </c:pt>
                <c:pt idx="722">
                  <c:v>44736</c:v>
                </c:pt>
                <c:pt idx="723">
                  <c:v>44737</c:v>
                </c:pt>
                <c:pt idx="724">
                  <c:v>44738</c:v>
                </c:pt>
                <c:pt idx="725">
                  <c:v>44739</c:v>
                </c:pt>
                <c:pt idx="726">
                  <c:v>44740</c:v>
                </c:pt>
                <c:pt idx="727">
                  <c:v>44741</c:v>
                </c:pt>
                <c:pt idx="728">
                  <c:v>44742</c:v>
                </c:pt>
                <c:pt idx="729">
                  <c:v>44743</c:v>
                </c:pt>
              </c:numCache>
            </c:numRef>
          </c:cat>
          <c:val>
            <c:numRef>
              <c:f>'איור 7 נתונים'!$D$4:$D$5000</c:f>
              <c:numCache>
                <c:formatCode>0.00</c:formatCode>
                <c:ptCount val="4997"/>
                <c:pt idx="0">
                  <c:v>0.66930000000000001</c:v>
                </c:pt>
                <c:pt idx="1">
                  <c:v>0.66930000000000001</c:v>
                </c:pt>
                <c:pt idx="2">
                  <c:v>0.66930000000000001</c:v>
                </c:pt>
                <c:pt idx="3">
                  <c:v>0.66930000000000001</c:v>
                </c:pt>
                <c:pt idx="4">
                  <c:v>0.67589999999999995</c:v>
                </c:pt>
                <c:pt idx="5">
                  <c:v>0.63970000000000005</c:v>
                </c:pt>
                <c:pt idx="6">
                  <c:v>0.66439999999999999</c:v>
                </c:pt>
                <c:pt idx="7">
                  <c:v>0.61350000000000005</c:v>
                </c:pt>
                <c:pt idx="8">
                  <c:v>0.64470000000000005</c:v>
                </c:pt>
                <c:pt idx="9">
                  <c:v>0.64470000000000005</c:v>
                </c:pt>
                <c:pt idx="10">
                  <c:v>0.64470000000000005</c:v>
                </c:pt>
                <c:pt idx="11">
                  <c:v>0.61839999999999995</c:v>
                </c:pt>
                <c:pt idx="12">
                  <c:v>0.62329999999999997</c:v>
                </c:pt>
                <c:pt idx="13">
                  <c:v>0.62990000000000002</c:v>
                </c:pt>
                <c:pt idx="14">
                  <c:v>0.61680000000000001</c:v>
                </c:pt>
                <c:pt idx="15">
                  <c:v>0.62660000000000005</c:v>
                </c:pt>
                <c:pt idx="16">
                  <c:v>0.62660000000000005</c:v>
                </c:pt>
                <c:pt idx="17">
                  <c:v>0.62660000000000005</c:v>
                </c:pt>
                <c:pt idx="18">
                  <c:v>0.61019999999999996</c:v>
                </c:pt>
                <c:pt idx="19">
                  <c:v>0.60040000000000004</c:v>
                </c:pt>
                <c:pt idx="20">
                  <c:v>0.59709999999999996</c:v>
                </c:pt>
                <c:pt idx="21">
                  <c:v>0.57740000000000002</c:v>
                </c:pt>
                <c:pt idx="22">
                  <c:v>0.58879999999999999</c:v>
                </c:pt>
                <c:pt idx="23">
                  <c:v>0.58879999999999999</c:v>
                </c:pt>
                <c:pt idx="24">
                  <c:v>0.58879999999999999</c:v>
                </c:pt>
                <c:pt idx="25">
                  <c:v>0.61509999999999998</c:v>
                </c:pt>
                <c:pt idx="26">
                  <c:v>0.57899999999999996</c:v>
                </c:pt>
                <c:pt idx="27">
                  <c:v>0.57410000000000005</c:v>
                </c:pt>
                <c:pt idx="28">
                  <c:v>0.54620000000000002</c:v>
                </c:pt>
                <c:pt idx="29">
                  <c:v>0.5282</c:v>
                </c:pt>
                <c:pt idx="30">
                  <c:v>0.5282</c:v>
                </c:pt>
                <c:pt idx="31">
                  <c:v>0.5282</c:v>
                </c:pt>
                <c:pt idx="32">
                  <c:v>0.55430000000000001</c:v>
                </c:pt>
                <c:pt idx="33">
                  <c:v>0.50690000000000002</c:v>
                </c:pt>
                <c:pt idx="34">
                  <c:v>0.54769999999999996</c:v>
                </c:pt>
                <c:pt idx="35">
                  <c:v>0.53620000000000001</c:v>
                </c:pt>
                <c:pt idx="36">
                  <c:v>0.56399999999999995</c:v>
                </c:pt>
                <c:pt idx="37">
                  <c:v>0.56399999999999995</c:v>
                </c:pt>
                <c:pt idx="38">
                  <c:v>0.56399999999999995</c:v>
                </c:pt>
                <c:pt idx="39">
                  <c:v>0.57550000000000001</c:v>
                </c:pt>
                <c:pt idx="40">
                  <c:v>0.64149999999999996</c:v>
                </c:pt>
                <c:pt idx="41">
                  <c:v>0.67469999999999997</c:v>
                </c:pt>
                <c:pt idx="42">
                  <c:v>0.7208</c:v>
                </c:pt>
                <c:pt idx="43">
                  <c:v>0.70940000000000003</c:v>
                </c:pt>
                <c:pt idx="44">
                  <c:v>0.70940000000000003</c:v>
                </c:pt>
                <c:pt idx="45">
                  <c:v>0.70940000000000003</c:v>
                </c:pt>
                <c:pt idx="46">
                  <c:v>0.68820000000000003</c:v>
                </c:pt>
                <c:pt idx="47">
                  <c:v>0.66869999999999996</c:v>
                </c:pt>
                <c:pt idx="48">
                  <c:v>0.68010000000000004</c:v>
                </c:pt>
                <c:pt idx="49">
                  <c:v>0.65090000000000003</c:v>
                </c:pt>
                <c:pt idx="50">
                  <c:v>0.62819999999999998</c:v>
                </c:pt>
                <c:pt idx="51">
                  <c:v>0.62819999999999998</c:v>
                </c:pt>
                <c:pt idx="52">
                  <c:v>0.62819999999999998</c:v>
                </c:pt>
                <c:pt idx="53">
                  <c:v>0.6542</c:v>
                </c:pt>
                <c:pt idx="54">
                  <c:v>0.6835</c:v>
                </c:pt>
                <c:pt idx="55">
                  <c:v>0.68840000000000001</c:v>
                </c:pt>
                <c:pt idx="56">
                  <c:v>0.75219999999999998</c:v>
                </c:pt>
                <c:pt idx="57">
                  <c:v>0.72109999999999996</c:v>
                </c:pt>
                <c:pt idx="58">
                  <c:v>0.72109999999999996</c:v>
                </c:pt>
                <c:pt idx="59">
                  <c:v>0.72109999999999996</c:v>
                </c:pt>
                <c:pt idx="60">
                  <c:v>0.70479999999999998</c:v>
                </c:pt>
                <c:pt idx="61">
                  <c:v>0.66890000000000005</c:v>
                </c:pt>
                <c:pt idx="62">
                  <c:v>0.64770000000000005</c:v>
                </c:pt>
                <c:pt idx="63">
                  <c:v>0.63470000000000004</c:v>
                </c:pt>
                <c:pt idx="64">
                  <c:v>0.71799999999999997</c:v>
                </c:pt>
                <c:pt idx="65">
                  <c:v>0.71799999999999997</c:v>
                </c:pt>
                <c:pt idx="66">
                  <c:v>0.71799999999999997</c:v>
                </c:pt>
                <c:pt idx="67">
                  <c:v>0.71799999999999997</c:v>
                </c:pt>
                <c:pt idx="68">
                  <c:v>0.67879999999999996</c:v>
                </c:pt>
                <c:pt idx="69">
                  <c:v>0.70009999999999994</c:v>
                </c:pt>
                <c:pt idx="70">
                  <c:v>0.67720000000000002</c:v>
                </c:pt>
                <c:pt idx="71">
                  <c:v>0.66579999999999995</c:v>
                </c:pt>
                <c:pt idx="72">
                  <c:v>0.66579999999999995</c:v>
                </c:pt>
                <c:pt idx="73">
                  <c:v>0.66579999999999995</c:v>
                </c:pt>
                <c:pt idx="74">
                  <c:v>0.67230000000000001</c:v>
                </c:pt>
                <c:pt idx="75">
                  <c:v>0.67889999999999995</c:v>
                </c:pt>
                <c:pt idx="76">
                  <c:v>0.69689999999999996</c:v>
                </c:pt>
                <c:pt idx="77">
                  <c:v>0.68869999999999998</c:v>
                </c:pt>
                <c:pt idx="78">
                  <c:v>0.69369999999999998</c:v>
                </c:pt>
                <c:pt idx="79">
                  <c:v>0.69369999999999998</c:v>
                </c:pt>
                <c:pt idx="80">
                  <c:v>0.69369999999999998</c:v>
                </c:pt>
                <c:pt idx="81">
                  <c:v>0.66579999999999995</c:v>
                </c:pt>
                <c:pt idx="82">
                  <c:v>0.67079999999999995</c:v>
                </c:pt>
                <c:pt idx="83">
                  <c:v>0.6724</c:v>
                </c:pt>
                <c:pt idx="84">
                  <c:v>0.66590000000000005</c:v>
                </c:pt>
                <c:pt idx="85">
                  <c:v>0.65439999999999998</c:v>
                </c:pt>
                <c:pt idx="86">
                  <c:v>0.65439999999999998</c:v>
                </c:pt>
                <c:pt idx="87">
                  <c:v>0.65439999999999998</c:v>
                </c:pt>
                <c:pt idx="88">
                  <c:v>0.65280000000000005</c:v>
                </c:pt>
                <c:pt idx="89">
                  <c:v>0.64949999999999997</c:v>
                </c:pt>
                <c:pt idx="90">
                  <c:v>0.68400000000000005</c:v>
                </c:pt>
                <c:pt idx="91">
                  <c:v>0.6774</c:v>
                </c:pt>
                <c:pt idx="92">
                  <c:v>0.70050000000000001</c:v>
                </c:pt>
                <c:pt idx="93">
                  <c:v>0.70050000000000001</c:v>
                </c:pt>
                <c:pt idx="94">
                  <c:v>0.70050000000000001</c:v>
                </c:pt>
                <c:pt idx="95">
                  <c:v>0.78169999999999995</c:v>
                </c:pt>
                <c:pt idx="96">
                  <c:v>0.73529999999999995</c:v>
                </c:pt>
                <c:pt idx="97">
                  <c:v>0.78680000000000005</c:v>
                </c:pt>
                <c:pt idx="98">
                  <c:v>0.78520000000000001</c:v>
                </c:pt>
                <c:pt idx="99">
                  <c:v>0.77370000000000005</c:v>
                </c:pt>
                <c:pt idx="100">
                  <c:v>0.77370000000000005</c:v>
                </c:pt>
                <c:pt idx="101">
                  <c:v>0.77370000000000005</c:v>
                </c:pt>
                <c:pt idx="102">
                  <c:v>0.77370000000000005</c:v>
                </c:pt>
                <c:pt idx="103">
                  <c:v>0.72719999999999996</c:v>
                </c:pt>
                <c:pt idx="104">
                  <c:v>0.72560000000000002</c:v>
                </c:pt>
                <c:pt idx="105">
                  <c:v>0.73219999999999996</c:v>
                </c:pt>
                <c:pt idx="106">
                  <c:v>0.74560000000000004</c:v>
                </c:pt>
                <c:pt idx="107">
                  <c:v>0.74560000000000004</c:v>
                </c:pt>
                <c:pt idx="108">
                  <c:v>0.74560000000000004</c:v>
                </c:pt>
                <c:pt idx="109">
                  <c:v>0.76900000000000002</c:v>
                </c:pt>
                <c:pt idx="110">
                  <c:v>0.78569999999999995</c:v>
                </c:pt>
                <c:pt idx="111">
                  <c:v>0.8226</c:v>
                </c:pt>
                <c:pt idx="112">
                  <c:v>0.85619999999999996</c:v>
                </c:pt>
                <c:pt idx="113">
                  <c:v>0.84289999999999998</c:v>
                </c:pt>
                <c:pt idx="114">
                  <c:v>0.84289999999999998</c:v>
                </c:pt>
                <c:pt idx="115">
                  <c:v>0.84289999999999998</c:v>
                </c:pt>
                <c:pt idx="116">
                  <c:v>0.80100000000000005</c:v>
                </c:pt>
                <c:pt idx="117">
                  <c:v>0.76759999999999995</c:v>
                </c:pt>
                <c:pt idx="118">
                  <c:v>0.77100000000000002</c:v>
                </c:pt>
                <c:pt idx="119">
                  <c:v>0.82299999999999995</c:v>
                </c:pt>
                <c:pt idx="120">
                  <c:v>0.87370000000000003</c:v>
                </c:pt>
                <c:pt idx="121">
                  <c:v>0.87370000000000003</c:v>
                </c:pt>
                <c:pt idx="122">
                  <c:v>0.87370000000000003</c:v>
                </c:pt>
                <c:pt idx="123">
                  <c:v>0.84340000000000004</c:v>
                </c:pt>
                <c:pt idx="124">
                  <c:v>0.89929999999999999</c:v>
                </c:pt>
                <c:pt idx="125">
                  <c:v>0.76290000000000002</c:v>
                </c:pt>
                <c:pt idx="126">
                  <c:v>0.76290000000000002</c:v>
                </c:pt>
                <c:pt idx="127">
                  <c:v>0.81850000000000001</c:v>
                </c:pt>
                <c:pt idx="128">
                  <c:v>0.81850000000000001</c:v>
                </c:pt>
                <c:pt idx="129">
                  <c:v>0.81850000000000001</c:v>
                </c:pt>
                <c:pt idx="130">
                  <c:v>0.92349999999999999</c:v>
                </c:pt>
                <c:pt idx="131">
                  <c:v>0.95950000000000002</c:v>
                </c:pt>
                <c:pt idx="132">
                  <c:v>0.97529999999999994</c:v>
                </c:pt>
                <c:pt idx="133">
                  <c:v>0.88149999999999995</c:v>
                </c:pt>
                <c:pt idx="134">
                  <c:v>0.89629999999999999</c:v>
                </c:pt>
                <c:pt idx="135">
                  <c:v>0.89629999999999999</c:v>
                </c:pt>
                <c:pt idx="136">
                  <c:v>0.89629999999999999</c:v>
                </c:pt>
                <c:pt idx="137">
                  <c:v>0.90610000000000002</c:v>
                </c:pt>
                <c:pt idx="138">
                  <c:v>0.85699999999999998</c:v>
                </c:pt>
                <c:pt idx="139">
                  <c:v>0.87009999999999998</c:v>
                </c:pt>
                <c:pt idx="140">
                  <c:v>0.82930000000000004</c:v>
                </c:pt>
                <c:pt idx="141">
                  <c:v>0.82430000000000003</c:v>
                </c:pt>
                <c:pt idx="142">
                  <c:v>0.82430000000000003</c:v>
                </c:pt>
                <c:pt idx="143">
                  <c:v>0.82430000000000003</c:v>
                </c:pt>
                <c:pt idx="144">
                  <c:v>0.85370000000000001</c:v>
                </c:pt>
                <c:pt idx="145">
                  <c:v>0.87990000000000002</c:v>
                </c:pt>
                <c:pt idx="146">
                  <c:v>0.88160000000000005</c:v>
                </c:pt>
                <c:pt idx="147">
                  <c:v>0.88160000000000005</c:v>
                </c:pt>
                <c:pt idx="148">
                  <c:v>0.83730000000000004</c:v>
                </c:pt>
                <c:pt idx="149">
                  <c:v>0.83730000000000004</c:v>
                </c:pt>
                <c:pt idx="150">
                  <c:v>0.83730000000000004</c:v>
                </c:pt>
                <c:pt idx="151">
                  <c:v>0.83889999999999998</c:v>
                </c:pt>
                <c:pt idx="152">
                  <c:v>0.92600000000000005</c:v>
                </c:pt>
                <c:pt idx="153">
                  <c:v>0.93600000000000005</c:v>
                </c:pt>
                <c:pt idx="154">
                  <c:v>0.90629999999999999</c:v>
                </c:pt>
                <c:pt idx="155">
                  <c:v>0.96589999999999998</c:v>
                </c:pt>
                <c:pt idx="156">
                  <c:v>0.96589999999999998</c:v>
                </c:pt>
                <c:pt idx="157">
                  <c:v>0.96589999999999998</c:v>
                </c:pt>
                <c:pt idx="158">
                  <c:v>0.92279999999999995</c:v>
                </c:pt>
                <c:pt idx="159">
                  <c:v>0.91790000000000005</c:v>
                </c:pt>
                <c:pt idx="160">
                  <c:v>0.93610000000000004</c:v>
                </c:pt>
                <c:pt idx="161">
                  <c:v>0.90629999999999999</c:v>
                </c:pt>
                <c:pt idx="162">
                  <c:v>0.89639999999999997</c:v>
                </c:pt>
                <c:pt idx="163">
                  <c:v>0.89639999999999997</c:v>
                </c:pt>
                <c:pt idx="164">
                  <c:v>0.89639999999999997</c:v>
                </c:pt>
                <c:pt idx="165">
                  <c:v>0.8931</c:v>
                </c:pt>
                <c:pt idx="166">
                  <c:v>0.90800000000000003</c:v>
                </c:pt>
                <c:pt idx="167">
                  <c:v>0.9163</c:v>
                </c:pt>
                <c:pt idx="168">
                  <c:v>0.93289999999999995</c:v>
                </c:pt>
                <c:pt idx="169">
                  <c:v>0.94620000000000004</c:v>
                </c:pt>
                <c:pt idx="170">
                  <c:v>0.94620000000000004</c:v>
                </c:pt>
                <c:pt idx="171">
                  <c:v>0.94620000000000004</c:v>
                </c:pt>
                <c:pt idx="172">
                  <c:v>0.93459999999999999</c:v>
                </c:pt>
                <c:pt idx="173">
                  <c:v>0.91639999999999999</c:v>
                </c:pt>
                <c:pt idx="174">
                  <c:v>0.94299999999999995</c:v>
                </c:pt>
                <c:pt idx="175">
                  <c:v>0.92310000000000003</c:v>
                </c:pt>
                <c:pt idx="176">
                  <c:v>0.92310000000000003</c:v>
                </c:pt>
                <c:pt idx="177">
                  <c:v>0.92310000000000003</c:v>
                </c:pt>
                <c:pt idx="178">
                  <c:v>0.92310000000000003</c:v>
                </c:pt>
                <c:pt idx="179">
                  <c:v>0.92310000000000003</c:v>
                </c:pt>
                <c:pt idx="180">
                  <c:v>0.93640000000000001</c:v>
                </c:pt>
                <c:pt idx="181">
                  <c:v>0.92310000000000003</c:v>
                </c:pt>
                <c:pt idx="182">
                  <c:v>0.91320000000000001</c:v>
                </c:pt>
                <c:pt idx="183">
                  <c:v>0.91320000000000001</c:v>
                </c:pt>
                <c:pt idx="184">
                  <c:v>0.91320000000000001</c:v>
                </c:pt>
                <c:pt idx="185">
                  <c:v>0.91320000000000001</c:v>
                </c:pt>
                <c:pt idx="186">
                  <c:v>0.91320000000000001</c:v>
                </c:pt>
                <c:pt idx="187">
                  <c:v>0.95489999999999997</c:v>
                </c:pt>
                <c:pt idx="188">
                  <c:v>1.0355000000000001</c:v>
                </c:pt>
                <c:pt idx="189">
                  <c:v>1.0794999999999999</c:v>
                </c:pt>
                <c:pt idx="190">
                  <c:v>1.1153</c:v>
                </c:pt>
                <c:pt idx="191">
                  <c:v>1.1153</c:v>
                </c:pt>
                <c:pt idx="192">
                  <c:v>1.1153</c:v>
                </c:pt>
                <c:pt idx="193">
                  <c:v>1.1459999999999999</c:v>
                </c:pt>
                <c:pt idx="194">
                  <c:v>1.1291</c:v>
                </c:pt>
                <c:pt idx="195">
                  <c:v>1.0831999999999999</c:v>
                </c:pt>
                <c:pt idx="196">
                  <c:v>1.1292</c:v>
                </c:pt>
                <c:pt idx="197">
                  <c:v>1.0834999999999999</c:v>
                </c:pt>
                <c:pt idx="198">
                  <c:v>1.0834999999999999</c:v>
                </c:pt>
                <c:pt idx="199">
                  <c:v>1.0834999999999999</c:v>
                </c:pt>
                <c:pt idx="200">
                  <c:v>1.0834999999999999</c:v>
                </c:pt>
                <c:pt idx="201">
                  <c:v>1.0886</c:v>
                </c:pt>
                <c:pt idx="202">
                  <c:v>1.0802</c:v>
                </c:pt>
                <c:pt idx="203">
                  <c:v>1.1057999999999999</c:v>
                </c:pt>
                <c:pt idx="204">
                  <c:v>1.0854999999999999</c:v>
                </c:pt>
                <c:pt idx="205">
                  <c:v>1.0854999999999999</c:v>
                </c:pt>
                <c:pt idx="206">
                  <c:v>1.0854999999999999</c:v>
                </c:pt>
                <c:pt idx="207">
                  <c:v>1.0295000000000001</c:v>
                </c:pt>
                <c:pt idx="208">
                  <c:v>1.0347</c:v>
                </c:pt>
                <c:pt idx="209">
                  <c:v>1.0161</c:v>
                </c:pt>
                <c:pt idx="210">
                  <c:v>1.0448999999999999</c:v>
                </c:pt>
                <c:pt idx="211">
                  <c:v>1.0654999999999999</c:v>
                </c:pt>
                <c:pt idx="212">
                  <c:v>1.0654999999999999</c:v>
                </c:pt>
                <c:pt idx="213">
                  <c:v>1.0654999999999999</c:v>
                </c:pt>
                <c:pt idx="214">
                  <c:v>1.0791999999999999</c:v>
                </c:pt>
                <c:pt idx="215">
                  <c:v>1.0963000000000001</c:v>
                </c:pt>
                <c:pt idx="216">
                  <c:v>1.1374</c:v>
                </c:pt>
                <c:pt idx="217">
                  <c:v>1.1392</c:v>
                </c:pt>
                <c:pt idx="218">
                  <c:v>1.1635</c:v>
                </c:pt>
                <c:pt idx="219">
                  <c:v>1.1635</c:v>
                </c:pt>
                <c:pt idx="220">
                  <c:v>1.1635</c:v>
                </c:pt>
                <c:pt idx="221">
                  <c:v>1.1705000000000001</c:v>
                </c:pt>
                <c:pt idx="222">
                  <c:v>1.1568000000000001</c:v>
                </c:pt>
                <c:pt idx="223">
                  <c:v>1.1225000000000001</c:v>
                </c:pt>
                <c:pt idx="224">
                  <c:v>1.1632</c:v>
                </c:pt>
                <c:pt idx="225">
                  <c:v>1.2081999999999999</c:v>
                </c:pt>
                <c:pt idx="226">
                  <c:v>1.2081999999999999</c:v>
                </c:pt>
                <c:pt idx="227">
                  <c:v>1.2081999999999999</c:v>
                </c:pt>
                <c:pt idx="228">
                  <c:v>1.2081999999999999</c:v>
                </c:pt>
                <c:pt idx="229">
                  <c:v>1.3141</c:v>
                </c:pt>
                <c:pt idx="230">
                  <c:v>1.2703</c:v>
                </c:pt>
                <c:pt idx="231">
                  <c:v>1.2956000000000001</c:v>
                </c:pt>
                <c:pt idx="232">
                  <c:v>1.3364</c:v>
                </c:pt>
                <c:pt idx="233">
                  <c:v>1.3364</c:v>
                </c:pt>
                <c:pt idx="234">
                  <c:v>1.3364</c:v>
                </c:pt>
                <c:pt idx="235">
                  <c:v>1.3653</c:v>
                </c:pt>
                <c:pt idx="236">
                  <c:v>1.3415999999999999</c:v>
                </c:pt>
                <c:pt idx="237">
                  <c:v>1.3755999999999999</c:v>
                </c:pt>
                <c:pt idx="238">
                  <c:v>1.5199</c:v>
                </c:pt>
                <c:pt idx="239">
                  <c:v>1.4049</c:v>
                </c:pt>
                <c:pt idx="240">
                  <c:v>1.4049</c:v>
                </c:pt>
                <c:pt idx="241">
                  <c:v>1.4049</c:v>
                </c:pt>
                <c:pt idx="242">
                  <c:v>1.417</c:v>
                </c:pt>
                <c:pt idx="243">
                  <c:v>1.3914</c:v>
                </c:pt>
                <c:pt idx="244">
                  <c:v>1.4807999999999999</c:v>
                </c:pt>
                <c:pt idx="245">
                  <c:v>1.5640000000000001</c:v>
                </c:pt>
                <c:pt idx="246">
                  <c:v>1.5661</c:v>
                </c:pt>
                <c:pt idx="247">
                  <c:v>1.5661</c:v>
                </c:pt>
                <c:pt idx="248">
                  <c:v>1.5661</c:v>
                </c:pt>
                <c:pt idx="249">
                  <c:v>1.5907</c:v>
                </c:pt>
                <c:pt idx="250">
                  <c:v>1.5263</c:v>
                </c:pt>
                <c:pt idx="251">
                  <c:v>1.5178</c:v>
                </c:pt>
                <c:pt idx="252">
                  <c:v>1.5369999999999999</c:v>
                </c:pt>
                <c:pt idx="253">
                  <c:v>1.6247</c:v>
                </c:pt>
                <c:pt idx="254">
                  <c:v>1.6247</c:v>
                </c:pt>
                <c:pt idx="255">
                  <c:v>1.6247</c:v>
                </c:pt>
                <c:pt idx="256">
                  <c:v>1.6054999999999999</c:v>
                </c:pt>
                <c:pt idx="257">
                  <c:v>1.6178999999999999</c:v>
                </c:pt>
                <c:pt idx="258">
                  <c:v>1.6427</c:v>
                </c:pt>
                <c:pt idx="259">
                  <c:v>1.7081999999999999</c:v>
                </c:pt>
                <c:pt idx="260">
                  <c:v>1.7210000000000001</c:v>
                </c:pt>
                <c:pt idx="261">
                  <c:v>1.7210000000000001</c:v>
                </c:pt>
                <c:pt idx="262">
                  <c:v>1.7210000000000001</c:v>
                </c:pt>
                <c:pt idx="263">
                  <c:v>1.6946000000000001</c:v>
                </c:pt>
                <c:pt idx="264">
                  <c:v>1.6206</c:v>
                </c:pt>
                <c:pt idx="265">
                  <c:v>1.6084000000000001</c:v>
                </c:pt>
                <c:pt idx="266">
                  <c:v>1.6332</c:v>
                </c:pt>
                <c:pt idx="267">
                  <c:v>1.6759999999999999</c:v>
                </c:pt>
                <c:pt idx="268">
                  <c:v>1.6759999999999999</c:v>
                </c:pt>
                <c:pt idx="269">
                  <c:v>1.6759999999999999</c:v>
                </c:pt>
                <c:pt idx="270">
                  <c:v>1.7081</c:v>
                </c:pt>
                <c:pt idx="271">
                  <c:v>1.7029000000000001</c:v>
                </c:pt>
                <c:pt idx="272">
                  <c:v>1.7403999999999999</c:v>
                </c:pt>
                <c:pt idx="273">
                  <c:v>1.6698999999999999</c:v>
                </c:pt>
                <c:pt idx="274">
                  <c:v>1.7216</c:v>
                </c:pt>
                <c:pt idx="275">
                  <c:v>1.7216</c:v>
                </c:pt>
                <c:pt idx="276">
                  <c:v>1.7216</c:v>
                </c:pt>
                <c:pt idx="277">
                  <c:v>1.7002999999999999</c:v>
                </c:pt>
                <c:pt idx="278">
                  <c:v>1.6559999999999999</c:v>
                </c:pt>
                <c:pt idx="279">
                  <c:v>1.6738999999999999</c:v>
                </c:pt>
                <c:pt idx="280">
                  <c:v>1.6192</c:v>
                </c:pt>
                <c:pt idx="281">
                  <c:v>1.6585000000000001</c:v>
                </c:pt>
                <c:pt idx="282">
                  <c:v>1.6585000000000001</c:v>
                </c:pt>
                <c:pt idx="283">
                  <c:v>1.6585000000000001</c:v>
                </c:pt>
                <c:pt idx="284">
                  <c:v>1.6657</c:v>
                </c:pt>
                <c:pt idx="285">
                  <c:v>1.6145</c:v>
                </c:pt>
                <c:pt idx="286">
                  <c:v>1.6323000000000001</c:v>
                </c:pt>
                <c:pt idx="287">
                  <c:v>1.5759000000000001</c:v>
                </c:pt>
                <c:pt idx="288">
                  <c:v>1.5798000000000001</c:v>
                </c:pt>
                <c:pt idx="289">
                  <c:v>1.5798000000000001</c:v>
                </c:pt>
                <c:pt idx="290">
                  <c:v>1.5798000000000001</c:v>
                </c:pt>
                <c:pt idx="291">
                  <c:v>1.6047</c:v>
                </c:pt>
                <c:pt idx="292">
                  <c:v>1.5589</c:v>
                </c:pt>
                <c:pt idx="293">
                  <c:v>1.5555000000000001</c:v>
                </c:pt>
                <c:pt idx="294">
                  <c:v>1.538</c:v>
                </c:pt>
                <c:pt idx="295">
                  <c:v>1.5577000000000001</c:v>
                </c:pt>
                <c:pt idx="296">
                  <c:v>1.5577000000000001</c:v>
                </c:pt>
                <c:pt idx="297">
                  <c:v>1.5577000000000001</c:v>
                </c:pt>
                <c:pt idx="298">
                  <c:v>1.5667</c:v>
                </c:pt>
                <c:pt idx="299">
                  <c:v>1.6215999999999999</c:v>
                </c:pt>
                <c:pt idx="300">
                  <c:v>1.6093999999999999</c:v>
                </c:pt>
                <c:pt idx="301">
                  <c:v>1.6343000000000001</c:v>
                </c:pt>
                <c:pt idx="302">
                  <c:v>1.6258999999999999</c:v>
                </c:pt>
                <c:pt idx="303">
                  <c:v>1.6258999999999999</c:v>
                </c:pt>
                <c:pt idx="304">
                  <c:v>1.6258999999999999</c:v>
                </c:pt>
                <c:pt idx="305">
                  <c:v>1.5975999999999999</c:v>
                </c:pt>
                <c:pt idx="306">
                  <c:v>1.5924</c:v>
                </c:pt>
                <c:pt idx="307">
                  <c:v>1.5660000000000001</c:v>
                </c:pt>
                <c:pt idx="308">
                  <c:v>1.5696000000000001</c:v>
                </c:pt>
                <c:pt idx="309">
                  <c:v>1.5770999999999999</c:v>
                </c:pt>
                <c:pt idx="310">
                  <c:v>1.5770999999999999</c:v>
                </c:pt>
                <c:pt idx="311">
                  <c:v>1.5770999999999999</c:v>
                </c:pt>
                <c:pt idx="312">
                  <c:v>1.6020000000000001</c:v>
                </c:pt>
                <c:pt idx="313">
                  <c:v>1.6216999999999999</c:v>
                </c:pt>
                <c:pt idx="314">
                  <c:v>1.6916</c:v>
                </c:pt>
                <c:pt idx="315">
                  <c:v>1.6574</c:v>
                </c:pt>
                <c:pt idx="316">
                  <c:v>1.6284000000000001</c:v>
                </c:pt>
                <c:pt idx="317">
                  <c:v>1.6284000000000001</c:v>
                </c:pt>
                <c:pt idx="318">
                  <c:v>1.6284000000000001</c:v>
                </c:pt>
                <c:pt idx="319">
                  <c:v>1.6488</c:v>
                </c:pt>
                <c:pt idx="320">
                  <c:v>1.6369</c:v>
                </c:pt>
                <c:pt idx="321">
                  <c:v>1.671</c:v>
                </c:pt>
                <c:pt idx="322">
                  <c:v>1.625</c:v>
                </c:pt>
                <c:pt idx="323">
                  <c:v>1.6215999999999999</c:v>
                </c:pt>
                <c:pt idx="324">
                  <c:v>1.6215999999999999</c:v>
                </c:pt>
                <c:pt idx="325">
                  <c:v>1.6215999999999999</c:v>
                </c:pt>
                <c:pt idx="326">
                  <c:v>1.6012</c:v>
                </c:pt>
                <c:pt idx="327">
                  <c:v>1.5588</c:v>
                </c:pt>
                <c:pt idx="328">
                  <c:v>1.5757000000000001</c:v>
                </c:pt>
                <c:pt idx="329">
                  <c:v>1.6062000000000001</c:v>
                </c:pt>
                <c:pt idx="330">
                  <c:v>1.5943000000000001</c:v>
                </c:pt>
                <c:pt idx="331">
                  <c:v>1.5943000000000001</c:v>
                </c:pt>
                <c:pt idx="332">
                  <c:v>1.5943000000000001</c:v>
                </c:pt>
                <c:pt idx="333">
                  <c:v>1.5943000000000001</c:v>
                </c:pt>
                <c:pt idx="334">
                  <c:v>1.6062000000000001</c:v>
                </c:pt>
                <c:pt idx="335">
                  <c:v>1.5874999999999999</c:v>
                </c:pt>
                <c:pt idx="336">
                  <c:v>1.625</c:v>
                </c:pt>
                <c:pt idx="337">
                  <c:v>1.5533999999999999</c:v>
                </c:pt>
                <c:pt idx="338">
                  <c:v>1.5533999999999999</c:v>
                </c:pt>
                <c:pt idx="339">
                  <c:v>1.5533999999999999</c:v>
                </c:pt>
                <c:pt idx="340">
                  <c:v>1.5687</c:v>
                </c:pt>
                <c:pt idx="341">
                  <c:v>1.5330999999999999</c:v>
                </c:pt>
                <c:pt idx="342">
                  <c:v>1.4907999999999999</c:v>
                </c:pt>
                <c:pt idx="343">
                  <c:v>1.4318</c:v>
                </c:pt>
                <c:pt idx="344">
                  <c:v>1.4518</c:v>
                </c:pt>
                <c:pt idx="345">
                  <c:v>1.4518</c:v>
                </c:pt>
                <c:pt idx="346">
                  <c:v>1.4518</c:v>
                </c:pt>
                <c:pt idx="347">
                  <c:v>1.494</c:v>
                </c:pt>
                <c:pt idx="348">
                  <c:v>1.4922</c:v>
                </c:pt>
                <c:pt idx="349">
                  <c:v>1.5753999999999999</c:v>
                </c:pt>
                <c:pt idx="350">
                  <c:v>1.504</c:v>
                </c:pt>
                <c:pt idx="351">
                  <c:v>1.4380999999999999</c:v>
                </c:pt>
                <c:pt idx="352">
                  <c:v>1.4380999999999999</c:v>
                </c:pt>
                <c:pt idx="353">
                  <c:v>1.4380999999999999</c:v>
                </c:pt>
                <c:pt idx="354">
                  <c:v>1.4885999999999999</c:v>
                </c:pt>
                <c:pt idx="355">
                  <c:v>1.4632000000000001</c:v>
                </c:pt>
                <c:pt idx="356">
                  <c:v>1.4852000000000001</c:v>
                </c:pt>
                <c:pt idx="357">
                  <c:v>1.4919</c:v>
                </c:pt>
                <c:pt idx="358">
                  <c:v>1.5241</c:v>
                </c:pt>
                <c:pt idx="359">
                  <c:v>1.5241</c:v>
                </c:pt>
                <c:pt idx="360">
                  <c:v>1.5241</c:v>
                </c:pt>
                <c:pt idx="361">
                  <c:v>1.4764999999999999</c:v>
                </c:pt>
                <c:pt idx="362">
                  <c:v>1.4697</c:v>
                </c:pt>
                <c:pt idx="363">
                  <c:v>1.468</c:v>
                </c:pt>
                <c:pt idx="364">
                  <c:v>1.4578</c:v>
                </c:pt>
                <c:pt idx="365">
                  <c:v>1.4238</c:v>
                </c:pt>
                <c:pt idx="366">
                  <c:v>1.4238</c:v>
                </c:pt>
                <c:pt idx="367">
                  <c:v>1.4238</c:v>
                </c:pt>
                <c:pt idx="368">
                  <c:v>1.4238</c:v>
                </c:pt>
                <c:pt idx="369">
                  <c:v>1.3481000000000001</c:v>
                </c:pt>
                <c:pt idx="370">
                  <c:v>1.3163</c:v>
                </c:pt>
                <c:pt idx="371">
                  <c:v>1.2927999999999999</c:v>
                </c:pt>
                <c:pt idx="372">
                  <c:v>1.3594999999999999</c:v>
                </c:pt>
                <c:pt idx="373">
                  <c:v>1.3594999999999999</c:v>
                </c:pt>
                <c:pt idx="374">
                  <c:v>1.3594999999999999</c:v>
                </c:pt>
                <c:pt idx="375">
                  <c:v>1.3645</c:v>
                </c:pt>
                <c:pt idx="376">
                  <c:v>1.4166000000000001</c:v>
                </c:pt>
                <c:pt idx="377">
                  <c:v>1.3459000000000001</c:v>
                </c:pt>
                <c:pt idx="378">
                  <c:v>1.2988999999999999</c:v>
                </c:pt>
                <c:pt idx="379">
                  <c:v>1.2903</c:v>
                </c:pt>
                <c:pt idx="380">
                  <c:v>1.2903</c:v>
                </c:pt>
                <c:pt idx="381">
                  <c:v>1.2903</c:v>
                </c:pt>
                <c:pt idx="382">
                  <c:v>1.1888000000000001</c:v>
                </c:pt>
                <c:pt idx="383">
                  <c:v>1.2218</c:v>
                </c:pt>
                <c:pt idx="384">
                  <c:v>1.2884</c:v>
                </c:pt>
                <c:pt idx="385">
                  <c:v>1.2783</c:v>
                </c:pt>
                <c:pt idx="386">
                  <c:v>1.2763</c:v>
                </c:pt>
                <c:pt idx="387">
                  <c:v>1.2763</c:v>
                </c:pt>
                <c:pt idx="388">
                  <c:v>1.2763</c:v>
                </c:pt>
                <c:pt idx="389">
                  <c:v>1.2896000000000001</c:v>
                </c:pt>
                <c:pt idx="390">
                  <c:v>1.2411000000000001</c:v>
                </c:pt>
                <c:pt idx="391">
                  <c:v>1.2326999999999999</c:v>
                </c:pt>
                <c:pt idx="392">
                  <c:v>1.2693000000000001</c:v>
                </c:pt>
                <c:pt idx="393">
                  <c:v>1.2222999999999999</c:v>
                </c:pt>
                <c:pt idx="394">
                  <c:v>1.2222999999999999</c:v>
                </c:pt>
                <c:pt idx="395">
                  <c:v>1.2222999999999999</c:v>
                </c:pt>
                <c:pt idx="396">
                  <c:v>1.1773</c:v>
                </c:pt>
                <c:pt idx="397">
                  <c:v>1.1721999999999999</c:v>
                </c:pt>
                <c:pt idx="398">
                  <c:v>1.1819999999999999</c:v>
                </c:pt>
                <c:pt idx="399">
                  <c:v>1.2235</c:v>
                </c:pt>
                <c:pt idx="400">
                  <c:v>1.2968999999999999</c:v>
                </c:pt>
                <c:pt idx="401">
                  <c:v>1.2968999999999999</c:v>
                </c:pt>
                <c:pt idx="402">
                  <c:v>1.2968999999999999</c:v>
                </c:pt>
                <c:pt idx="403">
                  <c:v>1.3237000000000001</c:v>
                </c:pt>
                <c:pt idx="404">
                  <c:v>1.349</c:v>
                </c:pt>
                <c:pt idx="405">
                  <c:v>1.3303</c:v>
                </c:pt>
                <c:pt idx="406">
                  <c:v>1.359</c:v>
                </c:pt>
                <c:pt idx="407">
                  <c:v>1.2766999999999999</c:v>
                </c:pt>
                <c:pt idx="408">
                  <c:v>1.2766999999999999</c:v>
                </c:pt>
                <c:pt idx="409">
                  <c:v>1.2766999999999999</c:v>
                </c:pt>
                <c:pt idx="410">
                  <c:v>1.2649999999999999</c:v>
                </c:pt>
                <c:pt idx="411">
                  <c:v>1.2617</c:v>
                </c:pt>
                <c:pt idx="412">
                  <c:v>1.2583</c:v>
                </c:pt>
                <c:pt idx="413">
                  <c:v>1.2433000000000001</c:v>
                </c:pt>
                <c:pt idx="414">
                  <c:v>1.2549999999999999</c:v>
                </c:pt>
                <c:pt idx="415">
                  <c:v>1.2549999999999999</c:v>
                </c:pt>
                <c:pt idx="416">
                  <c:v>1.2549999999999999</c:v>
                </c:pt>
                <c:pt idx="417">
                  <c:v>1.2517</c:v>
                </c:pt>
                <c:pt idx="418">
                  <c:v>1.2935000000000001</c:v>
                </c:pt>
                <c:pt idx="419">
                  <c:v>1.339</c:v>
                </c:pt>
                <c:pt idx="420">
                  <c:v>1.3491</c:v>
                </c:pt>
                <c:pt idx="421">
                  <c:v>1.3069999999999999</c:v>
                </c:pt>
                <c:pt idx="422">
                  <c:v>1.3069999999999999</c:v>
                </c:pt>
                <c:pt idx="423">
                  <c:v>1.3069999999999999</c:v>
                </c:pt>
                <c:pt idx="424">
                  <c:v>1.2785</c:v>
                </c:pt>
                <c:pt idx="425">
                  <c:v>1.3088</c:v>
                </c:pt>
                <c:pt idx="426">
                  <c:v>1.2936000000000001</c:v>
                </c:pt>
                <c:pt idx="427">
                  <c:v>1.2835000000000001</c:v>
                </c:pt>
                <c:pt idx="428">
                  <c:v>1.3223</c:v>
                </c:pt>
                <c:pt idx="429">
                  <c:v>1.3223</c:v>
                </c:pt>
                <c:pt idx="430">
                  <c:v>1.3223</c:v>
                </c:pt>
                <c:pt idx="431">
                  <c:v>1.3223</c:v>
                </c:pt>
                <c:pt idx="432">
                  <c:v>1.3732</c:v>
                </c:pt>
                <c:pt idx="433">
                  <c:v>1.3375999999999999</c:v>
                </c:pt>
                <c:pt idx="434">
                  <c:v>1.2970999999999999</c:v>
                </c:pt>
                <c:pt idx="435">
                  <c:v>1.3411</c:v>
                </c:pt>
                <c:pt idx="436">
                  <c:v>1.3411</c:v>
                </c:pt>
                <c:pt idx="437">
                  <c:v>1.3411</c:v>
                </c:pt>
                <c:pt idx="438">
                  <c:v>1.3259000000000001</c:v>
                </c:pt>
                <c:pt idx="439">
                  <c:v>1.2836000000000001</c:v>
                </c:pt>
                <c:pt idx="440">
                  <c:v>1.2988</c:v>
                </c:pt>
                <c:pt idx="441">
                  <c:v>1.3378000000000001</c:v>
                </c:pt>
                <c:pt idx="442">
                  <c:v>1.3615999999999999</c:v>
                </c:pt>
                <c:pt idx="443">
                  <c:v>1.3615999999999999</c:v>
                </c:pt>
                <c:pt idx="444">
                  <c:v>1.3615999999999999</c:v>
                </c:pt>
                <c:pt idx="445">
                  <c:v>1.3107</c:v>
                </c:pt>
                <c:pt idx="446">
                  <c:v>1.3226</c:v>
                </c:pt>
                <c:pt idx="447">
                  <c:v>1.3006</c:v>
                </c:pt>
                <c:pt idx="448">
                  <c:v>1.4300999999999999</c:v>
                </c:pt>
                <c:pt idx="449">
                  <c:v>1.4509000000000001</c:v>
                </c:pt>
                <c:pt idx="450">
                  <c:v>1.4509000000000001</c:v>
                </c:pt>
                <c:pt idx="451">
                  <c:v>1.4509000000000001</c:v>
                </c:pt>
                <c:pt idx="452">
                  <c:v>1.4871000000000001</c:v>
                </c:pt>
                <c:pt idx="453">
                  <c:v>1.5374000000000001</c:v>
                </c:pt>
                <c:pt idx="454">
                  <c:v>1.5166999999999999</c:v>
                </c:pt>
                <c:pt idx="455">
                  <c:v>1.4873000000000001</c:v>
                </c:pt>
                <c:pt idx="456">
                  <c:v>1.4616</c:v>
                </c:pt>
                <c:pt idx="457">
                  <c:v>1.4616</c:v>
                </c:pt>
                <c:pt idx="458">
                  <c:v>1.4616</c:v>
                </c:pt>
                <c:pt idx="459">
                  <c:v>1.4789000000000001</c:v>
                </c:pt>
                <c:pt idx="460">
                  <c:v>1.5258</c:v>
                </c:pt>
                <c:pt idx="461">
                  <c:v>1.5206</c:v>
                </c:pt>
                <c:pt idx="462">
                  <c:v>1.5729</c:v>
                </c:pt>
                <c:pt idx="463">
                  <c:v>1.6117999999999999</c:v>
                </c:pt>
                <c:pt idx="464">
                  <c:v>1.6117999999999999</c:v>
                </c:pt>
                <c:pt idx="465">
                  <c:v>1.6117999999999999</c:v>
                </c:pt>
                <c:pt idx="466">
                  <c:v>1.6117999999999999</c:v>
                </c:pt>
                <c:pt idx="467">
                  <c:v>1.5769</c:v>
                </c:pt>
                <c:pt idx="468">
                  <c:v>1.5367999999999999</c:v>
                </c:pt>
                <c:pt idx="469">
                  <c:v>1.5106999999999999</c:v>
                </c:pt>
                <c:pt idx="470">
                  <c:v>1.5703</c:v>
                </c:pt>
                <c:pt idx="471">
                  <c:v>1.5703</c:v>
                </c:pt>
                <c:pt idx="472">
                  <c:v>1.5703</c:v>
                </c:pt>
                <c:pt idx="473">
                  <c:v>1.6002000000000001</c:v>
                </c:pt>
                <c:pt idx="474">
                  <c:v>1.6372</c:v>
                </c:pt>
                <c:pt idx="475">
                  <c:v>1.6567000000000001</c:v>
                </c:pt>
                <c:pt idx="476">
                  <c:v>1.7011000000000001</c:v>
                </c:pt>
                <c:pt idx="477">
                  <c:v>1.6324000000000001</c:v>
                </c:pt>
                <c:pt idx="478">
                  <c:v>1.6324000000000001</c:v>
                </c:pt>
                <c:pt idx="479">
                  <c:v>1.6324000000000001</c:v>
                </c:pt>
                <c:pt idx="480">
                  <c:v>1.6307</c:v>
                </c:pt>
                <c:pt idx="481">
                  <c:v>1.6079000000000001</c:v>
                </c:pt>
                <c:pt idx="482">
                  <c:v>1.5412999999999999</c:v>
                </c:pt>
                <c:pt idx="483">
                  <c:v>1.58</c:v>
                </c:pt>
                <c:pt idx="484">
                  <c:v>1.5521</c:v>
                </c:pt>
                <c:pt idx="485">
                  <c:v>1.5521</c:v>
                </c:pt>
                <c:pt idx="486">
                  <c:v>1.5521</c:v>
                </c:pt>
                <c:pt idx="487">
                  <c:v>1.5557000000000001</c:v>
                </c:pt>
                <c:pt idx="488">
                  <c:v>1.5488</c:v>
                </c:pt>
                <c:pt idx="489">
                  <c:v>1.6033999999999999</c:v>
                </c:pt>
                <c:pt idx="490">
                  <c:v>1.5262</c:v>
                </c:pt>
                <c:pt idx="491">
                  <c:v>1.4513</c:v>
                </c:pt>
                <c:pt idx="492">
                  <c:v>1.4513</c:v>
                </c:pt>
                <c:pt idx="493">
                  <c:v>1.4513</c:v>
                </c:pt>
                <c:pt idx="494">
                  <c:v>1.4897</c:v>
                </c:pt>
                <c:pt idx="495">
                  <c:v>1.4358</c:v>
                </c:pt>
                <c:pt idx="496">
                  <c:v>1.5492999999999999</c:v>
                </c:pt>
                <c:pt idx="497">
                  <c:v>1.5492999999999999</c:v>
                </c:pt>
                <c:pt idx="498">
                  <c:v>1.5612999999999999</c:v>
                </c:pt>
                <c:pt idx="499">
                  <c:v>1.5612999999999999</c:v>
                </c:pt>
                <c:pt idx="500">
                  <c:v>1.5612999999999999</c:v>
                </c:pt>
                <c:pt idx="501">
                  <c:v>1.6145</c:v>
                </c:pt>
                <c:pt idx="502">
                  <c:v>1.6335</c:v>
                </c:pt>
                <c:pt idx="503">
                  <c:v>1.5889</c:v>
                </c:pt>
                <c:pt idx="504">
                  <c:v>1.5854999999999999</c:v>
                </c:pt>
                <c:pt idx="505">
                  <c:v>1.5462</c:v>
                </c:pt>
                <c:pt idx="506">
                  <c:v>1.5462</c:v>
                </c:pt>
                <c:pt idx="507">
                  <c:v>1.5462</c:v>
                </c:pt>
                <c:pt idx="508">
                  <c:v>1.6235999999999999</c:v>
                </c:pt>
                <c:pt idx="509">
                  <c:v>1.6651</c:v>
                </c:pt>
                <c:pt idx="510">
                  <c:v>1.6341000000000001</c:v>
                </c:pt>
                <c:pt idx="511">
                  <c:v>1.6341000000000001</c:v>
                </c:pt>
                <c:pt idx="512">
                  <c:v>1.4731000000000001</c:v>
                </c:pt>
                <c:pt idx="513">
                  <c:v>1.4731000000000001</c:v>
                </c:pt>
                <c:pt idx="514">
                  <c:v>1.4731000000000001</c:v>
                </c:pt>
                <c:pt idx="515">
                  <c:v>1.4986999999999999</c:v>
                </c:pt>
                <c:pt idx="516">
                  <c:v>1.4442999999999999</c:v>
                </c:pt>
                <c:pt idx="517">
                  <c:v>1.4036999999999999</c:v>
                </c:pt>
                <c:pt idx="518">
                  <c:v>1.4442999999999999</c:v>
                </c:pt>
                <c:pt idx="519">
                  <c:v>1.343</c:v>
                </c:pt>
                <c:pt idx="520">
                  <c:v>1.343</c:v>
                </c:pt>
                <c:pt idx="521">
                  <c:v>1.343</c:v>
                </c:pt>
                <c:pt idx="522">
                  <c:v>1.4341999999999999</c:v>
                </c:pt>
                <c:pt idx="523">
                  <c:v>1.4733000000000001</c:v>
                </c:pt>
                <c:pt idx="524">
                  <c:v>1.5212000000000001</c:v>
                </c:pt>
                <c:pt idx="525">
                  <c:v>1.4990000000000001</c:v>
                </c:pt>
                <c:pt idx="526">
                  <c:v>1.4837</c:v>
                </c:pt>
                <c:pt idx="527">
                  <c:v>1.4837</c:v>
                </c:pt>
                <c:pt idx="528">
                  <c:v>1.4837</c:v>
                </c:pt>
                <c:pt idx="529">
                  <c:v>1.4156</c:v>
                </c:pt>
                <c:pt idx="530">
                  <c:v>1.4411</c:v>
                </c:pt>
                <c:pt idx="531">
                  <c:v>1.4564999999999999</c:v>
                </c:pt>
                <c:pt idx="532">
                  <c:v>1.4106000000000001</c:v>
                </c:pt>
                <c:pt idx="533">
                  <c:v>1.4020999999999999</c:v>
                </c:pt>
                <c:pt idx="534">
                  <c:v>1.4020999999999999</c:v>
                </c:pt>
                <c:pt idx="535">
                  <c:v>1.4020999999999999</c:v>
                </c:pt>
                <c:pt idx="536">
                  <c:v>1.4225000000000001</c:v>
                </c:pt>
                <c:pt idx="537">
                  <c:v>1.4617</c:v>
                </c:pt>
                <c:pt idx="538">
                  <c:v>1.4515</c:v>
                </c:pt>
                <c:pt idx="539">
                  <c:v>1.4926999999999999</c:v>
                </c:pt>
                <c:pt idx="540">
                  <c:v>1.4926999999999999</c:v>
                </c:pt>
                <c:pt idx="541">
                  <c:v>1.4926999999999999</c:v>
                </c:pt>
                <c:pt idx="542">
                  <c:v>1.4926999999999999</c:v>
                </c:pt>
                <c:pt idx="543">
                  <c:v>1.4756</c:v>
                </c:pt>
                <c:pt idx="544">
                  <c:v>1.4806999999999999</c:v>
                </c:pt>
                <c:pt idx="545">
                  <c:v>1.5496000000000001</c:v>
                </c:pt>
                <c:pt idx="546">
                  <c:v>1.5083</c:v>
                </c:pt>
                <c:pt idx="547">
                  <c:v>1.5101</c:v>
                </c:pt>
                <c:pt idx="548">
                  <c:v>1.5101</c:v>
                </c:pt>
                <c:pt idx="549">
                  <c:v>1.5101</c:v>
                </c:pt>
                <c:pt idx="550">
                  <c:v>1.6279999999999999</c:v>
                </c:pt>
                <c:pt idx="551">
                  <c:v>1.6473</c:v>
                </c:pt>
                <c:pt idx="552">
                  <c:v>1.7052</c:v>
                </c:pt>
                <c:pt idx="553">
                  <c:v>1.7211000000000001</c:v>
                </c:pt>
                <c:pt idx="554">
                  <c:v>1.762</c:v>
                </c:pt>
                <c:pt idx="555">
                  <c:v>1.762</c:v>
                </c:pt>
                <c:pt idx="556">
                  <c:v>1.762</c:v>
                </c:pt>
                <c:pt idx="557">
                  <c:v>1.7603</c:v>
                </c:pt>
                <c:pt idx="558">
                  <c:v>1.7357</c:v>
                </c:pt>
                <c:pt idx="559">
                  <c:v>1.7427999999999999</c:v>
                </c:pt>
                <c:pt idx="560">
                  <c:v>1.7040999999999999</c:v>
                </c:pt>
                <c:pt idx="561">
                  <c:v>1.7841</c:v>
                </c:pt>
                <c:pt idx="562">
                  <c:v>1.7841</c:v>
                </c:pt>
                <c:pt idx="563">
                  <c:v>1.7841</c:v>
                </c:pt>
                <c:pt idx="564">
                  <c:v>1.7841</c:v>
                </c:pt>
                <c:pt idx="565">
                  <c:v>1.8734999999999999</c:v>
                </c:pt>
                <c:pt idx="566">
                  <c:v>1.8646</c:v>
                </c:pt>
                <c:pt idx="567">
                  <c:v>1.804</c:v>
                </c:pt>
                <c:pt idx="568">
                  <c:v>1.7581</c:v>
                </c:pt>
                <c:pt idx="569">
                  <c:v>1.7581</c:v>
                </c:pt>
                <c:pt idx="570">
                  <c:v>1.7581</c:v>
                </c:pt>
                <c:pt idx="571">
                  <c:v>1.7706</c:v>
                </c:pt>
                <c:pt idx="572">
                  <c:v>1.7688999999999999</c:v>
                </c:pt>
                <c:pt idx="573">
                  <c:v>1.8636999999999999</c:v>
                </c:pt>
                <c:pt idx="574">
                  <c:v>1.7994000000000001</c:v>
                </c:pt>
                <c:pt idx="575">
                  <c:v>1.7694000000000001</c:v>
                </c:pt>
                <c:pt idx="576">
                  <c:v>1.7694000000000001</c:v>
                </c:pt>
                <c:pt idx="577">
                  <c:v>1.7694000000000001</c:v>
                </c:pt>
                <c:pt idx="578">
                  <c:v>1.7766999999999999</c:v>
                </c:pt>
                <c:pt idx="579">
                  <c:v>1.7875000000000001</c:v>
                </c:pt>
                <c:pt idx="580">
                  <c:v>1.7750999999999999</c:v>
                </c:pt>
                <c:pt idx="581">
                  <c:v>1.8306</c:v>
                </c:pt>
                <c:pt idx="582">
                  <c:v>1.9085000000000001</c:v>
                </c:pt>
                <c:pt idx="583">
                  <c:v>1.9085000000000001</c:v>
                </c:pt>
                <c:pt idx="584">
                  <c:v>1.9085000000000001</c:v>
                </c:pt>
                <c:pt idx="585">
                  <c:v>1.9158999999999999</c:v>
                </c:pt>
                <c:pt idx="586">
                  <c:v>1.9632000000000001</c:v>
                </c:pt>
                <c:pt idx="587">
                  <c:v>1.9415</c:v>
                </c:pt>
                <c:pt idx="588">
                  <c:v>2.0293999999999999</c:v>
                </c:pt>
                <c:pt idx="589">
                  <c:v>1.9371</c:v>
                </c:pt>
                <c:pt idx="590">
                  <c:v>1.9371</c:v>
                </c:pt>
                <c:pt idx="591">
                  <c:v>1.9371</c:v>
                </c:pt>
                <c:pt idx="592">
                  <c:v>1.9875</c:v>
                </c:pt>
                <c:pt idx="593">
                  <c:v>2.0434000000000001</c:v>
                </c:pt>
                <c:pt idx="594">
                  <c:v>2.0381999999999998</c:v>
                </c:pt>
                <c:pt idx="595">
                  <c:v>1.9615</c:v>
                </c:pt>
                <c:pt idx="596">
                  <c:v>1.9286000000000001</c:v>
                </c:pt>
                <c:pt idx="597">
                  <c:v>1.9286000000000001</c:v>
                </c:pt>
                <c:pt idx="598">
                  <c:v>1.9286000000000001</c:v>
                </c:pt>
                <c:pt idx="599">
                  <c:v>1.9286000000000001</c:v>
                </c:pt>
                <c:pt idx="600">
                  <c:v>1.9390000000000001</c:v>
                </c:pt>
                <c:pt idx="601">
                  <c:v>1.9912000000000001</c:v>
                </c:pt>
                <c:pt idx="602">
                  <c:v>1.9633</c:v>
                </c:pt>
                <c:pt idx="603">
                  <c:v>1.9617</c:v>
                </c:pt>
                <c:pt idx="604">
                  <c:v>1.9617</c:v>
                </c:pt>
                <c:pt idx="605">
                  <c:v>1.9617</c:v>
                </c:pt>
                <c:pt idx="606">
                  <c:v>1.825</c:v>
                </c:pt>
                <c:pt idx="607">
                  <c:v>1.7275</c:v>
                </c:pt>
                <c:pt idx="608">
                  <c:v>1.8767</c:v>
                </c:pt>
                <c:pt idx="609">
                  <c:v>1.8405</c:v>
                </c:pt>
                <c:pt idx="610">
                  <c:v>1.7306999999999999</c:v>
                </c:pt>
                <c:pt idx="611">
                  <c:v>1.7306999999999999</c:v>
                </c:pt>
                <c:pt idx="612">
                  <c:v>1.7306999999999999</c:v>
                </c:pt>
                <c:pt idx="613">
                  <c:v>1.7734000000000001</c:v>
                </c:pt>
                <c:pt idx="614">
                  <c:v>1.8455999999999999</c:v>
                </c:pt>
                <c:pt idx="615">
                  <c:v>1.9531000000000001</c:v>
                </c:pt>
                <c:pt idx="616">
                  <c:v>1.9863999999999999</c:v>
                </c:pt>
                <c:pt idx="617">
                  <c:v>1.9917</c:v>
                </c:pt>
                <c:pt idx="618">
                  <c:v>1.9917</c:v>
                </c:pt>
                <c:pt idx="619">
                  <c:v>1.9917</c:v>
                </c:pt>
                <c:pt idx="620">
                  <c:v>2.133</c:v>
                </c:pt>
                <c:pt idx="621">
                  <c:v>2.1436999999999999</c:v>
                </c:pt>
                <c:pt idx="622">
                  <c:v>2.1848999999999998</c:v>
                </c:pt>
                <c:pt idx="623">
                  <c:v>2.1705999999999999</c:v>
                </c:pt>
                <c:pt idx="624">
                  <c:v>2.1494</c:v>
                </c:pt>
                <c:pt idx="625">
                  <c:v>2.1494</c:v>
                </c:pt>
                <c:pt idx="626">
                  <c:v>2.1494</c:v>
                </c:pt>
                <c:pt idx="627">
                  <c:v>2.2896000000000001</c:v>
                </c:pt>
                <c:pt idx="628">
                  <c:v>2.3824999999999998</c:v>
                </c:pt>
                <c:pt idx="629">
                  <c:v>2.2917000000000001</c:v>
                </c:pt>
                <c:pt idx="630">
                  <c:v>2.3717999999999999</c:v>
                </c:pt>
                <c:pt idx="631">
                  <c:v>2.4731000000000001</c:v>
                </c:pt>
                <c:pt idx="632">
                  <c:v>2.4731000000000001</c:v>
                </c:pt>
                <c:pt idx="633">
                  <c:v>2.4731000000000001</c:v>
                </c:pt>
                <c:pt idx="634">
                  <c:v>2.4584999999999999</c:v>
                </c:pt>
                <c:pt idx="635">
                  <c:v>2.3944000000000001</c:v>
                </c:pt>
                <c:pt idx="636">
                  <c:v>2.3488000000000002</c:v>
                </c:pt>
                <c:pt idx="637">
                  <c:v>2.3380000000000001</c:v>
                </c:pt>
                <c:pt idx="638">
                  <c:v>2.3822000000000001</c:v>
                </c:pt>
                <c:pt idx="639">
                  <c:v>2.3822000000000001</c:v>
                </c:pt>
                <c:pt idx="640">
                  <c:v>2.3822000000000001</c:v>
                </c:pt>
                <c:pt idx="641">
                  <c:v>2.3950999999999998</c:v>
                </c:pt>
                <c:pt idx="642">
                  <c:v>2.5468999999999999</c:v>
                </c:pt>
                <c:pt idx="643">
                  <c:v>2.5975000000000001</c:v>
                </c:pt>
                <c:pt idx="644">
                  <c:v>2.6577999999999999</c:v>
                </c:pt>
                <c:pt idx="645">
                  <c:v>2.7</c:v>
                </c:pt>
                <c:pt idx="646">
                  <c:v>2.7</c:v>
                </c:pt>
                <c:pt idx="647">
                  <c:v>2.7</c:v>
                </c:pt>
                <c:pt idx="648">
                  <c:v>2.7801</c:v>
                </c:pt>
                <c:pt idx="649">
                  <c:v>2.7212999999999998</c:v>
                </c:pt>
                <c:pt idx="650">
                  <c:v>2.6987000000000001</c:v>
                </c:pt>
                <c:pt idx="651">
                  <c:v>2.8275000000000001</c:v>
                </c:pt>
                <c:pt idx="652">
                  <c:v>2.8275000000000001</c:v>
                </c:pt>
                <c:pt idx="653">
                  <c:v>2.8275000000000001</c:v>
                </c:pt>
                <c:pt idx="654">
                  <c:v>2.8275000000000001</c:v>
                </c:pt>
                <c:pt idx="655">
                  <c:v>2.8527</c:v>
                </c:pt>
                <c:pt idx="656">
                  <c:v>2.9361000000000002</c:v>
                </c:pt>
                <c:pt idx="657">
                  <c:v>2.8319999999999999</c:v>
                </c:pt>
                <c:pt idx="658">
                  <c:v>2.9095</c:v>
                </c:pt>
                <c:pt idx="659">
                  <c:v>2.8986999999999998</c:v>
                </c:pt>
                <c:pt idx="660">
                  <c:v>2.8986999999999998</c:v>
                </c:pt>
                <c:pt idx="661">
                  <c:v>2.8986999999999998</c:v>
                </c:pt>
                <c:pt idx="662">
                  <c:v>2.8197999999999999</c:v>
                </c:pt>
                <c:pt idx="663">
                  <c:v>2.7204999999999999</c:v>
                </c:pt>
                <c:pt idx="664">
                  <c:v>2.8317999999999999</c:v>
                </c:pt>
                <c:pt idx="665">
                  <c:v>2.8224</c:v>
                </c:pt>
                <c:pt idx="666">
                  <c:v>2.9336000000000002</c:v>
                </c:pt>
                <c:pt idx="667">
                  <c:v>2.9336000000000002</c:v>
                </c:pt>
                <c:pt idx="668">
                  <c:v>2.9336000000000002</c:v>
                </c:pt>
                <c:pt idx="669">
                  <c:v>2.9807000000000001</c:v>
                </c:pt>
                <c:pt idx="670">
                  <c:v>2.9712000000000001</c:v>
                </c:pt>
                <c:pt idx="671">
                  <c:v>2.9344000000000001</c:v>
                </c:pt>
                <c:pt idx="672">
                  <c:v>3.0365000000000002</c:v>
                </c:pt>
                <c:pt idx="673">
                  <c:v>3.1265000000000001</c:v>
                </c:pt>
                <c:pt idx="674">
                  <c:v>3.1265000000000001</c:v>
                </c:pt>
                <c:pt idx="675">
                  <c:v>3.1265000000000001</c:v>
                </c:pt>
                <c:pt idx="676">
                  <c:v>3.0337999999999998</c:v>
                </c:pt>
                <c:pt idx="677">
                  <c:v>2.9908000000000001</c:v>
                </c:pt>
                <c:pt idx="678">
                  <c:v>2.9207000000000001</c:v>
                </c:pt>
                <c:pt idx="679">
                  <c:v>2.8479000000000001</c:v>
                </c:pt>
                <c:pt idx="680">
                  <c:v>2.9184999999999999</c:v>
                </c:pt>
                <c:pt idx="681">
                  <c:v>2.9184999999999999</c:v>
                </c:pt>
                <c:pt idx="682">
                  <c:v>2.9184999999999999</c:v>
                </c:pt>
                <c:pt idx="683">
                  <c:v>2.8822000000000001</c:v>
                </c:pt>
                <c:pt idx="684">
                  <c:v>2.9860000000000002</c:v>
                </c:pt>
                <c:pt idx="685">
                  <c:v>2.8839999999999999</c:v>
                </c:pt>
                <c:pt idx="686">
                  <c:v>2.8370000000000002</c:v>
                </c:pt>
                <c:pt idx="687">
                  <c:v>2.7810999999999999</c:v>
                </c:pt>
                <c:pt idx="688">
                  <c:v>2.7810999999999999</c:v>
                </c:pt>
                <c:pt idx="689">
                  <c:v>2.7810999999999999</c:v>
                </c:pt>
                <c:pt idx="690">
                  <c:v>2.8513999999999999</c:v>
                </c:pt>
                <c:pt idx="691">
                  <c:v>2.7505999999999999</c:v>
                </c:pt>
                <c:pt idx="692">
                  <c:v>2.7452000000000001</c:v>
                </c:pt>
                <c:pt idx="693">
                  <c:v>2.7469000000000001</c:v>
                </c:pt>
                <c:pt idx="694">
                  <c:v>2.7378</c:v>
                </c:pt>
                <c:pt idx="695">
                  <c:v>2.7378</c:v>
                </c:pt>
                <c:pt idx="696">
                  <c:v>2.7378</c:v>
                </c:pt>
                <c:pt idx="697">
                  <c:v>2.7378</c:v>
                </c:pt>
                <c:pt idx="698">
                  <c:v>2.8441000000000001</c:v>
                </c:pt>
                <c:pt idx="699">
                  <c:v>2.9058000000000002</c:v>
                </c:pt>
                <c:pt idx="700">
                  <c:v>2.9076</c:v>
                </c:pt>
                <c:pt idx="701">
                  <c:v>2.9331999999999998</c:v>
                </c:pt>
                <c:pt idx="702">
                  <c:v>2.9331999999999998</c:v>
                </c:pt>
                <c:pt idx="703">
                  <c:v>2.9331999999999998</c:v>
                </c:pt>
                <c:pt idx="704">
                  <c:v>3.0398999999999998</c:v>
                </c:pt>
                <c:pt idx="705">
                  <c:v>2.9735999999999998</c:v>
                </c:pt>
                <c:pt idx="706">
                  <c:v>3.0215000000000001</c:v>
                </c:pt>
                <c:pt idx="707">
                  <c:v>3.0417999999999998</c:v>
                </c:pt>
                <c:pt idx="708">
                  <c:v>3.1555</c:v>
                </c:pt>
                <c:pt idx="709">
                  <c:v>3.1555</c:v>
                </c:pt>
                <c:pt idx="710">
                  <c:v>3.1555</c:v>
                </c:pt>
                <c:pt idx="711">
                  <c:v>3.3597999999999999</c:v>
                </c:pt>
                <c:pt idx="712">
                  <c:v>3.4733000000000001</c:v>
                </c:pt>
                <c:pt idx="713">
                  <c:v>3.2839</c:v>
                </c:pt>
                <c:pt idx="714">
                  <c:v>3.1951999999999998</c:v>
                </c:pt>
                <c:pt idx="715">
                  <c:v>3.2256</c:v>
                </c:pt>
                <c:pt idx="716">
                  <c:v>3.2256</c:v>
                </c:pt>
                <c:pt idx="717">
                  <c:v>3.2256</c:v>
                </c:pt>
                <c:pt idx="718">
                  <c:v>3.2256</c:v>
                </c:pt>
                <c:pt idx="719">
                  <c:v>3.2749000000000001</c:v>
                </c:pt>
                <c:pt idx="720">
                  <c:v>3.1560999999999999</c:v>
                </c:pt>
                <c:pt idx="721">
                  <c:v>3.0870000000000002</c:v>
                </c:pt>
                <c:pt idx="722">
                  <c:v>3.1301000000000001</c:v>
                </c:pt>
                <c:pt idx="723">
                  <c:v>3.1301000000000001</c:v>
                </c:pt>
                <c:pt idx="724">
                  <c:v>3.1301000000000001</c:v>
                </c:pt>
                <c:pt idx="725">
                  <c:v>3.1997</c:v>
                </c:pt>
                <c:pt idx="726">
                  <c:v>3.1715</c:v>
                </c:pt>
                <c:pt idx="727">
                  <c:v>3.0891000000000002</c:v>
                </c:pt>
                <c:pt idx="728">
                  <c:v>3.0129000000000001</c:v>
                </c:pt>
                <c:pt idx="729">
                  <c:v>2.8803000000000001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8D-4FDD-8EED-FF75DFE71D0E}"/>
            </c:ext>
          </c:extLst>
        </c:ser>
        <c:ser>
          <c:idx val="0"/>
          <c:order val="3"/>
          <c:tx>
            <c:strRef>
              <c:f>'איור 7 נתונים'!$E$3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dPt>
            <c:idx val="724"/>
            <c:bubble3D val="0"/>
            <c:extLst>
              <c:ext xmlns:c16="http://schemas.microsoft.com/office/drawing/2014/chart" uri="{C3380CC4-5D6E-409C-BE32-E72D297353CC}">
                <c16:uniqueId val="{00000002-438D-4FDD-8EED-FF75DFE71D0E}"/>
              </c:ext>
            </c:extLst>
          </c:dPt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44014</c:v>
                </c:pt>
                <c:pt idx="1">
                  <c:v>44015</c:v>
                </c:pt>
                <c:pt idx="2">
                  <c:v>44016</c:v>
                </c:pt>
                <c:pt idx="3">
                  <c:v>44017</c:v>
                </c:pt>
                <c:pt idx="4">
                  <c:v>44018</c:v>
                </c:pt>
                <c:pt idx="5">
                  <c:v>44019</c:v>
                </c:pt>
                <c:pt idx="6">
                  <c:v>44020</c:v>
                </c:pt>
                <c:pt idx="7">
                  <c:v>44021</c:v>
                </c:pt>
                <c:pt idx="8">
                  <c:v>44022</c:v>
                </c:pt>
                <c:pt idx="9">
                  <c:v>44023</c:v>
                </c:pt>
                <c:pt idx="10">
                  <c:v>44024</c:v>
                </c:pt>
                <c:pt idx="11">
                  <c:v>44025</c:v>
                </c:pt>
                <c:pt idx="12">
                  <c:v>44026</c:v>
                </c:pt>
                <c:pt idx="13">
                  <c:v>44027</c:v>
                </c:pt>
                <c:pt idx="14">
                  <c:v>44028</c:v>
                </c:pt>
                <c:pt idx="15">
                  <c:v>44029</c:v>
                </c:pt>
                <c:pt idx="16">
                  <c:v>44030</c:v>
                </c:pt>
                <c:pt idx="17">
                  <c:v>44031</c:v>
                </c:pt>
                <c:pt idx="18">
                  <c:v>44032</c:v>
                </c:pt>
                <c:pt idx="19">
                  <c:v>44033</c:v>
                </c:pt>
                <c:pt idx="20">
                  <c:v>44034</c:v>
                </c:pt>
                <c:pt idx="21">
                  <c:v>44035</c:v>
                </c:pt>
                <c:pt idx="22">
                  <c:v>44036</c:v>
                </c:pt>
                <c:pt idx="23">
                  <c:v>44037</c:v>
                </c:pt>
                <c:pt idx="24">
                  <c:v>44038</c:v>
                </c:pt>
                <c:pt idx="25">
                  <c:v>44039</c:v>
                </c:pt>
                <c:pt idx="26">
                  <c:v>44040</c:v>
                </c:pt>
                <c:pt idx="27">
                  <c:v>44041</c:v>
                </c:pt>
                <c:pt idx="28">
                  <c:v>44042</c:v>
                </c:pt>
                <c:pt idx="29">
                  <c:v>44043</c:v>
                </c:pt>
                <c:pt idx="30">
                  <c:v>44044</c:v>
                </c:pt>
                <c:pt idx="31">
                  <c:v>44045</c:v>
                </c:pt>
                <c:pt idx="32">
                  <c:v>44046</c:v>
                </c:pt>
                <c:pt idx="33">
                  <c:v>44047</c:v>
                </c:pt>
                <c:pt idx="34">
                  <c:v>44048</c:v>
                </c:pt>
                <c:pt idx="35">
                  <c:v>44049</c:v>
                </c:pt>
                <c:pt idx="36">
                  <c:v>44050</c:v>
                </c:pt>
                <c:pt idx="37">
                  <c:v>44051</c:v>
                </c:pt>
                <c:pt idx="38">
                  <c:v>44052</c:v>
                </c:pt>
                <c:pt idx="39">
                  <c:v>44053</c:v>
                </c:pt>
                <c:pt idx="40">
                  <c:v>44054</c:v>
                </c:pt>
                <c:pt idx="41">
                  <c:v>44055</c:v>
                </c:pt>
                <c:pt idx="42">
                  <c:v>44056</c:v>
                </c:pt>
                <c:pt idx="43">
                  <c:v>44057</c:v>
                </c:pt>
                <c:pt idx="44">
                  <c:v>44058</c:v>
                </c:pt>
                <c:pt idx="45">
                  <c:v>44059</c:v>
                </c:pt>
                <c:pt idx="46">
                  <c:v>44060</c:v>
                </c:pt>
                <c:pt idx="47">
                  <c:v>44061</c:v>
                </c:pt>
                <c:pt idx="48">
                  <c:v>44062</c:v>
                </c:pt>
                <c:pt idx="49">
                  <c:v>44063</c:v>
                </c:pt>
                <c:pt idx="50">
                  <c:v>44064</c:v>
                </c:pt>
                <c:pt idx="51">
                  <c:v>44065</c:v>
                </c:pt>
                <c:pt idx="52">
                  <c:v>44066</c:v>
                </c:pt>
                <c:pt idx="53">
                  <c:v>44067</c:v>
                </c:pt>
                <c:pt idx="54">
                  <c:v>44068</c:v>
                </c:pt>
                <c:pt idx="55">
                  <c:v>44069</c:v>
                </c:pt>
                <c:pt idx="56">
                  <c:v>44070</c:v>
                </c:pt>
                <c:pt idx="57">
                  <c:v>44071</c:v>
                </c:pt>
                <c:pt idx="58">
                  <c:v>44072</c:v>
                </c:pt>
                <c:pt idx="59">
                  <c:v>44073</c:v>
                </c:pt>
                <c:pt idx="60">
                  <c:v>44074</c:v>
                </c:pt>
                <c:pt idx="61">
                  <c:v>44075</c:v>
                </c:pt>
                <c:pt idx="62">
                  <c:v>44076</c:v>
                </c:pt>
                <c:pt idx="63">
                  <c:v>44077</c:v>
                </c:pt>
                <c:pt idx="64">
                  <c:v>44078</c:v>
                </c:pt>
                <c:pt idx="65">
                  <c:v>44079</c:v>
                </c:pt>
                <c:pt idx="66">
                  <c:v>44080</c:v>
                </c:pt>
                <c:pt idx="67">
                  <c:v>44081</c:v>
                </c:pt>
                <c:pt idx="68">
                  <c:v>44082</c:v>
                </c:pt>
                <c:pt idx="69">
                  <c:v>44083</c:v>
                </c:pt>
                <c:pt idx="70">
                  <c:v>44084</c:v>
                </c:pt>
                <c:pt idx="71">
                  <c:v>44085</c:v>
                </c:pt>
                <c:pt idx="72">
                  <c:v>44086</c:v>
                </c:pt>
                <c:pt idx="73">
                  <c:v>44087</c:v>
                </c:pt>
                <c:pt idx="74">
                  <c:v>44088</c:v>
                </c:pt>
                <c:pt idx="75">
                  <c:v>44089</c:v>
                </c:pt>
                <c:pt idx="76">
                  <c:v>44090</c:v>
                </c:pt>
                <c:pt idx="77">
                  <c:v>44091</c:v>
                </c:pt>
                <c:pt idx="78">
                  <c:v>44092</c:v>
                </c:pt>
                <c:pt idx="79">
                  <c:v>44093</c:v>
                </c:pt>
                <c:pt idx="80">
                  <c:v>44094</c:v>
                </c:pt>
                <c:pt idx="81">
                  <c:v>44095</c:v>
                </c:pt>
                <c:pt idx="82">
                  <c:v>44096</c:v>
                </c:pt>
                <c:pt idx="83">
                  <c:v>44097</c:v>
                </c:pt>
                <c:pt idx="84">
                  <c:v>44098</c:v>
                </c:pt>
                <c:pt idx="85">
                  <c:v>44099</c:v>
                </c:pt>
                <c:pt idx="86">
                  <c:v>44100</c:v>
                </c:pt>
                <c:pt idx="87">
                  <c:v>44101</c:v>
                </c:pt>
                <c:pt idx="88">
                  <c:v>44102</c:v>
                </c:pt>
                <c:pt idx="89">
                  <c:v>44103</c:v>
                </c:pt>
                <c:pt idx="90">
                  <c:v>44104</c:v>
                </c:pt>
                <c:pt idx="91">
                  <c:v>44105</c:v>
                </c:pt>
                <c:pt idx="92">
                  <c:v>44106</c:v>
                </c:pt>
                <c:pt idx="93">
                  <c:v>44107</c:v>
                </c:pt>
                <c:pt idx="94">
                  <c:v>44108</c:v>
                </c:pt>
                <c:pt idx="95">
                  <c:v>44109</c:v>
                </c:pt>
                <c:pt idx="96">
                  <c:v>44110</c:v>
                </c:pt>
                <c:pt idx="97">
                  <c:v>44111</c:v>
                </c:pt>
                <c:pt idx="98">
                  <c:v>44112</c:v>
                </c:pt>
                <c:pt idx="99">
                  <c:v>44113</c:v>
                </c:pt>
                <c:pt idx="100">
                  <c:v>44114</c:v>
                </c:pt>
                <c:pt idx="101">
                  <c:v>44115</c:v>
                </c:pt>
                <c:pt idx="102">
                  <c:v>44116</c:v>
                </c:pt>
                <c:pt idx="103">
                  <c:v>44117</c:v>
                </c:pt>
                <c:pt idx="104">
                  <c:v>44118</c:v>
                </c:pt>
                <c:pt idx="105">
                  <c:v>44119</c:v>
                </c:pt>
                <c:pt idx="106">
                  <c:v>44120</c:v>
                </c:pt>
                <c:pt idx="107">
                  <c:v>44121</c:v>
                </c:pt>
                <c:pt idx="108">
                  <c:v>44122</c:v>
                </c:pt>
                <c:pt idx="109">
                  <c:v>44123</c:v>
                </c:pt>
                <c:pt idx="110">
                  <c:v>44124</c:v>
                </c:pt>
                <c:pt idx="111">
                  <c:v>44125</c:v>
                </c:pt>
                <c:pt idx="112">
                  <c:v>44126</c:v>
                </c:pt>
                <c:pt idx="113">
                  <c:v>44127</c:v>
                </c:pt>
                <c:pt idx="114">
                  <c:v>44128</c:v>
                </c:pt>
                <c:pt idx="115">
                  <c:v>44129</c:v>
                </c:pt>
                <c:pt idx="116">
                  <c:v>44130</c:v>
                </c:pt>
                <c:pt idx="117">
                  <c:v>44131</c:v>
                </c:pt>
                <c:pt idx="118">
                  <c:v>44132</c:v>
                </c:pt>
                <c:pt idx="119">
                  <c:v>44133</c:v>
                </c:pt>
                <c:pt idx="120">
                  <c:v>44134</c:v>
                </c:pt>
                <c:pt idx="121">
                  <c:v>44135</c:v>
                </c:pt>
                <c:pt idx="122">
                  <c:v>44136</c:v>
                </c:pt>
                <c:pt idx="123">
                  <c:v>44137</c:v>
                </c:pt>
                <c:pt idx="124">
                  <c:v>44138</c:v>
                </c:pt>
                <c:pt idx="125">
                  <c:v>44139</c:v>
                </c:pt>
                <c:pt idx="126">
                  <c:v>44140</c:v>
                </c:pt>
                <c:pt idx="127">
                  <c:v>44141</c:v>
                </c:pt>
                <c:pt idx="128">
                  <c:v>44142</c:v>
                </c:pt>
                <c:pt idx="129">
                  <c:v>44143</c:v>
                </c:pt>
                <c:pt idx="130">
                  <c:v>44144</c:v>
                </c:pt>
                <c:pt idx="131">
                  <c:v>44145</c:v>
                </c:pt>
                <c:pt idx="132">
                  <c:v>44146</c:v>
                </c:pt>
                <c:pt idx="133">
                  <c:v>44147</c:v>
                </c:pt>
                <c:pt idx="134">
                  <c:v>44148</c:v>
                </c:pt>
                <c:pt idx="135">
                  <c:v>44149</c:v>
                </c:pt>
                <c:pt idx="136">
                  <c:v>44150</c:v>
                </c:pt>
                <c:pt idx="137">
                  <c:v>44151</c:v>
                </c:pt>
                <c:pt idx="138">
                  <c:v>44152</c:v>
                </c:pt>
                <c:pt idx="139">
                  <c:v>44153</c:v>
                </c:pt>
                <c:pt idx="140">
                  <c:v>44154</c:v>
                </c:pt>
                <c:pt idx="141">
                  <c:v>44155</c:v>
                </c:pt>
                <c:pt idx="142">
                  <c:v>44156</c:v>
                </c:pt>
                <c:pt idx="143">
                  <c:v>44157</c:v>
                </c:pt>
                <c:pt idx="144">
                  <c:v>44158</c:v>
                </c:pt>
                <c:pt idx="145">
                  <c:v>44159</c:v>
                </c:pt>
                <c:pt idx="146">
                  <c:v>44160</c:v>
                </c:pt>
                <c:pt idx="147">
                  <c:v>44161</c:v>
                </c:pt>
                <c:pt idx="148">
                  <c:v>44162</c:v>
                </c:pt>
                <c:pt idx="149">
                  <c:v>44163</c:v>
                </c:pt>
                <c:pt idx="150">
                  <c:v>44164</c:v>
                </c:pt>
                <c:pt idx="151">
                  <c:v>44165</c:v>
                </c:pt>
                <c:pt idx="152">
                  <c:v>44166</c:v>
                </c:pt>
                <c:pt idx="153">
                  <c:v>44167</c:v>
                </c:pt>
                <c:pt idx="154">
                  <c:v>44168</c:v>
                </c:pt>
                <c:pt idx="155">
                  <c:v>44169</c:v>
                </c:pt>
                <c:pt idx="156">
                  <c:v>44170</c:v>
                </c:pt>
                <c:pt idx="157">
                  <c:v>44171</c:v>
                </c:pt>
                <c:pt idx="158">
                  <c:v>44172</c:v>
                </c:pt>
                <c:pt idx="159">
                  <c:v>44173</c:v>
                </c:pt>
                <c:pt idx="160">
                  <c:v>44174</c:v>
                </c:pt>
                <c:pt idx="161">
                  <c:v>44175</c:v>
                </c:pt>
                <c:pt idx="162">
                  <c:v>44176</c:v>
                </c:pt>
                <c:pt idx="163">
                  <c:v>44177</c:v>
                </c:pt>
                <c:pt idx="164">
                  <c:v>44178</c:v>
                </c:pt>
                <c:pt idx="165">
                  <c:v>44179</c:v>
                </c:pt>
                <c:pt idx="166">
                  <c:v>44180</c:v>
                </c:pt>
                <c:pt idx="167">
                  <c:v>44181</c:v>
                </c:pt>
                <c:pt idx="168">
                  <c:v>44182</c:v>
                </c:pt>
                <c:pt idx="169">
                  <c:v>44183</c:v>
                </c:pt>
                <c:pt idx="170">
                  <c:v>44184</c:v>
                </c:pt>
                <c:pt idx="171">
                  <c:v>44185</c:v>
                </c:pt>
                <c:pt idx="172">
                  <c:v>44186</c:v>
                </c:pt>
                <c:pt idx="173">
                  <c:v>44187</c:v>
                </c:pt>
                <c:pt idx="174">
                  <c:v>44188</c:v>
                </c:pt>
                <c:pt idx="175">
                  <c:v>44189</c:v>
                </c:pt>
                <c:pt idx="176">
                  <c:v>44190</c:v>
                </c:pt>
                <c:pt idx="177">
                  <c:v>44191</c:v>
                </c:pt>
                <c:pt idx="178">
                  <c:v>44192</c:v>
                </c:pt>
                <c:pt idx="179">
                  <c:v>44193</c:v>
                </c:pt>
                <c:pt idx="180">
                  <c:v>44194</c:v>
                </c:pt>
                <c:pt idx="181">
                  <c:v>44195</c:v>
                </c:pt>
                <c:pt idx="182">
                  <c:v>44196</c:v>
                </c:pt>
                <c:pt idx="183">
                  <c:v>44197</c:v>
                </c:pt>
                <c:pt idx="184">
                  <c:v>44198</c:v>
                </c:pt>
                <c:pt idx="185">
                  <c:v>44199</c:v>
                </c:pt>
                <c:pt idx="186">
                  <c:v>44200</c:v>
                </c:pt>
                <c:pt idx="187">
                  <c:v>44201</c:v>
                </c:pt>
                <c:pt idx="188">
                  <c:v>44202</c:v>
                </c:pt>
                <c:pt idx="189">
                  <c:v>44203</c:v>
                </c:pt>
                <c:pt idx="190">
                  <c:v>44204</c:v>
                </c:pt>
                <c:pt idx="191">
                  <c:v>44205</c:v>
                </c:pt>
                <c:pt idx="192">
                  <c:v>44206</c:v>
                </c:pt>
                <c:pt idx="193">
                  <c:v>44207</c:v>
                </c:pt>
                <c:pt idx="194">
                  <c:v>44208</c:v>
                </c:pt>
                <c:pt idx="195">
                  <c:v>44209</c:v>
                </c:pt>
                <c:pt idx="196">
                  <c:v>44210</c:v>
                </c:pt>
                <c:pt idx="197">
                  <c:v>44211</c:v>
                </c:pt>
                <c:pt idx="198">
                  <c:v>44212</c:v>
                </c:pt>
                <c:pt idx="199">
                  <c:v>44213</c:v>
                </c:pt>
                <c:pt idx="200">
                  <c:v>44214</c:v>
                </c:pt>
                <c:pt idx="201">
                  <c:v>44215</c:v>
                </c:pt>
                <c:pt idx="202">
                  <c:v>44216</c:v>
                </c:pt>
                <c:pt idx="203">
                  <c:v>44217</c:v>
                </c:pt>
                <c:pt idx="204">
                  <c:v>44218</c:v>
                </c:pt>
                <c:pt idx="205">
                  <c:v>44219</c:v>
                </c:pt>
                <c:pt idx="206">
                  <c:v>44220</c:v>
                </c:pt>
                <c:pt idx="207">
                  <c:v>44221</c:v>
                </c:pt>
                <c:pt idx="208">
                  <c:v>44222</c:v>
                </c:pt>
                <c:pt idx="209">
                  <c:v>44223</c:v>
                </c:pt>
                <c:pt idx="210">
                  <c:v>44224</c:v>
                </c:pt>
                <c:pt idx="211">
                  <c:v>44225</c:v>
                </c:pt>
                <c:pt idx="212">
                  <c:v>44226</c:v>
                </c:pt>
                <c:pt idx="213">
                  <c:v>44227</c:v>
                </c:pt>
                <c:pt idx="214">
                  <c:v>44228</c:v>
                </c:pt>
                <c:pt idx="215">
                  <c:v>44229</c:v>
                </c:pt>
                <c:pt idx="216">
                  <c:v>44230</c:v>
                </c:pt>
                <c:pt idx="217">
                  <c:v>44231</c:v>
                </c:pt>
                <c:pt idx="218">
                  <c:v>44232</c:v>
                </c:pt>
                <c:pt idx="219">
                  <c:v>44233</c:v>
                </c:pt>
                <c:pt idx="220">
                  <c:v>44234</c:v>
                </c:pt>
                <c:pt idx="221">
                  <c:v>44235</c:v>
                </c:pt>
                <c:pt idx="222">
                  <c:v>44236</c:v>
                </c:pt>
                <c:pt idx="223">
                  <c:v>44237</c:v>
                </c:pt>
                <c:pt idx="224">
                  <c:v>44238</c:v>
                </c:pt>
                <c:pt idx="225">
                  <c:v>44239</c:v>
                </c:pt>
                <c:pt idx="226">
                  <c:v>44240</c:v>
                </c:pt>
                <c:pt idx="227">
                  <c:v>44241</c:v>
                </c:pt>
                <c:pt idx="228">
                  <c:v>44242</c:v>
                </c:pt>
                <c:pt idx="229">
                  <c:v>44243</c:v>
                </c:pt>
                <c:pt idx="230">
                  <c:v>44244</c:v>
                </c:pt>
                <c:pt idx="231">
                  <c:v>44245</c:v>
                </c:pt>
                <c:pt idx="232">
                  <c:v>44246</c:v>
                </c:pt>
                <c:pt idx="233">
                  <c:v>44247</c:v>
                </c:pt>
                <c:pt idx="234">
                  <c:v>44248</c:v>
                </c:pt>
                <c:pt idx="235">
                  <c:v>44249</c:v>
                </c:pt>
                <c:pt idx="236">
                  <c:v>44250</c:v>
                </c:pt>
                <c:pt idx="237">
                  <c:v>44251</c:v>
                </c:pt>
                <c:pt idx="238">
                  <c:v>44252</c:v>
                </c:pt>
                <c:pt idx="239">
                  <c:v>44253</c:v>
                </c:pt>
                <c:pt idx="240">
                  <c:v>44254</c:v>
                </c:pt>
                <c:pt idx="241">
                  <c:v>44255</c:v>
                </c:pt>
                <c:pt idx="242">
                  <c:v>44256</c:v>
                </c:pt>
                <c:pt idx="243">
                  <c:v>44257</c:v>
                </c:pt>
                <c:pt idx="244">
                  <c:v>44258</c:v>
                </c:pt>
                <c:pt idx="245">
                  <c:v>44259</c:v>
                </c:pt>
                <c:pt idx="246">
                  <c:v>44260</c:v>
                </c:pt>
                <c:pt idx="247">
                  <c:v>44261</c:v>
                </c:pt>
                <c:pt idx="248">
                  <c:v>44262</c:v>
                </c:pt>
                <c:pt idx="249">
                  <c:v>44263</c:v>
                </c:pt>
                <c:pt idx="250">
                  <c:v>44264</c:v>
                </c:pt>
                <c:pt idx="251">
                  <c:v>44265</c:v>
                </c:pt>
                <c:pt idx="252">
                  <c:v>44266</c:v>
                </c:pt>
                <c:pt idx="253">
                  <c:v>44267</c:v>
                </c:pt>
                <c:pt idx="254">
                  <c:v>44268</c:v>
                </c:pt>
                <c:pt idx="255">
                  <c:v>44269</c:v>
                </c:pt>
                <c:pt idx="256">
                  <c:v>44270</c:v>
                </c:pt>
                <c:pt idx="257">
                  <c:v>44271</c:v>
                </c:pt>
                <c:pt idx="258">
                  <c:v>44272</c:v>
                </c:pt>
                <c:pt idx="259">
                  <c:v>44273</c:v>
                </c:pt>
                <c:pt idx="260">
                  <c:v>44274</c:v>
                </c:pt>
                <c:pt idx="261">
                  <c:v>44275</c:v>
                </c:pt>
                <c:pt idx="262">
                  <c:v>44276</c:v>
                </c:pt>
                <c:pt idx="263">
                  <c:v>44277</c:v>
                </c:pt>
                <c:pt idx="264">
                  <c:v>44278</c:v>
                </c:pt>
                <c:pt idx="265">
                  <c:v>44279</c:v>
                </c:pt>
                <c:pt idx="266">
                  <c:v>44280</c:v>
                </c:pt>
                <c:pt idx="267">
                  <c:v>44281</c:v>
                </c:pt>
                <c:pt idx="268">
                  <c:v>44282</c:v>
                </c:pt>
                <c:pt idx="269">
                  <c:v>44283</c:v>
                </c:pt>
                <c:pt idx="270">
                  <c:v>44284</c:v>
                </c:pt>
                <c:pt idx="271">
                  <c:v>44285</c:v>
                </c:pt>
                <c:pt idx="272">
                  <c:v>44286</c:v>
                </c:pt>
                <c:pt idx="273">
                  <c:v>44287</c:v>
                </c:pt>
                <c:pt idx="274">
                  <c:v>44288</c:v>
                </c:pt>
                <c:pt idx="275">
                  <c:v>44289</c:v>
                </c:pt>
                <c:pt idx="276">
                  <c:v>44290</c:v>
                </c:pt>
                <c:pt idx="277">
                  <c:v>44291</c:v>
                </c:pt>
                <c:pt idx="278">
                  <c:v>44292</c:v>
                </c:pt>
                <c:pt idx="279">
                  <c:v>44293</c:v>
                </c:pt>
                <c:pt idx="280">
                  <c:v>44294</c:v>
                </c:pt>
                <c:pt idx="281">
                  <c:v>44295</c:v>
                </c:pt>
                <c:pt idx="282">
                  <c:v>44296</c:v>
                </c:pt>
                <c:pt idx="283">
                  <c:v>44297</c:v>
                </c:pt>
                <c:pt idx="284">
                  <c:v>44298</c:v>
                </c:pt>
                <c:pt idx="285">
                  <c:v>44299</c:v>
                </c:pt>
                <c:pt idx="286">
                  <c:v>44300</c:v>
                </c:pt>
                <c:pt idx="287">
                  <c:v>44301</c:v>
                </c:pt>
                <c:pt idx="288">
                  <c:v>44302</c:v>
                </c:pt>
                <c:pt idx="289">
                  <c:v>44303</c:v>
                </c:pt>
                <c:pt idx="290">
                  <c:v>44304</c:v>
                </c:pt>
                <c:pt idx="291">
                  <c:v>44305</c:v>
                </c:pt>
                <c:pt idx="292">
                  <c:v>44306</c:v>
                </c:pt>
                <c:pt idx="293">
                  <c:v>44307</c:v>
                </c:pt>
                <c:pt idx="294">
                  <c:v>44308</c:v>
                </c:pt>
                <c:pt idx="295">
                  <c:v>44309</c:v>
                </c:pt>
                <c:pt idx="296">
                  <c:v>44310</c:v>
                </c:pt>
                <c:pt idx="297">
                  <c:v>44311</c:v>
                </c:pt>
                <c:pt idx="298">
                  <c:v>44312</c:v>
                </c:pt>
                <c:pt idx="299">
                  <c:v>44313</c:v>
                </c:pt>
                <c:pt idx="300">
                  <c:v>44314</c:v>
                </c:pt>
                <c:pt idx="301">
                  <c:v>44315</c:v>
                </c:pt>
                <c:pt idx="302">
                  <c:v>44316</c:v>
                </c:pt>
                <c:pt idx="303">
                  <c:v>44317</c:v>
                </c:pt>
                <c:pt idx="304">
                  <c:v>44318</c:v>
                </c:pt>
                <c:pt idx="305">
                  <c:v>44319</c:v>
                </c:pt>
                <c:pt idx="306">
                  <c:v>44320</c:v>
                </c:pt>
                <c:pt idx="307">
                  <c:v>44321</c:v>
                </c:pt>
                <c:pt idx="308">
                  <c:v>44322</c:v>
                </c:pt>
                <c:pt idx="309">
                  <c:v>44323</c:v>
                </c:pt>
                <c:pt idx="310">
                  <c:v>44324</c:v>
                </c:pt>
                <c:pt idx="311">
                  <c:v>44325</c:v>
                </c:pt>
                <c:pt idx="312">
                  <c:v>44326</c:v>
                </c:pt>
                <c:pt idx="313">
                  <c:v>44327</c:v>
                </c:pt>
                <c:pt idx="314">
                  <c:v>44328</c:v>
                </c:pt>
                <c:pt idx="315">
                  <c:v>44329</c:v>
                </c:pt>
                <c:pt idx="316">
                  <c:v>44330</c:v>
                </c:pt>
                <c:pt idx="317">
                  <c:v>44331</c:v>
                </c:pt>
                <c:pt idx="318">
                  <c:v>44332</c:v>
                </c:pt>
                <c:pt idx="319">
                  <c:v>44333</c:v>
                </c:pt>
                <c:pt idx="320">
                  <c:v>44334</c:v>
                </c:pt>
                <c:pt idx="321">
                  <c:v>44335</c:v>
                </c:pt>
                <c:pt idx="322">
                  <c:v>44336</c:v>
                </c:pt>
                <c:pt idx="323">
                  <c:v>44337</c:v>
                </c:pt>
                <c:pt idx="324">
                  <c:v>44338</c:v>
                </c:pt>
                <c:pt idx="325">
                  <c:v>44339</c:v>
                </c:pt>
                <c:pt idx="326">
                  <c:v>44340</c:v>
                </c:pt>
                <c:pt idx="327">
                  <c:v>44341</c:v>
                </c:pt>
                <c:pt idx="328">
                  <c:v>44342</c:v>
                </c:pt>
                <c:pt idx="329">
                  <c:v>44343</c:v>
                </c:pt>
                <c:pt idx="330">
                  <c:v>44344</c:v>
                </c:pt>
                <c:pt idx="331">
                  <c:v>44345</c:v>
                </c:pt>
                <c:pt idx="332">
                  <c:v>44346</c:v>
                </c:pt>
                <c:pt idx="333">
                  <c:v>44347</c:v>
                </c:pt>
                <c:pt idx="334">
                  <c:v>44348</c:v>
                </c:pt>
                <c:pt idx="335">
                  <c:v>44349</c:v>
                </c:pt>
                <c:pt idx="336">
                  <c:v>44350</c:v>
                </c:pt>
                <c:pt idx="337">
                  <c:v>44351</c:v>
                </c:pt>
                <c:pt idx="338">
                  <c:v>44352</c:v>
                </c:pt>
                <c:pt idx="339">
                  <c:v>44353</c:v>
                </c:pt>
                <c:pt idx="340">
                  <c:v>44354</c:v>
                </c:pt>
                <c:pt idx="341">
                  <c:v>44355</c:v>
                </c:pt>
                <c:pt idx="342">
                  <c:v>44356</c:v>
                </c:pt>
                <c:pt idx="343">
                  <c:v>44357</c:v>
                </c:pt>
                <c:pt idx="344">
                  <c:v>44358</c:v>
                </c:pt>
                <c:pt idx="345">
                  <c:v>44359</c:v>
                </c:pt>
                <c:pt idx="346">
                  <c:v>44360</c:v>
                </c:pt>
                <c:pt idx="347">
                  <c:v>44361</c:v>
                </c:pt>
                <c:pt idx="348">
                  <c:v>44362</c:v>
                </c:pt>
                <c:pt idx="349">
                  <c:v>44363</c:v>
                </c:pt>
                <c:pt idx="350">
                  <c:v>44364</c:v>
                </c:pt>
                <c:pt idx="351">
                  <c:v>44365</c:v>
                </c:pt>
                <c:pt idx="352">
                  <c:v>44366</c:v>
                </c:pt>
                <c:pt idx="353">
                  <c:v>44367</c:v>
                </c:pt>
                <c:pt idx="354">
                  <c:v>44368</c:v>
                </c:pt>
                <c:pt idx="355">
                  <c:v>44369</c:v>
                </c:pt>
                <c:pt idx="356">
                  <c:v>44370</c:v>
                </c:pt>
                <c:pt idx="357">
                  <c:v>44371</c:v>
                </c:pt>
                <c:pt idx="358">
                  <c:v>44372</c:v>
                </c:pt>
                <c:pt idx="359">
                  <c:v>44373</c:v>
                </c:pt>
                <c:pt idx="360">
                  <c:v>44374</c:v>
                </c:pt>
                <c:pt idx="361">
                  <c:v>44375</c:v>
                </c:pt>
                <c:pt idx="362">
                  <c:v>44376</c:v>
                </c:pt>
                <c:pt idx="363">
                  <c:v>44377</c:v>
                </c:pt>
                <c:pt idx="364">
                  <c:v>44378</c:v>
                </c:pt>
                <c:pt idx="365">
                  <c:v>44379</c:v>
                </c:pt>
                <c:pt idx="366">
                  <c:v>44380</c:v>
                </c:pt>
                <c:pt idx="367">
                  <c:v>44381</c:v>
                </c:pt>
                <c:pt idx="368">
                  <c:v>44382</c:v>
                </c:pt>
                <c:pt idx="369">
                  <c:v>44383</c:v>
                </c:pt>
                <c:pt idx="370">
                  <c:v>44384</c:v>
                </c:pt>
                <c:pt idx="371">
                  <c:v>44385</c:v>
                </c:pt>
                <c:pt idx="372">
                  <c:v>44386</c:v>
                </c:pt>
                <c:pt idx="373">
                  <c:v>44387</c:v>
                </c:pt>
                <c:pt idx="374">
                  <c:v>44388</c:v>
                </c:pt>
                <c:pt idx="375">
                  <c:v>44389</c:v>
                </c:pt>
                <c:pt idx="376">
                  <c:v>44390</c:v>
                </c:pt>
                <c:pt idx="377">
                  <c:v>44391</c:v>
                </c:pt>
                <c:pt idx="378">
                  <c:v>44392</c:v>
                </c:pt>
                <c:pt idx="379">
                  <c:v>44393</c:v>
                </c:pt>
                <c:pt idx="380">
                  <c:v>44394</c:v>
                </c:pt>
                <c:pt idx="381">
                  <c:v>44395</c:v>
                </c:pt>
                <c:pt idx="382">
                  <c:v>44396</c:v>
                </c:pt>
                <c:pt idx="383">
                  <c:v>44397</c:v>
                </c:pt>
                <c:pt idx="384">
                  <c:v>44398</c:v>
                </c:pt>
                <c:pt idx="385">
                  <c:v>44399</c:v>
                </c:pt>
                <c:pt idx="386">
                  <c:v>44400</c:v>
                </c:pt>
                <c:pt idx="387">
                  <c:v>44401</c:v>
                </c:pt>
                <c:pt idx="388">
                  <c:v>44402</c:v>
                </c:pt>
                <c:pt idx="389">
                  <c:v>44403</c:v>
                </c:pt>
                <c:pt idx="390">
                  <c:v>44404</c:v>
                </c:pt>
                <c:pt idx="391">
                  <c:v>44405</c:v>
                </c:pt>
                <c:pt idx="392">
                  <c:v>44406</c:v>
                </c:pt>
                <c:pt idx="393">
                  <c:v>44407</c:v>
                </c:pt>
                <c:pt idx="394">
                  <c:v>44408</c:v>
                </c:pt>
                <c:pt idx="395">
                  <c:v>44409</c:v>
                </c:pt>
                <c:pt idx="396">
                  <c:v>44410</c:v>
                </c:pt>
                <c:pt idx="397">
                  <c:v>44411</c:v>
                </c:pt>
                <c:pt idx="398">
                  <c:v>44412</c:v>
                </c:pt>
                <c:pt idx="399">
                  <c:v>44413</c:v>
                </c:pt>
                <c:pt idx="400">
                  <c:v>44414</c:v>
                </c:pt>
                <c:pt idx="401">
                  <c:v>44415</c:v>
                </c:pt>
                <c:pt idx="402">
                  <c:v>44416</c:v>
                </c:pt>
                <c:pt idx="403">
                  <c:v>44417</c:v>
                </c:pt>
                <c:pt idx="404">
                  <c:v>44418</c:v>
                </c:pt>
                <c:pt idx="405">
                  <c:v>44419</c:v>
                </c:pt>
                <c:pt idx="406">
                  <c:v>44420</c:v>
                </c:pt>
                <c:pt idx="407">
                  <c:v>44421</c:v>
                </c:pt>
                <c:pt idx="408">
                  <c:v>44422</c:v>
                </c:pt>
                <c:pt idx="409">
                  <c:v>44423</c:v>
                </c:pt>
                <c:pt idx="410">
                  <c:v>44424</c:v>
                </c:pt>
                <c:pt idx="411">
                  <c:v>44425</c:v>
                </c:pt>
                <c:pt idx="412">
                  <c:v>44426</c:v>
                </c:pt>
                <c:pt idx="413">
                  <c:v>44427</c:v>
                </c:pt>
                <c:pt idx="414">
                  <c:v>44428</c:v>
                </c:pt>
                <c:pt idx="415">
                  <c:v>44429</c:v>
                </c:pt>
                <c:pt idx="416">
                  <c:v>44430</c:v>
                </c:pt>
                <c:pt idx="417">
                  <c:v>44431</c:v>
                </c:pt>
                <c:pt idx="418">
                  <c:v>44432</c:v>
                </c:pt>
                <c:pt idx="419">
                  <c:v>44433</c:v>
                </c:pt>
                <c:pt idx="420">
                  <c:v>44434</c:v>
                </c:pt>
                <c:pt idx="421">
                  <c:v>44435</c:v>
                </c:pt>
                <c:pt idx="422">
                  <c:v>44436</c:v>
                </c:pt>
                <c:pt idx="423">
                  <c:v>44437</c:v>
                </c:pt>
                <c:pt idx="424">
                  <c:v>44438</c:v>
                </c:pt>
                <c:pt idx="425">
                  <c:v>44439</c:v>
                </c:pt>
                <c:pt idx="426">
                  <c:v>44440</c:v>
                </c:pt>
                <c:pt idx="427">
                  <c:v>44441</c:v>
                </c:pt>
                <c:pt idx="428">
                  <c:v>44442</c:v>
                </c:pt>
                <c:pt idx="429">
                  <c:v>44443</c:v>
                </c:pt>
                <c:pt idx="430">
                  <c:v>44444</c:v>
                </c:pt>
                <c:pt idx="431">
                  <c:v>44445</c:v>
                </c:pt>
                <c:pt idx="432">
                  <c:v>44446</c:v>
                </c:pt>
                <c:pt idx="433">
                  <c:v>44447</c:v>
                </c:pt>
                <c:pt idx="434">
                  <c:v>44448</c:v>
                </c:pt>
                <c:pt idx="435">
                  <c:v>44449</c:v>
                </c:pt>
                <c:pt idx="436">
                  <c:v>44450</c:v>
                </c:pt>
                <c:pt idx="437">
                  <c:v>44451</c:v>
                </c:pt>
                <c:pt idx="438">
                  <c:v>44452</c:v>
                </c:pt>
                <c:pt idx="439">
                  <c:v>44453</c:v>
                </c:pt>
                <c:pt idx="440">
                  <c:v>44454</c:v>
                </c:pt>
                <c:pt idx="441">
                  <c:v>44455</c:v>
                </c:pt>
                <c:pt idx="442">
                  <c:v>44456</c:v>
                </c:pt>
                <c:pt idx="443">
                  <c:v>44457</c:v>
                </c:pt>
                <c:pt idx="444">
                  <c:v>44458</c:v>
                </c:pt>
                <c:pt idx="445">
                  <c:v>44459</c:v>
                </c:pt>
                <c:pt idx="446">
                  <c:v>44460</c:v>
                </c:pt>
                <c:pt idx="447">
                  <c:v>44461</c:v>
                </c:pt>
                <c:pt idx="448">
                  <c:v>44462</c:v>
                </c:pt>
                <c:pt idx="449">
                  <c:v>44463</c:v>
                </c:pt>
                <c:pt idx="450">
                  <c:v>44464</c:v>
                </c:pt>
                <c:pt idx="451">
                  <c:v>44465</c:v>
                </c:pt>
                <c:pt idx="452">
                  <c:v>44466</c:v>
                </c:pt>
                <c:pt idx="453">
                  <c:v>44467</c:v>
                </c:pt>
                <c:pt idx="454">
                  <c:v>44468</c:v>
                </c:pt>
                <c:pt idx="455">
                  <c:v>44469</c:v>
                </c:pt>
                <c:pt idx="456">
                  <c:v>44470</c:v>
                </c:pt>
                <c:pt idx="457">
                  <c:v>44471</c:v>
                </c:pt>
                <c:pt idx="458">
                  <c:v>44472</c:v>
                </c:pt>
                <c:pt idx="459">
                  <c:v>44473</c:v>
                </c:pt>
                <c:pt idx="460">
                  <c:v>44474</c:v>
                </c:pt>
                <c:pt idx="461">
                  <c:v>44475</c:v>
                </c:pt>
                <c:pt idx="462">
                  <c:v>44476</c:v>
                </c:pt>
                <c:pt idx="463">
                  <c:v>44477</c:v>
                </c:pt>
                <c:pt idx="464">
                  <c:v>44478</c:v>
                </c:pt>
                <c:pt idx="465">
                  <c:v>44479</c:v>
                </c:pt>
                <c:pt idx="466">
                  <c:v>44480</c:v>
                </c:pt>
                <c:pt idx="467">
                  <c:v>44481</c:v>
                </c:pt>
                <c:pt idx="468">
                  <c:v>44482</c:v>
                </c:pt>
                <c:pt idx="469">
                  <c:v>44483</c:v>
                </c:pt>
                <c:pt idx="470">
                  <c:v>44484</c:v>
                </c:pt>
                <c:pt idx="471">
                  <c:v>44485</c:v>
                </c:pt>
                <c:pt idx="472">
                  <c:v>44486</c:v>
                </c:pt>
                <c:pt idx="473">
                  <c:v>44487</c:v>
                </c:pt>
                <c:pt idx="474">
                  <c:v>44488</c:v>
                </c:pt>
                <c:pt idx="475">
                  <c:v>44489</c:v>
                </c:pt>
                <c:pt idx="476">
                  <c:v>44490</c:v>
                </c:pt>
                <c:pt idx="477">
                  <c:v>44491</c:v>
                </c:pt>
                <c:pt idx="478">
                  <c:v>44492</c:v>
                </c:pt>
                <c:pt idx="479">
                  <c:v>44493</c:v>
                </c:pt>
                <c:pt idx="480">
                  <c:v>44494</c:v>
                </c:pt>
                <c:pt idx="481">
                  <c:v>44495</c:v>
                </c:pt>
                <c:pt idx="482">
                  <c:v>44496</c:v>
                </c:pt>
                <c:pt idx="483">
                  <c:v>44497</c:v>
                </c:pt>
                <c:pt idx="484">
                  <c:v>44498</c:v>
                </c:pt>
                <c:pt idx="485">
                  <c:v>44499</c:v>
                </c:pt>
                <c:pt idx="486">
                  <c:v>44500</c:v>
                </c:pt>
                <c:pt idx="487">
                  <c:v>44501</c:v>
                </c:pt>
                <c:pt idx="488">
                  <c:v>44502</c:v>
                </c:pt>
                <c:pt idx="489">
                  <c:v>44503</c:v>
                </c:pt>
                <c:pt idx="490">
                  <c:v>44504</c:v>
                </c:pt>
                <c:pt idx="491">
                  <c:v>44505</c:v>
                </c:pt>
                <c:pt idx="492">
                  <c:v>44506</c:v>
                </c:pt>
                <c:pt idx="493">
                  <c:v>44507</c:v>
                </c:pt>
                <c:pt idx="494">
                  <c:v>44508</c:v>
                </c:pt>
                <c:pt idx="495">
                  <c:v>44509</c:v>
                </c:pt>
                <c:pt idx="496">
                  <c:v>44510</c:v>
                </c:pt>
                <c:pt idx="497">
                  <c:v>44511</c:v>
                </c:pt>
                <c:pt idx="498">
                  <c:v>44512</c:v>
                </c:pt>
                <c:pt idx="499">
                  <c:v>44513</c:v>
                </c:pt>
                <c:pt idx="500">
                  <c:v>44514</c:v>
                </c:pt>
                <c:pt idx="501">
                  <c:v>44515</c:v>
                </c:pt>
                <c:pt idx="502">
                  <c:v>44516</c:v>
                </c:pt>
                <c:pt idx="503">
                  <c:v>44517</c:v>
                </c:pt>
                <c:pt idx="504">
                  <c:v>44518</c:v>
                </c:pt>
                <c:pt idx="505">
                  <c:v>44519</c:v>
                </c:pt>
                <c:pt idx="506">
                  <c:v>44520</c:v>
                </c:pt>
                <c:pt idx="507">
                  <c:v>44521</c:v>
                </c:pt>
                <c:pt idx="508">
                  <c:v>44522</c:v>
                </c:pt>
                <c:pt idx="509">
                  <c:v>44523</c:v>
                </c:pt>
                <c:pt idx="510">
                  <c:v>44524</c:v>
                </c:pt>
                <c:pt idx="511">
                  <c:v>44525</c:v>
                </c:pt>
                <c:pt idx="512">
                  <c:v>44526</c:v>
                </c:pt>
                <c:pt idx="513">
                  <c:v>44527</c:v>
                </c:pt>
                <c:pt idx="514">
                  <c:v>44528</c:v>
                </c:pt>
                <c:pt idx="515">
                  <c:v>44529</c:v>
                </c:pt>
                <c:pt idx="516">
                  <c:v>44530</c:v>
                </c:pt>
                <c:pt idx="517">
                  <c:v>44531</c:v>
                </c:pt>
                <c:pt idx="518">
                  <c:v>44532</c:v>
                </c:pt>
                <c:pt idx="519">
                  <c:v>44533</c:v>
                </c:pt>
                <c:pt idx="520">
                  <c:v>44534</c:v>
                </c:pt>
                <c:pt idx="521">
                  <c:v>44535</c:v>
                </c:pt>
                <c:pt idx="522">
                  <c:v>44536</c:v>
                </c:pt>
                <c:pt idx="523">
                  <c:v>44537</c:v>
                </c:pt>
                <c:pt idx="524">
                  <c:v>44538</c:v>
                </c:pt>
                <c:pt idx="525">
                  <c:v>44539</c:v>
                </c:pt>
                <c:pt idx="526">
                  <c:v>44540</c:v>
                </c:pt>
                <c:pt idx="527">
                  <c:v>44541</c:v>
                </c:pt>
                <c:pt idx="528">
                  <c:v>44542</c:v>
                </c:pt>
                <c:pt idx="529">
                  <c:v>44543</c:v>
                </c:pt>
                <c:pt idx="530">
                  <c:v>44544</c:v>
                </c:pt>
                <c:pt idx="531">
                  <c:v>44545</c:v>
                </c:pt>
                <c:pt idx="532">
                  <c:v>44546</c:v>
                </c:pt>
                <c:pt idx="533">
                  <c:v>44547</c:v>
                </c:pt>
                <c:pt idx="534">
                  <c:v>44548</c:v>
                </c:pt>
                <c:pt idx="535">
                  <c:v>44549</c:v>
                </c:pt>
                <c:pt idx="536">
                  <c:v>44550</c:v>
                </c:pt>
                <c:pt idx="537">
                  <c:v>44551</c:v>
                </c:pt>
                <c:pt idx="538">
                  <c:v>44552</c:v>
                </c:pt>
                <c:pt idx="539">
                  <c:v>44553</c:v>
                </c:pt>
                <c:pt idx="540">
                  <c:v>44554</c:v>
                </c:pt>
                <c:pt idx="541">
                  <c:v>44555</c:v>
                </c:pt>
                <c:pt idx="542">
                  <c:v>44556</c:v>
                </c:pt>
                <c:pt idx="543">
                  <c:v>44557</c:v>
                </c:pt>
                <c:pt idx="544">
                  <c:v>44558</c:v>
                </c:pt>
                <c:pt idx="545">
                  <c:v>44559</c:v>
                </c:pt>
                <c:pt idx="546">
                  <c:v>44560</c:v>
                </c:pt>
                <c:pt idx="547">
                  <c:v>44561</c:v>
                </c:pt>
                <c:pt idx="548">
                  <c:v>44562</c:v>
                </c:pt>
                <c:pt idx="549">
                  <c:v>44563</c:v>
                </c:pt>
                <c:pt idx="550">
                  <c:v>44564</c:v>
                </c:pt>
                <c:pt idx="551">
                  <c:v>44565</c:v>
                </c:pt>
                <c:pt idx="552">
                  <c:v>44566</c:v>
                </c:pt>
                <c:pt idx="553">
                  <c:v>44567</c:v>
                </c:pt>
                <c:pt idx="554">
                  <c:v>44568</c:v>
                </c:pt>
                <c:pt idx="555">
                  <c:v>44569</c:v>
                </c:pt>
                <c:pt idx="556">
                  <c:v>44570</c:v>
                </c:pt>
                <c:pt idx="557">
                  <c:v>44571</c:v>
                </c:pt>
                <c:pt idx="558">
                  <c:v>44572</c:v>
                </c:pt>
                <c:pt idx="559">
                  <c:v>44573</c:v>
                </c:pt>
                <c:pt idx="560">
                  <c:v>44574</c:v>
                </c:pt>
                <c:pt idx="561">
                  <c:v>44575</c:v>
                </c:pt>
                <c:pt idx="562">
                  <c:v>44576</c:v>
                </c:pt>
                <c:pt idx="563">
                  <c:v>44577</c:v>
                </c:pt>
                <c:pt idx="564">
                  <c:v>44578</c:v>
                </c:pt>
                <c:pt idx="565">
                  <c:v>44579</c:v>
                </c:pt>
                <c:pt idx="566">
                  <c:v>44580</c:v>
                </c:pt>
                <c:pt idx="567">
                  <c:v>44581</c:v>
                </c:pt>
                <c:pt idx="568">
                  <c:v>44582</c:v>
                </c:pt>
                <c:pt idx="569">
                  <c:v>44583</c:v>
                </c:pt>
                <c:pt idx="570">
                  <c:v>44584</c:v>
                </c:pt>
                <c:pt idx="571">
                  <c:v>44585</c:v>
                </c:pt>
                <c:pt idx="572">
                  <c:v>44586</c:v>
                </c:pt>
                <c:pt idx="573">
                  <c:v>44587</c:v>
                </c:pt>
                <c:pt idx="574">
                  <c:v>44588</c:v>
                </c:pt>
                <c:pt idx="575">
                  <c:v>44589</c:v>
                </c:pt>
                <c:pt idx="576">
                  <c:v>44590</c:v>
                </c:pt>
                <c:pt idx="577">
                  <c:v>44591</c:v>
                </c:pt>
                <c:pt idx="578">
                  <c:v>44592</c:v>
                </c:pt>
                <c:pt idx="579">
                  <c:v>44593</c:v>
                </c:pt>
                <c:pt idx="580">
                  <c:v>44594</c:v>
                </c:pt>
                <c:pt idx="581">
                  <c:v>44595</c:v>
                </c:pt>
                <c:pt idx="582">
                  <c:v>44596</c:v>
                </c:pt>
                <c:pt idx="583">
                  <c:v>44597</c:v>
                </c:pt>
                <c:pt idx="584">
                  <c:v>44598</c:v>
                </c:pt>
                <c:pt idx="585">
                  <c:v>44599</c:v>
                </c:pt>
                <c:pt idx="586">
                  <c:v>44600</c:v>
                </c:pt>
                <c:pt idx="587">
                  <c:v>44601</c:v>
                </c:pt>
                <c:pt idx="588">
                  <c:v>44602</c:v>
                </c:pt>
                <c:pt idx="589">
                  <c:v>44603</c:v>
                </c:pt>
                <c:pt idx="590">
                  <c:v>44604</c:v>
                </c:pt>
                <c:pt idx="591">
                  <c:v>44605</c:v>
                </c:pt>
                <c:pt idx="592">
                  <c:v>44606</c:v>
                </c:pt>
                <c:pt idx="593">
                  <c:v>44607</c:v>
                </c:pt>
                <c:pt idx="594">
                  <c:v>44608</c:v>
                </c:pt>
                <c:pt idx="595">
                  <c:v>44609</c:v>
                </c:pt>
                <c:pt idx="596">
                  <c:v>44610</c:v>
                </c:pt>
                <c:pt idx="597">
                  <c:v>44611</c:v>
                </c:pt>
                <c:pt idx="598">
                  <c:v>44612</c:v>
                </c:pt>
                <c:pt idx="599">
                  <c:v>44613</c:v>
                </c:pt>
                <c:pt idx="600">
                  <c:v>44614</c:v>
                </c:pt>
                <c:pt idx="601">
                  <c:v>44615</c:v>
                </c:pt>
                <c:pt idx="602">
                  <c:v>44616</c:v>
                </c:pt>
                <c:pt idx="603">
                  <c:v>44617</c:v>
                </c:pt>
                <c:pt idx="604">
                  <c:v>44618</c:v>
                </c:pt>
                <c:pt idx="605">
                  <c:v>44619</c:v>
                </c:pt>
                <c:pt idx="606">
                  <c:v>44620</c:v>
                </c:pt>
                <c:pt idx="607">
                  <c:v>44621</c:v>
                </c:pt>
                <c:pt idx="608">
                  <c:v>44622</c:v>
                </c:pt>
                <c:pt idx="609">
                  <c:v>44623</c:v>
                </c:pt>
                <c:pt idx="610">
                  <c:v>44624</c:v>
                </c:pt>
                <c:pt idx="611">
                  <c:v>44625</c:v>
                </c:pt>
                <c:pt idx="612">
                  <c:v>44626</c:v>
                </c:pt>
                <c:pt idx="613">
                  <c:v>44627</c:v>
                </c:pt>
                <c:pt idx="614">
                  <c:v>44628</c:v>
                </c:pt>
                <c:pt idx="615">
                  <c:v>44629</c:v>
                </c:pt>
                <c:pt idx="616">
                  <c:v>44630</c:v>
                </c:pt>
                <c:pt idx="617">
                  <c:v>44631</c:v>
                </c:pt>
                <c:pt idx="618">
                  <c:v>44632</c:v>
                </c:pt>
                <c:pt idx="619">
                  <c:v>44633</c:v>
                </c:pt>
                <c:pt idx="620">
                  <c:v>44634</c:v>
                </c:pt>
                <c:pt idx="621">
                  <c:v>44635</c:v>
                </c:pt>
                <c:pt idx="622">
                  <c:v>44636</c:v>
                </c:pt>
                <c:pt idx="623">
                  <c:v>44637</c:v>
                </c:pt>
                <c:pt idx="624">
                  <c:v>44638</c:v>
                </c:pt>
                <c:pt idx="625">
                  <c:v>44639</c:v>
                </c:pt>
                <c:pt idx="626">
                  <c:v>44640</c:v>
                </c:pt>
                <c:pt idx="627">
                  <c:v>44641</c:v>
                </c:pt>
                <c:pt idx="628">
                  <c:v>44642</c:v>
                </c:pt>
                <c:pt idx="629">
                  <c:v>44643</c:v>
                </c:pt>
                <c:pt idx="630">
                  <c:v>44644</c:v>
                </c:pt>
                <c:pt idx="631">
                  <c:v>44645</c:v>
                </c:pt>
                <c:pt idx="632">
                  <c:v>44646</c:v>
                </c:pt>
                <c:pt idx="633">
                  <c:v>44647</c:v>
                </c:pt>
                <c:pt idx="634">
                  <c:v>44648</c:v>
                </c:pt>
                <c:pt idx="635">
                  <c:v>44649</c:v>
                </c:pt>
                <c:pt idx="636">
                  <c:v>44650</c:v>
                </c:pt>
                <c:pt idx="637">
                  <c:v>44651</c:v>
                </c:pt>
                <c:pt idx="638">
                  <c:v>44652</c:v>
                </c:pt>
                <c:pt idx="639">
                  <c:v>44653</c:v>
                </c:pt>
                <c:pt idx="640">
                  <c:v>44654</c:v>
                </c:pt>
                <c:pt idx="641">
                  <c:v>44655</c:v>
                </c:pt>
                <c:pt idx="642">
                  <c:v>44656</c:v>
                </c:pt>
                <c:pt idx="643">
                  <c:v>44657</c:v>
                </c:pt>
                <c:pt idx="644">
                  <c:v>44658</c:v>
                </c:pt>
                <c:pt idx="645">
                  <c:v>44659</c:v>
                </c:pt>
                <c:pt idx="646">
                  <c:v>44660</c:v>
                </c:pt>
                <c:pt idx="647">
                  <c:v>44661</c:v>
                </c:pt>
                <c:pt idx="648">
                  <c:v>44662</c:v>
                </c:pt>
                <c:pt idx="649">
                  <c:v>44663</c:v>
                </c:pt>
                <c:pt idx="650">
                  <c:v>44664</c:v>
                </c:pt>
                <c:pt idx="651">
                  <c:v>44665</c:v>
                </c:pt>
                <c:pt idx="652">
                  <c:v>44666</c:v>
                </c:pt>
                <c:pt idx="653">
                  <c:v>44667</c:v>
                </c:pt>
                <c:pt idx="654">
                  <c:v>44668</c:v>
                </c:pt>
                <c:pt idx="655">
                  <c:v>44669</c:v>
                </c:pt>
                <c:pt idx="656">
                  <c:v>44670</c:v>
                </c:pt>
                <c:pt idx="657">
                  <c:v>44671</c:v>
                </c:pt>
                <c:pt idx="658">
                  <c:v>44672</c:v>
                </c:pt>
                <c:pt idx="659">
                  <c:v>44673</c:v>
                </c:pt>
                <c:pt idx="660">
                  <c:v>44674</c:v>
                </c:pt>
                <c:pt idx="661">
                  <c:v>44675</c:v>
                </c:pt>
                <c:pt idx="662">
                  <c:v>44676</c:v>
                </c:pt>
                <c:pt idx="663">
                  <c:v>44677</c:v>
                </c:pt>
                <c:pt idx="664">
                  <c:v>44678</c:v>
                </c:pt>
                <c:pt idx="665">
                  <c:v>44679</c:v>
                </c:pt>
                <c:pt idx="666">
                  <c:v>44680</c:v>
                </c:pt>
                <c:pt idx="667">
                  <c:v>44681</c:v>
                </c:pt>
                <c:pt idx="668">
                  <c:v>44682</c:v>
                </c:pt>
                <c:pt idx="669">
                  <c:v>44683</c:v>
                </c:pt>
                <c:pt idx="670">
                  <c:v>44684</c:v>
                </c:pt>
                <c:pt idx="671">
                  <c:v>44685</c:v>
                </c:pt>
                <c:pt idx="672">
                  <c:v>44686</c:v>
                </c:pt>
                <c:pt idx="673">
                  <c:v>44687</c:v>
                </c:pt>
                <c:pt idx="674">
                  <c:v>44688</c:v>
                </c:pt>
                <c:pt idx="675">
                  <c:v>44689</c:v>
                </c:pt>
                <c:pt idx="676">
                  <c:v>44690</c:v>
                </c:pt>
                <c:pt idx="677">
                  <c:v>44691</c:v>
                </c:pt>
                <c:pt idx="678">
                  <c:v>44692</c:v>
                </c:pt>
                <c:pt idx="679">
                  <c:v>44693</c:v>
                </c:pt>
                <c:pt idx="680">
                  <c:v>44694</c:v>
                </c:pt>
                <c:pt idx="681">
                  <c:v>44695</c:v>
                </c:pt>
                <c:pt idx="682">
                  <c:v>44696</c:v>
                </c:pt>
                <c:pt idx="683">
                  <c:v>44697</c:v>
                </c:pt>
                <c:pt idx="684">
                  <c:v>44698</c:v>
                </c:pt>
                <c:pt idx="685">
                  <c:v>44699</c:v>
                </c:pt>
                <c:pt idx="686">
                  <c:v>44700</c:v>
                </c:pt>
                <c:pt idx="687">
                  <c:v>44701</c:v>
                </c:pt>
                <c:pt idx="688">
                  <c:v>44702</c:v>
                </c:pt>
                <c:pt idx="689">
                  <c:v>44703</c:v>
                </c:pt>
                <c:pt idx="690">
                  <c:v>44704</c:v>
                </c:pt>
                <c:pt idx="691">
                  <c:v>44705</c:v>
                </c:pt>
                <c:pt idx="692">
                  <c:v>44706</c:v>
                </c:pt>
                <c:pt idx="693">
                  <c:v>44707</c:v>
                </c:pt>
                <c:pt idx="694">
                  <c:v>44708</c:v>
                </c:pt>
                <c:pt idx="695">
                  <c:v>44709</c:v>
                </c:pt>
                <c:pt idx="696">
                  <c:v>44710</c:v>
                </c:pt>
                <c:pt idx="697">
                  <c:v>44711</c:v>
                </c:pt>
                <c:pt idx="698">
                  <c:v>44712</c:v>
                </c:pt>
                <c:pt idx="699">
                  <c:v>44713</c:v>
                </c:pt>
                <c:pt idx="700">
                  <c:v>44714</c:v>
                </c:pt>
                <c:pt idx="701">
                  <c:v>44715</c:v>
                </c:pt>
                <c:pt idx="702">
                  <c:v>44716</c:v>
                </c:pt>
                <c:pt idx="703">
                  <c:v>44717</c:v>
                </c:pt>
                <c:pt idx="704">
                  <c:v>44718</c:v>
                </c:pt>
                <c:pt idx="705">
                  <c:v>44719</c:v>
                </c:pt>
                <c:pt idx="706">
                  <c:v>44720</c:v>
                </c:pt>
                <c:pt idx="707">
                  <c:v>44721</c:v>
                </c:pt>
                <c:pt idx="708">
                  <c:v>44722</c:v>
                </c:pt>
                <c:pt idx="709">
                  <c:v>44723</c:v>
                </c:pt>
                <c:pt idx="710">
                  <c:v>44724</c:v>
                </c:pt>
                <c:pt idx="711">
                  <c:v>44725</c:v>
                </c:pt>
                <c:pt idx="712">
                  <c:v>44726</c:v>
                </c:pt>
                <c:pt idx="713">
                  <c:v>44727</c:v>
                </c:pt>
                <c:pt idx="714">
                  <c:v>44728</c:v>
                </c:pt>
                <c:pt idx="715">
                  <c:v>44729</c:v>
                </c:pt>
                <c:pt idx="716">
                  <c:v>44730</c:v>
                </c:pt>
                <c:pt idx="717">
                  <c:v>44731</c:v>
                </c:pt>
                <c:pt idx="718">
                  <c:v>44732</c:v>
                </c:pt>
                <c:pt idx="719">
                  <c:v>44733</c:v>
                </c:pt>
                <c:pt idx="720">
                  <c:v>44734</c:v>
                </c:pt>
                <c:pt idx="721">
                  <c:v>44735</c:v>
                </c:pt>
                <c:pt idx="722">
                  <c:v>44736</c:v>
                </c:pt>
                <c:pt idx="723">
                  <c:v>44737</c:v>
                </c:pt>
                <c:pt idx="724">
                  <c:v>44738</c:v>
                </c:pt>
                <c:pt idx="725">
                  <c:v>44739</c:v>
                </c:pt>
                <c:pt idx="726">
                  <c:v>44740</c:v>
                </c:pt>
                <c:pt idx="727">
                  <c:v>44741</c:v>
                </c:pt>
                <c:pt idx="728">
                  <c:v>44742</c:v>
                </c:pt>
                <c:pt idx="729">
                  <c:v>44743</c:v>
                </c:pt>
              </c:numCache>
            </c:numRef>
          </c:cat>
          <c:val>
            <c:numRef>
              <c:f>'איור 7 נתונים'!$E$4:$E$5000</c:f>
              <c:numCache>
                <c:formatCode>0.000%</c:formatCode>
                <c:ptCount val="4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200</c:v>
                </c:pt>
                <c:pt idx="691">
                  <c:v>-100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38D-4FDD-8EED-FF75DFE71D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162752"/>
        <c:axId val="227176832"/>
      </c:lineChart>
      <c:lineChart>
        <c:grouping val="standard"/>
        <c:varyColors val="0"/>
        <c:ser>
          <c:idx val="1"/>
          <c:order val="0"/>
          <c:tx>
            <c:strRef>
              <c:f>'איור 7 נתונים'!$B$3</c:f>
              <c:strCache>
                <c:ptCount val="1"/>
                <c:pt idx="0">
                  <c:v>גרמניה</c:v>
                </c:pt>
              </c:strCache>
            </c:strRef>
          </c:tx>
          <c:spPr>
            <a:ln w="3175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44014</c:v>
                </c:pt>
                <c:pt idx="1">
                  <c:v>44015</c:v>
                </c:pt>
                <c:pt idx="2">
                  <c:v>44016</c:v>
                </c:pt>
                <c:pt idx="3">
                  <c:v>44017</c:v>
                </c:pt>
                <c:pt idx="4">
                  <c:v>44018</c:v>
                </c:pt>
                <c:pt idx="5">
                  <c:v>44019</c:v>
                </c:pt>
                <c:pt idx="6">
                  <c:v>44020</c:v>
                </c:pt>
                <c:pt idx="7">
                  <c:v>44021</c:v>
                </c:pt>
                <c:pt idx="8">
                  <c:v>44022</c:v>
                </c:pt>
                <c:pt idx="9">
                  <c:v>44023</c:v>
                </c:pt>
                <c:pt idx="10">
                  <c:v>44024</c:v>
                </c:pt>
                <c:pt idx="11">
                  <c:v>44025</c:v>
                </c:pt>
                <c:pt idx="12">
                  <c:v>44026</c:v>
                </c:pt>
                <c:pt idx="13">
                  <c:v>44027</c:v>
                </c:pt>
                <c:pt idx="14">
                  <c:v>44028</c:v>
                </c:pt>
                <c:pt idx="15">
                  <c:v>44029</c:v>
                </c:pt>
                <c:pt idx="16">
                  <c:v>44030</c:v>
                </c:pt>
                <c:pt idx="17">
                  <c:v>44031</c:v>
                </c:pt>
                <c:pt idx="18">
                  <c:v>44032</c:v>
                </c:pt>
                <c:pt idx="19">
                  <c:v>44033</c:v>
                </c:pt>
                <c:pt idx="20">
                  <c:v>44034</c:v>
                </c:pt>
                <c:pt idx="21">
                  <c:v>44035</c:v>
                </c:pt>
                <c:pt idx="22">
                  <c:v>44036</c:v>
                </c:pt>
                <c:pt idx="23">
                  <c:v>44037</c:v>
                </c:pt>
                <c:pt idx="24">
                  <c:v>44038</c:v>
                </c:pt>
                <c:pt idx="25">
                  <c:v>44039</c:v>
                </c:pt>
                <c:pt idx="26">
                  <c:v>44040</c:v>
                </c:pt>
                <c:pt idx="27">
                  <c:v>44041</c:v>
                </c:pt>
                <c:pt idx="28">
                  <c:v>44042</c:v>
                </c:pt>
                <c:pt idx="29">
                  <c:v>44043</c:v>
                </c:pt>
                <c:pt idx="30">
                  <c:v>44044</c:v>
                </c:pt>
                <c:pt idx="31">
                  <c:v>44045</c:v>
                </c:pt>
                <c:pt idx="32">
                  <c:v>44046</c:v>
                </c:pt>
                <c:pt idx="33">
                  <c:v>44047</c:v>
                </c:pt>
                <c:pt idx="34">
                  <c:v>44048</c:v>
                </c:pt>
                <c:pt idx="35">
                  <c:v>44049</c:v>
                </c:pt>
                <c:pt idx="36">
                  <c:v>44050</c:v>
                </c:pt>
                <c:pt idx="37">
                  <c:v>44051</c:v>
                </c:pt>
                <c:pt idx="38">
                  <c:v>44052</c:v>
                </c:pt>
                <c:pt idx="39">
                  <c:v>44053</c:v>
                </c:pt>
                <c:pt idx="40">
                  <c:v>44054</c:v>
                </c:pt>
                <c:pt idx="41">
                  <c:v>44055</c:v>
                </c:pt>
                <c:pt idx="42">
                  <c:v>44056</c:v>
                </c:pt>
                <c:pt idx="43">
                  <c:v>44057</c:v>
                </c:pt>
                <c:pt idx="44">
                  <c:v>44058</c:v>
                </c:pt>
                <c:pt idx="45">
                  <c:v>44059</c:v>
                </c:pt>
                <c:pt idx="46">
                  <c:v>44060</c:v>
                </c:pt>
                <c:pt idx="47">
                  <c:v>44061</c:v>
                </c:pt>
                <c:pt idx="48">
                  <c:v>44062</c:v>
                </c:pt>
                <c:pt idx="49">
                  <c:v>44063</c:v>
                </c:pt>
                <c:pt idx="50">
                  <c:v>44064</c:v>
                </c:pt>
                <c:pt idx="51">
                  <c:v>44065</c:v>
                </c:pt>
                <c:pt idx="52">
                  <c:v>44066</c:v>
                </c:pt>
                <c:pt idx="53">
                  <c:v>44067</c:v>
                </c:pt>
                <c:pt idx="54">
                  <c:v>44068</c:v>
                </c:pt>
                <c:pt idx="55">
                  <c:v>44069</c:v>
                </c:pt>
                <c:pt idx="56">
                  <c:v>44070</c:v>
                </c:pt>
                <c:pt idx="57">
                  <c:v>44071</c:v>
                </c:pt>
                <c:pt idx="58">
                  <c:v>44072</c:v>
                </c:pt>
                <c:pt idx="59">
                  <c:v>44073</c:v>
                </c:pt>
                <c:pt idx="60">
                  <c:v>44074</c:v>
                </c:pt>
                <c:pt idx="61">
                  <c:v>44075</c:v>
                </c:pt>
                <c:pt idx="62">
                  <c:v>44076</c:v>
                </c:pt>
                <c:pt idx="63">
                  <c:v>44077</c:v>
                </c:pt>
                <c:pt idx="64">
                  <c:v>44078</c:v>
                </c:pt>
                <c:pt idx="65">
                  <c:v>44079</c:v>
                </c:pt>
                <c:pt idx="66">
                  <c:v>44080</c:v>
                </c:pt>
                <c:pt idx="67">
                  <c:v>44081</c:v>
                </c:pt>
                <c:pt idx="68">
                  <c:v>44082</c:v>
                </c:pt>
                <c:pt idx="69">
                  <c:v>44083</c:v>
                </c:pt>
                <c:pt idx="70">
                  <c:v>44084</c:v>
                </c:pt>
                <c:pt idx="71">
                  <c:v>44085</c:v>
                </c:pt>
                <c:pt idx="72">
                  <c:v>44086</c:v>
                </c:pt>
                <c:pt idx="73">
                  <c:v>44087</c:v>
                </c:pt>
                <c:pt idx="74">
                  <c:v>44088</c:v>
                </c:pt>
                <c:pt idx="75">
                  <c:v>44089</c:v>
                </c:pt>
                <c:pt idx="76">
                  <c:v>44090</c:v>
                </c:pt>
                <c:pt idx="77">
                  <c:v>44091</c:v>
                </c:pt>
                <c:pt idx="78">
                  <c:v>44092</c:v>
                </c:pt>
                <c:pt idx="79">
                  <c:v>44093</c:v>
                </c:pt>
                <c:pt idx="80">
                  <c:v>44094</c:v>
                </c:pt>
                <c:pt idx="81">
                  <c:v>44095</c:v>
                </c:pt>
                <c:pt idx="82">
                  <c:v>44096</c:v>
                </c:pt>
                <c:pt idx="83">
                  <c:v>44097</c:v>
                </c:pt>
                <c:pt idx="84">
                  <c:v>44098</c:v>
                </c:pt>
                <c:pt idx="85">
                  <c:v>44099</c:v>
                </c:pt>
                <c:pt idx="86">
                  <c:v>44100</c:v>
                </c:pt>
                <c:pt idx="87">
                  <c:v>44101</c:v>
                </c:pt>
                <c:pt idx="88">
                  <c:v>44102</c:v>
                </c:pt>
                <c:pt idx="89">
                  <c:v>44103</c:v>
                </c:pt>
                <c:pt idx="90">
                  <c:v>44104</c:v>
                </c:pt>
                <c:pt idx="91">
                  <c:v>44105</c:v>
                </c:pt>
                <c:pt idx="92">
                  <c:v>44106</c:v>
                </c:pt>
                <c:pt idx="93">
                  <c:v>44107</c:v>
                </c:pt>
                <c:pt idx="94">
                  <c:v>44108</c:v>
                </c:pt>
                <c:pt idx="95">
                  <c:v>44109</c:v>
                </c:pt>
                <c:pt idx="96">
                  <c:v>44110</c:v>
                </c:pt>
                <c:pt idx="97">
                  <c:v>44111</c:v>
                </c:pt>
                <c:pt idx="98">
                  <c:v>44112</c:v>
                </c:pt>
                <c:pt idx="99">
                  <c:v>44113</c:v>
                </c:pt>
                <c:pt idx="100">
                  <c:v>44114</c:v>
                </c:pt>
                <c:pt idx="101">
                  <c:v>44115</c:v>
                </c:pt>
                <c:pt idx="102">
                  <c:v>44116</c:v>
                </c:pt>
                <c:pt idx="103">
                  <c:v>44117</c:v>
                </c:pt>
                <c:pt idx="104">
                  <c:v>44118</c:v>
                </c:pt>
                <c:pt idx="105">
                  <c:v>44119</c:v>
                </c:pt>
                <c:pt idx="106">
                  <c:v>44120</c:v>
                </c:pt>
                <c:pt idx="107">
                  <c:v>44121</c:v>
                </c:pt>
                <c:pt idx="108">
                  <c:v>44122</c:v>
                </c:pt>
                <c:pt idx="109">
                  <c:v>44123</c:v>
                </c:pt>
                <c:pt idx="110">
                  <c:v>44124</c:v>
                </c:pt>
                <c:pt idx="111">
                  <c:v>44125</c:v>
                </c:pt>
                <c:pt idx="112">
                  <c:v>44126</c:v>
                </c:pt>
                <c:pt idx="113">
                  <c:v>44127</c:v>
                </c:pt>
                <c:pt idx="114">
                  <c:v>44128</c:v>
                </c:pt>
                <c:pt idx="115">
                  <c:v>44129</c:v>
                </c:pt>
                <c:pt idx="116">
                  <c:v>44130</c:v>
                </c:pt>
                <c:pt idx="117">
                  <c:v>44131</c:v>
                </c:pt>
                <c:pt idx="118">
                  <c:v>44132</c:v>
                </c:pt>
                <c:pt idx="119">
                  <c:v>44133</c:v>
                </c:pt>
                <c:pt idx="120">
                  <c:v>44134</c:v>
                </c:pt>
                <c:pt idx="121">
                  <c:v>44135</c:v>
                </c:pt>
                <c:pt idx="122">
                  <c:v>44136</c:v>
                </c:pt>
                <c:pt idx="123">
                  <c:v>44137</c:v>
                </c:pt>
                <c:pt idx="124">
                  <c:v>44138</c:v>
                </c:pt>
                <c:pt idx="125">
                  <c:v>44139</c:v>
                </c:pt>
                <c:pt idx="126">
                  <c:v>44140</c:v>
                </c:pt>
                <c:pt idx="127">
                  <c:v>44141</c:v>
                </c:pt>
                <c:pt idx="128">
                  <c:v>44142</c:v>
                </c:pt>
                <c:pt idx="129">
                  <c:v>44143</c:v>
                </c:pt>
                <c:pt idx="130">
                  <c:v>44144</c:v>
                </c:pt>
                <c:pt idx="131">
                  <c:v>44145</c:v>
                </c:pt>
                <c:pt idx="132">
                  <c:v>44146</c:v>
                </c:pt>
                <c:pt idx="133">
                  <c:v>44147</c:v>
                </c:pt>
                <c:pt idx="134">
                  <c:v>44148</c:v>
                </c:pt>
                <c:pt idx="135">
                  <c:v>44149</c:v>
                </c:pt>
                <c:pt idx="136">
                  <c:v>44150</c:v>
                </c:pt>
                <c:pt idx="137">
                  <c:v>44151</c:v>
                </c:pt>
                <c:pt idx="138">
                  <c:v>44152</c:v>
                </c:pt>
                <c:pt idx="139">
                  <c:v>44153</c:v>
                </c:pt>
                <c:pt idx="140">
                  <c:v>44154</c:v>
                </c:pt>
                <c:pt idx="141">
                  <c:v>44155</c:v>
                </c:pt>
                <c:pt idx="142">
                  <c:v>44156</c:v>
                </c:pt>
                <c:pt idx="143">
                  <c:v>44157</c:v>
                </c:pt>
                <c:pt idx="144">
                  <c:v>44158</c:v>
                </c:pt>
                <c:pt idx="145">
                  <c:v>44159</c:v>
                </c:pt>
                <c:pt idx="146">
                  <c:v>44160</c:v>
                </c:pt>
                <c:pt idx="147">
                  <c:v>44161</c:v>
                </c:pt>
                <c:pt idx="148">
                  <c:v>44162</c:v>
                </c:pt>
                <c:pt idx="149">
                  <c:v>44163</c:v>
                </c:pt>
                <c:pt idx="150">
                  <c:v>44164</c:v>
                </c:pt>
                <c:pt idx="151">
                  <c:v>44165</c:v>
                </c:pt>
                <c:pt idx="152">
                  <c:v>44166</c:v>
                </c:pt>
                <c:pt idx="153">
                  <c:v>44167</c:v>
                </c:pt>
                <c:pt idx="154">
                  <c:v>44168</c:v>
                </c:pt>
                <c:pt idx="155">
                  <c:v>44169</c:v>
                </c:pt>
                <c:pt idx="156">
                  <c:v>44170</c:v>
                </c:pt>
                <c:pt idx="157">
                  <c:v>44171</c:v>
                </c:pt>
                <c:pt idx="158">
                  <c:v>44172</c:v>
                </c:pt>
                <c:pt idx="159">
                  <c:v>44173</c:v>
                </c:pt>
                <c:pt idx="160">
                  <c:v>44174</c:v>
                </c:pt>
                <c:pt idx="161">
                  <c:v>44175</c:v>
                </c:pt>
                <c:pt idx="162">
                  <c:v>44176</c:v>
                </c:pt>
                <c:pt idx="163">
                  <c:v>44177</c:v>
                </c:pt>
                <c:pt idx="164">
                  <c:v>44178</c:v>
                </c:pt>
                <c:pt idx="165">
                  <c:v>44179</c:v>
                </c:pt>
                <c:pt idx="166">
                  <c:v>44180</c:v>
                </c:pt>
                <c:pt idx="167">
                  <c:v>44181</c:v>
                </c:pt>
                <c:pt idx="168">
                  <c:v>44182</c:v>
                </c:pt>
                <c:pt idx="169">
                  <c:v>44183</c:v>
                </c:pt>
                <c:pt idx="170">
                  <c:v>44184</c:v>
                </c:pt>
                <c:pt idx="171">
                  <c:v>44185</c:v>
                </c:pt>
                <c:pt idx="172">
                  <c:v>44186</c:v>
                </c:pt>
                <c:pt idx="173">
                  <c:v>44187</c:v>
                </c:pt>
                <c:pt idx="174">
                  <c:v>44188</c:v>
                </c:pt>
                <c:pt idx="175">
                  <c:v>44189</c:v>
                </c:pt>
                <c:pt idx="176">
                  <c:v>44190</c:v>
                </c:pt>
                <c:pt idx="177">
                  <c:v>44191</c:v>
                </c:pt>
                <c:pt idx="178">
                  <c:v>44192</c:v>
                </c:pt>
                <c:pt idx="179">
                  <c:v>44193</c:v>
                </c:pt>
                <c:pt idx="180">
                  <c:v>44194</c:v>
                </c:pt>
                <c:pt idx="181">
                  <c:v>44195</c:v>
                </c:pt>
                <c:pt idx="182">
                  <c:v>44196</c:v>
                </c:pt>
                <c:pt idx="183">
                  <c:v>44197</c:v>
                </c:pt>
                <c:pt idx="184">
                  <c:v>44198</c:v>
                </c:pt>
                <c:pt idx="185">
                  <c:v>44199</c:v>
                </c:pt>
                <c:pt idx="186">
                  <c:v>44200</c:v>
                </c:pt>
                <c:pt idx="187">
                  <c:v>44201</c:v>
                </c:pt>
                <c:pt idx="188">
                  <c:v>44202</c:v>
                </c:pt>
                <c:pt idx="189">
                  <c:v>44203</c:v>
                </c:pt>
                <c:pt idx="190">
                  <c:v>44204</c:v>
                </c:pt>
                <c:pt idx="191">
                  <c:v>44205</c:v>
                </c:pt>
                <c:pt idx="192">
                  <c:v>44206</c:v>
                </c:pt>
                <c:pt idx="193">
                  <c:v>44207</c:v>
                </c:pt>
                <c:pt idx="194">
                  <c:v>44208</c:v>
                </c:pt>
                <c:pt idx="195">
                  <c:v>44209</c:v>
                </c:pt>
                <c:pt idx="196">
                  <c:v>44210</c:v>
                </c:pt>
                <c:pt idx="197">
                  <c:v>44211</c:v>
                </c:pt>
                <c:pt idx="198">
                  <c:v>44212</c:v>
                </c:pt>
                <c:pt idx="199">
                  <c:v>44213</c:v>
                </c:pt>
                <c:pt idx="200">
                  <c:v>44214</c:v>
                </c:pt>
                <c:pt idx="201">
                  <c:v>44215</c:v>
                </c:pt>
                <c:pt idx="202">
                  <c:v>44216</c:v>
                </c:pt>
                <c:pt idx="203">
                  <c:v>44217</c:v>
                </c:pt>
                <c:pt idx="204">
                  <c:v>44218</c:v>
                </c:pt>
                <c:pt idx="205">
                  <c:v>44219</c:v>
                </c:pt>
                <c:pt idx="206">
                  <c:v>44220</c:v>
                </c:pt>
                <c:pt idx="207">
                  <c:v>44221</c:v>
                </c:pt>
                <c:pt idx="208">
                  <c:v>44222</c:v>
                </c:pt>
                <c:pt idx="209">
                  <c:v>44223</c:v>
                </c:pt>
                <c:pt idx="210">
                  <c:v>44224</c:v>
                </c:pt>
                <c:pt idx="211">
                  <c:v>44225</c:v>
                </c:pt>
                <c:pt idx="212">
                  <c:v>44226</c:v>
                </c:pt>
                <c:pt idx="213">
                  <c:v>44227</c:v>
                </c:pt>
                <c:pt idx="214">
                  <c:v>44228</c:v>
                </c:pt>
                <c:pt idx="215">
                  <c:v>44229</c:v>
                </c:pt>
                <c:pt idx="216">
                  <c:v>44230</c:v>
                </c:pt>
                <c:pt idx="217">
                  <c:v>44231</c:v>
                </c:pt>
                <c:pt idx="218">
                  <c:v>44232</c:v>
                </c:pt>
                <c:pt idx="219">
                  <c:v>44233</c:v>
                </c:pt>
                <c:pt idx="220">
                  <c:v>44234</c:v>
                </c:pt>
                <c:pt idx="221">
                  <c:v>44235</c:v>
                </c:pt>
                <c:pt idx="222">
                  <c:v>44236</c:v>
                </c:pt>
                <c:pt idx="223">
                  <c:v>44237</c:v>
                </c:pt>
                <c:pt idx="224">
                  <c:v>44238</c:v>
                </c:pt>
                <c:pt idx="225">
                  <c:v>44239</c:v>
                </c:pt>
                <c:pt idx="226">
                  <c:v>44240</c:v>
                </c:pt>
                <c:pt idx="227">
                  <c:v>44241</c:v>
                </c:pt>
                <c:pt idx="228">
                  <c:v>44242</c:v>
                </c:pt>
                <c:pt idx="229">
                  <c:v>44243</c:v>
                </c:pt>
                <c:pt idx="230">
                  <c:v>44244</c:v>
                </c:pt>
                <c:pt idx="231">
                  <c:v>44245</c:v>
                </c:pt>
                <c:pt idx="232">
                  <c:v>44246</c:v>
                </c:pt>
                <c:pt idx="233">
                  <c:v>44247</c:v>
                </c:pt>
                <c:pt idx="234">
                  <c:v>44248</c:v>
                </c:pt>
                <c:pt idx="235">
                  <c:v>44249</c:v>
                </c:pt>
                <c:pt idx="236">
                  <c:v>44250</c:v>
                </c:pt>
                <c:pt idx="237">
                  <c:v>44251</c:v>
                </c:pt>
                <c:pt idx="238">
                  <c:v>44252</c:v>
                </c:pt>
                <c:pt idx="239">
                  <c:v>44253</c:v>
                </c:pt>
                <c:pt idx="240">
                  <c:v>44254</c:v>
                </c:pt>
                <c:pt idx="241">
                  <c:v>44255</c:v>
                </c:pt>
                <c:pt idx="242">
                  <c:v>44256</c:v>
                </c:pt>
                <c:pt idx="243">
                  <c:v>44257</c:v>
                </c:pt>
                <c:pt idx="244">
                  <c:v>44258</c:v>
                </c:pt>
                <c:pt idx="245">
                  <c:v>44259</c:v>
                </c:pt>
                <c:pt idx="246">
                  <c:v>44260</c:v>
                </c:pt>
                <c:pt idx="247">
                  <c:v>44261</c:v>
                </c:pt>
                <c:pt idx="248">
                  <c:v>44262</c:v>
                </c:pt>
                <c:pt idx="249">
                  <c:v>44263</c:v>
                </c:pt>
                <c:pt idx="250">
                  <c:v>44264</c:v>
                </c:pt>
                <c:pt idx="251">
                  <c:v>44265</c:v>
                </c:pt>
                <c:pt idx="252">
                  <c:v>44266</c:v>
                </c:pt>
                <c:pt idx="253">
                  <c:v>44267</c:v>
                </c:pt>
                <c:pt idx="254">
                  <c:v>44268</c:v>
                </c:pt>
                <c:pt idx="255">
                  <c:v>44269</c:v>
                </c:pt>
                <c:pt idx="256">
                  <c:v>44270</c:v>
                </c:pt>
                <c:pt idx="257">
                  <c:v>44271</c:v>
                </c:pt>
                <c:pt idx="258">
                  <c:v>44272</c:v>
                </c:pt>
                <c:pt idx="259">
                  <c:v>44273</c:v>
                </c:pt>
                <c:pt idx="260">
                  <c:v>44274</c:v>
                </c:pt>
                <c:pt idx="261">
                  <c:v>44275</c:v>
                </c:pt>
                <c:pt idx="262">
                  <c:v>44276</c:v>
                </c:pt>
                <c:pt idx="263">
                  <c:v>44277</c:v>
                </c:pt>
                <c:pt idx="264">
                  <c:v>44278</c:v>
                </c:pt>
                <c:pt idx="265">
                  <c:v>44279</c:v>
                </c:pt>
                <c:pt idx="266">
                  <c:v>44280</c:v>
                </c:pt>
                <c:pt idx="267">
                  <c:v>44281</c:v>
                </c:pt>
                <c:pt idx="268">
                  <c:v>44282</c:v>
                </c:pt>
                <c:pt idx="269">
                  <c:v>44283</c:v>
                </c:pt>
                <c:pt idx="270">
                  <c:v>44284</c:v>
                </c:pt>
                <c:pt idx="271">
                  <c:v>44285</c:v>
                </c:pt>
                <c:pt idx="272">
                  <c:v>44286</c:v>
                </c:pt>
                <c:pt idx="273">
                  <c:v>44287</c:v>
                </c:pt>
                <c:pt idx="274">
                  <c:v>44288</c:v>
                </c:pt>
                <c:pt idx="275">
                  <c:v>44289</c:v>
                </c:pt>
                <c:pt idx="276">
                  <c:v>44290</c:v>
                </c:pt>
                <c:pt idx="277">
                  <c:v>44291</c:v>
                </c:pt>
                <c:pt idx="278">
                  <c:v>44292</c:v>
                </c:pt>
                <c:pt idx="279">
                  <c:v>44293</c:v>
                </c:pt>
                <c:pt idx="280">
                  <c:v>44294</c:v>
                </c:pt>
                <c:pt idx="281">
                  <c:v>44295</c:v>
                </c:pt>
                <c:pt idx="282">
                  <c:v>44296</c:v>
                </c:pt>
                <c:pt idx="283">
                  <c:v>44297</c:v>
                </c:pt>
                <c:pt idx="284">
                  <c:v>44298</c:v>
                </c:pt>
                <c:pt idx="285">
                  <c:v>44299</c:v>
                </c:pt>
                <c:pt idx="286">
                  <c:v>44300</c:v>
                </c:pt>
                <c:pt idx="287">
                  <c:v>44301</c:v>
                </c:pt>
                <c:pt idx="288">
                  <c:v>44302</c:v>
                </c:pt>
                <c:pt idx="289">
                  <c:v>44303</c:v>
                </c:pt>
                <c:pt idx="290">
                  <c:v>44304</c:v>
                </c:pt>
                <c:pt idx="291">
                  <c:v>44305</c:v>
                </c:pt>
                <c:pt idx="292">
                  <c:v>44306</c:v>
                </c:pt>
                <c:pt idx="293">
                  <c:v>44307</c:v>
                </c:pt>
                <c:pt idx="294">
                  <c:v>44308</c:v>
                </c:pt>
                <c:pt idx="295">
                  <c:v>44309</c:v>
                </c:pt>
                <c:pt idx="296">
                  <c:v>44310</c:v>
                </c:pt>
                <c:pt idx="297">
                  <c:v>44311</c:v>
                </c:pt>
                <c:pt idx="298">
                  <c:v>44312</c:v>
                </c:pt>
                <c:pt idx="299">
                  <c:v>44313</c:v>
                </c:pt>
                <c:pt idx="300">
                  <c:v>44314</c:v>
                </c:pt>
                <c:pt idx="301">
                  <c:v>44315</c:v>
                </c:pt>
                <c:pt idx="302">
                  <c:v>44316</c:v>
                </c:pt>
                <c:pt idx="303">
                  <c:v>44317</c:v>
                </c:pt>
                <c:pt idx="304">
                  <c:v>44318</c:v>
                </c:pt>
                <c:pt idx="305">
                  <c:v>44319</c:v>
                </c:pt>
                <c:pt idx="306">
                  <c:v>44320</c:v>
                </c:pt>
                <c:pt idx="307">
                  <c:v>44321</c:v>
                </c:pt>
                <c:pt idx="308">
                  <c:v>44322</c:v>
                </c:pt>
                <c:pt idx="309">
                  <c:v>44323</c:v>
                </c:pt>
                <c:pt idx="310">
                  <c:v>44324</c:v>
                </c:pt>
                <c:pt idx="311">
                  <c:v>44325</c:v>
                </c:pt>
                <c:pt idx="312">
                  <c:v>44326</c:v>
                </c:pt>
                <c:pt idx="313">
                  <c:v>44327</c:v>
                </c:pt>
                <c:pt idx="314">
                  <c:v>44328</c:v>
                </c:pt>
                <c:pt idx="315">
                  <c:v>44329</c:v>
                </c:pt>
                <c:pt idx="316">
                  <c:v>44330</c:v>
                </c:pt>
                <c:pt idx="317">
                  <c:v>44331</c:v>
                </c:pt>
                <c:pt idx="318">
                  <c:v>44332</c:v>
                </c:pt>
                <c:pt idx="319">
                  <c:v>44333</c:v>
                </c:pt>
                <c:pt idx="320">
                  <c:v>44334</c:v>
                </c:pt>
                <c:pt idx="321">
                  <c:v>44335</c:v>
                </c:pt>
                <c:pt idx="322">
                  <c:v>44336</c:v>
                </c:pt>
                <c:pt idx="323">
                  <c:v>44337</c:v>
                </c:pt>
                <c:pt idx="324">
                  <c:v>44338</c:v>
                </c:pt>
                <c:pt idx="325">
                  <c:v>44339</c:v>
                </c:pt>
                <c:pt idx="326">
                  <c:v>44340</c:v>
                </c:pt>
                <c:pt idx="327">
                  <c:v>44341</c:v>
                </c:pt>
                <c:pt idx="328">
                  <c:v>44342</c:v>
                </c:pt>
                <c:pt idx="329">
                  <c:v>44343</c:v>
                </c:pt>
                <c:pt idx="330">
                  <c:v>44344</c:v>
                </c:pt>
                <c:pt idx="331">
                  <c:v>44345</c:v>
                </c:pt>
                <c:pt idx="332">
                  <c:v>44346</c:v>
                </c:pt>
                <c:pt idx="333">
                  <c:v>44347</c:v>
                </c:pt>
                <c:pt idx="334">
                  <c:v>44348</c:v>
                </c:pt>
                <c:pt idx="335">
                  <c:v>44349</c:v>
                </c:pt>
                <c:pt idx="336">
                  <c:v>44350</c:v>
                </c:pt>
                <c:pt idx="337">
                  <c:v>44351</c:v>
                </c:pt>
                <c:pt idx="338">
                  <c:v>44352</c:v>
                </c:pt>
                <c:pt idx="339">
                  <c:v>44353</c:v>
                </c:pt>
                <c:pt idx="340">
                  <c:v>44354</c:v>
                </c:pt>
                <c:pt idx="341">
                  <c:v>44355</c:v>
                </c:pt>
                <c:pt idx="342">
                  <c:v>44356</c:v>
                </c:pt>
                <c:pt idx="343">
                  <c:v>44357</c:v>
                </c:pt>
                <c:pt idx="344">
                  <c:v>44358</c:v>
                </c:pt>
                <c:pt idx="345">
                  <c:v>44359</c:v>
                </c:pt>
                <c:pt idx="346">
                  <c:v>44360</c:v>
                </c:pt>
                <c:pt idx="347">
                  <c:v>44361</c:v>
                </c:pt>
                <c:pt idx="348">
                  <c:v>44362</c:v>
                </c:pt>
                <c:pt idx="349">
                  <c:v>44363</c:v>
                </c:pt>
                <c:pt idx="350">
                  <c:v>44364</c:v>
                </c:pt>
                <c:pt idx="351">
                  <c:v>44365</c:v>
                </c:pt>
                <c:pt idx="352">
                  <c:v>44366</c:v>
                </c:pt>
                <c:pt idx="353">
                  <c:v>44367</c:v>
                </c:pt>
                <c:pt idx="354">
                  <c:v>44368</c:v>
                </c:pt>
                <c:pt idx="355">
                  <c:v>44369</c:v>
                </c:pt>
                <c:pt idx="356">
                  <c:v>44370</c:v>
                </c:pt>
                <c:pt idx="357">
                  <c:v>44371</c:v>
                </c:pt>
                <c:pt idx="358">
                  <c:v>44372</c:v>
                </c:pt>
                <c:pt idx="359">
                  <c:v>44373</c:v>
                </c:pt>
                <c:pt idx="360">
                  <c:v>44374</c:v>
                </c:pt>
                <c:pt idx="361">
                  <c:v>44375</c:v>
                </c:pt>
                <c:pt idx="362">
                  <c:v>44376</c:v>
                </c:pt>
                <c:pt idx="363">
                  <c:v>44377</c:v>
                </c:pt>
                <c:pt idx="364">
                  <c:v>44378</c:v>
                </c:pt>
                <c:pt idx="365">
                  <c:v>44379</c:v>
                </c:pt>
                <c:pt idx="366">
                  <c:v>44380</c:v>
                </c:pt>
                <c:pt idx="367">
                  <c:v>44381</c:v>
                </c:pt>
                <c:pt idx="368">
                  <c:v>44382</c:v>
                </c:pt>
                <c:pt idx="369">
                  <c:v>44383</c:v>
                </c:pt>
                <c:pt idx="370">
                  <c:v>44384</c:v>
                </c:pt>
                <c:pt idx="371">
                  <c:v>44385</c:v>
                </c:pt>
                <c:pt idx="372">
                  <c:v>44386</c:v>
                </c:pt>
                <c:pt idx="373">
                  <c:v>44387</c:v>
                </c:pt>
                <c:pt idx="374">
                  <c:v>44388</c:v>
                </c:pt>
                <c:pt idx="375">
                  <c:v>44389</c:v>
                </c:pt>
                <c:pt idx="376">
                  <c:v>44390</c:v>
                </c:pt>
                <c:pt idx="377">
                  <c:v>44391</c:v>
                </c:pt>
                <c:pt idx="378">
                  <c:v>44392</c:v>
                </c:pt>
                <c:pt idx="379">
                  <c:v>44393</c:v>
                </c:pt>
                <c:pt idx="380">
                  <c:v>44394</c:v>
                </c:pt>
                <c:pt idx="381">
                  <c:v>44395</c:v>
                </c:pt>
                <c:pt idx="382">
                  <c:v>44396</c:v>
                </c:pt>
                <c:pt idx="383">
                  <c:v>44397</c:v>
                </c:pt>
                <c:pt idx="384">
                  <c:v>44398</c:v>
                </c:pt>
                <c:pt idx="385">
                  <c:v>44399</c:v>
                </c:pt>
                <c:pt idx="386">
                  <c:v>44400</c:v>
                </c:pt>
                <c:pt idx="387">
                  <c:v>44401</c:v>
                </c:pt>
                <c:pt idx="388">
                  <c:v>44402</c:v>
                </c:pt>
                <c:pt idx="389">
                  <c:v>44403</c:v>
                </c:pt>
                <c:pt idx="390">
                  <c:v>44404</c:v>
                </c:pt>
                <c:pt idx="391">
                  <c:v>44405</c:v>
                </c:pt>
                <c:pt idx="392">
                  <c:v>44406</c:v>
                </c:pt>
                <c:pt idx="393">
                  <c:v>44407</c:v>
                </c:pt>
                <c:pt idx="394">
                  <c:v>44408</c:v>
                </c:pt>
                <c:pt idx="395">
                  <c:v>44409</c:v>
                </c:pt>
                <c:pt idx="396">
                  <c:v>44410</c:v>
                </c:pt>
                <c:pt idx="397">
                  <c:v>44411</c:v>
                </c:pt>
                <c:pt idx="398">
                  <c:v>44412</c:v>
                </c:pt>
                <c:pt idx="399">
                  <c:v>44413</c:v>
                </c:pt>
                <c:pt idx="400">
                  <c:v>44414</c:v>
                </c:pt>
                <c:pt idx="401">
                  <c:v>44415</c:v>
                </c:pt>
                <c:pt idx="402">
                  <c:v>44416</c:v>
                </c:pt>
                <c:pt idx="403">
                  <c:v>44417</c:v>
                </c:pt>
                <c:pt idx="404">
                  <c:v>44418</c:v>
                </c:pt>
                <c:pt idx="405">
                  <c:v>44419</c:v>
                </c:pt>
                <c:pt idx="406">
                  <c:v>44420</c:v>
                </c:pt>
                <c:pt idx="407">
                  <c:v>44421</c:v>
                </c:pt>
                <c:pt idx="408">
                  <c:v>44422</c:v>
                </c:pt>
                <c:pt idx="409">
                  <c:v>44423</c:v>
                </c:pt>
                <c:pt idx="410">
                  <c:v>44424</c:v>
                </c:pt>
                <c:pt idx="411">
                  <c:v>44425</c:v>
                </c:pt>
                <c:pt idx="412">
                  <c:v>44426</c:v>
                </c:pt>
                <c:pt idx="413">
                  <c:v>44427</c:v>
                </c:pt>
                <c:pt idx="414">
                  <c:v>44428</c:v>
                </c:pt>
                <c:pt idx="415">
                  <c:v>44429</c:v>
                </c:pt>
                <c:pt idx="416">
                  <c:v>44430</c:v>
                </c:pt>
                <c:pt idx="417">
                  <c:v>44431</c:v>
                </c:pt>
                <c:pt idx="418">
                  <c:v>44432</c:v>
                </c:pt>
                <c:pt idx="419">
                  <c:v>44433</c:v>
                </c:pt>
                <c:pt idx="420">
                  <c:v>44434</c:v>
                </c:pt>
                <c:pt idx="421">
                  <c:v>44435</c:v>
                </c:pt>
                <c:pt idx="422">
                  <c:v>44436</c:v>
                </c:pt>
                <c:pt idx="423">
                  <c:v>44437</c:v>
                </c:pt>
                <c:pt idx="424">
                  <c:v>44438</c:v>
                </c:pt>
                <c:pt idx="425">
                  <c:v>44439</c:v>
                </c:pt>
                <c:pt idx="426">
                  <c:v>44440</c:v>
                </c:pt>
                <c:pt idx="427">
                  <c:v>44441</c:v>
                </c:pt>
                <c:pt idx="428">
                  <c:v>44442</c:v>
                </c:pt>
                <c:pt idx="429">
                  <c:v>44443</c:v>
                </c:pt>
                <c:pt idx="430">
                  <c:v>44444</c:v>
                </c:pt>
                <c:pt idx="431">
                  <c:v>44445</c:v>
                </c:pt>
                <c:pt idx="432">
                  <c:v>44446</c:v>
                </c:pt>
                <c:pt idx="433">
                  <c:v>44447</c:v>
                </c:pt>
                <c:pt idx="434">
                  <c:v>44448</c:v>
                </c:pt>
                <c:pt idx="435">
                  <c:v>44449</c:v>
                </c:pt>
                <c:pt idx="436">
                  <c:v>44450</c:v>
                </c:pt>
                <c:pt idx="437">
                  <c:v>44451</c:v>
                </c:pt>
                <c:pt idx="438">
                  <c:v>44452</c:v>
                </c:pt>
                <c:pt idx="439">
                  <c:v>44453</c:v>
                </c:pt>
                <c:pt idx="440">
                  <c:v>44454</c:v>
                </c:pt>
                <c:pt idx="441">
                  <c:v>44455</c:v>
                </c:pt>
                <c:pt idx="442">
                  <c:v>44456</c:v>
                </c:pt>
                <c:pt idx="443">
                  <c:v>44457</c:v>
                </c:pt>
                <c:pt idx="444">
                  <c:v>44458</c:v>
                </c:pt>
                <c:pt idx="445">
                  <c:v>44459</c:v>
                </c:pt>
                <c:pt idx="446">
                  <c:v>44460</c:v>
                </c:pt>
                <c:pt idx="447">
                  <c:v>44461</c:v>
                </c:pt>
                <c:pt idx="448">
                  <c:v>44462</c:v>
                </c:pt>
                <c:pt idx="449">
                  <c:v>44463</c:v>
                </c:pt>
                <c:pt idx="450">
                  <c:v>44464</c:v>
                </c:pt>
                <c:pt idx="451">
                  <c:v>44465</c:v>
                </c:pt>
                <c:pt idx="452">
                  <c:v>44466</c:v>
                </c:pt>
                <c:pt idx="453">
                  <c:v>44467</c:v>
                </c:pt>
                <c:pt idx="454">
                  <c:v>44468</c:v>
                </c:pt>
                <c:pt idx="455">
                  <c:v>44469</c:v>
                </c:pt>
                <c:pt idx="456">
                  <c:v>44470</c:v>
                </c:pt>
                <c:pt idx="457">
                  <c:v>44471</c:v>
                </c:pt>
                <c:pt idx="458">
                  <c:v>44472</c:v>
                </c:pt>
                <c:pt idx="459">
                  <c:v>44473</c:v>
                </c:pt>
                <c:pt idx="460">
                  <c:v>44474</c:v>
                </c:pt>
                <c:pt idx="461">
                  <c:v>44475</c:v>
                </c:pt>
                <c:pt idx="462">
                  <c:v>44476</c:v>
                </c:pt>
                <c:pt idx="463">
                  <c:v>44477</c:v>
                </c:pt>
                <c:pt idx="464">
                  <c:v>44478</c:v>
                </c:pt>
                <c:pt idx="465">
                  <c:v>44479</c:v>
                </c:pt>
                <c:pt idx="466">
                  <c:v>44480</c:v>
                </c:pt>
                <c:pt idx="467">
                  <c:v>44481</c:v>
                </c:pt>
                <c:pt idx="468">
                  <c:v>44482</c:v>
                </c:pt>
                <c:pt idx="469">
                  <c:v>44483</c:v>
                </c:pt>
                <c:pt idx="470">
                  <c:v>44484</c:v>
                </c:pt>
                <c:pt idx="471">
                  <c:v>44485</c:v>
                </c:pt>
                <c:pt idx="472">
                  <c:v>44486</c:v>
                </c:pt>
                <c:pt idx="473">
                  <c:v>44487</c:v>
                </c:pt>
                <c:pt idx="474">
                  <c:v>44488</c:v>
                </c:pt>
                <c:pt idx="475">
                  <c:v>44489</c:v>
                </c:pt>
                <c:pt idx="476">
                  <c:v>44490</c:v>
                </c:pt>
                <c:pt idx="477">
                  <c:v>44491</c:v>
                </c:pt>
                <c:pt idx="478">
                  <c:v>44492</c:v>
                </c:pt>
                <c:pt idx="479">
                  <c:v>44493</c:v>
                </c:pt>
                <c:pt idx="480">
                  <c:v>44494</c:v>
                </c:pt>
                <c:pt idx="481">
                  <c:v>44495</c:v>
                </c:pt>
                <c:pt idx="482">
                  <c:v>44496</c:v>
                </c:pt>
                <c:pt idx="483">
                  <c:v>44497</c:v>
                </c:pt>
                <c:pt idx="484">
                  <c:v>44498</c:v>
                </c:pt>
                <c:pt idx="485">
                  <c:v>44499</c:v>
                </c:pt>
                <c:pt idx="486">
                  <c:v>44500</c:v>
                </c:pt>
                <c:pt idx="487">
                  <c:v>44501</c:v>
                </c:pt>
                <c:pt idx="488">
                  <c:v>44502</c:v>
                </c:pt>
                <c:pt idx="489">
                  <c:v>44503</c:v>
                </c:pt>
                <c:pt idx="490">
                  <c:v>44504</c:v>
                </c:pt>
                <c:pt idx="491">
                  <c:v>44505</c:v>
                </c:pt>
                <c:pt idx="492">
                  <c:v>44506</c:v>
                </c:pt>
                <c:pt idx="493">
                  <c:v>44507</c:v>
                </c:pt>
                <c:pt idx="494">
                  <c:v>44508</c:v>
                </c:pt>
                <c:pt idx="495">
                  <c:v>44509</c:v>
                </c:pt>
                <c:pt idx="496">
                  <c:v>44510</c:v>
                </c:pt>
                <c:pt idx="497">
                  <c:v>44511</c:v>
                </c:pt>
                <c:pt idx="498">
                  <c:v>44512</c:v>
                </c:pt>
                <c:pt idx="499">
                  <c:v>44513</c:v>
                </c:pt>
                <c:pt idx="500">
                  <c:v>44514</c:v>
                </c:pt>
                <c:pt idx="501">
                  <c:v>44515</c:v>
                </c:pt>
                <c:pt idx="502">
                  <c:v>44516</c:v>
                </c:pt>
                <c:pt idx="503">
                  <c:v>44517</c:v>
                </c:pt>
                <c:pt idx="504">
                  <c:v>44518</c:v>
                </c:pt>
                <c:pt idx="505">
                  <c:v>44519</c:v>
                </c:pt>
                <c:pt idx="506">
                  <c:v>44520</c:v>
                </c:pt>
                <c:pt idx="507">
                  <c:v>44521</c:v>
                </c:pt>
                <c:pt idx="508">
                  <c:v>44522</c:v>
                </c:pt>
                <c:pt idx="509">
                  <c:v>44523</c:v>
                </c:pt>
                <c:pt idx="510">
                  <c:v>44524</c:v>
                </c:pt>
                <c:pt idx="511">
                  <c:v>44525</c:v>
                </c:pt>
                <c:pt idx="512">
                  <c:v>44526</c:v>
                </c:pt>
                <c:pt idx="513">
                  <c:v>44527</c:v>
                </c:pt>
                <c:pt idx="514">
                  <c:v>44528</c:v>
                </c:pt>
                <c:pt idx="515">
                  <c:v>44529</c:v>
                </c:pt>
                <c:pt idx="516">
                  <c:v>44530</c:v>
                </c:pt>
                <c:pt idx="517">
                  <c:v>44531</c:v>
                </c:pt>
                <c:pt idx="518">
                  <c:v>44532</c:v>
                </c:pt>
                <c:pt idx="519">
                  <c:v>44533</c:v>
                </c:pt>
                <c:pt idx="520">
                  <c:v>44534</c:v>
                </c:pt>
                <c:pt idx="521">
                  <c:v>44535</c:v>
                </c:pt>
                <c:pt idx="522">
                  <c:v>44536</c:v>
                </c:pt>
                <c:pt idx="523">
                  <c:v>44537</c:v>
                </c:pt>
                <c:pt idx="524">
                  <c:v>44538</c:v>
                </c:pt>
                <c:pt idx="525">
                  <c:v>44539</c:v>
                </c:pt>
                <c:pt idx="526">
                  <c:v>44540</c:v>
                </c:pt>
                <c:pt idx="527">
                  <c:v>44541</c:v>
                </c:pt>
                <c:pt idx="528">
                  <c:v>44542</c:v>
                </c:pt>
                <c:pt idx="529">
                  <c:v>44543</c:v>
                </c:pt>
                <c:pt idx="530">
                  <c:v>44544</c:v>
                </c:pt>
                <c:pt idx="531">
                  <c:v>44545</c:v>
                </c:pt>
                <c:pt idx="532">
                  <c:v>44546</c:v>
                </c:pt>
                <c:pt idx="533">
                  <c:v>44547</c:v>
                </c:pt>
                <c:pt idx="534">
                  <c:v>44548</c:v>
                </c:pt>
                <c:pt idx="535">
                  <c:v>44549</c:v>
                </c:pt>
                <c:pt idx="536">
                  <c:v>44550</c:v>
                </c:pt>
                <c:pt idx="537">
                  <c:v>44551</c:v>
                </c:pt>
                <c:pt idx="538">
                  <c:v>44552</c:v>
                </c:pt>
                <c:pt idx="539">
                  <c:v>44553</c:v>
                </c:pt>
                <c:pt idx="540">
                  <c:v>44554</c:v>
                </c:pt>
                <c:pt idx="541">
                  <c:v>44555</c:v>
                </c:pt>
                <c:pt idx="542">
                  <c:v>44556</c:v>
                </c:pt>
                <c:pt idx="543">
                  <c:v>44557</c:v>
                </c:pt>
                <c:pt idx="544">
                  <c:v>44558</c:v>
                </c:pt>
                <c:pt idx="545">
                  <c:v>44559</c:v>
                </c:pt>
                <c:pt idx="546">
                  <c:v>44560</c:v>
                </c:pt>
                <c:pt idx="547">
                  <c:v>44561</c:v>
                </c:pt>
                <c:pt idx="548">
                  <c:v>44562</c:v>
                </c:pt>
                <c:pt idx="549">
                  <c:v>44563</c:v>
                </c:pt>
                <c:pt idx="550">
                  <c:v>44564</c:v>
                </c:pt>
                <c:pt idx="551">
                  <c:v>44565</c:v>
                </c:pt>
                <c:pt idx="552">
                  <c:v>44566</c:v>
                </c:pt>
                <c:pt idx="553">
                  <c:v>44567</c:v>
                </c:pt>
                <c:pt idx="554">
                  <c:v>44568</c:v>
                </c:pt>
                <c:pt idx="555">
                  <c:v>44569</c:v>
                </c:pt>
                <c:pt idx="556">
                  <c:v>44570</c:v>
                </c:pt>
                <c:pt idx="557">
                  <c:v>44571</c:v>
                </c:pt>
                <c:pt idx="558">
                  <c:v>44572</c:v>
                </c:pt>
                <c:pt idx="559">
                  <c:v>44573</c:v>
                </c:pt>
                <c:pt idx="560">
                  <c:v>44574</c:v>
                </c:pt>
                <c:pt idx="561">
                  <c:v>44575</c:v>
                </c:pt>
                <c:pt idx="562">
                  <c:v>44576</c:v>
                </c:pt>
                <c:pt idx="563">
                  <c:v>44577</c:v>
                </c:pt>
                <c:pt idx="564">
                  <c:v>44578</c:v>
                </c:pt>
                <c:pt idx="565">
                  <c:v>44579</c:v>
                </c:pt>
                <c:pt idx="566">
                  <c:v>44580</c:v>
                </c:pt>
                <c:pt idx="567">
                  <c:v>44581</c:v>
                </c:pt>
                <c:pt idx="568">
                  <c:v>44582</c:v>
                </c:pt>
                <c:pt idx="569">
                  <c:v>44583</c:v>
                </c:pt>
                <c:pt idx="570">
                  <c:v>44584</c:v>
                </c:pt>
                <c:pt idx="571">
                  <c:v>44585</c:v>
                </c:pt>
                <c:pt idx="572">
                  <c:v>44586</c:v>
                </c:pt>
                <c:pt idx="573">
                  <c:v>44587</c:v>
                </c:pt>
                <c:pt idx="574">
                  <c:v>44588</c:v>
                </c:pt>
                <c:pt idx="575">
                  <c:v>44589</c:v>
                </c:pt>
                <c:pt idx="576">
                  <c:v>44590</c:v>
                </c:pt>
                <c:pt idx="577">
                  <c:v>44591</c:v>
                </c:pt>
                <c:pt idx="578">
                  <c:v>44592</c:v>
                </c:pt>
                <c:pt idx="579">
                  <c:v>44593</c:v>
                </c:pt>
                <c:pt idx="580">
                  <c:v>44594</c:v>
                </c:pt>
                <c:pt idx="581">
                  <c:v>44595</c:v>
                </c:pt>
                <c:pt idx="582">
                  <c:v>44596</c:v>
                </c:pt>
                <c:pt idx="583">
                  <c:v>44597</c:v>
                </c:pt>
                <c:pt idx="584">
                  <c:v>44598</c:v>
                </c:pt>
                <c:pt idx="585">
                  <c:v>44599</c:v>
                </c:pt>
                <c:pt idx="586">
                  <c:v>44600</c:v>
                </c:pt>
                <c:pt idx="587">
                  <c:v>44601</c:v>
                </c:pt>
                <c:pt idx="588">
                  <c:v>44602</c:v>
                </c:pt>
                <c:pt idx="589">
                  <c:v>44603</c:v>
                </c:pt>
                <c:pt idx="590">
                  <c:v>44604</c:v>
                </c:pt>
                <c:pt idx="591">
                  <c:v>44605</c:v>
                </c:pt>
                <c:pt idx="592">
                  <c:v>44606</c:v>
                </c:pt>
                <c:pt idx="593">
                  <c:v>44607</c:v>
                </c:pt>
                <c:pt idx="594">
                  <c:v>44608</c:v>
                </c:pt>
                <c:pt idx="595">
                  <c:v>44609</c:v>
                </c:pt>
                <c:pt idx="596">
                  <c:v>44610</c:v>
                </c:pt>
                <c:pt idx="597">
                  <c:v>44611</c:v>
                </c:pt>
                <c:pt idx="598">
                  <c:v>44612</c:v>
                </c:pt>
                <c:pt idx="599">
                  <c:v>44613</c:v>
                </c:pt>
                <c:pt idx="600">
                  <c:v>44614</c:v>
                </c:pt>
                <c:pt idx="601">
                  <c:v>44615</c:v>
                </c:pt>
                <c:pt idx="602">
                  <c:v>44616</c:v>
                </c:pt>
                <c:pt idx="603">
                  <c:v>44617</c:v>
                </c:pt>
                <c:pt idx="604">
                  <c:v>44618</c:v>
                </c:pt>
                <c:pt idx="605">
                  <c:v>44619</c:v>
                </c:pt>
                <c:pt idx="606">
                  <c:v>44620</c:v>
                </c:pt>
                <c:pt idx="607">
                  <c:v>44621</c:v>
                </c:pt>
                <c:pt idx="608">
                  <c:v>44622</c:v>
                </c:pt>
                <c:pt idx="609">
                  <c:v>44623</c:v>
                </c:pt>
                <c:pt idx="610">
                  <c:v>44624</c:v>
                </c:pt>
                <c:pt idx="611">
                  <c:v>44625</c:v>
                </c:pt>
                <c:pt idx="612">
                  <c:v>44626</c:v>
                </c:pt>
                <c:pt idx="613">
                  <c:v>44627</c:v>
                </c:pt>
                <c:pt idx="614">
                  <c:v>44628</c:v>
                </c:pt>
                <c:pt idx="615">
                  <c:v>44629</c:v>
                </c:pt>
                <c:pt idx="616">
                  <c:v>44630</c:v>
                </c:pt>
                <c:pt idx="617">
                  <c:v>44631</c:v>
                </c:pt>
                <c:pt idx="618">
                  <c:v>44632</c:v>
                </c:pt>
                <c:pt idx="619">
                  <c:v>44633</c:v>
                </c:pt>
                <c:pt idx="620">
                  <c:v>44634</c:v>
                </c:pt>
                <c:pt idx="621">
                  <c:v>44635</c:v>
                </c:pt>
                <c:pt idx="622">
                  <c:v>44636</c:v>
                </c:pt>
                <c:pt idx="623">
                  <c:v>44637</c:v>
                </c:pt>
                <c:pt idx="624">
                  <c:v>44638</c:v>
                </c:pt>
                <c:pt idx="625">
                  <c:v>44639</c:v>
                </c:pt>
                <c:pt idx="626">
                  <c:v>44640</c:v>
                </c:pt>
                <c:pt idx="627">
                  <c:v>44641</c:v>
                </c:pt>
                <c:pt idx="628">
                  <c:v>44642</c:v>
                </c:pt>
                <c:pt idx="629">
                  <c:v>44643</c:v>
                </c:pt>
                <c:pt idx="630">
                  <c:v>44644</c:v>
                </c:pt>
                <c:pt idx="631">
                  <c:v>44645</c:v>
                </c:pt>
                <c:pt idx="632">
                  <c:v>44646</c:v>
                </c:pt>
                <c:pt idx="633">
                  <c:v>44647</c:v>
                </c:pt>
                <c:pt idx="634">
                  <c:v>44648</c:v>
                </c:pt>
                <c:pt idx="635">
                  <c:v>44649</c:v>
                </c:pt>
                <c:pt idx="636">
                  <c:v>44650</c:v>
                </c:pt>
                <c:pt idx="637">
                  <c:v>44651</c:v>
                </c:pt>
                <c:pt idx="638">
                  <c:v>44652</c:v>
                </c:pt>
                <c:pt idx="639">
                  <c:v>44653</c:v>
                </c:pt>
                <c:pt idx="640">
                  <c:v>44654</c:v>
                </c:pt>
                <c:pt idx="641">
                  <c:v>44655</c:v>
                </c:pt>
                <c:pt idx="642">
                  <c:v>44656</c:v>
                </c:pt>
                <c:pt idx="643">
                  <c:v>44657</c:v>
                </c:pt>
                <c:pt idx="644">
                  <c:v>44658</c:v>
                </c:pt>
                <c:pt idx="645">
                  <c:v>44659</c:v>
                </c:pt>
                <c:pt idx="646">
                  <c:v>44660</c:v>
                </c:pt>
                <c:pt idx="647">
                  <c:v>44661</c:v>
                </c:pt>
                <c:pt idx="648">
                  <c:v>44662</c:v>
                </c:pt>
                <c:pt idx="649">
                  <c:v>44663</c:v>
                </c:pt>
                <c:pt idx="650">
                  <c:v>44664</c:v>
                </c:pt>
                <c:pt idx="651">
                  <c:v>44665</c:v>
                </c:pt>
                <c:pt idx="652">
                  <c:v>44666</c:v>
                </c:pt>
                <c:pt idx="653">
                  <c:v>44667</c:v>
                </c:pt>
                <c:pt idx="654">
                  <c:v>44668</c:v>
                </c:pt>
                <c:pt idx="655">
                  <c:v>44669</c:v>
                </c:pt>
                <c:pt idx="656">
                  <c:v>44670</c:v>
                </c:pt>
                <c:pt idx="657">
                  <c:v>44671</c:v>
                </c:pt>
                <c:pt idx="658">
                  <c:v>44672</c:v>
                </c:pt>
                <c:pt idx="659">
                  <c:v>44673</c:v>
                </c:pt>
                <c:pt idx="660">
                  <c:v>44674</c:v>
                </c:pt>
                <c:pt idx="661">
                  <c:v>44675</c:v>
                </c:pt>
                <c:pt idx="662">
                  <c:v>44676</c:v>
                </c:pt>
                <c:pt idx="663">
                  <c:v>44677</c:v>
                </c:pt>
                <c:pt idx="664">
                  <c:v>44678</c:v>
                </c:pt>
                <c:pt idx="665">
                  <c:v>44679</c:v>
                </c:pt>
                <c:pt idx="666">
                  <c:v>44680</c:v>
                </c:pt>
                <c:pt idx="667">
                  <c:v>44681</c:v>
                </c:pt>
                <c:pt idx="668">
                  <c:v>44682</c:v>
                </c:pt>
                <c:pt idx="669">
                  <c:v>44683</c:v>
                </c:pt>
                <c:pt idx="670">
                  <c:v>44684</c:v>
                </c:pt>
                <c:pt idx="671">
                  <c:v>44685</c:v>
                </c:pt>
                <c:pt idx="672">
                  <c:v>44686</c:v>
                </c:pt>
                <c:pt idx="673">
                  <c:v>44687</c:v>
                </c:pt>
                <c:pt idx="674">
                  <c:v>44688</c:v>
                </c:pt>
                <c:pt idx="675">
                  <c:v>44689</c:v>
                </c:pt>
                <c:pt idx="676">
                  <c:v>44690</c:v>
                </c:pt>
                <c:pt idx="677">
                  <c:v>44691</c:v>
                </c:pt>
                <c:pt idx="678">
                  <c:v>44692</c:v>
                </c:pt>
                <c:pt idx="679">
                  <c:v>44693</c:v>
                </c:pt>
                <c:pt idx="680">
                  <c:v>44694</c:v>
                </c:pt>
                <c:pt idx="681">
                  <c:v>44695</c:v>
                </c:pt>
                <c:pt idx="682">
                  <c:v>44696</c:v>
                </c:pt>
                <c:pt idx="683">
                  <c:v>44697</c:v>
                </c:pt>
                <c:pt idx="684">
                  <c:v>44698</c:v>
                </c:pt>
                <c:pt idx="685">
                  <c:v>44699</c:v>
                </c:pt>
                <c:pt idx="686">
                  <c:v>44700</c:v>
                </c:pt>
                <c:pt idx="687">
                  <c:v>44701</c:v>
                </c:pt>
                <c:pt idx="688">
                  <c:v>44702</c:v>
                </c:pt>
                <c:pt idx="689">
                  <c:v>44703</c:v>
                </c:pt>
                <c:pt idx="690">
                  <c:v>44704</c:v>
                </c:pt>
                <c:pt idx="691">
                  <c:v>44705</c:v>
                </c:pt>
                <c:pt idx="692">
                  <c:v>44706</c:v>
                </c:pt>
                <c:pt idx="693">
                  <c:v>44707</c:v>
                </c:pt>
                <c:pt idx="694">
                  <c:v>44708</c:v>
                </c:pt>
                <c:pt idx="695">
                  <c:v>44709</c:v>
                </c:pt>
                <c:pt idx="696">
                  <c:v>44710</c:v>
                </c:pt>
                <c:pt idx="697">
                  <c:v>44711</c:v>
                </c:pt>
                <c:pt idx="698">
                  <c:v>44712</c:v>
                </c:pt>
                <c:pt idx="699">
                  <c:v>44713</c:v>
                </c:pt>
                <c:pt idx="700">
                  <c:v>44714</c:v>
                </c:pt>
                <c:pt idx="701">
                  <c:v>44715</c:v>
                </c:pt>
                <c:pt idx="702">
                  <c:v>44716</c:v>
                </c:pt>
                <c:pt idx="703">
                  <c:v>44717</c:v>
                </c:pt>
                <c:pt idx="704">
                  <c:v>44718</c:v>
                </c:pt>
                <c:pt idx="705">
                  <c:v>44719</c:v>
                </c:pt>
                <c:pt idx="706">
                  <c:v>44720</c:v>
                </c:pt>
                <c:pt idx="707">
                  <c:v>44721</c:v>
                </c:pt>
                <c:pt idx="708">
                  <c:v>44722</c:v>
                </c:pt>
                <c:pt idx="709">
                  <c:v>44723</c:v>
                </c:pt>
                <c:pt idx="710">
                  <c:v>44724</c:v>
                </c:pt>
                <c:pt idx="711">
                  <c:v>44725</c:v>
                </c:pt>
                <c:pt idx="712">
                  <c:v>44726</c:v>
                </c:pt>
                <c:pt idx="713">
                  <c:v>44727</c:v>
                </c:pt>
                <c:pt idx="714">
                  <c:v>44728</c:v>
                </c:pt>
                <c:pt idx="715">
                  <c:v>44729</c:v>
                </c:pt>
                <c:pt idx="716">
                  <c:v>44730</c:v>
                </c:pt>
                <c:pt idx="717">
                  <c:v>44731</c:v>
                </c:pt>
                <c:pt idx="718">
                  <c:v>44732</c:v>
                </c:pt>
                <c:pt idx="719">
                  <c:v>44733</c:v>
                </c:pt>
                <c:pt idx="720">
                  <c:v>44734</c:v>
                </c:pt>
                <c:pt idx="721">
                  <c:v>44735</c:v>
                </c:pt>
                <c:pt idx="722">
                  <c:v>44736</c:v>
                </c:pt>
                <c:pt idx="723">
                  <c:v>44737</c:v>
                </c:pt>
                <c:pt idx="724">
                  <c:v>44738</c:v>
                </c:pt>
                <c:pt idx="725">
                  <c:v>44739</c:v>
                </c:pt>
                <c:pt idx="726">
                  <c:v>44740</c:v>
                </c:pt>
                <c:pt idx="727">
                  <c:v>44741</c:v>
                </c:pt>
                <c:pt idx="728">
                  <c:v>44742</c:v>
                </c:pt>
                <c:pt idx="729">
                  <c:v>44743</c:v>
                </c:pt>
              </c:numCache>
            </c:numRef>
          </c:cat>
          <c:val>
            <c:numRef>
              <c:f>'איור 7 נתונים'!$B$4:$B$5000</c:f>
              <c:numCache>
                <c:formatCode>0.00</c:formatCode>
                <c:ptCount val="4997"/>
                <c:pt idx="0">
                  <c:v>-0.42799999999999999</c:v>
                </c:pt>
                <c:pt idx="1">
                  <c:v>-0.432</c:v>
                </c:pt>
                <c:pt idx="2">
                  <c:v>-0.432</c:v>
                </c:pt>
                <c:pt idx="3">
                  <c:v>-0.432</c:v>
                </c:pt>
                <c:pt idx="4">
                  <c:v>-0.43099999999999999</c:v>
                </c:pt>
                <c:pt idx="5">
                  <c:v>-0.42899999999999999</c:v>
                </c:pt>
                <c:pt idx="6">
                  <c:v>-0.44</c:v>
                </c:pt>
                <c:pt idx="7">
                  <c:v>-0.46300000000000002</c:v>
                </c:pt>
                <c:pt idx="8">
                  <c:v>-0.46500000000000002</c:v>
                </c:pt>
                <c:pt idx="9">
                  <c:v>-0.46500000000000002</c:v>
                </c:pt>
                <c:pt idx="10">
                  <c:v>-0.46500000000000002</c:v>
                </c:pt>
                <c:pt idx="11">
                  <c:v>-0.41699999999999998</c:v>
                </c:pt>
                <c:pt idx="12">
                  <c:v>-0.44700000000000001</c:v>
                </c:pt>
                <c:pt idx="13">
                  <c:v>-0.44400000000000001</c:v>
                </c:pt>
                <c:pt idx="14">
                  <c:v>-0.46500000000000002</c:v>
                </c:pt>
                <c:pt idx="15">
                  <c:v>-0.44700000000000001</c:v>
                </c:pt>
                <c:pt idx="16">
                  <c:v>-0.44700000000000001</c:v>
                </c:pt>
                <c:pt idx="17">
                  <c:v>-0.44700000000000001</c:v>
                </c:pt>
                <c:pt idx="18">
                  <c:v>-0.46</c:v>
                </c:pt>
                <c:pt idx="19">
                  <c:v>-0.46</c:v>
                </c:pt>
                <c:pt idx="20">
                  <c:v>-0.49</c:v>
                </c:pt>
                <c:pt idx="21">
                  <c:v>-0.48099999999999998</c:v>
                </c:pt>
                <c:pt idx="22">
                  <c:v>-0.44800000000000001</c:v>
                </c:pt>
                <c:pt idx="23">
                  <c:v>-0.44800000000000001</c:v>
                </c:pt>
                <c:pt idx="24">
                  <c:v>-0.44800000000000001</c:v>
                </c:pt>
                <c:pt idx="25">
                  <c:v>-0.49099999999999999</c:v>
                </c:pt>
                <c:pt idx="26">
                  <c:v>-0.50800000000000001</c:v>
                </c:pt>
                <c:pt idx="27">
                  <c:v>-0.498</c:v>
                </c:pt>
                <c:pt idx="28">
                  <c:v>-0.54200000000000004</c:v>
                </c:pt>
                <c:pt idx="29">
                  <c:v>-0.52400000000000002</c:v>
                </c:pt>
                <c:pt idx="30">
                  <c:v>-0.52400000000000002</c:v>
                </c:pt>
                <c:pt idx="31">
                  <c:v>-0.52400000000000002</c:v>
                </c:pt>
                <c:pt idx="32">
                  <c:v>-0.52300000000000002</c:v>
                </c:pt>
                <c:pt idx="33">
                  <c:v>-0.55300000000000005</c:v>
                </c:pt>
                <c:pt idx="34">
                  <c:v>-0.50600000000000001</c:v>
                </c:pt>
                <c:pt idx="35">
                  <c:v>-0.53100000000000003</c:v>
                </c:pt>
                <c:pt idx="36">
                  <c:v>-0.50900000000000001</c:v>
                </c:pt>
                <c:pt idx="37">
                  <c:v>-0.50900000000000001</c:v>
                </c:pt>
                <c:pt idx="38">
                  <c:v>-0.50900000000000001</c:v>
                </c:pt>
                <c:pt idx="39">
                  <c:v>-0.52600000000000002</c:v>
                </c:pt>
                <c:pt idx="40">
                  <c:v>-0.47799999999999998</c:v>
                </c:pt>
                <c:pt idx="41">
                  <c:v>-0.44700000000000001</c:v>
                </c:pt>
                <c:pt idx="42">
                  <c:v>-0.41199999999999998</c:v>
                </c:pt>
                <c:pt idx="43">
                  <c:v>-0.42099999999999999</c:v>
                </c:pt>
                <c:pt idx="44">
                  <c:v>-0.42099999999999999</c:v>
                </c:pt>
                <c:pt idx="45">
                  <c:v>-0.42099999999999999</c:v>
                </c:pt>
                <c:pt idx="46">
                  <c:v>-0.45100000000000001</c:v>
                </c:pt>
                <c:pt idx="47">
                  <c:v>-0.46300000000000002</c:v>
                </c:pt>
                <c:pt idx="48">
                  <c:v>-0.47199999999999998</c:v>
                </c:pt>
                <c:pt idx="49">
                  <c:v>-0.496</c:v>
                </c:pt>
                <c:pt idx="50">
                  <c:v>-0.50700000000000001</c:v>
                </c:pt>
                <c:pt idx="51">
                  <c:v>-0.50700000000000001</c:v>
                </c:pt>
                <c:pt idx="52">
                  <c:v>-0.50700000000000001</c:v>
                </c:pt>
                <c:pt idx="53">
                  <c:v>-0.49099999999999999</c:v>
                </c:pt>
                <c:pt idx="54">
                  <c:v>-0.43099999999999999</c:v>
                </c:pt>
                <c:pt idx="55">
                  <c:v>-0.41499999999999998</c:v>
                </c:pt>
                <c:pt idx="56">
                  <c:v>-0.40699999999999997</c:v>
                </c:pt>
                <c:pt idx="57">
                  <c:v>-0.40899999999999997</c:v>
                </c:pt>
                <c:pt idx="58">
                  <c:v>-0.40899999999999997</c:v>
                </c:pt>
                <c:pt idx="59">
                  <c:v>-0.40899999999999997</c:v>
                </c:pt>
                <c:pt idx="60">
                  <c:v>-0.39700000000000002</c:v>
                </c:pt>
                <c:pt idx="61">
                  <c:v>-0.42</c:v>
                </c:pt>
                <c:pt idx="62">
                  <c:v>-0.47299999999999998</c:v>
                </c:pt>
                <c:pt idx="63">
                  <c:v>-0.48799999999999999</c:v>
                </c:pt>
                <c:pt idx="64">
                  <c:v>-0.47199999999999998</c:v>
                </c:pt>
                <c:pt idx="65">
                  <c:v>-0.47199999999999998</c:v>
                </c:pt>
                <c:pt idx="66">
                  <c:v>-0.47199999999999998</c:v>
                </c:pt>
                <c:pt idx="67">
                  <c:v>-0.46300000000000002</c:v>
                </c:pt>
                <c:pt idx="68">
                  <c:v>-0.495</c:v>
                </c:pt>
                <c:pt idx="69">
                  <c:v>-0.46200000000000002</c:v>
                </c:pt>
                <c:pt idx="70">
                  <c:v>-0.433</c:v>
                </c:pt>
                <c:pt idx="71">
                  <c:v>-0.48099999999999998</c:v>
                </c:pt>
                <c:pt idx="72">
                  <c:v>-0.48099999999999998</c:v>
                </c:pt>
                <c:pt idx="73">
                  <c:v>-0.48099999999999998</c:v>
                </c:pt>
                <c:pt idx="74">
                  <c:v>-0.48</c:v>
                </c:pt>
                <c:pt idx="75">
                  <c:v>-0.47899999999999998</c:v>
                </c:pt>
                <c:pt idx="76">
                  <c:v>-0.48399999999999999</c:v>
                </c:pt>
                <c:pt idx="77">
                  <c:v>-0.49099999999999999</c:v>
                </c:pt>
                <c:pt idx="78">
                  <c:v>-0.48499999999999999</c:v>
                </c:pt>
                <c:pt idx="79">
                  <c:v>-0.48499999999999999</c:v>
                </c:pt>
                <c:pt idx="80">
                  <c:v>-0.48499999999999999</c:v>
                </c:pt>
                <c:pt idx="81">
                  <c:v>-0.53</c:v>
                </c:pt>
                <c:pt idx="82">
                  <c:v>-0.505</c:v>
                </c:pt>
                <c:pt idx="83">
                  <c:v>-0.505</c:v>
                </c:pt>
                <c:pt idx="84">
                  <c:v>-0.501</c:v>
                </c:pt>
                <c:pt idx="85">
                  <c:v>-0.52900000000000003</c:v>
                </c:pt>
                <c:pt idx="86">
                  <c:v>-0.52900000000000003</c:v>
                </c:pt>
                <c:pt idx="87">
                  <c:v>-0.52900000000000003</c:v>
                </c:pt>
                <c:pt idx="88">
                  <c:v>-0.52800000000000002</c:v>
                </c:pt>
                <c:pt idx="89">
                  <c:v>-0.54500000000000004</c:v>
                </c:pt>
                <c:pt idx="90">
                  <c:v>-0.52200000000000002</c:v>
                </c:pt>
                <c:pt idx="91">
                  <c:v>-0.53600000000000003</c:v>
                </c:pt>
                <c:pt idx="92">
                  <c:v>-0.53600000000000003</c:v>
                </c:pt>
                <c:pt idx="93">
                  <c:v>-0.53600000000000003</c:v>
                </c:pt>
                <c:pt idx="94">
                  <c:v>-0.53600000000000003</c:v>
                </c:pt>
                <c:pt idx="95">
                  <c:v>-0.51</c:v>
                </c:pt>
                <c:pt idx="96">
                  <c:v>-0.50700000000000001</c:v>
                </c:pt>
                <c:pt idx="97">
                  <c:v>-0.49299999999999999</c:v>
                </c:pt>
                <c:pt idx="98">
                  <c:v>-0.52300000000000002</c:v>
                </c:pt>
                <c:pt idx="99">
                  <c:v>-0.52700000000000002</c:v>
                </c:pt>
                <c:pt idx="100">
                  <c:v>-0.52700000000000002</c:v>
                </c:pt>
                <c:pt idx="101">
                  <c:v>-0.52700000000000002</c:v>
                </c:pt>
                <c:pt idx="102">
                  <c:v>-0.54500000000000004</c:v>
                </c:pt>
                <c:pt idx="103">
                  <c:v>-0.55600000000000005</c:v>
                </c:pt>
                <c:pt idx="104">
                  <c:v>-0.58099999999999996</c:v>
                </c:pt>
                <c:pt idx="105">
                  <c:v>-0.61</c:v>
                </c:pt>
                <c:pt idx="106">
                  <c:v>-0.622</c:v>
                </c:pt>
                <c:pt idx="107">
                  <c:v>-0.622</c:v>
                </c:pt>
                <c:pt idx="108">
                  <c:v>-0.622</c:v>
                </c:pt>
                <c:pt idx="109">
                  <c:v>-0.628</c:v>
                </c:pt>
                <c:pt idx="110">
                  <c:v>-0.60599999999999998</c:v>
                </c:pt>
                <c:pt idx="111">
                  <c:v>-0.58799999999999997</c:v>
                </c:pt>
                <c:pt idx="112">
                  <c:v>-0.56599999999999995</c:v>
                </c:pt>
                <c:pt idx="113">
                  <c:v>-0.57399999999999995</c:v>
                </c:pt>
                <c:pt idx="114">
                  <c:v>-0.57399999999999995</c:v>
                </c:pt>
                <c:pt idx="115">
                  <c:v>-0.57399999999999995</c:v>
                </c:pt>
                <c:pt idx="116">
                  <c:v>-0.57999999999999996</c:v>
                </c:pt>
                <c:pt idx="117">
                  <c:v>-0.61499999999999999</c:v>
                </c:pt>
                <c:pt idx="118">
                  <c:v>-0.625</c:v>
                </c:pt>
                <c:pt idx="119">
                  <c:v>-0.63600000000000001</c:v>
                </c:pt>
                <c:pt idx="120">
                  <c:v>-0.627</c:v>
                </c:pt>
                <c:pt idx="121">
                  <c:v>-0.627</c:v>
                </c:pt>
                <c:pt idx="122">
                  <c:v>-0.627</c:v>
                </c:pt>
                <c:pt idx="123">
                  <c:v>-0.64</c:v>
                </c:pt>
                <c:pt idx="124">
                  <c:v>-0.62</c:v>
                </c:pt>
                <c:pt idx="125">
                  <c:v>-0.63800000000000001</c:v>
                </c:pt>
                <c:pt idx="126">
                  <c:v>-0.63700000000000001</c:v>
                </c:pt>
                <c:pt idx="127">
                  <c:v>-0.621</c:v>
                </c:pt>
                <c:pt idx="128">
                  <c:v>-0.621</c:v>
                </c:pt>
                <c:pt idx="129">
                  <c:v>-0.621</c:v>
                </c:pt>
                <c:pt idx="130">
                  <c:v>-0.50900000000000001</c:v>
                </c:pt>
                <c:pt idx="131">
                  <c:v>-0.48499999999999999</c:v>
                </c:pt>
                <c:pt idx="132">
                  <c:v>-0.50700000000000001</c:v>
                </c:pt>
                <c:pt idx="133">
                  <c:v>-0.53600000000000003</c:v>
                </c:pt>
                <c:pt idx="134">
                  <c:v>-0.54700000000000004</c:v>
                </c:pt>
                <c:pt idx="135">
                  <c:v>-0.54700000000000004</c:v>
                </c:pt>
                <c:pt idx="136">
                  <c:v>-0.54700000000000004</c:v>
                </c:pt>
                <c:pt idx="137">
                  <c:v>-0.54500000000000004</c:v>
                </c:pt>
                <c:pt idx="138">
                  <c:v>-0.56299999999999994</c:v>
                </c:pt>
                <c:pt idx="139">
                  <c:v>-0.55400000000000005</c:v>
                </c:pt>
                <c:pt idx="140">
                  <c:v>-0.57099999999999995</c:v>
                </c:pt>
                <c:pt idx="141">
                  <c:v>-0.58299999999999996</c:v>
                </c:pt>
                <c:pt idx="142">
                  <c:v>-0.58299999999999996</c:v>
                </c:pt>
                <c:pt idx="143">
                  <c:v>-0.58299999999999996</c:v>
                </c:pt>
                <c:pt idx="144">
                  <c:v>-0.58099999999999996</c:v>
                </c:pt>
                <c:pt idx="145">
                  <c:v>-0.56299999999999994</c:v>
                </c:pt>
                <c:pt idx="146">
                  <c:v>-0.56799999999999995</c:v>
                </c:pt>
                <c:pt idx="147">
                  <c:v>-0.58799999999999997</c:v>
                </c:pt>
                <c:pt idx="148">
                  <c:v>-0.58799999999999997</c:v>
                </c:pt>
                <c:pt idx="149">
                  <c:v>-0.58799999999999997</c:v>
                </c:pt>
                <c:pt idx="150">
                  <c:v>-0.58799999999999997</c:v>
                </c:pt>
                <c:pt idx="151">
                  <c:v>-0.57099999999999995</c:v>
                </c:pt>
                <c:pt idx="152">
                  <c:v>-0.52800000000000002</c:v>
                </c:pt>
                <c:pt idx="153">
                  <c:v>-0.51900000000000002</c:v>
                </c:pt>
                <c:pt idx="154">
                  <c:v>-0.55600000000000005</c:v>
                </c:pt>
                <c:pt idx="155">
                  <c:v>-0.54700000000000004</c:v>
                </c:pt>
                <c:pt idx="156">
                  <c:v>-0.54700000000000004</c:v>
                </c:pt>
                <c:pt idx="157">
                  <c:v>-0.54700000000000004</c:v>
                </c:pt>
                <c:pt idx="158">
                  <c:v>-0.58199999999999996</c:v>
                </c:pt>
                <c:pt idx="159">
                  <c:v>-0.60699999999999998</c:v>
                </c:pt>
                <c:pt idx="160">
                  <c:v>-0.60499999999999998</c:v>
                </c:pt>
                <c:pt idx="161">
                  <c:v>-0.60299999999999998</c:v>
                </c:pt>
                <c:pt idx="162">
                  <c:v>-0.63600000000000001</c:v>
                </c:pt>
                <c:pt idx="163">
                  <c:v>-0.63600000000000001</c:v>
                </c:pt>
                <c:pt idx="164">
                  <c:v>-0.63600000000000001</c:v>
                </c:pt>
                <c:pt idx="165">
                  <c:v>-0.62</c:v>
                </c:pt>
                <c:pt idx="166">
                  <c:v>-0.61099999999999999</c:v>
                </c:pt>
                <c:pt idx="167">
                  <c:v>-0.56699999999999995</c:v>
                </c:pt>
                <c:pt idx="168">
                  <c:v>-0.56999999999999995</c:v>
                </c:pt>
                <c:pt idx="169">
                  <c:v>-0.57099999999999995</c:v>
                </c:pt>
                <c:pt idx="170">
                  <c:v>-0.57099999999999995</c:v>
                </c:pt>
                <c:pt idx="171">
                  <c:v>-0.57099999999999995</c:v>
                </c:pt>
                <c:pt idx="172">
                  <c:v>-0.57999999999999996</c:v>
                </c:pt>
                <c:pt idx="173">
                  <c:v>-0.59499999999999997</c:v>
                </c:pt>
                <c:pt idx="174">
                  <c:v>-0.54700000000000004</c:v>
                </c:pt>
                <c:pt idx="175">
                  <c:v>-0.54800000000000004</c:v>
                </c:pt>
                <c:pt idx="176">
                  <c:v>-0.54800000000000004</c:v>
                </c:pt>
                <c:pt idx="177">
                  <c:v>-0.54800000000000004</c:v>
                </c:pt>
                <c:pt idx="178">
                  <c:v>-0.54800000000000004</c:v>
                </c:pt>
                <c:pt idx="179">
                  <c:v>-0.56499999999999995</c:v>
                </c:pt>
                <c:pt idx="180">
                  <c:v>-0.57099999999999995</c:v>
                </c:pt>
                <c:pt idx="181">
                  <c:v>-0.56899999999999995</c:v>
                </c:pt>
                <c:pt idx="182">
                  <c:v>-0.56899999999999995</c:v>
                </c:pt>
                <c:pt idx="183">
                  <c:v>-0.56899999999999995</c:v>
                </c:pt>
                <c:pt idx="184">
                  <c:v>-0.56899999999999995</c:v>
                </c:pt>
                <c:pt idx="185">
                  <c:v>-0.56899999999999995</c:v>
                </c:pt>
                <c:pt idx="186">
                  <c:v>-0.60399999999999998</c:v>
                </c:pt>
                <c:pt idx="187">
                  <c:v>-0.57699999999999996</c:v>
                </c:pt>
                <c:pt idx="188">
                  <c:v>-0.52</c:v>
                </c:pt>
                <c:pt idx="189">
                  <c:v>-0.52200000000000002</c:v>
                </c:pt>
                <c:pt idx="190">
                  <c:v>-0.51900000000000002</c:v>
                </c:pt>
                <c:pt idx="191">
                  <c:v>-0.51900000000000002</c:v>
                </c:pt>
                <c:pt idx="192">
                  <c:v>-0.51900000000000002</c:v>
                </c:pt>
                <c:pt idx="193">
                  <c:v>-0.496</c:v>
                </c:pt>
                <c:pt idx="194">
                  <c:v>-0.46800000000000003</c:v>
                </c:pt>
                <c:pt idx="195">
                  <c:v>-0.52200000000000002</c:v>
                </c:pt>
                <c:pt idx="196">
                  <c:v>-0.55000000000000004</c:v>
                </c:pt>
                <c:pt idx="197">
                  <c:v>-0.54300000000000004</c:v>
                </c:pt>
                <c:pt idx="198">
                  <c:v>-0.54300000000000004</c:v>
                </c:pt>
                <c:pt idx="199">
                  <c:v>-0.54300000000000004</c:v>
                </c:pt>
                <c:pt idx="200">
                  <c:v>-0.52700000000000002</c:v>
                </c:pt>
                <c:pt idx="201">
                  <c:v>-0.52600000000000002</c:v>
                </c:pt>
                <c:pt idx="202">
                  <c:v>-0.52900000000000003</c:v>
                </c:pt>
                <c:pt idx="203">
                  <c:v>-0.496</c:v>
                </c:pt>
                <c:pt idx="204">
                  <c:v>-0.51200000000000001</c:v>
                </c:pt>
                <c:pt idx="205">
                  <c:v>-0.51200000000000001</c:v>
                </c:pt>
                <c:pt idx="206">
                  <c:v>-0.51200000000000001</c:v>
                </c:pt>
                <c:pt idx="207">
                  <c:v>-0.55000000000000004</c:v>
                </c:pt>
                <c:pt idx="208">
                  <c:v>-0.53300000000000003</c:v>
                </c:pt>
                <c:pt idx="209">
                  <c:v>-0.54600000000000004</c:v>
                </c:pt>
                <c:pt idx="210">
                  <c:v>-0.53900000000000003</c:v>
                </c:pt>
                <c:pt idx="211">
                  <c:v>-0.51800000000000002</c:v>
                </c:pt>
                <c:pt idx="212">
                  <c:v>-0.51800000000000002</c:v>
                </c:pt>
                <c:pt idx="213">
                  <c:v>-0.51800000000000002</c:v>
                </c:pt>
                <c:pt idx="214">
                  <c:v>-0.51600000000000001</c:v>
                </c:pt>
                <c:pt idx="215">
                  <c:v>-0.48899999999999999</c:v>
                </c:pt>
                <c:pt idx="216">
                  <c:v>-0.46400000000000002</c:v>
                </c:pt>
                <c:pt idx="217">
                  <c:v>-0.45400000000000001</c:v>
                </c:pt>
                <c:pt idx="218">
                  <c:v>-0.44800000000000001</c:v>
                </c:pt>
                <c:pt idx="219">
                  <c:v>-0.44800000000000001</c:v>
                </c:pt>
                <c:pt idx="220">
                  <c:v>-0.44800000000000001</c:v>
                </c:pt>
                <c:pt idx="221">
                  <c:v>-0.44500000000000001</c:v>
                </c:pt>
                <c:pt idx="222">
                  <c:v>-0.44600000000000001</c:v>
                </c:pt>
                <c:pt idx="223">
                  <c:v>-0.437</c:v>
                </c:pt>
                <c:pt idx="224">
                  <c:v>-0.45800000000000002</c:v>
                </c:pt>
                <c:pt idx="225">
                  <c:v>-0.42799999999999999</c:v>
                </c:pt>
                <c:pt idx="226">
                  <c:v>-0.42799999999999999</c:v>
                </c:pt>
                <c:pt idx="227">
                  <c:v>-0.42799999999999999</c:v>
                </c:pt>
                <c:pt idx="228">
                  <c:v>-0.38100000000000001</c:v>
                </c:pt>
                <c:pt idx="229">
                  <c:v>-0.34799999999999998</c:v>
                </c:pt>
                <c:pt idx="230">
                  <c:v>-0.36799999999999999</c:v>
                </c:pt>
                <c:pt idx="231">
                  <c:v>-0.34599999999999997</c:v>
                </c:pt>
                <c:pt idx="232">
                  <c:v>-0.30499999999999999</c:v>
                </c:pt>
                <c:pt idx="233">
                  <c:v>-0.30499999999999999</c:v>
                </c:pt>
                <c:pt idx="234">
                  <c:v>-0.30499999999999999</c:v>
                </c:pt>
                <c:pt idx="235">
                  <c:v>-0.33900000000000002</c:v>
                </c:pt>
                <c:pt idx="236">
                  <c:v>-0.315</c:v>
                </c:pt>
                <c:pt idx="237">
                  <c:v>-0.30399999999999999</c:v>
                </c:pt>
                <c:pt idx="238">
                  <c:v>-0.23200000000000001</c:v>
                </c:pt>
                <c:pt idx="239">
                  <c:v>-0.26</c:v>
                </c:pt>
                <c:pt idx="240">
                  <c:v>-0.26</c:v>
                </c:pt>
                <c:pt idx="241">
                  <c:v>-0.26</c:v>
                </c:pt>
                <c:pt idx="242">
                  <c:v>-0.33400000000000002</c:v>
                </c:pt>
                <c:pt idx="243">
                  <c:v>-0.35199999999999998</c:v>
                </c:pt>
                <c:pt idx="244">
                  <c:v>-0.28799999999999998</c:v>
                </c:pt>
                <c:pt idx="245">
                  <c:v>-0.311</c:v>
                </c:pt>
                <c:pt idx="246">
                  <c:v>-0.30199999999999999</c:v>
                </c:pt>
                <c:pt idx="247">
                  <c:v>-0.30199999999999999</c:v>
                </c:pt>
                <c:pt idx="248">
                  <c:v>-0.30199999999999999</c:v>
                </c:pt>
                <c:pt idx="249">
                  <c:v>-0.27700000000000002</c:v>
                </c:pt>
                <c:pt idx="250">
                  <c:v>-0.30099999999999999</c:v>
                </c:pt>
                <c:pt idx="251">
                  <c:v>-0.313</c:v>
                </c:pt>
                <c:pt idx="252">
                  <c:v>-0.33400000000000002</c:v>
                </c:pt>
                <c:pt idx="253">
                  <c:v>-0.30599999999999999</c:v>
                </c:pt>
                <c:pt idx="254">
                  <c:v>-0.30599999999999999</c:v>
                </c:pt>
                <c:pt idx="255">
                  <c:v>-0.30599999999999999</c:v>
                </c:pt>
                <c:pt idx="256">
                  <c:v>-0.33400000000000002</c:v>
                </c:pt>
                <c:pt idx="257">
                  <c:v>-0.33600000000000002</c:v>
                </c:pt>
                <c:pt idx="258">
                  <c:v>-0.29099999999999998</c:v>
                </c:pt>
                <c:pt idx="259">
                  <c:v>-0.26400000000000001</c:v>
                </c:pt>
                <c:pt idx="260">
                  <c:v>-0.29399999999999998</c:v>
                </c:pt>
                <c:pt idx="261">
                  <c:v>-0.29399999999999998</c:v>
                </c:pt>
                <c:pt idx="262">
                  <c:v>-0.29399999999999998</c:v>
                </c:pt>
                <c:pt idx="263">
                  <c:v>-0.311</c:v>
                </c:pt>
                <c:pt idx="264">
                  <c:v>-0.34100000000000003</c:v>
                </c:pt>
                <c:pt idx="265">
                  <c:v>-0.35299999999999998</c:v>
                </c:pt>
                <c:pt idx="266">
                  <c:v>-0.38400000000000001</c:v>
                </c:pt>
                <c:pt idx="267">
                  <c:v>-0.34599999999999997</c:v>
                </c:pt>
                <c:pt idx="268">
                  <c:v>-0.34599999999999997</c:v>
                </c:pt>
                <c:pt idx="269">
                  <c:v>-0.34599999999999997</c:v>
                </c:pt>
                <c:pt idx="270">
                  <c:v>-0.318</c:v>
                </c:pt>
                <c:pt idx="271">
                  <c:v>-0.28599999999999998</c:v>
                </c:pt>
                <c:pt idx="272">
                  <c:v>-0.29199999999999998</c:v>
                </c:pt>
                <c:pt idx="273">
                  <c:v>-0.32800000000000001</c:v>
                </c:pt>
                <c:pt idx="274">
                  <c:v>-0.32800000000000001</c:v>
                </c:pt>
                <c:pt idx="275">
                  <c:v>-0.32800000000000001</c:v>
                </c:pt>
                <c:pt idx="276">
                  <c:v>-0.32800000000000001</c:v>
                </c:pt>
                <c:pt idx="277">
                  <c:v>-0.32800000000000001</c:v>
                </c:pt>
                <c:pt idx="278">
                  <c:v>-0.316</c:v>
                </c:pt>
                <c:pt idx="279">
                  <c:v>-0.32400000000000001</c:v>
                </c:pt>
                <c:pt idx="280">
                  <c:v>-0.33600000000000002</c:v>
                </c:pt>
                <c:pt idx="281">
                  <c:v>-0.30299999999999999</c:v>
                </c:pt>
                <c:pt idx="282">
                  <c:v>-0.30299999999999999</c:v>
                </c:pt>
                <c:pt idx="283">
                  <c:v>-0.30299999999999999</c:v>
                </c:pt>
                <c:pt idx="284">
                  <c:v>-0.29299999999999998</c:v>
                </c:pt>
                <c:pt idx="285">
                  <c:v>-0.29199999999999998</c:v>
                </c:pt>
                <c:pt idx="286">
                  <c:v>-0.25800000000000001</c:v>
                </c:pt>
                <c:pt idx="287">
                  <c:v>-0.28999999999999998</c:v>
                </c:pt>
                <c:pt idx="288">
                  <c:v>-0.26200000000000001</c:v>
                </c:pt>
                <c:pt idx="289">
                  <c:v>-0.26200000000000001</c:v>
                </c:pt>
                <c:pt idx="290">
                  <c:v>-0.26200000000000001</c:v>
                </c:pt>
                <c:pt idx="291">
                  <c:v>-0.23499999999999999</c:v>
                </c:pt>
                <c:pt idx="292">
                  <c:v>-0.26200000000000001</c:v>
                </c:pt>
                <c:pt idx="293">
                  <c:v>-0.26200000000000001</c:v>
                </c:pt>
                <c:pt idx="294">
                  <c:v>-0.252</c:v>
                </c:pt>
                <c:pt idx="295">
                  <c:v>-0.25700000000000001</c:v>
                </c:pt>
                <c:pt idx="296">
                  <c:v>-0.25700000000000001</c:v>
                </c:pt>
                <c:pt idx="297">
                  <c:v>-0.25700000000000001</c:v>
                </c:pt>
                <c:pt idx="298">
                  <c:v>-0.253</c:v>
                </c:pt>
                <c:pt idx="299">
                  <c:v>-0.249</c:v>
                </c:pt>
                <c:pt idx="300">
                  <c:v>-0.23100000000000001</c:v>
                </c:pt>
                <c:pt idx="301">
                  <c:v>-0.193</c:v>
                </c:pt>
                <c:pt idx="302">
                  <c:v>-0.20200000000000001</c:v>
                </c:pt>
                <c:pt idx="303">
                  <c:v>-0.20200000000000001</c:v>
                </c:pt>
                <c:pt idx="304">
                  <c:v>-0.20200000000000001</c:v>
                </c:pt>
                <c:pt idx="305">
                  <c:v>-0.20399999999999999</c:v>
                </c:pt>
                <c:pt idx="306">
                  <c:v>-0.23799999999999999</c:v>
                </c:pt>
                <c:pt idx="307">
                  <c:v>-0.22800000000000001</c:v>
                </c:pt>
                <c:pt idx="308">
                  <c:v>-0.22500000000000001</c:v>
                </c:pt>
                <c:pt idx="309">
                  <c:v>-0.215</c:v>
                </c:pt>
                <c:pt idx="310">
                  <c:v>-0.215</c:v>
                </c:pt>
                <c:pt idx="311">
                  <c:v>-0.215</c:v>
                </c:pt>
                <c:pt idx="312">
                  <c:v>-0.21199999999999999</c:v>
                </c:pt>
                <c:pt idx="313">
                  <c:v>-0.161</c:v>
                </c:pt>
                <c:pt idx="314">
                  <c:v>-0.123</c:v>
                </c:pt>
                <c:pt idx="315">
                  <c:v>-0.12</c:v>
                </c:pt>
                <c:pt idx="316">
                  <c:v>-0.129</c:v>
                </c:pt>
                <c:pt idx="317">
                  <c:v>-0.129</c:v>
                </c:pt>
                <c:pt idx="318">
                  <c:v>-0.129</c:v>
                </c:pt>
                <c:pt idx="319">
                  <c:v>-0.115</c:v>
                </c:pt>
                <c:pt idx="320">
                  <c:v>-0.10299999999999999</c:v>
                </c:pt>
                <c:pt idx="321">
                  <c:v>-0.11</c:v>
                </c:pt>
                <c:pt idx="322">
                  <c:v>-0.109</c:v>
                </c:pt>
                <c:pt idx="323">
                  <c:v>-0.13</c:v>
                </c:pt>
                <c:pt idx="324">
                  <c:v>-0.13</c:v>
                </c:pt>
                <c:pt idx="325">
                  <c:v>-0.13</c:v>
                </c:pt>
                <c:pt idx="326">
                  <c:v>-0.14000000000000001</c:v>
                </c:pt>
                <c:pt idx="327">
                  <c:v>-0.16700000000000001</c:v>
                </c:pt>
                <c:pt idx="328">
                  <c:v>-0.20599999999999999</c:v>
                </c:pt>
                <c:pt idx="329">
                  <c:v>-0.17199999999999999</c:v>
                </c:pt>
                <c:pt idx="330">
                  <c:v>-0.183</c:v>
                </c:pt>
                <c:pt idx="331">
                  <c:v>-0.183</c:v>
                </c:pt>
                <c:pt idx="332">
                  <c:v>-0.183</c:v>
                </c:pt>
                <c:pt idx="333">
                  <c:v>-0.187</c:v>
                </c:pt>
                <c:pt idx="334">
                  <c:v>-0.17799999999999999</c:v>
                </c:pt>
                <c:pt idx="335">
                  <c:v>-0.19800000000000001</c:v>
                </c:pt>
                <c:pt idx="336">
                  <c:v>-0.183</c:v>
                </c:pt>
                <c:pt idx="337">
                  <c:v>-0.21299999999999999</c:v>
                </c:pt>
                <c:pt idx="338">
                  <c:v>-0.21299999999999999</c:v>
                </c:pt>
                <c:pt idx="339">
                  <c:v>-0.21299999999999999</c:v>
                </c:pt>
                <c:pt idx="340">
                  <c:v>-0.19800000000000001</c:v>
                </c:pt>
                <c:pt idx="341">
                  <c:v>-0.224</c:v>
                </c:pt>
                <c:pt idx="342">
                  <c:v>-0.24399999999999999</c:v>
                </c:pt>
                <c:pt idx="343">
                  <c:v>-0.25600000000000001</c:v>
                </c:pt>
                <c:pt idx="344">
                  <c:v>-0.27400000000000002</c:v>
                </c:pt>
                <c:pt idx="345">
                  <c:v>-0.27400000000000002</c:v>
                </c:pt>
                <c:pt idx="346">
                  <c:v>-0.27400000000000002</c:v>
                </c:pt>
                <c:pt idx="347">
                  <c:v>-0.251</c:v>
                </c:pt>
                <c:pt idx="348">
                  <c:v>-0.23200000000000001</c:v>
                </c:pt>
                <c:pt idx="349">
                  <c:v>-0.25</c:v>
                </c:pt>
                <c:pt idx="350">
                  <c:v>-0.19500000000000001</c:v>
                </c:pt>
                <c:pt idx="351">
                  <c:v>-0.2</c:v>
                </c:pt>
                <c:pt idx="352">
                  <c:v>-0.2</c:v>
                </c:pt>
                <c:pt idx="353">
                  <c:v>-0.2</c:v>
                </c:pt>
                <c:pt idx="354">
                  <c:v>-0.17100000000000001</c:v>
                </c:pt>
                <c:pt idx="355">
                  <c:v>-0.16400000000000001</c:v>
                </c:pt>
                <c:pt idx="356">
                  <c:v>-0.17799999999999999</c:v>
                </c:pt>
                <c:pt idx="357">
                  <c:v>-0.188</c:v>
                </c:pt>
                <c:pt idx="358">
                  <c:v>-0.155</c:v>
                </c:pt>
                <c:pt idx="359">
                  <c:v>-0.155</c:v>
                </c:pt>
                <c:pt idx="360">
                  <c:v>-0.155</c:v>
                </c:pt>
                <c:pt idx="361">
                  <c:v>-0.19</c:v>
                </c:pt>
                <c:pt idx="362">
                  <c:v>-0.17</c:v>
                </c:pt>
                <c:pt idx="363">
                  <c:v>-0.20699999999999999</c:v>
                </c:pt>
                <c:pt idx="364">
                  <c:v>-0.20100000000000001</c:v>
                </c:pt>
                <c:pt idx="365">
                  <c:v>-0.23499999999999999</c:v>
                </c:pt>
                <c:pt idx="366">
                  <c:v>-0.23499999999999999</c:v>
                </c:pt>
                <c:pt idx="367">
                  <c:v>-0.23499999999999999</c:v>
                </c:pt>
                <c:pt idx="368">
                  <c:v>-0.21</c:v>
                </c:pt>
                <c:pt idx="369">
                  <c:v>-0.26800000000000002</c:v>
                </c:pt>
                <c:pt idx="370">
                  <c:v>-0.29799999999999999</c:v>
                </c:pt>
                <c:pt idx="371">
                  <c:v>-0.307</c:v>
                </c:pt>
                <c:pt idx="372">
                  <c:v>-0.29299999999999998</c:v>
                </c:pt>
                <c:pt idx="373">
                  <c:v>-0.29299999999999998</c:v>
                </c:pt>
                <c:pt idx="374">
                  <c:v>-0.29299999999999998</c:v>
                </c:pt>
                <c:pt idx="375">
                  <c:v>-0.29499999999999998</c:v>
                </c:pt>
                <c:pt idx="376">
                  <c:v>-0.29399999999999998</c:v>
                </c:pt>
                <c:pt idx="377">
                  <c:v>-0.31900000000000001</c:v>
                </c:pt>
                <c:pt idx="378">
                  <c:v>-0.33400000000000002</c:v>
                </c:pt>
                <c:pt idx="379">
                  <c:v>-0.35299999999999998</c:v>
                </c:pt>
                <c:pt idx="380">
                  <c:v>-0.35299999999999998</c:v>
                </c:pt>
                <c:pt idx="381">
                  <c:v>-0.35299999999999998</c:v>
                </c:pt>
                <c:pt idx="382">
                  <c:v>-0.38600000000000001</c:v>
                </c:pt>
                <c:pt idx="383">
                  <c:v>-0.41</c:v>
                </c:pt>
                <c:pt idx="384">
                  <c:v>-0.39500000000000002</c:v>
                </c:pt>
                <c:pt idx="385">
                  <c:v>-0.42599999999999999</c:v>
                </c:pt>
                <c:pt idx="386">
                  <c:v>-0.42</c:v>
                </c:pt>
                <c:pt idx="387">
                  <c:v>-0.42</c:v>
                </c:pt>
                <c:pt idx="388">
                  <c:v>-0.42</c:v>
                </c:pt>
                <c:pt idx="389">
                  <c:v>-0.41799999999999998</c:v>
                </c:pt>
                <c:pt idx="390">
                  <c:v>-0.441</c:v>
                </c:pt>
                <c:pt idx="391">
                  <c:v>-0.45</c:v>
                </c:pt>
                <c:pt idx="392">
                  <c:v>-0.45</c:v>
                </c:pt>
                <c:pt idx="393">
                  <c:v>-0.46100000000000002</c:v>
                </c:pt>
                <c:pt idx="394">
                  <c:v>-0.46100000000000002</c:v>
                </c:pt>
                <c:pt idx="395">
                  <c:v>-0.46100000000000002</c:v>
                </c:pt>
                <c:pt idx="396">
                  <c:v>-0.48699999999999999</c:v>
                </c:pt>
                <c:pt idx="397">
                  <c:v>-0.48199999999999998</c:v>
                </c:pt>
                <c:pt idx="398">
                  <c:v>-0.501</c:v>
                </c:pt>
                <c:pt idx="399">
                  <c:v>-0.498</c:v>
                </c:pt>
                <c:pt idx="400">
                  <c:v>-0.45600000000000002</c:v>
                </c:pt>
                <c:pt idx="401">
                  <c:v>-0.45600000000000002</c:v>
                </c:pt>
                <c:pt idx="402">
                  <c:v>-0.45600000000000002</c:v>
                </c:pt>
                <c:pt idx="403">
                  <c:v>-0.46</c:v>
                </c:pt>
                <c:pt idx="404">
                  <c:v>-0.45700000000000002</c:v>
                </c:pt>
                <c:pt idx="405">
                  <c:v>-0.46400000000000002</c:v>
                </c:pt>
                <c:pt idx="406">
                  <c:v>-0.46</c:v>
                </c:pt>
                <c:pt idx="407">
                  <c:v>-0.46700000000000003</c:v>
                </c:pt>
                <c:pt idx="408">
                  <c:v>-0.46700000000000003</c:v>
                </c:pt>
                <c:pt idx="409">
                  <c:v>-0.46700000000000003</c:v>
                </c:pt>
                <c:pt idx="410">
                  <c:v>-0.46899999999999997</c:v>
                </c:pt>
                <c:pt idx="411">
                  <c:v>-0.47099999999999997</c:v>
                </c:pt>
                <c:pt idx="412">
                  <c:v>-0.48199999999999998</c:v>
                </c:pt>
                <c:pt idx="413">
                  <c:v>-0.48899999999999999</c:v>
                </c:pt>
                <c:pt idx="414">
                  <c:v>-0.495</c:v>
                </c:pt>
                <c:pt idx="415">
                  <c:v>-0.495</c:v>
                </c:pt>
                <c:pt idx="416">
                  <c:v>-0.495</c:v>
                </c:pt>
                <c:pt idx="417">
                  <c:v>-0.48099999999999998</c:v>
                </c:pt>
                <c:pt idx="418">
                  <c:v>-0.47799999999999998</c:v>
                </c:pt>
                <c:pt idx="419">
                  <c:v>-0.42199999999999999</c:v>
                </c:pt>
                <c:pt idx="420">
                  <c:v>-0.40699999999999997</c:v>
                </c:pt>
                <c:pt idx="421">
                  <c:v>-0.42299999999999999</c:v>
                </c:pt>
                <c:pt idx="422">
                  <c:v>-0.42299999999999999</c:v>
                </c:pt>
                <c:pt idx="423">
                  <c:v>-0.42299999999999999</c:v>
                </c:pt>
                <c:pt idx="424">
                  <c:v>-0.439</c:v>
                </c:pt>
                <c:pt idx="425">
                  <c:v>-0.38300000000000001</c:v>
                </c:pt>
                <c:pt idx="426">
                  <c:v>-0.373</c:v>
                </c:pt>
                <c:pt idx="427">
                  <c:v>-0.38500000000000001</c:v>
                </c:pt>
                <c:pt idx="428">
                  <c:v>-0.36099999999999999</c:v>
                </c:pt>
                <c:pt idx="429">
                  <c:v>-0.36099999999999999</c:v>
                </c:pt>
                <c:pt idx="430">
                  <c:v>-0.36099999999999999</c:v>
                </c:pt>
                <c:pt idx="431">
                  <c:v>-0.36699999999999999</c:v>
                </c:pt>
                <c:pt idx="432">
                  <c:v>-0.32200000000000001</c:v>
                </c:pt>
                <c:pt idx="433">
                  <c:v>-0.32300000000000001</c:v>
                </c:pt>
                <c:pt idx="434">
                  <c:v>-0.36099999999999999</c:v>
                </c:pt>
                <c:pt idx="435">
                  <c:v>-0.33</c:v>
                </c:pt>
                <c:pt idx="436">
                  <c:v>-0.33</c:v>
                </c:pt>
                <c:pt idx="437">
                  <c:v>-0.33</c:v>
                </c:pt>
                <c:pt idx="438">
                  <c:v>-0.33100000000000002</c:v>
                </c:pt>
                <c:pt idx="439">
                  <c:v>-0.34</c:v>
                </c:pt>
                <c:pt idx="440">
                  <c:v>-0.30599999999999999</c:v>
                </c:pt>
                <c:pt idx="441">
                  <c:v>-0.30199999999999999</c:v>
                </c:pt>
                <c:pt idx="442">
                  <c:v>-0.28000000000000003</c:v>
                </c:pt>
                <c:pt idx="443">
                  <c:v>-0.28000000000000003</c:v>
                </c:pt>
                <c:pt idx="444">
                  <c:v>-0.28000000000000003</c:v>
                </c:pt>
                <c:pt idx="445">
                  <c:v>-0.32</c:v>
                </c:pt>
                <c:pt idx="446">
                  <c:v>-0.317</c:v>
                </c:pt>
                <c:pt idx="447">
                  <c:v>-0.32400000000000001</c:v>
                </c:pt>
                <c:pt idx="448">
                  <c:v>-0.25800000000000001</c:v>
                </c:pt>
                <c:pt idx="449">
                  <c:v>-0.22800000000000001</c:v>
                </c:pt>
                <c:pt idx="450">
                  <c:v>-0.22800000000000001</c:v>
                </c:pt>
                <c:pt idx="451">
                  <c:v>-0.22800000000000001</c:v>
                </c:pt>
                <c:pt idx="452">
                  <c:v>-0.223</c:v>
                </c:pt>
                <c:pt idx="453">
                  <c:v>-0.19900000000000001</c:v>
                </c:pt>
                <c:pt idx="454">
                  <c:v>-0.21299999999999999</c:v>
                </c:pt>
                <c:pt idx="455">
                  <c:v>-0.19900000000000001</c:v>
                </c:pt>
                <c:pt idx="456">
                  <c:v>-0.224</c:v>
                </c:pt>
                <c:pt idx="457">
                  <c:v>-0.224</c:v>
                </c:pt>
                <c:pt idx="458">
                  <c:v>-0.224</c:v>
                </c:pt>
                <c:pt idx="459">
                  <c:v>-0.214</c:v>
                </c:pt>
                <c:pt idx="460">
                  <c:v>-0.188</c:v>
                </c:pt>
                <c:pt idx="461">
                  <c:v>-0.182</c:v>
                </c:pt>
                <c:pt idx="462">
                  <c:v>-0.185</c:v>
                </c:pt>
                <c:pt idx="463">
                  <c:v>-0.151</c:v>
                </c:pt>
                <c:pt idx="464">
                  <c:v>-0.151</c:v>
                </c:pt>
                <c:pt idx="465">
                  <c:v>-0.151</c:v>
                </c:pt>
                <c:pt idx="466">
                  <c:v>-0.121</c:v>
                </c:pt>
                <c:pt idx="467">
                  <c:v>-8.5999999999999993E-2</c:v>
                </c:pt>
                <c:pt idx="468">
                  <c:v>-0.127</c:v>
                </c:pt>
                <c:pt idx="469">
                  <c:v>-0.191</c:v>
                </c:pt>
                <c:pt idx="470">
                  <c:v>-0.16700000000000001</c:v>
                </c:pt>
                <c:pt idx="471">
                  <c:v>-0.16700000000000001</c:v>
                </c:pt>
                <c:pt idx="472">
                  <c:v>-0.16700000000000001</c:v>
                </c:pt>
                <c:pt idx="473">
                  <c:v>-0.14799999999999999</c:v>
                </c:pt>
                <c:pt idx="474">
                  <c:v>-0.106</c:v>
                </c:pt>
                <c:pt idx="475">
                  <c:v>-0.126</c:v>
                </c:pt>
                <c:pt idx="476">
                  <c:v>-0.10199999999999999</c:v>
                </c:pt>
                <c:pt idx="477">
                  <c:v>-0.105</c:v>
                </c:pt>
                <c:pt idx="478">
                  <c:v>-0.105</c:v>
                </c:pt>
                <c:pt idx="479">
                  <c:v>-0.105</c:v>
                </c:pt>
                <c:pt idx="480">
                  <c:v>-0.114</c:v>
                </c:pt>
                <c:pt idx="481">
                  <c:v>-0.11700000000000001</c:v>
                </c:pt>
                <c:pt idx="482">
                  <c:v>-0.17799999999999999</c:v>
                </c:pt>
                <c:pt idx="483">
                  <c:v>-0.13600000000000001</c:v>
                </c:pt>
                <c:pt idx="484">
                  <c:v>-0.106</c:v>
                </c:pt>
                <c:pt idx="485">
                  <c:v>-0.106</c:v>
                </c:pt>
                <c:pt idx="486">
                  <c:v>-0.106</c:v>
                </c:pt>
                <c:pt idx="487">
                  <c:v>-0.10199999999999999</c:v>
                </c:pt>
                <c:pt idx="488">
                  <c:v>-0.16500000000000001</c:v>
                </c:pt>
                <c:pt idx="489">
                  <c:v>-0.16800000000000001</c:v>
                </c:pt>
                <c:pt idx="490">
                  <c:v>-0.224</c:v>
                </c:pt>
                <c:pt idx="491">
                  <c:v>-0.28000000000000003</c:v>
                </c:pt>
                <c:pt idx="492">
                  <c:v>-0.28000000000000003</c:v>
                </c:pt>
                <c:pt idx="493">
                  <c:v>-0.28000000000000003</c:v>
                </c:pt>
                <c:pt idx="494">
                  <c:v>-0.24299999999999999</c:v>
                </c:pt>
                <c:pt idx="495">
                  <c:v>-0.29799999999999999</c:v>
                </c:pt>
                <c:pt idx="496">
                  <c:v>-0.247</c:v>
                </c:pt>
                <c:pt idx="497">
                  <c:v>-0.23100000000000001</c:v>
                </c:pt>
                <c:pt idx="498">
                  <c:v>-0.25900000000000001</c:v>
                </c:pt>
                <c:pt idx="499">
                  <c:v>-0.25900000000000001</c:v>
                </c:pt>
                <c:pt idx="500">
                  <c:v>-0.25900000000000001</c:v>
                </c:pt>
                <c:pt idx="501">
                  <c:v>-0.22900000000000001</c:v>
                </c:pt>
                <c:pt idx="502">
                  <c:v>-0.24199999999999999</c:v>
                </c:pt>
                <c:pt idx="503">
                  <c:v>-0.246</c:v>
                </c:pt>
                <c:pt idx="504">
                  <c:v>-0.27500000000000002</c:v>
                </c:pt>
                <c:pt idx="505">
                  <c:v>-0.34200000000000003</c:v>
                </c:pt>
                <c:pt idx="506">
                  <c:v>-0.34200000000000003</c:v>
                </c:pt>
                <c:pt idx="507">
                  <c:v>-0.34200000000000003</c:v>
                </c:pt>
                <c:pt idx="508">
                  <c:v>-0.30099999999999999</c:v>
                </c:pt>
                <c:pt idx="509">
                  <c:v>-0.22</c:v>
                </c:pt>
                <c:pt idx="510">
                  <c:v>-0.22800000000000001</c:v>
                </c:pt>
                <c:pt idx="511">
                  <c:v>-0.251</c:v>
                </c:pt>
                <c:pt idx="512">
                  <c:v>-0.33500000000000002</c:v>
                </c:pt>
                <c:pt idx="513">
                  <c:v>-0.33500000000000002</c:v>
                </c:pt>
                <c:pt idx="514">
                  <c:v>-0.33500000000000002</c:v>
                </c:pt>
                <c:pt idx="515">
                  <c:v>-0.317</c:v>
                </c:pt>
                <c:pt idx="516">
                  <c:v>-0.34899999999999998</c:v>
                </c:pt>
                <c:pt idx="517">
                  <c:v>-0.34300000000000003</c:v>
                </c:pt>
                <c:pt idx="518">
                  <c:v>-0.36899999999999999</c:v>
                </c:pt>
                <c:pt idx="519">
                  <c:v>-0.38800000000000001</c:v>
                </c:pt>
                <c:pt idx="520">
                  <c:v>-0.38800000000000001</c:v>
                </c:pt>
                <c:pt idx="521">
                  <c:v>-0.38800000000000001</c:v>
                </c:pt>
                <c:pt idx="522">
                  <c:v>-0.38800000000000001</c:v>
                </c:pt>
                <c:pt idx="523">
                  <c:v>-0.375</c:v>
                </c:pt>
                <c:pt idx="524">
                  <c:v>-0.313</c:v>
                </c:pt>
                <c:pt idx="525">
                  <c:v>-0.35299999999999998</c:v>
                </c:pt>
                <c:pt idx="526">
                  <c:v>-0.34599999999999997</c:v>
                </c:pt>
                <c:pt idx="527">
                  <c:v>-0.34599999999999997</c:v>
                </c:pt>
                <c:pt idx="528">
                  <c:v>-0.34599999999999997</c:v>
                </c:pt>
                <c:pt idx="529">
                  <c:v>-0.38200000000000001</c:v>
                </c:pt>
                <c:pt idx="530">
                  <c:v>-0.36899999999999999</c:v>
                </c:pt>
                <c:pt idx="531">
                  <c:v>-0.36</c:v>
                </c:pt>
                <c:pt idx="532">
                  <c:v>-0.34799999999999998</c:v>
                </c:pt>
                <c:pt idx="533">
                  <c:v>-0.378</c:v>
                </c:pt>
                <c:pt idx="534">
                  <c:v>-0.378</c:v>
                </c:pt>
                <c:pt idx="535">
                  <c:v>-0.378</c:v>
                </c:pt>
                <c:pt idx="536">
                  <c:v>-0.36599999999999999</c:v>
                </c:pt>
                <c:pt idx="537">
                  <c:v>-0.30599999999999999</c:v>
                </c:pt>
                <c:pt idx="538">
                  <c:v>-0.29299999999999998</c:v>
                </c:pt>
                <c:pt idx="539">
                  <c:v>-0.249</c:v>
                </c:pt>
                <c:pt idx="540">
                  <c:v>-0.25</c:v>
                </c:pt>
                <c:pt idx="541">
                  <c:v>-0.25</c:v>
                </c:pt>
                <c:pt idx="542">
                  <c:v>-0.25</c:v>
                </c:pt>
                <c:pt idx="543">
                  <c:v>-0.24299999999999999</c:v>
                </c:pt>
                <c:pt idx="544">
                  <c:v>-0.23599999999999999</c:v>
                </c:pt>
                <c:pt idx="545">
                  <c:v>-0.184</c:v>
                </c:pt>
                <c:pt idx="546">
                  <c:v>-0.17699999999999999</c:v>
                </c:pt>
                <c:pt idx="547">
                  <c:v>-0.17699999999999999</c:v>
                </c:pt>
                <c:pt idx="548">
                  <c:v>-0.17699999999999999</c:v>
                </c:pt>
                <c:pt idx="549">
                  <c:v>-0.17699999999999999</c:v>
                </c:pt>
                <c:pt idx="550">
                  <c:v>-0.11799999999999999</c:v>
                </c:pt>
                <c:pt idx="551">
                  <c:v>-0.122</c:v>
                </c:pt>
                <c:pt idx="552">
                  <c:v>-8.4000000000000005E-2</c:v>
                </c:pt>
                <c:pt idx="553">
                  <c:v>-6.0999999999999999E-2</c:v>
                </c:pt>
                <c:pt idx="554">
                  <c:v>-4.2999999999999997E-2</c:v>
                </c:pt>
                <c:pt idx="555">
                  <c:v>-4.2999999999999997E-2</c:v>
                </c:pt>
                <c:pt idx="556">
                  <c:v>-4.2999999999999997E-2</c:v>
                </c:pt>
                <c:pt idx="557">
                  <c:v>-3.4000000000000002E-2</c:v>
                </c:pt>
                <c:pt idx="558">
                  <c:v>-2.7E-2</c:v>
                </c:pt>
                <c:pt idx="559">
                  <c:v>-5.8999999999999997E-2</c:v>
                </c:pt>
                <c:pt idx="560">
                  <c:v>-0.09</c:v>
                </c:pt>
                <c:pt idx="561">
                  <c:v>-4.5999999999999999E-2</c:v>
                </c:pt>
                <c:pt idx="562">
                  <c:v>-4.5999999999999999E-2</c:v>
                </c:pt>
                <c:pt idx="563">
                  <c:v>-4.5999999999999999E-2</c:v>
                </c:pt>
                <c:pt idx="564">
                  <c:v>-2.5000000000000001E-2</c:v>
                </c:pt>
                <c:pt idx="565">
                  <c:v>-1.7999999999999999E-2</c:v>
                </c:pt>
                <c:pt idx="566">
                  <c:v>-1.2E-2</c:v>
                </c:pt>
                <c:pt idx="567">
                  <c:v>-2.4E-2</c:v>
                </c:pt>
                <c:pt idx="568">
                  <c:v>-6.5000000000000002E-2</c:v>
                </c:pt>
                <c:pt idx="569">
                  <c:v>-6.5000000000000002E-2</c:v>
                </c:pt>
                <c:pt idx="570">
                  <c:v>-6.5000000000000002E-2</c:v>
                </c:pt>
                <c:pt idx="571">
                  <c:v>-0.107</c:v>
                </c:pt>
                <c:pt idx="572">
                  <c:v>-0.08</c:v>
                </c:pt>
                <c:pt idx="573">
                  <c:v>-7.3999999999999996E-2</c:v>
                </c:pt>
                <c:pt idx="574">
                  <c:v>-5.8999999999999997E-2</c:v>
                </c:pt>
                <c:pt idx="575">
                  <c:v>-4.4999999999999998E-2</c:v>
                </c:pt>
                <c:pt idx="576">
                  <c:v>-4.4999999999999998E-2</c:v>
                </c:pt>
                <c:pt idx="577">
                  <c:v>-4.4999999999999998E-2</c:v>
                </c:pt>
                <c:pt idx="578">
                  <c:v>1.0999999999999999E-2</c:v>
                </c:pt>
                <c:pt idx="579">
                  <c:v>3.6999999999999998E-2</c:v>
                </c:pt>
                <c:pt idx="580">
                  <c:v>0.04</c:v>
                </c:pt>
                <c:pt idx="581">
                  <c:v>0.14299999999999999</c:v>
                </c:pt>
                <c:pt idx="582">
                  <c:v>0.20499999999999999</c:v>
                </c:pt>
                <c:pt idx="583">
                  <c:v>0.20499999999999999</c:v>
                </c:pt>
                <c:pt idx="584">
                  <c:v>0.20499999999999999</c:v>
                </c:pt>
                <c:pt idx="585">
                  <c:v>0.22800000000000001</c:v>
                </c:pt>
                <c:pt idx="586">
                  <c:v>0.26500000000000001</c:v>
                </c:pt>
                <c:pt idx="587">
                  <c:v>0.21199999999999999</c:v>
                </c:pt>
                <c:pt idx="588">
                  <c:v>0.28399999999999997</c:v>
                </c:pt>
                <c:pt idx="589">
                  <c:v>0.29699999999999999</c:v>
                </c:pt>
                <c:pt idx="590">
                  <c:v>0.29699999999999999</c:v>
                </c:pt>
                <c:pt idx="591">
                  <c:v>0.29699999999999999</c:v>
                </c:pt>
                <c:pt idx="592">
                  <c:v>0.28299999999999997</c:v>
                </c:pt>
                <c:pt idx="593">
                  <c:v>0.308</c:v>
                </c:pt>
                <c:pt idx="594">
                  <c:v>0.27600000000000002</c:v>
                </c:pt>
                <c:pt idx="595">
                  <c:v>0.23100000000000001</c:v>
                </c:pt>
                <c:pt idx="596">
                  <c:v>0.192</c:v>
                </c:pt>
                <c:pt idx="597">
                  <c:v>0.192</c:v>
                </c:pt>
                <c:pt idx="598">
                  <c:v>0.192</c:v>
                </c:pt>
                <c:pt idx="599">
                  <c:v>0.20599999999999999</c:v>
                </c:pt>
                <c:pt idx="600">
                  <c:v>0.24299999999999999</c:v>
                </c:pt>
                <c:pt idx="601">
                  <c:v>0.22800000000000001</c:v>
                </c:pt>
                <c:pt idx="602">
                  <c:v>0.17199999999999999</c:v>
                </c:pt>
                <c:pt idx="603">
                  <c:v>0.23100000000000001</c:v>
                </c:pt>
                <c:pt idx="604">
                  <c:v>0.23100000000000001</c:v>
                </c:pt>
                <c:pt idx="605">
                  <c:v>0.23100000000000001</c:v>
                </c:pt>
                <c:pt idx="606">
                  <c:v>0.13500000000000001</c:v>
                </c:pt>
                <c:pt idx="607">
                  <c:v>-7.1999999999999995E-2</c:v>
                </c:pt>
                <c:pt idx="608">
                  <c:v>2.7E-2</c:v>
                </c:pt>
                <c:pt idx="609">
                  <c:v>0.02</c:v>
                </c:pt>
                <c:pt idx="610">
                  <c:v>-6.9000000000000006E-2</c:v>
                </c:pt>
                <c:pt idx="611">
                  <c:v>-6.9000000000000006E-2</c:v>
                </c:pt>
                <c:pt idx="612">
                  <c:v>-6.9000000000000006E-2</c:v>
                </c:pt>
                <c:pt idx="613">
                  <c:v>-1.4999999999999999E-2</c:v>
                </c:pt>
                <c:pt idx="614">
                  <c:v>0.112</c:v>
                </c:pt>
                <c:pt idx="615">
                  <c:v>0.216</c:v>
                </c:pt>
                <c:pt idx="616">
                  <c:v>0.27400000000000002</c:v>
                </c:pt>
                <c:pt idx="617">
                  <c:v>0.249</c:v>
                </c:pt>
                <c:pt idx="618">
                  <c:v>0.249</c:v>
                </c:pt>
                <c:pt idx="619">
                  <c:v>0.249</c:v>
                </c:pt>
                <c:pt idx="620">
                  <c:v>0.36799999999999999</c:v>
                </c:pt>
                <c:pt idx="621">
                  <c:v>0.33200000000000002</c:v>
                </c:pt>
                <c:pt idx="622">
                  <c:v>0.39200000000000002</c:v>
                </c:pt>
                <c:pt idx="623">
                  <c:v>0.38500000000000001</c:v>
                </c:pt>
                <c:pt idx="624">
                  <c:v>0.373</c:v>
                </c:pt>
                <c:pt idx="625">
                  <c:v>0.373</c:v>
                </c:pt>
                <c:pt idx="626">
                  <c:v>0.373</c:v>
                </c:pt>
                <c:pt idx="627">
                  <c:v>0.47</c:v>
                </c:pt>
                <c:pt idx="628">
                  <c:v>0.505</c:v>
                </c:pt>
                <c:pt idx="629">
                  <c:v>0.46600000000000003</c:v>
                </c:pt>
                <c:pt idx="630">
                  <c:v>0.53200000000000003</c:v>
                </c:pt>
                <c:pt idx="631">
                  <c:v>0.58699999999999997</c:v>
                </c:pt>
                <c:pt idx="632">
                  <c:v>0.58699999999999997</c:v>
                </c:pt>
                <c:pt idx="633">
                  <c:v>0.58699999999999997</c:v>
                </c:pt>
                <c:pt idx="634">
                  <c:v>0.57799999999999996</c:v>
                </c:pt>
                <c:pt idx="635">
                  <c:v>0.63300000000000001</c:v>
                </c:pt>
                <c:pt idx="636">
                  <c:v>0.64600000000000002</c:v>
                </c:pt>
                <c:pt idx="637">
                  <c:v>0.54800000000000004</c:v>
                </c:pt>
                <c:pt idx="638">
                  <c:v>0.55500000000000005</c:v>
                </c:pt>
                <c:pt idx="639">
                  <c:v>0.55500000000000005</c:v>
                </c:pt>
                <c:pt idx="640">
                  <c:v>0.55500000000000005</c:v>
                </c:pt>
                <c:pt idx="641">
                  <c:v>0.50600000000000001</c:v>
                </c:pt>
                <c:pt idx="642">
                  <c:v>0.61399999999999999</c:v>
                </c:pt>
                <c:pt idx="643">
                  <c:v>0.64700000000000002</c:v>
                </c:pt>
                <c:pt idx="644">
                  <c:v>0.68100000000000005</c:v>
                </c:pt>
                <c:pt idx="645">
                  <c:v>0.70699999999999996</c:v>
                </c:pt>
                <c:pt idx="646">
                  <c:v>0.70699999999999996</c:v>
                </c:pt>
                <c:pt idx="647">
                  <c:v>0.70699999999999996</c:v>
                </c:pt>
                <c:pt idx="648">
                  <c:v>0.81599999999999995</c:v>
                </c:pt>
                <c:pt idx="649">
                  <c:v>0.79</c:v>
                </c:pt>
                <c:pt idx="650">
                  <c:v>0.76600000000000001</c:v>
                </c:pt>
                <c:pt idx="651">
                  <c:v>0.84199999999999997</c:v>
                </c:pt>
                <c:pt idx="652">
                  <c:v>0.84199999999999997</c:v>
                </c:pt>
                <c:pt idx="653">
                  <c:v>0.84199999999999997</c:v>
                </c:pt>
                <c:pt idx="654">
                  <c:v>0.84199999999999997</c:v>
                </c:pt>
                <c:pt idx="655">
                  <c:v>0.84199999999999997</c:v>
                </c:pt>
                <c:pt idx="656">
                  <c:v>0.91</c:v>
                </c:pt>
                <c:pt idx="657">
                  <c:v>0.85699999999999998</c:v>
                </c:pt>
                <c:pt idx="658">
                  <c:v>0.94799999999999995</c:v>
                </c:pt>
                <c:pt idx="659">
                  <c:v>0.97199999999999998</c:v>
                </c:pt>
                <c:pt idx="660">
                  <c:v>0.97199999999999998</c:v>
                </c:pt>
                <c:pt idx="661">
                  <c:v>0.97199999999999998</c:v>
                </c:pt>
                <c:pt idx="662">
                  <c:v>0.83699999999999997</c:v>
                </c:pt>
                <c:pt idx="663">
                  <c:v>0.81499999999999995</c:v>
                </c:pt>
                <c:pt idx="664">
                  <c:v>0.80100000000000005</c:v>
                </c:pt>
                <c:pt idx="665">
                  <c:v>0.9</c:v>
                </c:pt>
                <c:pt idx="666">
                  <c:v>0.93799999999999994</c:v>
                </c:pt>
                <c:pt idx="667">
                  <c:v>0.93799999999999994</c:v>
                </c:pt>
                <c:pt idx="668">
                  <c:v>0.93799999999999994</c:v>
                </c:pt>
                <c:pt idx="669">
                  <c:v>0.96799999999999997</c:v>
                </c:pt>
                <c:pt idx="670">
                  <c:v>0.96499999999999997</c:v>
                </c:pt>
                <c:pt idx="671">
                  <c:v>0.97099999999999997</c:v>
                </c:pt>
                <c:pt idx="672">
                  <c:v>1.044</c:v>
                </c:pt>
                <c:pt idx="673">
                  <c:v>1.1319999999999999</c:v>
                </c:pt>
                <c:pt idx="674">
                  <c:v>1.1319999999999999</c:v>
                </c:pt>
                <c:pt idx="675">
                  <c:v>1.1319999999999999</c:v>
                </c:pt>
                <c:pt idx="676">
                  <c:v>1.095</c:v>
                </c:pt>
                <c:pt idx="677">
                  <c:v>1</c:v>
                </c:pt>
                <c:pt idx="678">
                  <c:v>0.98599999999999999</c:v>
                </c:pt>
                <c:pt idx="679">
                  <c:v>0.84</c:v>
                </c:pt>
                <c:pt idx="680">
                  <c:v>0.94799999999999995</c:v>
                </c:pt>
                <c:pt idx="681">
                  <c:v>0.94799999999999995</c:v>
                </c:pt>
                <c:pt idx="682">
                  <c:v>0.94799999999999995</c:v>
                </c:pt>
                <c:pt idx="683">
                  <c:v>0.93700000000000006</c:v>
                </c:pt>
                <c:pt idx="684">
                  <c:v>1.046</c:v>
                </c:pt>
                <c:pt idx="685">
                  <c:v>1.03</c:v>
                </c:pt>
                <c:pt idx="686">
                  <c:v>0.94899999999999995</c:v>
                </c:pt>
                <c:pt idx="687">
                  <c:v>0.94399999999999995</c:v>
                </c:pt>
                <c:pt idx="688">
                  <c:v>0.94399999999999995</c:v>
                </c:pt>
                <c:pt idx="689">
                  <c:v>0.94399999999999995</c:v>
                </c:pt>
                <c:pt idx="690">
                  <c:v>1.0169999999999999</c:v>
                </c:pt>
                <c:pt idx="691">
                  <c:v>0.96699999999999997</c:v>
                </c:pt>
                <c:pt idx="692">
                  <c:v>0.95199999999999996</c:v>
                </c:pt>
                <c:pt idx="693">
                  <c:v>0.998</c:v>
                </c:pt>
                <c:pt idx="694">
                  <c:v>0.96299999999999997</c:v>
                </c:pt>
                <c:pt idx="695">
                  <c:v>0.96299999999999997</c:v>
                </c:pt>
                <c:pt idx="696">
                  <c:v>0.96299999999999997</c:v>
                </c:pt>
                <c:pt idx="697">
                  <c:v>1.0549999999999999</c:v>
                </c:pt>
                <c:pt idx="698">
                  <c:v>1.1220000000000001</c:v>
                </c:pt>
                <c:pt idx="699">
                  <c:v>1.1870000000000001</c:v>
                </c:pt>
                <c:pt idx="700">
                  <c:v>1.2370000000000001</c:v>
                </c:pt>
                <c:pt idx="701">
                  <c:v>1.2729999999999999</c:v>
                </c:pt>
                <c:pt idx="702">
                  <c:v>1.2729999999999999</c:v>
                </c:pt>
                <c:pt idx="703">
                  <c:v>1.2729999999999999</c:v>
                </c:pt>
                <c:pt idx="704">
                  <c:v>1.3220000000000001</c:v>
                </c:pt>
                <c:pt idx="705">
                  <c:v>1.2929999999999999</c:v>
                </c:pt>
                <c:pt idx="706">
                  <c:v>1.3540000000000001</c:v>
                </c:pt>
                <c:pt idx="707">
                  <c:v>1.43</c:v>
                </c:pt>
                <c:pt idx="708">
                  <c:v>1.516</c:v>
                </c:pt>
                <c:pt idx="709">
                  <c:v>1.516</c:v>
                </c:pt>
                <c:pt idx="710">
                  <c:v>1.516</c:v>
                </c:pt>
                <c:pt idx="711">
                  <c:v>1.6319999999999999</c:v>
                </c:pt>
                <c:pt idx="712">
                  <c:v>1.758</c:v>
                </c:pt>
                <c:pt idx="713">
                  <c:v>1.6439999999999999</c:v>
                </c:pt>
                <c:pt idx="714">
                  <c:v>1.714</c:v>
                </c:pt>
                <c:pt idx="715">
                  <c:v>1.661</c:v>
                </c:pt>
                <c:pt idx="716">
                  <c:v>1.661</c:v>
                </c:pt>
                <c:pt idx="717">
                  <c:v>1.661</c:v>
                </c:pt>
                <c:pt idx="718">
                  <c:v>1.7490000000000001</c:v>
                </c:pt>
                <c:pt idx="719">
                  <c:v>1.7709999999999999</c:v>
                </c:pt>
                <c:pt idx="720">
                  <c:v>1.6379999999999999</c:v>
                </c:pt>
                <c:pt idx="721">
                  <c:v>1.4279999999999999</c:v>
                </c:pt>
                <c:pt idx="722">
                  <c:v>1.4419999999999999</c:v>
                </c:pt>
                <c:pt idx="723">
                  <c:v>1.4419999999999999</c:v>
                </c:pt>
                <c:pt idx="724">
                  <c:v>1.4419999999999999</c:v>
                </c:pt>
                <c:pt idx="725">
                  <c:v>1.5469999999999999</c:v>
                </c:pt>
                <c:pt idx="726">
                  <c:v>1.6279999999999999</c:v>
                </c:pt>
                <c:pt idx="727">
                  <c:v>1.5189999999999999</c:v>
                </c:pt>
                <c:pt idx="728">
                  <c:v>1.3360000000000001</c:v>
                </c:pt>
                <c:pt idx="729">
                  <c:v>1.232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38D-4FDD-8EED-FF75DFE71D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178752"/>
        <c:axId val="227184640"/>
      </c:lineChart>
      <c:dateAx>
        <c:axId val="227162752"/>
        <c:scaling>
          <c:orientation val="minMax"/>
          <c:min val="44013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0" vert="horz"/>
          <a:lstStyle/>
          <a:p>
            <a:pPr>
              <a:defRPr sz="1100" b="1"/>
            </a:pPr>
            <a:endParaRPr lang="he-IL"/>
          </a:p>
        </c:txPr>
        <c:crossAx val="227176832"/>
        <c:crossesAt val="-1"/>
        <c:auto val="0"/>
        <c:lblOffset val="100"/>
        <c:baseTimeUnit val="days"/>
      </c:dateAx>
      <c:valAx>
        <c:axId val="227176832"/>
        <c:scaling>
          <c:orientation val="minMax"/>
          <c:max val="3.5"/>
          <c:min val="-1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1.4062000639181848E-2"/>
              <c:y val="8.1702701960461227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 b="0"/>
            </a:pPr>
            <a:endParaRPr lang="he-IL"/>
          </a:p>
        </c:txPr>
        <c:crossAx val="227162752"/>
        <c:crosses val="autoZero"/>
        <c:crossBetween val="between"/>
      </c:valAx>
      <c:dateAx>
        <c:axId val="22717875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27184640"/>
        <c:crosses val="autoZero"/>
        <c:auto val="1"/>
        <c:lblOffset val="100"/>
        <c:baseTimeUnit val="days"/>
      </c:dateAx>
      <c:valAx>
        <c:axId val="227184640"/>
        <c:scaling>
          <c:orientation val="minMax"/>
          <c:max val="40"/>
          <c:min val="-60"/>
        </c:scaling>
        <c:delete val="1"/>
        <c:axPos val="r"/>
        <c:numFmt formatCode="0" sourceLinked="0"/>
        <c:majorTickMark val="out"/>
        <c:minorTickMark val="none"/>
        <c:tickLblPos val="nextTo"/>
        <c:crossAx val="227178752"/>
        <c:crosses val="max"/>
        <c:crossBetween val="between"/>
      </c:valAx>
      <c:spPr>
        <a:noFill/>
        <a:ln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8.5692342148506614E-2"/>
          <c:y val="0.92029408879943819"/>
          <c:w val="0.78290827740492175"/>
          <c:h val="4.1838447324129328E-2"/>
        </c:manualLayout>
      </c:layout>
      <c:overlay val="0"/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chart" Target="../charts/chart4.xml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0.01228</cdr:x>
      <cdr:y>0.86834</cdr:y>
    </cdr:from>
    <cdr:to>
      <cdr:x>0.99194</cdr:x>
      <cdr:y>0.9812</cdr:y>
    </cdr:to>
    <cdr:sp macro="" textlink="">
      <cdr:nvSpPr>
        <cdr:cNvPr id="2" name="מלבן 1"/>
        <cdr:cNvSpPr/>
      </cdr:nvSpPr>
      <cdr:spPr>
        <a:xfrm xmlns:a="http://schemas.openxmlformats.org/drawingml/2006/main">
          <a:off x="114277" y="5276850"/>
          <a:ext cx="9116642" cy="685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noAutofit/>
        </a:bodyPr>
        <a:lstStyle xmlns:a="http://schemas.openxmlformats.org/drawingml/2006/main">
          <a:defPPr>
            <a:defRPr lang="he-IL"/>
          </a:defPPr>
          <a:lvl1pPr marL="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e-IL" sz="1400" b="0" u="sng" dirty="0">
              <a:latin typeface="David" panose="020E0502060401010101" pitchFamily="34" charset="-79"/>
              <a:cs typeface="David" panose="020E0502060401010101" pitchFamily="34" charset="-79"/>
            </a:rPr>
            <a:t>הערה: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 כמו כן, בסוגריים מופיע משקל הסעיף הרלוונטי במדד הכולל (נכון לשנת </a:t>
          </a:r>
          <a:r>
            <a:rPr lang="en-US" sz="1400" b="0" dirty="0" smtClean="0">
              <a:latin typeface="David" panose="020E0502060401010101" pitchFamily="34" charset="-79"/>
              <a:cs typeface="David" panose="020E0502060401010101" pitchFamily="34" charset="-79"/>
            </a:rPr>
            <a:t>2021</a:t>
          </a:r>
          <a:r>
            <a:rPr lang="he-IL" sz="1400" b="0" dirty="0" smtClean="0">
              <a:latin typeface="David" panose="020E0502060401010101" pitchFamily="34" charset="-79"/>
              <a:cs typeface="David" panose="020E0502060401010101" pitchFamily="34" charset="-79"/>
            </a:rPr>
            <a:t>).</a:t>
          </a:r>
          <a:endParaRPr lang="en-US" sz="1400" b="0" dirty="0">
            <a:latin typeface="David" panose="020E0502060401010101" pitchFamily="34" charset="-79"/>
            <a:cs typeface="David" panose="020E0502060401010101" pitchFamily="34" charset="-79"/>
          </a:endParaRPr>
        </a:p>
        <a:p xmlns:a="http://schemas.openxmlformats.org/drawingml/2006/main"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*שאר הסעיפים כוללים את הבריאות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;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החינוך התרבות והבידור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;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הריהוט והציוד לבית;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ההלבשה וההנעלה;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 ו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השונות.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</a:p>
        <a:p xmlns:a="http://schemas.openxmlformats.org/drawingml/2006/main"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כמו הם כוללים את רכיבי התחבורה ואחזקת הדירה בניכוי תת-הרכיבים הקשורים למחירי האנרגיה.</a:t>
          </a:r>
          <a:endParaRPr lang="en-US" sz="1400" b="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0.18256</cdr:x>
      <cdr:y>0</cdr:y>
    </cdr:from>
    <cdr:to>
      <cdr:x>0.87699</cdr:x>
      <cdr:y>0.17292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579308" y="0"/>
          <a:ext cx="6007309" cy="9223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/>
          <a:r>
            <a:rPr lang="he-IL" sz="1800" b="1" dirty="0" smtClean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1800" b="1" dirty="0" smtClean="0">
              <a:latin typeface="David" panose="020E0502060401010101" pitchFamily="34" charset="-79"/>
              <a:cs typeface="David" panose="020E0502060401010101" pitchFamily="34" charset="-79"/>
            </a:rPr>
            <a:t>איור 11</a:t>
          </a:r>
          <a:r>
            <a:rPr lang="he-IL" sz="1800" b="1" dirty="0" smtClean="0">
              <a:latin typeface="David" panose="020E0502060401010101" pitchFamily="34" charset="-79"/>
              <a:cs typeface="David" panose="020E0502060401010101" pitchFamily="34" charset="-79"/>
            </a:rPr>
            <a:t>: היתרים, התחלות וגמר בניה במשך 12 החודשים האחרונים </a:t>
          </a:r>
        </a:p>
        <a:p xmlns:a="http://schemas.openxmlformats.org/drawingml/2006/main">
          <a:pPr algn="ctr"/>
          <a:r>
            <a:rPr lang="he-IL" sz="1800" dirty="0" smtClean="0">
              <a:latin typeface="David" panose="020E0502060401010101" pitchFamily="34" charset="-79"/>
              <a:cs typeface="David" panose="020E0502060401010101" pitchFamily="34" charset="-79"/>
            </a:rPr>
            <a:t>(מרץ 2015- מרץ 2022)</a:t>
          </a:r>
          <a:endParaRPr lang="he-IL" sz="180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0.92497</cdr:x>
      <cdr:y>0.13035</cdr:y>
    </cdr:from>
    <cdr:to>
      <cdr:x>0.92698</cdr:x>
      <cdr:y>0.85771</cdr:y>
    </cdr:to>
    <cdr:cxnSp macro="">
      <cdr:nvCxnSpPr>
        <cdr:cNvPr id="2" name="מחבר ישר 1"/>
        <cdr:cNvCxnSpPr/>
      </cdr:nvCxnSpPr>
      <cdr:spPr>
        <a:xfrm xmlns:a="http://schemas.openxmlformats.org/drawingml/2006/main">
          <a:off x="8222977" y="650504"/>
          <a:ext cx="17869" cy="3629714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>
              <a:lumMod val="65000"/>
              <a:lumOff val="35000"/>
            </a:schemeClr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0.86722</cdr:x>
      <cdr:y>0</cdr:y>
    </cdr:from>
    <cdr:to>
      <cdr:x>1</cdr:x>
      <cdr:y>0.11811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709586" y="0"/>
          <a:ext cx="1180414" cy="589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>
            <a:lnSpc>
              <a:spcPts val="1000"/>
            </a:lnSpc>
          </a:pPr>
          <a:r>
            <a:rPr lang="he-IL" sz="1000" b="1" dirty="0" smtClean="0">
              <a:latin typeface="David" panose="020E0502060401010101" pitchFamily="34" charset="-79"/>
              <a:cs typeface="David" panose="020E0502060401010101" pitchFamily="34" charset="-79"/>
            </a:rPr>
            <a:t>הצמיחה השנתית החזויה על</a:t>
          </a:r>
          <a:r>
            <a:rPr lang="he-IL" sz="1000" b="1" baseline="0" dirty="0" smtClean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1000" b="1" baseline="0" dirty="0">
              <a:latin typeface="David" panose="020E0502060401010101" pitchFamily="34" charset="-79"/>
              <a:cs typeface="David" panose="020E0502060401010101" pitchFamily="34" charset="-79"/>
            </a:rPr>
            <a:t>פי </a:t>
          </a:r>
          <a:r>
            <a:rPr lang="he-IL" sz="1000" b="1" baseline="0" dirty="0" smtClean="0">
              <a:latin typeface="David" panose="020E0502060401010101" pitchFamily="34" charset="-79"/>
              <a:cs typeface="David" panose="020E0502060401010101" pitchFamily="34" charset="-79"/>
            </a:rPr>
            <a:t>חטיבת המחקר:                </a:t>
          </a:r>
          <a:endParaRPr lang="he-IL" sz="1000" b="1" dirty="0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0.73566</cdr:x>
      <cdr:y>0.08154</cdr:y>
    </cdr:from>
    <cdr:to>
      <cdr:x>0.78774</cdr:x>
      <cdr:y>0.12614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540018" y="406884"/>
          <a:ext cx="462988" cy="222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r>
            <a:rPr lang="he-IL" sz="1100" b="1" dirty="0" smtClean="0">
              <a:latin typeface="David" panose="020E0502060401010101" pitchFamily="34" charset="-79"/>
              <a:cs typeface="David" panose="020E0502060401010101" pitchFamily="34" charset="-79"/>
            </a:rPr>
            <a:t>37.9</a:t>
          </a:r>
          <a:endParaRPr lang="he-IL" sz="1100" b="1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0.81032</cdr:x>
      <cdr:y>0.07512</cdr:y>
    </cdr:from>
    <cdr:to>
      <cdr:x>0.86305</cdr:x>
      <cdr:y>0.12614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03748" y="374889"/>
          <a:ext cx="468770" cy="2546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endParaRPr lang="he-IL" sz="1100" b="1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0.86305</cdr:x>
      <cdr:y>0.06852</cdr:y>
    </cdr:from>
    <cdr:to>
      <cdr:x>0.91448</cdr:x>
      <cdr:y>0.12989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672518" y="341933"/>
          <a:ext cx="457213" cy="3062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endParaRPr lang="he-IL" sz="1100" b="1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0.71528</cdr:x>
      <cdr:y>0.86898</cdr:y>
    </cdr:from>
    <cdr:to>
      <cdr:x>0.78819</cdr:x>
      <cdr:y>0.9432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358798" y="4336449"/>
          <a:ext cx="648170" cy="370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r>
            <a:rPr lang="en-US" b="1" dirty="0" smtClean="0">
              <a:latin typeface="David" panose="020E0502060401010101" pitchFamily="34" charset="-79"/>
              <a:cs typeface="David" panose="020E0502060401010101" pitchFamily="34" charset="-79"/>
            </a:rPr>
            <a:t>-32.2</a:t>
          </a:r>
          <a:endParaRPr lang="he-IL" sz="1100" b="1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0.9348</cdr:x>
      <cdr:y>0.30214</cdr:y>
    </cdr:from>
    <cdr:to>
      <cdr:x>0.99808</cdr:x>
      <cdr:y>0.34698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286865" y="1925311"/>
          <a:ext cx="628660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CE93145E-1146-492F-8803-BE732D19813C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 </a:t>
          </a:fld>
          <a:endParaRPr lang="he-IL" sz="1400" b="1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0.93384</cdr:x>
      <cdr:y>0.36815</cdr:y>
    </cdr:from>
    <cdr:to>
      <cdr:x>1</cdr:x>
      <cdr:y>0.41299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277304" y="2345923"/>
          <a:ext cx="657271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795C6A28-02EC-4E4C-A7DF-85D2D1A37110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 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0.93768</cdr:x>
      <cdr:y>0.55181</cdr:y>
    </cdr:from>
    <cdr:to>
      <cdr:x>1</cdr:x>
      <cdr:y>0.59665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9315452" y="3516235"/>
          <a:ext cx="619123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62FFB7E-DAE2-460C-9FB0-545CDA1798E7}" type="TxLink">
            <a:rPr lang="en-US" sz="1400" b="1" i="0" u="none" strike="noStrike">
              <a:solidFill>
                <a:srgbClr val="00B0F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 </a:t>
          </a:fld>
          <a:endParaRPr lang="he-IL" sz="1400" b="1">
            <a:solidFill>
              <a:srgbClr val="00B0F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0.93384</cdr:x>
      <cdr:y>0.59463</cdr:y>
    </cdr:from>
    <cdr:to>
      <cdr:x>1</cdr:x>
      <cdr:y>0.63947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9277304" y="3789085"/>
          <a:ext cx="657271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F1EB350B-01A4-46F9-9EEF-F0E94350B062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 </a:t>
          </a:fld>
          <a:endParaRPr lang="he-IL" sz="1400" b="1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0.20401</cdr:x>
      <cdr:y>0</cdr:y>
    </cdr:from>
    <cdr:to>
      <cdr:x>0.84025</cdr:x>
      <cdr:y>0.11942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01617" y="0"/>
          <a:ext cx="5618748" cy="5414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/>
          <a:r>
            <a:rPr lang="he-IL" sz="1600" b="1" dirty="0" smtClean="0">
              <a:latin typeface="David" panose="020E0502060401010101" pitchFamily="34" charset="-79"/>
              <a:cs typeface="David" panose="020E0502060401010101" pitchFamily="34" charset="-79"/>
            </a:rPr>
            <a:t>איור 17: מדד הלחץ בשרשראות האספקה בישראל*</a:t>
          </a:r>
        </a:p>
        <a:p xmlns:a="http://schemas.openxmlformats.org/drawingml/2006/main">
          <a:pPr algn="ctr"/>
          <a:r>
            <a:rPr lang="he-IL" sz="1400" dirty="0" smtClean="0">
              <a:latin typeface="David" panose="020E0502060401010101" pitchFamily="34" charset="-79"/>
              <a:cs typeface="David" panose="020E0502060401010101" pitchFamily="34" charset="-79"/>
            </a:rPr>
            <a:t>סטיית תקן מהממוצע (מאי 2012- מאי 2022)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0.06816</cdr:x>
      <cdr:y>0.95486</cdr:y>
    </cdr:from>
    <cdr:to>
      <cdr:x>0.97062</cdr:x>
      <cdr:y>1</cdr:y>
    </cdr:to>
    <cdr:sp macro="" textlink="">
      <cdr:nvSpPr>
        <cdr:cNvPr id="2" name="מלבן 1"/>
        <cdr:cNvSpPr/>
      </cdr:nvSpPr>
      <cdr:spPr>
        <a:xfrm xmlns:a="http://schemas.openxmlformats.org/drawingml/2006/main">
          <a:off x="552451" y="4633912"/>
          <a:ext cx="7315200" cy="2190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r"/>
          <a:endParaRPr lang="he-IL" sz="8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0.46351</cdr:x>
      <cdr:y>0.92669</cdr:y>
    </cdr:from>
    <cdr:to>
      <cdr:x>1</cdr:x>
      <cdr:y>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011282" y="5640619"/>
          <a:ext cx="4642862" cy="446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 rtl="1"/>
          <a:endParaRPr lang="he-IL" sz="12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0.22476</cdr:x>
      <cdr:y>0.91726</cdr:y>
    </cdr:from>
    <cdr:to>
      <cdr:x>0.97905</cdr:x>
      <cdr:y>0.98109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53668" y="3826764"/>
          <a:ext cx="6556472" cy="266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0.46351</cdr:x>
      <cdr:y>0.92669</cdr:y>
    </cdr:from>
    <cdr:to>
      <cdr:x>1</cdr:x>
      <cdr:y>1</cdr:y>
    </cdr:to>
    <cdr:sp macro="" textlink="">
      <cdr:nvSpPr>
        <cdr:cNvPr id="3" name="TextBox 12"/>
        <cdr:cNvSpPr txBox="1"/>
      </cdr:nvSpPr>
      <cdr:spPr>
        <a:xfrm xmlns:a="http://schemas.openxmlformats.org/drawingml/2006/main">
          <a:off x="4011282" y="5640619"/>
          <a:ext cx="4642862" cy="446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 rtl="1"/>
          <a:endParaRPr lang="he-IL" sz="12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0.22476</cdr:x>
      <cdr:y>0.91726</cdr:y>
    </cdr:from>
    <cdr:to>
      <cdr:x>0.97905</cdr:x>
      <cdr:y>0.98109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953668" y="3826764"/>
          <a:ext cx="6556472" cy="266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0.29763</cdr:x>
      <cdr:y>0.2721</cdr:y>
    </cdr:from>
    <cdr:to>
      <cdr:x>0.3782</cdr:x>
      <cdr:y>0.35536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464374" y="1077498"/>
          <a:ext cx="667120" cy="3297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1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/>
          <a:fld id="{3B12CEEF-447C-4488-9D2B-F4721B951E83}" type="TxLink">
            <a:rPr lang="en-US" sz="1200" b="0" i="0" u="none" strike="noStrike" dirty="0">
              <a:solidFill>
                <a:srgbClr val="FF0000"/>
              </a:solidFill>
              <a:latin typeface="Arial"/>
              <a:ea typeface="+mn-ea"/>
              <a:cs typeface="Arial"/>
            </a:rPr>
            <a:pPr marL="0" indent="0" algn="ctr"/>
            <a:t> </a:t>
          </a:fld>
          <a:endParaRPr lang="he-IL" sz="1200" b="1" i="0" u="none" strike="noStrike" dirty="0">
            <a:solidFill>
              <a:srgbClr val="FF0000"/>
            </a:solidFill>
            <a:latin typeface="Arial"/>
            <a:ea typeface="+mn-ea"/>
            <a:cs typeface="Arial"/>
          </a:endParaRPr>
        </a:p>
      </cdr:txBody>
    </cdr:sp>
  </cdr:relSizeAnchor>
  <cdr:relSizeAnchor xmlns:cdr="http://schemas.openxmlformats.org/drawingml/2006/chartDrawing">
    <cdr:from>
      <cdr:x>0.46351</cdr:x>
      <cdr:y>0.92669</cdr:y>
    </cdr:from>
    <cdr:to>
      <cdr:x>1</cdr:x>
      <cdr:y>1</cdr:y>
    </cdr:to>
    <cdr:sp macro="" textlink="">
      <cdr:nvSpPr>
        <cdr:cNvPr id="6" name="TextBox 12"/>
        <cdr:cNvSpPr txBox="1"/>
      </cdr:nvSpPr>
      <cdr:spPr>
        <a:xfrm xmlns:a="http://schemas.openxmlformats.org/drawingml/2006/main">
          <a:off x="4011282" y="5640619"/>
          <a:ext cx="4642862" cy="446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 rtl="1"/>
          <a:endParaRPr lang="he-IL" sz="12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0.22476</cdr:x>
      <cdr:y>0.91726</cdr:y>
    </cdr:from>
    <cdr:to>
      <cdr:x>0.97905</cdr:x>
      <cdr:y>0.98109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953668" y="3826764"/>
          <a:ext cx="6556472" cy="266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0.22476</cdr:x>
      <cdr:y>0.91726</cdr:y>
    </cdr:from>
    <cdr:to>
      <cdr:x>0.97905</cdr:x>
      <cdr:y>0.98109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1953668" y="3826764"/>
          <a:ext cx="6556472" cy="266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0.22476</cdr:x>
      <cdr:y>0.91726</cdr:y>
    </cdr:from>
    <cdr:to>
      <cdr:x>0.97905</cdr:x>
      <cdr:y>0.98109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1953668" y="3826764"/>
          <a:ext cx="6556472" cy="266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0.22476</cdr:x>
      <cdr:y>0.91726</cdr:y>
    </cdr:from>
    <cdr:to>
      <cdr:x>0.97905</cdr:x>
      <cdr:y>0.98109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1953668" y="3826764"/>
          <a:ext cx="6556472" cy="266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0.22476</cdr:x>
      <cdr:y>0.91726</cdr:y>
    </cdr:from>
    <cdr:to>
      <cdr:x>0.97905</cdr:x>
      <cdr:y>0.98109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1953668" y="3826764"/>
          <a:ext cx="6556472" cy="266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0.22126</cdr:x>
      <cdr:y>0.92525</cdr:y>
    </cdr:from>
    <cdr:to>
      <cdr:x>0.97555</cdr:x>
      <cdr:y>0.98908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2581256" y="4729625"/>
          <a:ext cx="8799642" cy="3262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0.94762</cdr:x>
      <cdr:y>0.13027</cdr:y>
    </cdr:from>
    <cdr:to>
      <cdr:x>0.98705</cdr:x>
      <cdr:y>0.18716</cdr:y>
    </cdr:to>
    <cdr:sp macro="" textlink="">
      <cdr:nvSpPr>
        <cdr:cNvPr id="40" name="TextBox 39"/>
        <cdr:cNvSpPr txBox="1"/>
      </cdr:nvSpPr>
      <cdr:spPr>
        <a:xfrm xmlns:a="http://schemas.openxmlformats.org/drawingml/2006/main">
          <a:off x="9991710" y="706372"/>
          <a:ext cx="415750" cy="308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1"/>
        <a:lstStyle xmlns:a="http://schemas.openxmlformats.org/drawingml/2006/main"/>
        <a:p xmlns:a="http://schemas.openxmlformats.org/drawingml/2006/main">
          <a:endParaRPr lang="he-IL" sz="16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0.5008</cdr:x>
      <cdr:y>0.96114</cdr:y>
    </cdr:from>
    <cdr:to>
      <cdr:x>0.99525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975225" y="6124575"/>
          <a:ext cx="4912174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1"/>
          <a:r>
            <a:rPr lang="he-IL" sz="1400">
              <a:latin typeface="David" panose="020E0502060401010101" pitchFamily="34" charset="-79"/>
              <a:cs typeface="David" panose="020E0502060401010101" pitchFamily="34" charset="-79"/>
            </a:rPr>
            <a:t>* כשהמדד</a:t>
          </a:r>
          <a:r>
            <a:rPr lang="he-IL" sz="1400" baseline="0">
              <a:latin typeface="David" panose="020E0502060401010101" pitchFamily="34" charset="-79"/>
              <a:cs typeface="David" panose="020E0502060401010101" pitchFamily="34" charset="-79"/>
            </a:rPr>
            <a:t> נמצא </a:t>
          </a:r>
          <a:r>
            <a:rPr lang="he-IL" sz="1400">
              <a:latin typeface="David" panose="020E0502060401010101" pitchFamily="34" charset="-79"/>
              <a:cs typeface="David" panose="020E0502060401010101" pitchFamily="34" charset="-79"/>
            </a:rPr>
            <a:t>מעל  50 נק' הדבר משקף</a:t>
          </a:r>
          <a:r>
            <a:rPr lang="he-IL" sz="1400" baseline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1400">
              <a:latin typeface="David" panose="020E0502060401010101" pitchFamily="34" charset="-79"/>
              <a:cs typeface="David" panose="020E0502060401010101" pitchFamily="34" charset="-79"/>
            </a:rPr>
            <a:t>התרחבות כלכלית</a:t>
          </a:r>
        </a:p>
      </cdr:txBody>
    </cdr:sp>
  </cdr:relSizeAnchor>
  <cdr:relSizeAnchor xmlns:cdr="http://schemas.openxmlformats.org/drawingml/2006/chartDrawing">
    <cdr:from>
      <cdr:x>0.03796</cdr:x>
      <cdr:y>0.33619</cdr:y>
    </cdr:from>
    <cdr:to>
      <cdr:x>1</cdr:x>
      <cdr:y>0.34226</cdr:y>
    </cdr:to>
    <cdr:cxnSp macro="">
      <cdr:nvCxnSpPr>
        <cdr:cNvPr id="4" name="מחבר ישר 3"/>
        <cdr:cNvCxnSpPr/>
      </cdr:nvCxnSpPr>
      <cdr:spPr>
        <a:xfrm xmlns:a="http://schemas.openxmlformats.org/drawingml/2006/main" flipV="1">
          <a:off x="337464" y="1707839"/>
          <a:ext cx="8552536" cy="30835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0.72454</cdr:x>
      <cdr:y>0.00203</cdr:y>
    </cdr:from>
    <cdr:to>
      <cdr:x>0.83555</cdr:x>
      <cdr:y>0.04993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267744" y="12763"/>
          <a:ext cx="1266729" cy="3015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fld id="{107C14D8-3BD1-46E9-844C-1C288A78A24B}" type="TxLink">
            <a:rPr lang="en-US" sz="2000" b="1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 rtl="1"/>
            <a:t> </a:t>
          </a:fld>
          <a:endParaRPr lang="he-IL" sz="20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0.04723</cdr:x>
      <cdr:y>0</cdr:y>
    </cdr:from>
    <cdr:to>
      <cdr:x>0.95875</cdr:x>
      <cdr:y>0.0479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76987" y="0"/>
          <a:ext cx="7275707" cy="210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fld id="{53EAB869-5AA5-46B0-A091-B830AD0679BC}" type="TxLink">
            <a:rPr lang="he-IL" sz="1800" b="1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 rtl="1"/>
            <a:t>איור 19: האינפלציה במדד המחירים לצרכן ואינפלציית הליבה במשקים העיקריים ובישראל</a:t>
          </a:fld>
          <a:endParaRPr lang="he-IL" sz="18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0.07895</cdr:x>
      <cdr:y>0.94646</cdr:y>
    </cdr:from>
    <cdr:to>
      <cdr:x>0.50943</cdr:x>
      <cdr:y>0.98579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721945" y="5108944"/>
          <a:ext cx="3936309" cy="212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1"/>
          <a:r>
            <a:rPr lang="he-IL" sz="1400" dirty="0">
              <a:latin typeface="David" panose="020E0502060401010101" pitchFamily="34" charset="-79"/>
              <a:cs typeface="David" panose="020E0502060401010101" pitchFamily="34" charset="-79"/>
            </a:rPr>
            <a:t>*</a:t>
          </a:r>
          <a:r>
            <a:rPr lang="he-IL" sz="1400" baseline="0" dirty="0">
              <a:latin typeface="David" panose="020E0502060401010101" pitchFamily="34" charset="-79"/>
              <a:cs typeface="David" panose="020E0502060401010101" pitchFamily="34" charset="-79"/>
            </a:rPr>
            <a:t> ארה"ב - </a:t>
          </a:r>
          <a:r>
            <a:rPr lang="en-US" sz="1400" baseline="0" dirty="0">
              <a:latin typeface="David" panose="020E0502060401010101" pitchFamily="34" charset="-79"/>
              <a:cs typeface="David" panose="020E0502060401010101" pitchFamily="34" charset="-79"/>
            </a:rPr>
            <a:t>Core PCE</a:t>
          </a:r>
          <a:endParaRPr lang="he-IL" sz="140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0.03125</cdr:x>
      <cdr:y>0.05435</cdr:y>
    </cdr:from>
    <cdr:to>
      <cdr:x>0.96875</cdr:x>
      <cdr:y>0.11023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285762" y="293396"/>
          <a:ext cx="8572476" cy="30164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fld id="{F336374F-A8BC-4FEE-B4EC-A28A2206AE5A}" type="TxLink">
            <a:rPr lang="he-IL" sz="1600" b="0" i="0" u="none" strike="noStrike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 rtl="1"/>
            <a:t>ינואר 2016 עד מאי 2022</a:t>
          </a:fld>
          <a:endParaRPr lang="he-IL" sz="1600" b="0" dirty="0" smtClean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0.71055</cdr:x>
      <cdr:y>0.13228</cdr:y>
    </cdr:from>
    <cdr:to>
      <cdr:x>0.82554</cdr:x>
      <cdr:y>0.18811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15814" y="804826"/>
          <a:ext cx="1070639" cy="33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0.00556</cdr:x>
      <cdr:y>0.0101</cdr:y>
    </cdr:from>
    <cdr:to>
      <cdr:x>0.14796</cdr:x>
      <cdr:y>0.14084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841" y="50794"/>
          <a:ext cx="1302098" cy="657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0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מדד</a:t>
          </a:r>
        </a:p>
        <a:p xmlns:a="http://schemas.openxmlformats.org/drawingml/2006/main">
          <a:pPr algn="ctr"/>
          <a:r>
            <a:rPr lang="he-IL" sz="1400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29/06/2021=100</a:t>
          </a:r>
          <a:endParaRPr lang="he-IL" sz="1400" b="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0.78383</cdr:x>
      <cdr:y>0.06036</cdr:y>
    </cdr:from>
    <cdr:to>
      <cdr:x>0.93709</cdr:x>
      <cdr:y>0.14128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067800" y="303501"/>
          <a:ext cx="1381933" cy="40689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0.93696</cdr:x>
      <cdr:y>0.224</cdr:y>
    </cdr:from>
    <cdr:to>
      <cdr:x>0.98887</cdr:x>
      <cdr:y>0.26049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248061" y="1176531"/>
          <a:ext cx="456963" cy="191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E5C3F0FF-E0DF-4A2E-AA7F-99B7A1EB447A}" type="TxLink">
            <a:rPr lang="en-US" sz="12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3.6</a:t>
          </a:fld>
          <a:endParaRPr lang="he-IL" sz="1200" b="1" dirty="0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0.92552</cdr:x>
      <cdr:y>0.18321</cdr:y>
    </cdr:from>
    <cdr:to>
      <cdr:x>0.98506</cdr:x>
      <cdr:y>0.21755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147310" y="962279"/>
          <a:ext cx="524130" cy="1803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DF7B6878-78F3-4541-A1E6-65AC209FF95C}" type="TxLink">
            <a:rPr lang="en-US" sz="1200" b="1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4.1</a:t>
          </a:fld>
          <a:endParaRPr lang="he-IL" sz="1200" b="1" dirty="0">
            <a:solidFill>
              <a:schemeClr val="accent6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0.94544</cdr:x>
      <cdr:y>0.25977</cdr:y>
    </cdr:from>
    <cdr:to>
      <cdr:x>0.99735</cdr:x>
      <cdr:y>0.29626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322733" y="1364394"/>
          <a:ext cx="456963" cy="191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64115771-FF0B-4E73-9BB0-19956B2165C6}" type="TxLink">
            <a:rPr lang="en-US" sz="12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3.4</a:t>
          </a:fld>
          <a:endParaRPr lang="he-IL" sz="1200" b="1" dirty="0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0.01374</cdr:x>
      <cdr:y>0.03637</cdr:y>
    </cdr:from>
    <cdr:to>
      <cdr:x>0.06248</cdr:x>
      <cdr:y>0.08525</cdr:y>
    </cdr:to>
    <cdr:sp macro="" textlink="">
      <cdr:nvSpPr>
        <cdr:cNvPr id="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6501" y="231758"/>
          <a:ext cx="484211" cy="311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r>
            <a:rPr lang="en-US" altLang="en-US" sz="1400" b="0" dirty="0"/>
            <a:t>%</a:t>
          </a:r>
        </a:p>
      </cdr:txBody>
    </cdr:sp>
  </cdr:relSizeAnchor>
  <cdr:relSizeAnchor xmlns:cdr="http://schemas.openxmlformats.org/drawingml/2006/chartDrawing">
    <cdr:from>
      <cdr:x>0.93096</cdr:x>
      <cdr:y>0.28628</cdr:y>
    </cdr:from>
    <cdr:to>
      <cdr:x>0.99712</cdr:x>
      <cdr:y>0.33112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248729" y="1824239"/>
          <a:ext cx="657271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D00A7C71-26F1-47CA-A025-A07926A894ED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1.625</a:t>
          </a:fld>
          <a:endParaRPr lang="he-IL" sz="1400" b="1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0.93709</cdr:x>
      <cdr:y>0.38503</cdr:y>
    </cdr:from>
    <cdr:to>
      <cdr:x>0.99174</cdr:x>
      <cdr:y>0.42987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449732" y="1978262"/>
          <a:ext cx="492779" cy="2303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BEEA0249-32AA-4B98-8DAB-2EC18E219062}" type="TxLink">
            <a:rPr lang="en-US" sz="1400" b="1" i="0" u="none" strike="noStrike">
              <a:solidFill>
                <a:srgbClr val="00B0F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1.25</a:t>
          </a:fld>
          <a:endParaRPr lang="he-IL" sz="1400" b="1" dirty="0">
            <a:solidFill>
              <a:srgbClr val="00B0F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0.93384</cdr:x>
      <cdr:y>0.72397</cdr:y>
    </cdr:from>
    <cdr:to>
      <cdr:x>1</cdr:x>
      <cdr:y>0.76881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277350" y="4613300"/>
          <a:ext cx="657225" cy="285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0ED5773-8B49-4447-BA38-871F1428FC71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-0.1</a:t>
          </a:fld>
          <a:endParaRPr lang="he-IL" sz="1400" b="1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0.93193</cdr:x>
      <cdr:y>0.81216</cdr:y>
    </cdr:from>
    <cdr:to>
      <cdr:x>1</cdr:x>
      <cdr:y>0.857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9258328" y="5175273"/>
          <a:ext cx="676247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B87F2BCE-27CF-4D18-B57E-25BE9F1C48DD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-0.5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0.00552</cdr:x>
      <cdr:y>0.00898</cdr:y>
    </cdr:from>
    <cdr:to>
      <cdr:x>0.13961</cdr:x>
      <cdr:y>0.09933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843" y="50807"/>
          <a:ext cx="1235032" cy="511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180AC97A-5987-4549-985B-44C4DF9E20AF}" type="TxLink">
            <a:rPr lang="he-IL" sz="1400" b="0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מדד
30/06/21=100</a:t>
          </a:fld>
          <a:endParaRPr lang="he-IL" sz="1400" b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0.79013</cdr:x>
      <cdr:y>0.07691</cdr:y>
    </cdr:from>
    <cdr:to>
      <cdr:x>0.94126</cdr:x>
      <cdr:y>0.1529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224988" y="411815"/>
          <a:ext cx="1381933" cy="40689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</cdr:x>
      <cdr:y>0.11347</cdr:y>
    </cdr:from>
    <cdr:to>
      <cdr:x>0.99531</cdr:x>
      <cdr:y>1</cdr:y>
    </cdr:to>
    <cdr:graphicFrame macro="">
      <cdr:nvGraphicFramePr>
        <cdr:cNvPr id="2" name="1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  <cdr:relSizeAnchor xmlns:cdr="http://schemas.openxmlformats.org/drawingml/2006/chartDrawing">
    <cdr:from>
      <cdr:x>0.00417</cdr:x>
      <cdr:y>0.10741</cdr:y>
    </cdr:from>
    <cdr:to>
      <cdr:x>0.49948</cdr:x>
      <cdr:y>0.99546</cdr:y>
    </cdr:to>
    <cdr:graphicFrame macro="">
      <cdr:nvGraphicFramePr>
        <cdr:cNvPr id="3" name="2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cdr:graphicFrame>
  </cdr:relSizeAnchor>
  <cdr:relSizeAnchor xmlns:cdr="http://schemas.openxmlformats.org/drawingml/2006/chartDrawing">
    <cdr:from>
      <cdr:x>0.11464</cdr:x>
      <cdr:y>0.05345</cdr:y>
    </cdr:from>
    <cdr:to>
      <cdr:x>0.86589</cdr:x>
      <cdr:y>0.10136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308151" y="336523"/>
          <a:ext cx="8572476" cy="3016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000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נובמבר 2017 </a:t>
          </a:r>
          <a:r>
            <a:rPr lang="he-IL" sz="20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עד מאי 2022</a:t>
          </a:r>
          <a:endParaRPr lang="he-IL" sz="2000" b="0" dirty="0" smtClean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0.02198</cdr:x>
      <cdr:y>0.0005</cdr:y>
    </cdr:from>
    <cdr:to>
      <cdr:x>0.89149</cdr:x>
      <cdr:y>0.0484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95402" y="2540"/>
          <a:ext cx="7729944" cy="243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r>
            <a:rPr lang="he-IL" sz="1500" b="1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התרומה של רכיבים עיקריים במדד לאינפלציה השנתית של המוצרים הסחירים ושל המוצרים הלא סחירים</a:t>
          </a:r>
          <a:endParaRPr lang="he-IL" sz="15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0.71055</cdr:x>
      <cdr:y>0.13228</cdr:y>
    </cdr:from>
    <cdr:to>
      <cdr:x>0.82554</cdr:x>
      <cdr:y>0.18811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15814" y="804826"/>
          <a:ext cx="1070639" cy="33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0.8924</cdr:x>
      <cdr:y>0.50279</cdr:y>
    </cdr:from>
    <cdr:to>
      <cdr:x>0.94232</cdr:x>
      <cdr:y>0.55236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29491" y="2264333"/>
          <a:ext cx="219815" cy="2232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endParaRPr lang="he-IL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0.92426</cdr:x>
      <cdr:y>0.32923</cdr:y>
    </cdr:from>
    <cdr:to>
      <cdr:x>1</cdr:x>
      <cdr:y>0.37407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216671" y="1682582"/>
          <a:ext cx="673329" cy="229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 smtClean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rPr>
            <a:t>3.2%</a:t>
          </a:r>
          <a:endParaRPr lang="he-IL" sz="1400" b="1" dirty="0">
            <a:solidFill>
              <a:schemeClr val="accent2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0.9233</cdr:x>
      <cdr:y>0.29335</cdr:y>
    </cdr:from>
    <cdr:to>
      <cdr:x>1</cdr:x>
      <cdr:y>0.33819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208137" y="1499202"/>
          <a:ext cx="681863" cy="2291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 smtClean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3.3%</a:t>
          </a:r>
          <a:endParaRPr lang="he-IL" sz="1400" b="1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0.92426</cdr:x>
      <cdr:y>0.22331</cdr:y>
    </cdr:from>
    <cdr:to>
      <cdr:x>1</cdr:x>
      <cdr:y>0.26815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216671" y="1141250"/>
          <a:ext cx="673329" cy="229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dirty="0" smtClean="0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t>3.5%</a:t>
          </a:r>
          <a:endParaRPr lang="he-IL" sz="1400" b="1" dirty="0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0.78869</cdr:x>
      <cdr:y>0.02369</cdr:y>
    </cdr:from>
    <cdr:to>
      <cdr:x>0.93619</cdr:x>
      <cdr:y>0.09116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7011458" y="120365"/>
          <a:ext cx="1311275" cy="34274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0.92426</cdr:x>
      <cdr:y>0.25495</cdr:y>
    </cdr:from>
    <cdr:to>
      <cdr:x>1</cdr:x>
      <cdr:y>0.29979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8216671" y="1302972"/>
          <a:ext cx="673329" cy="229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 smtClean="0">
              <a:solidFill>
                <a:schemeClr val="accent6"/>
              </a:solidFill>
              <a:latin typeface="David" panose="020E0502060401010101" pitchFamily="34" charset="-79"/>
              <a:cs typeface="David" panose="020E0502060401010101" pitchFamily="34" charset="-79"/>
            </a:rPr>
            <a:t>3.3%</a:t>
          </a:r>
          <a:endParaRPr lang="he-IL" sz="1400" b="1" dirty="0">
            <a:solidFill>
              <a:schemeClr val="accent6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0.10676</cdr:x>
      <cdr:y>0.93376</cdr:y>
    </cdr:from>
    <cdr:to>
      <cdr:x>1</cdr:x>
      <cdr:y>0.98564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949096" y="4743510"/>
          <a:ext cx="7940904" cy="2635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r>
            <a:rPr lang="he-IL" sz="1400" dirty="0" smtClean="0">
              <a:solidFill>
                <a:schemeClr val="tx1"/>
              </a:solidFill>
              <a:latin typeface="David"/>
              <a:cs typeface="David"/>
            </a:rPr>
            <a:t>* מעודכן לתאריך 03.07.2022</a:t>
          </a:r>
          <a:endParaRPr lang="he-IL" sz="1400" b="0" dirty="0">
            <a:solidFill>
              <a:schemeClr val="tx1"/>
            </a:solidFill>
            <a:effectLst/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0.1232</cdr:x>
      <cdr:y>0.95085</cdr:y>
    </cdr:from>
    <cdr:to>
      <cdr:x>0.9931</cdr:x>
      <cdr:y>0.9904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134717" y="5339602"/>
          <a:ext cx="8011993" cy="2220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400" b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*לדוגמה, הציפיות בטווח 3-5 הן הציפיות לאינפלציה השנתית מסוף השנה השלישית עד סוף השנה החמישית. </a:t>
          </a:r>
        </a:p>
      </cdr:txBody>
    </cdr:sp>
  </cdr:relSizeAnchor>
  <cdr:relSizeAnchor xmlns:cdr="http://schemas.openxmlformats.org/drawingml/2006/chartDrawing">
    <cdr:from>
      <cdr:x>0.95324</cdr:x>
      <cdr:y>0.27017</cdr:y>
    </cdr:from>
    <cdr:to>
      <cdr:x>1</cdr:x>
      <cdr:y>0.32104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716427" y="1426607"/>
          <a:ext cx="427573" cy="2686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7030A0"/>
              </a:solidFill>
              <a:latin typeface="David" panose="020E0502060401010101" pitchFamily="34" charset="-79"/>
              <a:cs typeface="David" panose="020E0502060401010101" pitchFamily="34" charset="-79"/>
            </a:rPr>
            <a:t>2.8</a:t>
          </a:r>
          <a:endParaRPr lang="he-IL" sz="1400" b="1" dirty="0">
            <a:solidFill>
              <a:srgbClr val="7030A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0.95324</cdr:x>
      <cdr:y>0.31149</cdr:y>
    </cdr:from>
    <cdr:to>
      <cdr:x>1</cdr:x>
      <cdr:y>0.37231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716427" y="1644793"/>
          <a:ext cx="427573" cy="3211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i="0" u="none" strike="noStrike" dirty="0" smtClean="0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t>2.5</a:t>
          </a:r>
        </a:p>
      </cdr:txBody>
    </cdr:sp>
  </cdr:relSizeAnchor>
  <cdr:relSizeAnchor xmlns:cdr="http://schemas.openxmlformats.org/drawingml/2006/chartDrawing">
    <cdr:from>
      <cdr:x>0.95324</cdr:x>
      <cdr:y>0.34599</cdr:y>
    </cdr:from>
    <cdr:to>
      <cdr:x>1</cdr:x>
      <cdr:y>0.40349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716427" y="1826941"/>
          <a:ext cx="427573" cy="3036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e-IL" sz="1400" b="1" i="0" u="none" strike="noStrike" dirty="0" smtClean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2.4</a:t>
          </a:r>
          <a:endParaRPr lang="he-IL" sz="1400" b="1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0.95492</cdr:x>
      <cdr:y>0.39468</cdr:y>
    </cdr:from>
    <cdr:to>
      <cdr:x>1</cdr:x>
      <cdr:y>0.44558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731788" y="2084070"/>
          <a:ext cx="412212" cy="2687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i="0" u="none" strike="noStrike" dirty="0" smtClean="0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t>2.2</a:t>
          </a:r>
          <a:endParaRPr lang="he-IL" sz="1400" b="1" dirty="0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0.83852</cdr:x>
      <cdr:y>0.02079</cdr:y>
    </cdr:from>
    <cdr:to>
      <cdr:x>1</cdr:x>
      <cdr:y>0.09735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7454442" y="105617"/>
          <a:ext cx="1435558" cy="38892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0.78419</cdr:x>
      <cdr:y>0.12111</cdr:y>
    </cdr:from>
    <cdr:to>
      <cdr:x>0.93619</cdr:x>
      <cdr:y>0.19186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6971487" y="615262"/>
          <a:ext cx="1351246" cy="35941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0.85988</cdr:x>
      <cdr:y>0.06028</cdr:y>
    </cdr:from>
    <cdr:to>
      <cdr:x>1</cdr:x>
      <cdr:y>0.12775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644333" y="306245"/>
          <a:ext cx="1245667" cy="34274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0.9154</cdr:x>
      <cdr:y>0.20451</cdr:y>
    </cdr:from>
    <cdr:to>
      <cdr:x>0.97921</cdr:x>
      <cdr:y>0.25425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137862" y="1038932"/>
          <a:ext cx="567271" cy="2526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r>
            <a:rPr lang="he-IL" sz="1400" b="0" dirty="0" smtClean="0">
              <a:solidFill>
                <a:schemeClr val="accent6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rPr>
            <a:t> 12</a:t>
          </a:r>
          <a:endParaRPr lang="he-IL" sz="1200" b="0" dirty="0">
            <a:solidFill>
              <a:schemeClr val="accent6">
                <a:lumMod val="50000"/>
              </a:schemeClr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35824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68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/>
          <a:lstStyle>
            <a:lvl1pPr algn="l">
              <a:defRPr sz="1200"/>
            </a:lvl1pPr>
          </a:lstStyle>
          <a:p>
            <a:fld id="{A45B869E-0AF4-4A54-B4E0-CEDC64C99CE3}" type="datetimeFigureOut">
              <a:rPr lang="he-IL" smtClean="0"/>
              <a:t>ה'/תמוז/תשפ"ב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35824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68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 anchor="b"/>
          <a:lstStyle>
            <a:lvl1pPr algn="l">
              <a:defRPr sz="1200"/>
            </a:lvl1pPr>
          </a:lstStyle>
          <a:p>
            <a:fld id="{55B94BA6-4A6A-4862-BDD3-6E8FA16DE6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582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1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7021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>
              <a:defRPr sz="1200"/>
            </a:lvl1pPr>
          </a:lstStyle>
          <a:p>
            <a:fld id="{BFC559E7-6271-4E67-A469-E430A1563816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6" tIns="45583" rIns="91166" bIns="45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910" y="4767262"/>
            <a:ext cx="5415280" cy="3900488"/>
          </a:xfrm>
          <a:prstGeom prst="rect">
            <a:avLst/>
          </a:prstGeom>
        </p:spPr>
        <p:txBody>
          <a:bodyPr vert="horz" lIns="91166" tIns="45583" rIns="91166" bIns="455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2"/>
            <a:ext cx="2933277" cy="49702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4257" y="9408982"/>
            <a:ext cx="2933277" cy="49702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>
              <a:defRPr sz="1200"/>
            </a:lvl1pPr>
          </a:lstStyle>
          <a:p>
            <a:fld id="{6D109A9D-8A17-4C88-AD2C-C37047227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56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42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57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810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82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751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649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648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 userDrawn="1"/>
        </p:nvSpPr>
        <p:spPr>
          <a:xfrm>
            <a:off x="0" y="-13638"/>
            <a:ext cx="9144000" cy="4071288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Bef>
                <a:spcPts val="600"/>
              </a:spcBef>
              <a:buFont typeface="Wingdings" pitchFamily="2" charset="2"/>
              <a:buNone/>
              <a:defRPr/>
            </a:pPr>
            <a:endParaRPr lang="en-US" altLang="en-US" sz="4000" b="0" kern="0" dirty="0" smtClean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65200"/>
            <a:ext cx="9144000" cy="1137885"/>
          </a:xfrm>
        </p:spPr>
        <p:txBody>
          <a:bodyPr>
            <a:noAutofit/>
          </a:bodyPr>
          <a:lstStyle>
            <a:lvl1pPr algn="ctr">
              <a:defRPr sz="36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5F94-F5BF-4395-ADDA-D5133F5D30B0}" type="datetime1">
              <a:rPr lang="en-US" smtClean="0"/>
              <a:t>7/4/2022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64267" y="4806739"/>
            <a:ext cx="4326466" cy="635000"/>
          </a:xfrm>
        </p:spPr>
        <p:txBody>
          <a:bodyPr/>
          <a:lstStyle>
            <a:lvl1pPr marL="0" indent="0" algn="r" rtl="1">
              <a:buNone/>
              <a:defRPr sz="3200">
                <a:solidFill>
                  <a:srgbClr val="595959"/>
                </a:solidFill>
              </a:defRPr>
            </a:lvl1pPr>
            <a:lvl2pPr algn="r" rtl="1">
              <a:defRPr>
                <a:solidFill>
                  <a:srgbClr val="595959"/>
                </a:solidFill>
              </a:defRPr>
            </a:lvl2pPr>
            <a:lvl3pPr algn="r" rtl="1">
              <a:defRPr>
                <a:solidFill>
                  <a:srgbClr val="595959"/>
                </a:solidFill>
              </a:defRPr>
            </a:lvl3pPr>
            <a:lvl4pPr algn="r" rtl="1">
              <a:defRPr>
                <a:solidFill>
                  <a:srgbClr val="595959"/>
                </a:solidFill>
              </a:defRPr>
            </a:lvl4pPr>
            <a:lvl5pPr algn="r" rtl="1"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964267" y="5486399"/>
            <a:ext cx="4326466" cy="635000"/>
          </a:xfrm>
        </p:spPr>
        <p:txBody>
          <a:bodyPr>
            <a:normAutofit/>
          </a:bodyPr>
          <a:lstStyle>
            <a:lvl1pPr marL="0" indent="0" algn="r" rtl="1">
              <a:buNone/>
              <a:defRPr sz="1800">
                <a:solidFill>
                  <a:srgbClr val="59595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algn="r" rtl="1">
              <a:defRPr>
                <a:solidFill>
                  <a:srgbClr val="595959"/>
                </a:solidFill>
              </a:defRPr>
            </a:lvl2pPr>
            <a:lvl3pPr algn="r" rtl="1">
              <a:defRPr>
                <a:solidFill>
                  <a:srgbClr val="595959"/>
                </a:solidFill>
              </a:defRPr>
            </a:lvl3pPr>
            <a:lvl4pPr algn="r" rtl="1">
              <a:defRPr>
                <a:solidFill>
                  <a:srgbClr val="595959"/>
                </a:solidFill>
              </a:defRPr>
            </a:lvl4pPr>
            <a:lvl5pPr algn="r" rtl="1"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366720" y="2103086"/>
            <a:ext cx="64105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" y="2226855"/>
            <a:ext cx="9144000" cy="476779"/>
          </a:xfrm>
        </p:spPr>
        <p:txBody>
          <a:bodyPr/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lvl2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2pPr>
            <a:lvl3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3pPr>
            <a:lvl4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4pPr>
            <a:lvl5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3075" name="Picture 3" descr="\\portals\DavWWWRoot\sites\boi\about\Mitug\DocList\Logo Bank of Israel 2 color\Logo Bank of Israel 2 colo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175" y="4450618"/>
            <a:ext cx="1692000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799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0" y="217876"/>
            <a:ext cx="6942139" cy="72945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F3E7-013C-43FE-8D7D-A131AFBB24DA}" type="datetime1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384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0" y="217876"/>
            <a:ext cx="6942139" cy="72945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F3E7-013C-43FE-8D7D-A131AFBB24DA}" type="datetime1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20663" y="2006601"/>
            <a:ext cx="8575675" cy="3945466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20663" y="1373507"/>
            <a:ext cx="8583612" cy="490536"/>
          </a:xfrm>
        </p:spPr>
        <p:txBody>
          <a:bodyPr>
            <a:normAutofit/>
          </a:bodyPr>
          <a:lstStyle>
            <a:lvl1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0" indent="0" algn="ctr" defTabSz="914400" rtl="1" eaLnBrk="1" latinLnBrk="0" hangingPunct="1">
              <a:buNone/>
              <a:defRPr lang="en-US" sz="2000" kern="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965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סקירה מוניטרית אוקטובר 2015</a:t>
            </a:r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סקירה מוניטרית-פיננסית אוקטובר 2015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8C89-231D-4659-9827-F1BD2ACBD65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661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6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807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9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/>
          <p:cNvSpPr/>
          <p:nvPr/>
        </p:nvSpPr>
        <p:spPr>
          <a:xfrm>
            <a:off x="0" y="0"/>
            <a:ext cx="9144000" cy="1150519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6512" y="217876"/>
            <a:ext cx="6390216" cy="72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47800"/>
            <a:ext cx="7886700" cy="472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lowchart: Process 10"/>
          <p:cNvSpPr/>
          <p:nvPr/>
        </p:nvSpPr>
        <p:spPr>
          <a:xfrm>
            <a:off x="0" y="6474244"/>
            <a:ext cx="8525933" cy="383756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ocess 14"/>
          <p:cNvSpPr/>
          <p:nvPr/>
        </p:nvSpPr>
        <p:spPr>
          <a:xfrm>
            <a:off x="8525933" y="6474244"/>
            <a:ext cx="628650" cy="383756"/>
          </a:xfrm>
          <a:prstGeom prst="flowChartProcess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866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C5C5F94-F5BF-4395-ADDA-D5133F5D30B0}" type="datetime1">
              <a:rPr lang="en-US" smtClean="0"/>
              <a:t>7/4/2022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5933" y="6492867"/>
            <a:ext cx="556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6512" y="6483559"/>
            <a:ext cx="7447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7677953" y="217876"/>
            <a:ext cx="36000" cy="729456"/>
          </a:xfrm>
          <a:prstGeom prst="flowChartProcess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29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2" r:id="rId2"/>
    <p:sldLayoutId id="2147483675" r:id="rId3"/>
    <p:sldLayoutId id="2147483684" r:id="rId4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FFFFF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658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13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58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81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הנתונים הכלכליים העיקריים ברקע החלטת הוועדה המוניטרית על הריבית </a:t>
            </a:r>
            <a:r>
              <a:rPr lang="en-US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04.07.2022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8061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10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עלייה בריבית הריאלית בישראל</a:t>
            </a:r>
            <a:endParaRPr lang="he-IL" sz="3200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עיבודי בנק ישראל על נתוני בלומברג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תרשים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379275"/>
              </p:ext>
            </p:extLst>
          </p:nvPr>
        </p:nvGraphicFramePr>
        <p:xfrm>
          <a:off x="127001" y="1235414"/>
          <a:ext cx="8725169" cy="513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149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11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קצב עליית מחירי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הדירות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מוסיף להיות גבוה</a:t>
            </a:r>
            <a:endPara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הלמ"ס (תצפית הקצה שמציג הלמ"ס היא עבור חודשיים, למשל מרץ-אפריל)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229079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93577" y="1557202"/>
            <a:ext cx="17504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en-US" sz="14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4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שיעור השינוי השנתי:</a:t>
            </a:r>
          </a:p>
          <a:p>
            <a:pPr algn="r" rtl="1"/>
            <a:r>
              <a:rPr lang="he-IL" sz="1400" dirty="0" smtClean="0">
                <a:latin typeface="David" panose="020E0502060401010101" pitchFamily="34" charset="-79"/>
                <a:cs typeface="David" panose="020E0502060401010101" pitchFamily="34" charset="-79"/>
              </a:rPr>
              <a:t> 15.4%</a:t>
            </a:r>
            <a:endParaRPr lang="he-IL" sz="1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12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היקף המשכנתאות החדשות מוסיף להיות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גבוה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402621"/>
              </p:ext>
            </p:extLst>
          </p:nvPr>
        </p:nvGraphicFramePr>
        <p:xfrm>
          <a:off x="127000" y="1213882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עלייה בהיתרי ובהתחלות הבנייה. </a:t>
            </a:r>
            <a:r>
              <a:rPr lang="en-US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נתוני גמר הבנייה עדיין נמוכים. </a:t>
            </a:r>
            <a:endParaRPr lang="he-IL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7" name="תרשים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948382"/>
              </p:ext>
            </p:extLst>
          </p:nvPr>
        </p:nvGraphicFramePr>
        <p:xfrm>
          <a:off x="332901" y="1149479"/>
          <a:ext cx="8650705" cy="5334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7233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תמונת הפעילות הריאלית</a:t>
            </a:r>
          </a:p>
        </p:txBody>
      </p:sp>
    </p:spTree>
    <p:extLst>
      <p:ext uri="{BB962C8B-B14F-4D97-AF65-F5344CB8AC3E}">
        <p14:creationId xmlns:p14="http://schemas.microsoft.com/office/powerpoint/2010/main" val="39409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15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127000" y="1645"/>
            <a:ext cx="7645400" cy="100884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התוצר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צפוי לצמוח ב-5% ב-2022 ו-3.5% ב-2023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82863"/>
              </p:ext>
            </p:extLst>
          </p:nvPr>
        </p:nvGraphicFramePr>
        <p:xfrm>
          <a:off x="99882" y="1234388"/>
          <a:ext cx="8890000" cy="4990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מחבר ישר 2"/>
          <p:cNvCxnSpPr/>
          <p:nvPr/>
        </p:nvCxnSpPr>
        <p:spPr>
          <a:xfrm>
            <a:off x="6594484" y="5616697"/>
            <a:ext cx="393539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מחבר ישר 4"/>
          <p:cNvCxnSpPr/>
          <p:nvPr/>
        </p:nvCxnSpPr>
        <p:spPr>
          <a:xfrm flipV="1">
            <a:off x="6698656" y="1852305"/>
            <a:ext cx="289367" cy="1157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h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487" y="6165110"/>
            <a:ext cx="737679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עלייה במאזן הנטו של הסקטור העסקי </a:t>
            </a: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תרשים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920267"/>
              </p:ext>
            </p:extLst>
          </p:nvPr>
        </p:nvGraphicFramePr>
        <p:xfrm>
          <a:off x="0" y="1199659"/>
          <a:ext cx="9144000" cy="5166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31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17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היצוא מוסיף לשהות ברמה גבוהה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171052"/>
              </p:ext>
            </p:extLst>
          </p:nvPr>
        </p:nvGraphicFramePr>
        <p:xfrm>
          <a:off x="127000" y="1182914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18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היבוא מצוי ברמות גבוהות בכל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רכיביו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29716"/>
              </p:ext>
            </p:extLst>
          </p:nvPr>
        </p:nvGraphicFramePr>
        <p:xfrm>
          <a:off x="1" y="1225000"/>
          <a:ext cx="9144000" cy="514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00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90499" y="381626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19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קשיי המימון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של החברות מוסיפים לרדת</a:t>
            </a:r>
            <a:endParaRPr lang="he-IL" sz="3200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תרשים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6750188"/>
              </p:ext>
            </p:extLst>
          </p:nvPr>
        </p:nvGraphicFramePr>
        <p:xfrm>
          <a:off x="127000" y="1191125"/>
          <a:ext cx="9016999" cy="5292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007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הסביבה המוניטרית-פיננסית</a:t>
            </a:r>
          </a:p>
        </p:txBody>
      </p:sp>
    </p:spTree>
    <p:extLst>
      <p:ext uri="{BB962C8B-B14F-4D97-AF65-F5344CB8AC3E}">
        <p14:creationId xmlns:p14="http://schemas.microsoft.com/office/powerpoint/2010/main" val="4821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עיבודי בנק ישראל 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סימנים לשיפור מסוים בשרשראות האספקה</a:t>
            </a:r>
            <a:endPara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7" name="תרשים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4120330"/>
              </p:ext>
            </p:extLst>
          </p:nvPr>
        </p:nvGraphicFramePr>
        <p:xfrm>
          <a:off x="212586" y="1257753"/>
          <a:ext cx="8906014" cy="4964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מלבן 1"/>
          <p:cNvSpPr/>
          <p:nvPr/>
        </p:nvSpPr>
        <p:spPr>
          <a:xfrm>
            <a:off x="2211977" y="6221948"/>
            <a:ext cx="69066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latin typeface="David" panose="020E0502060401010101" pitchFamily="34" charset="-79"/>
                <a:cs typeface="David" panose="020E0502060401010101" pitchFamily="34" charset="-79"/>
              </a:rPr>
              <a:t>(</a:t>
            </a:r>
            <a:r>
              <a:rPr lang="en-US" sz="1200" dirty="0" smtClean="0">
                <a:latin typeface="David" panose="020E0502060401010101" pitchFamily="34" charset="-79"/>
                <a:cs typeface="David" panose="020E0502060401010101" pitchFamily="34" charset="-79"/>
              </a:rPr>
              <a:t>ISCPI)</a:t>
            </a:r>
            <a:r>
              <a:rPr lang="he-IL" sz="1200" dirty="0" smtClean="0">
                <a:latin typeface="David" panose="020E0502060401010101" pitchFamily="34" charset="-79"/>
                <a:cs typeface="David" panose="020E0502060401010101" pitchFamily="34" charset="-79"/>
              </a:rPr>
              <a:t>*הערה</a:t>
            </a:r>
            <a:r>
              <a:rPr lang="he-IL" sz="1200" dirty="0">
                <a:latin typeface="David" panose="020E0502060401010101" pitchFamily="34" charset="-79"/>
                <a:cs typeface="David" panose="020E0502060401010101" pitchFamily="34" charset="-79"/>
              </a:rPr>
              <a:t>: מדד הלחץ בשרשראות האספקה בישראל </a:t>
            </a:r>
          </a:p>
        </p:txBody>
      </p:sp>
    </p:spTree>
    <p:extLst>
      <p:ext uri="{BB962C8B-B14F-4D97-AF65-F5344CB8AC3E}">
        <p14:creationId xmlns:p14="http://schemas.microsoft.com/office/powerpoint/2010/main" val="2946187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0" y="0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שיעור חברות התעשייה והבינוי שדיווחו על מגבלה בציוד וחומרי גלם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נמצא עדיין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ברמה גבוהה</a:t>
            </a:r>
          </a:p>
        </p:txBody>
      </p:sp>
      <p:graphicFrame>
        <p:nvGraphicFramePr>
          <p:cNvPr id="6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3352197"/>
              </p:ext>
            </p:extLst>
          </p:nvPr>
        </p:nvGraphicFramePr>
        <p:xfrm>
          <a:off x="0" y="1219375"/>
          <a:ext cx="9016206" cy="5196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492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22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שיעור האבטלה מוסיף להיות נמוך</a:t>
            </a:r>
            <a:endParaRPr lang="he-IL" sz="2000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תרשים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2627247"/>
              </p:ext>
            </p:extLst>
          </p:nvPr>
        </p:nvGraphicFramePr>
        <p:xfrm>
          <a:off x="0" y="1210492"/>
          <a:ext cx="9144000" cy="5155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706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90331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23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0" y="0"/>
            <a:ext cx="7615989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שיעורי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התעסוקה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חזרו לרמתם ערב המשבר ואף מעבר לכך</a:t>
            </a:r>
            <a:endPara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תרשים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2382290"/>
              </p:ext>
            </p:extLst>
          </p:nvPr>
        </p:nvGraphicFramePr>
        <p:xfrm>
          <a:off x="4658254" y="1258489"/>
          <a:ext cx="4245114" cy="5225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תרשים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5029037"/>
              </p:ext>
            </p:extLst>
          </p:nvPr>
        </p:nvGraphicFramePr>
        <p:xfrm>
          <a:off x="-27378" y="1258489"/>
          <a:ext cx="4572000" cy="5277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41074" y="1231059"/>
            <a:ext cx="107986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איור 20</a:t>
            </a:r>
            <a:endParaRPr lang="he-IL" sz="1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-264694" y="1645"/>
            <a:ext cx="7976936" cy="963764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/>
            <a:r>
              <a:rPr 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קצב עליית השכר על פי המדד מנוכה ההרכב חצה את המגמה טרום </a:t>
            </a:r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המשבר</a:t>
            </a:r>
            <a:endParaRPr lang="he-IL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/>
            <a:endParaRPr lang="he-IL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תרשים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33264"/>
              </p:ext>
            </p:extLst>
          </p:nvPr>
        </p:nvGraphicFramePr>
        <p:xfrm>
          <a:off x="1" y="1147864"/>
          <a:ext cx="9036996" cy="5252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934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מקור: </a:t>
            </a:r>
            <a:r>
              <a:rPr kumimoji="0" lang="he-I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למ"ס</a:t>
            </a: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 ועיבודי בנק </a:t>
            </a:r>
            <a:r>
              <a:rPr kumimoji="0" lang="he-I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ישראל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-268792" y="0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השכר במגזר העסקי עלה מעל המגמה בעיקר בענפים המאופיינים בשכר גבוה ובעובדים מקצועיים</a:t>
            </a:r>
            <a:endParaRPr kumimoji="0" lang="he-IL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טבלה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750215"/>
              </p:ext>
            </p:extLst>
          </p:nvPr>
        </p:nvGraphicFramePr>
        <p:xfrm>
          <a:off x="121920" y="1195910"/>
          <a:ext cx="8351522" cy="4389120"/>
        </p:xfrm>
        <a:graphic>
          <a:graphicData uri="http://schemas.openxmlformats.org/drawingml/2006/table">
            <a:tbl>
              <a:tblPr rtl="1"/>
              <a:tblGrid>
                <a:gridCol w="2221768">
                  <a:extLst>
                    <a:ext uri="{9D8B030D-6E8A-4147-A177-3AD203B41FA5}">
                      <a16:colId xmlns:a16="http://schemas.microsoft.com/office/drawing/2014/main" val="2445219897"/>
                    </a:ext>
                  </a:extLst>
                </a:gridCol>
                <a:gridCol w="756345">
                  <a:extLst>
                    <a:ext uri="{9D8B030D-6E8A-4147-A177-3AD203B41FA5}">
                      <a16:colId xmlns:a16="http://schemas.microsoft.com/office/drawing/2014/main" val="3955351613"/>
                    </a:ext>
                  </a:extLst>
                </a:gridCol>
                <a:gridCol w="957251">
                  <a:extLst>
                    <a:ext uri="{9D8B030D-6E8A-4147-A177-3AD203B41FA5}">
                      <a16:colId xmlns:a16="http://schemas.microsoft.com/office/drawing/2014/main" val="3422584676"/>
                    </a:ext>
                  </a:extLst>
                </a:gridCol>
                <a:gridCol w="1110882">
                  <a:extLst>
                    <a:ext uri="{9D8B030D-6E8A-4147-A177-3AD203B41FA5}">
                      <a16:colId xmlns:a16="http://schemas.microsoft.com/office/drawing/2014/main" val="1364866004"/>
                    </a:ext>
                  </a:extLst>
                </a:gridCol>
                <a:gridCol w="874527">
                  <a:extLst>
                    <a:ext uri="{9D8B030D-6E8A-4147-A177-3AD203B41FA5}">
                      <a16:colId xmlns:a16="http://schemas.microsoft.com/office/drawing/2014/main" val="1968105133"/>
                    </a:ext>
                  </a:extLst>
                </a:gridCol>
                <a:gridCol w="2430749">
                  <a:extLst>
                    <a:ext uri="{9D8B030D-6E8A-4147-A177-3AD203B41FA5}">
                      <a16:colId xmlns:a16="http://schemas.microsoft.com/office/drawing/2014/main" val="363355834"/>
                    </a:ext>
                  </a:extLst>
                </a:gridCol>
              </a:tblGrid>
              <a:tr h="124176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36687"/>
                  </a:ext>
                </a:extLst>
              </a:tr>
              <a:tr h="372528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שם ענף</a:t>
                      </a:r>
                      <a:r>
                        <a:rPr lang="he-IL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שכר ממוצע </a:t>
                      </a:r>
                      <a:r>
                        <a:rPr lang="he-I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בענף</a:t>
                      </a:r>
                      <a:r>
                        <a:rPr lang="he-IL" sz="12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2</a:t>
                      </a:r>
                      <a:endParaRPr lang="he-IL" sz="1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+mj-lt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משקל מועסקים</a:t>
                      </a:r>
                      <a:r>
                        <a:rPr lang="he-IL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שיעור שינוי שנתי בשכר בתקופת הקורונה</a:t>
                      </a:r>
                      <a:r>
                        <a:rPr lang="he-IL" sz="12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4 </a:t>
                      </a:r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פער בין השכר  למגמה לפני המשבר</a:t>
                      </a:r>
                      <a:r>
                        <a:rPr lang="he-IL" sz="12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5</a:t>
                      </a:r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ביקוש לעובדים במרץ 22 ביחס </a:t>
                      </a:r>
                      <a:r>
                        <a:rPr lang="he-I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לפבר</a:t>
                      </a:r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' 20 </a:t>
                      </a:r>
                      <a:r>
                        <a:rPr lang="he-IL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8957290"/>
                  </a:ext>
                </a:extLst>
              </a:tr>
              <a:tr h="225429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מידע ותקשורת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             26,395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7.8%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222226"/>
                  </a:ext>
                </a:extLst>
              </a:tr>
              <a:tr h="225429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שירותים פיננסיים ושירותי ביטוח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             21,056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7.1%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78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653489"/>
                  </a:ext>
                </a:extLst>
              </a:tr>
              <a:tr h="225429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שירותים מקצועיים, מדעיים וטכניים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             16,873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4.4%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194004"/>
                  </a:ext>
                </a:extLst>
              </a:tr>
              <a:tr h="225429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תעשייה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             16,830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4.8%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7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130370"/>
                  </a:ext>
                </a:extLst>
              </a:tr>
              <a:tr h="225429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שירותי תחבורה, אחסנה, דואר ובלדרות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             12,890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2.4%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-1%</a:t>
                      </a:r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98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22583"/>
                  </a:ext>
                </a:extLst>
              </a:tr>
              <a:tr h="225429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בינוי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             11,509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4.8%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9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190933"/>
                  </a:ext>
                </a:extLst>
              </a:tr>
              <a:tr h="225429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מסחר סיטוני וקמעוני ותיקון כלי רכב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             10,196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12%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4.3%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9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728122"/>
                  </a:ext>
                </a:extLst>
              </a:tr>
              <a:tr h="225429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שירותי ניהול </a:t>
                      </a:r>
                      <a:r>
                        <a:rPr lang="he-I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ותמיכה</a:t>
                      </a:r>
                      <a:r>
                        <a:rPr lang="he-IL" sz="12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7</a:t>
                      </a:r>
                      <a:endParaRPr lang="he-IL" sz="1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+mj-lt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               6,932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3.9%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3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-1%</a:t>
                      </a:r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3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-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4%</a:t>
                      </a:r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006335"/>
                  </a:ext>
                </a:extLst>
              </a:tr>
              <a:tr h="225429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שירותים אישיים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               6,520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2.9%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A8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-1%</a:t>
                      </a:r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94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161066"/>
                  </a:ext>
                </a:extLst>
              </a:tr>
              <a:tr h="225429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שירותי אירוח ואוכל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               5,804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2.7%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C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-2%</a:t>
                      </a:r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B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343168"/>
                  </a:ext>
                </a:extLst>
              </a:tr>
            </a:tbl>
          </a:graphicData>
        </a:graphic>
      </p:graphicFrame>
      <p:sp>
        <p:nvSpPr>
          <p:cNvPr id="2" name="מלבן 1"/>
          <p:cNvSpPr/>
          <p:nvPr/>
        </p:nvSpPr>
        <p:spPr>
          <a:xfrm>
            <a:off x="866776" y="5585030"/>
            <a:ext cx="825109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1100" dirty="0">
                <a:latin typeface="David" panose="020E0502060401010101" pitchFamily="34" charset="-79"/>
                <a:cs typeface="David" panose="020E0502060401010101" pitchFamily="34" charset="-79"/>
              </a:rPr>
              <a:t>* תא בצבע אדום מסמן מספר גבוה (התחממות יחסית של הענף) יחסית לעמודה ותא כחול מסמן מספר נמוך יחסית לעמודה. הניתוח נעשה על עובדים ישראלים בלבד. 1 – הושמטו ענפים עם פחות מ- 50 אלף עובדים. 2 – ממוצע של השכר הנומינלי מנוכה עונתיות בחודשים ינואר- מרץ 2022. 3- מספר המועסקים הישראלים בענף במרץ 2022 ביחס למספר המועסקים הישראלים במשק, הענפים בטבלה מהווים כ-60% מסך המועסקים. 4 שיעור השינוי השנתי בשכר הנומינלי בין ממוצע השכר בחודשים דצמבר 2019- פברואר 2020 לממוצע השכר בחודשים ינואר-מרץ 2022. 5- המגמה חושבה בין ינואר 2016 לפברואר 2020. 6- </a:t>
            </a:r>
            <a:r>
              <a:rPr lang="he-IL" sz="1100" dirty="0" err="1">
                <a:latin typeface="David" panose="020E0502060401010101" pitchFamily="34" charset="-79"/>
                <a:cs typeface="David" panose="020E0502060401010101" pitchFamily="34" charset="-79"/>
              </a:rPr>
              <a:t>סכימה</a:t>
            </a:r>
            <a:r>
              <a:rPr lang="he-IL" sz="1100" dirty="0">
                <a:latin typeface="David" panose="020E0502060401010101" pitchFamily="34" charset="-79"/>
                <a:cs typeface="David" panose="020E0502060401010101" pitchFamily="34" charset="-79"/>
              </a:rPr>
              <a:t> של המועסקים והמשרות הפנויות בענף במרץ 2022 ביחס לפברואר 2020. 7- בשנת 2019 חל שינוי סיווג בענף זה, הניתוח מבוסס על נתונים משורשרים.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49733" y="1262743"/>
            <a:ext cx="6681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איור 22</a:t>
            </a:r>
            <a:endParaRPr lang="he-IL" sz="1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6526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-268792" y="0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עסקים במרבית הענפים ממשיכים להצביע על מחסור בעובדים כחסם המגביל את פעילותם השוטפת</a:t>
            </a:r>
          </a:p>
        </p:txBody>
      </p:sp>
      <p:graphicFrame>
        <p:nvGraphicFramePr>
          <p:cNvPr id="7" name="תרשים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8734236"/>
              </p:ext>
            </p:extLst>
          </p:nvPr>
        </p:nvGraphicFramePr>
        <p:xfrm>
          <a:off x="1" y="1186774"/>
          <a:ext cx="8915400" cy="5296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4517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הכלכלה העולמית</a:t>
            </a:r>
          </a:p>
        </p:txBody>
      </p:sp>
    </p:spTree>
    <p:extLst>
      <p:ext uri="{BB962C8B-B14F-4D97-AF65-F5344CB8AC3E}">
        <p14:creationId xmlns:p14="http://schemas.microsoft.com/office/powerpoint/2010/main" val="180670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951686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28</a:t>
            </a:fld>
            <a:endParaRPr lang="he-IL" dirty="0"/>
          </a:p>
        </p:txBody>
      </p:sp>
      <p:sp>
        <p:nvSpPr>
          <p:cNvPr id="13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עיבודי בנק ישראל על נתוני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תחזיות הצמיחה בעולם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עודכנו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כלפי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מטה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תרשים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0009375"/>
              </p:ext>
            </p:extLst>
          </p:nvPr>
        </p:nvGraphicFramePr>
        <p:xfrm>
          <a:off x="127000" y="1166949"/>
          <a:ext cx="8951686" cy="5198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844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29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מדד מנהלי הרכש הגלובלי מצביע על התרחבות במשקים המפותחים והתמתנות במשקים המתעוררים</a:t>
            </a:r>
          </a:p>
        </p:txBody>
      </p:sp>
      <p:sp>
        <p:nvSpPr>
          <p:cNvPr id="12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עיבודי בנק ישראל על נתוני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51528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האינפלציה בשנים-עשר החודשים האחרונים עומדת על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4.1% 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592437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617284" y="1925055"/>
            <a:ext cx="7994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4.1%</a:t>
            </a:r>
            <a:endParaRPr lang="he-IL" sz="1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0507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30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הסחר העולמי התייצב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ברמה גבוהה בחודשים האחרונים</a:t>
            </a:r>
            <a:endPara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תרשים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275661"/>
              </p:ext>
            </p:extLst>
          </p:nvPr>
        </p:nvGraphicFramePr>
        <p:xfrm>
          <a:off x="127000" y="1250042"/>
          <a:ext cx="9017000" cy="5091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עיבודי בנק ישראל על נתוני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CPB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2614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65314" y="1179090"/>
            <a:ext cx="9078686" cy="5551909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31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נמשכת מגמת עליית האינפלציה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בעולם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עיבודי בנק ישראל על נתוני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תרשים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386098"/>
              </p:ext>
            </p:extLst>
          </p:nvPr>
        </p:nvGraphicFramePr>
        <p:xfrm>
          <a:off x="0" y="1085637"/>
          <a:ext cx="9144000" cy="5397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1"/>
          <p:cNvGraphicFramePr/>
          <p:nvPr>
            <p:extLst>
              <p:ext uri="{D42A27DB-BD31-4B8C-83A1-F6EECF244321}">
                <p14:modId xmlns:p14="http://schemas.microsoft.com/office/powerpoint/2010/main" val="1349615380"/>
              </p:ext>
            </p:extLst>
          </p:nvPr>
        </p:nvGraphicFramePr>
        <p:xfrm>
          <a:off x="4764505" y="1660357"/>
          <a:ext cx="4379496" cy="4823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מלבן 3"/>
          <p:cNvSpPr/>
          <p:nvPr/>
        </p:nvSpPr>
        <p:spPr>
          <a:xfrm>
            <a:off x="7820297" y="1179090"/>
            <a:ext cx="226423" cy="196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7713114" y="1106359"/>
            <a:ext cx="4789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27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11" name="2"/>
          <p:cNvGraphicFramePr/>
          <p:nvPr>
            <p:extLst>
              <p:ext uri="{D42A27DB-BD31-4B8C-83A1-F6EECF244321}">
                <p14:modId xmlns:p14="http://schemas.microsoft.com/office/powerpoint/2010/main" val="837289466"/>
              </p:ext>
            </p:extLst>
          </p:nvPr>
        </p:nvGraphicFramePr>
        <p:xfrm>
          <a:off x="109315" y="1767840"/>
          <a:ext cx="4611189" cy="4468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עיבודי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בנק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ישראל על נתוני ה-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OECD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1915874" y="1306263"/>
            <a:ext cx="5283221" cy="965246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he-IL" sz="1800" b="1" dirty="0">
                <a:latin typeface="David" panose="020E0502060401010101" pitchFamily="34" charset="-79"/>
                <a:cs typeface="David" panose="020E0502060401010101" pitchFamily="34" charset="-79"/>
              </a:rPr>
              <a:t>איור </a:t>
            </a:r>
            <a:r>
              <a:rPr lang="he-IL" sz="1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28: </a:t>
            </a:r>
            <a:r>
              <a:rPr lang="he-IL" sz="1800" b="1" dirty="0">
                <a:latin typeface="David" panose="020E0502060401010101" pitchFamily="34" charset="-79"/>
                <a:cs typeface="David" panose="020E0502060401010101" pitchFamily="34" charset="-79"/>
              </a:rPr>
              <a:t>שיעור האינפלציה בישראל ובמדינות נבחרות</a:t>
            </a:r>
            <a:endParaRPr lang="en-US" sz="18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r>
              <a:rPr lang="he-IL" sz="18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הרקע האפור: טווח אחוזונים 25%-75% של ה-</a:t>
            </a:r>
            <a:r>
              <a:rPr lang="en-US" sz="1800" dirty="0" smtClean="0">
                <a:latin typeface="David" panose="020E0502060401010101" pitchFamily="34" charset="-79"/>
                <a:cs typeface="David" panose="020E0502060401010101" pitchFamily="34" charset="-79"/>
              </a:rPr>
              <a:t>OECD</a:t>
            </a:r>
            <a:endParaRPr lang="he-IL" sz="18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האינפלציה בישראל נמוכה משמעותית בהשוואה ל-</a:t>
            </a:r>
            <a:r>
              <a:rPr lang="en-US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OECD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תרשים 7">
            <a:extLst>
              <a:ext uri="{FF2B5EF4-FFF2-40B4-BE49-F238E27FC236}">
                <a16:creationId xmlns:a16="http://schemas.microsoft.com/office/drawing/2014/main" id="{5020F608-CDD5-6DB1-380A-E794B734A2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769888"/>
              </p:ext>
            </p:extLst>
          </p:nvPr>
        </p:nvGraphicFramePr>
        <p:xfrm>
          <a:off x="0" y="1898469"/>
          <a:ext cx="9144000" cy="4585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717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עפ"י התחזיות צפויה בהמשך התמתנות בקצב האינפלציה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בעולם</a:t>
            </a:r>
            <a:endParaRPr lang="he-IL" sz="3200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עיבודי בנק ישראל על נתוני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1268" y="6114227"/>
            <a:ext cx="389273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נתון רבעוני, חציון תחזיות בתי השקעות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תרשים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1777181"/>
              </p:ext>
            </p:extLst>
          </p:nvPr>
        </p:nvGraphicFramePr>
        <p:xfrm>
          <a:off x="0" y="1158239"/>
          <a:ext cx="9144000" cy="4841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30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 txBox="1">
            <a:spLocks/>
          </p:cNvSpPr>
          <p:nvPr/>
        </p:nvSpPr>
        <p:spPr>
          <a:xfrm>
            <a:off x="-91509" y="1645"/>
            <a:ext cx="7806760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just" rtl="1"/>
            <a:endParaRPr lang="he-IL" sz="14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עיבודי בנק ישראל על נתוני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הבנקים המרכזיים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148271" y="135681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endParaRPr lang="he-IL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כותרת 1"/>
          <p:cNvSpPr txBox="1">
            <a:spLocks/>
          </p:cNvSpPr>
          <p:nvPr/>
        </p:nvSpPr>
        <p:spPr>
          <a:xfrm>
            <a:off x="165370" y="135679"/>
            <a:ext cx="7473565" cy="860583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24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עליות ריבית בעולם, בהתאם להתפתחות האינפלציה והחריגה מיעדי הבנקים </a:t>
            </a:r>
            <a:r>
              <a:rPr lang="he-IL" sz="24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המרכזיים</a:t>
            </a:r>
            <a:endParaRPr lang="he-IL" sz="2400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4">
            <a:extLst>
              <a:ext uri="{FF2B5EF4-FFF2-40B4-BE49-F238E27FC236}">
                <a16:creationId xmlns:a16="http://schemas.microsoft.com/office/drawing/2014/main" id="{00000000-0008-0000-06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2259074"/>
              </p:ext>
            </p:extLst>
          </p:nvPr>
        </p:nvGraphicFramePr>
        <p:xfrm>
          <a:off x="0" y="1201784"/>
          <a:ext cx="9144000" cy="5281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652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35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lvl="0" algn="r" rtl="1">
              <a:spcBef>
                <a:spcPts val="0"/>
              </a:spcBef>
            </a:pP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תנודתיות במחירי הנפט, ירידה במחירי הסחורות האחרות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עיבודי בנק ישראל על נתוני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7182728" y="1243629"/>
            <a:ext cx="1381932" cy="391569"/>
          </a:xfrm>
          <a:prstGeom prst="rect">
            <a:avLst/>
          </a:prstGeom>
          <a:solidFill>
            <a:sysClr val="window" lastClr="FFFFFF"/>
          </a:solidFill>
          <a:ln w="12700">
            <a:noFill/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 sz="1400" b="1" baseline="0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graphicFrame>
        <p:nvGraphicFramePr>
          <p:cNvPr id="10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357286"/>
              </p:ext>
            </p:extLst>
          </p:nvPr>
        </p:nvGraphicFramePr>
        <p:xfrm>
          <a:off x="0" y="1375617"/>
          <a:ext cx="9017000" cy="502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36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הבנק המרכזי בארה"ב העלה את שיעור הריבית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ב-0.75%</a:t>
            </a:r>
            <a:endPara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עיבודי בנק ישראל על נתוני בלומברג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360205"/>
              </p:ext>
            </p:extLst>
          </p:nvPr>
        </p:nvGraphicFramePr>
        <p:xfrm>
          <a:off x="1" y="1227909"/>
          <a:ext cx="9016999" cy="5137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37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ירידות בשווקים הפיננסיים בתקופה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הנסקרת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עיבודי בנק ישראל על נתוני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951126"/>
              </p:ext>
            </p:extLst>
          </p:nvPr>
        </p:nvGraphicFramePr>
        <p:xfrm>
          <a:off x="0" y="1186353"/>
          <a:ext cx="9144000" cy="5354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115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4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המדדים המנוכים נמצאים מעל הגבול העליון של היעד</a:t>
            </a:r>
            <a:endPara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תרשים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432504"/>
              </p:ext>
            </p:extLst>
          </p:nvPr>
        </p:nvGraphicFramePr>
        <p:xfrm>
          <a:off x="127000" y="1113768"/>
          <a:ext cx="8802990" cy="5252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066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5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עלייה בקצב עליית המחירים גם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במוצרים הסחירים וגם בבלתי סחירים</a:t>
            </a: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תרשים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296005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029855" y="1270000"/>
            <a:ext cx="839755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he-IL" sz="15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איור 3:</a:t>
            </a:r>
            <a:endParaRPr lang="he-IL" sz="15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6673" y="2346158"/>
            <a:ext cx="73392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3.7% </a:t>
            </a:r>
            <a:endParaRPr lang="he-IL" sz="1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83308" y="1629776"/>
            <a:ext cx="56069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>
                <a:latin typeface="David" panose="020E0502060401010101" pitchFamily="34" charset="-79"/>
                <a:cs typeface="David" panose="020E0502060401010101" pitchFamily="34" charset="-79"/>
              </a:rPr>
              <a:t>5%</a:t>
            </a: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95748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6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הציפיות לשנה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נמצאות מעט מעל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הגבול העליון של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היעד</a:t>
            </a:r>
            <a:endParaRPr lang="he-IL" sz="3200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-279378" y="6218254"/>
            <a:ext cx="9296378" cy="263492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he-IL" sz="1400" b="0" dirty="0">
              <a:solidFill>
                <a:srgbClr val="C00000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736672"/>
              </p:ext>
            </p:extLst>
          </p:nvPr>
        </p:nvGraphicFramePr>
        <p:xfrm>
          <a:off x="0" y="1191126"/>
          <a:ext cx="9144000" cy="5290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7</a:t>
            </a:fld>
            <a:endParaRPr lang="he-IL" dirty="0"/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הציפיות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לאינפלציה ירדו במהלך התקופה והחל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מהשנה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השנייה הן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נמצאות בתוך טווח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היעד</a:t>
            </a:r>
            <a:endParaRPr lang="he-IL" sz="3200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653922"/>
              </p:ext>
            </p:extLst>
          </p:nvPr>
        </p:nvGraphicFramePr>
        <p:xfrm>
          <a:off x="0" y="1203158"/>
          <a:ext cx="9144000" cy="528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8</a:t>
            </a:fld>
            <a:endParaRPr lang="he-IL" dirty="0"/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24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השקל נחלש מול הדולר, האירו והשער הנומינלי </a:t>
            </a:r>
            <a:r>
              <a:rPr lang="he-IL" sz="24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אפקטיבי</a:t>
            </a:r>
            <a:r>
              <a:rPr lang="en-US" sz="24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4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נרשמה עלייה בתנודתיות </a:t>
            </a:r>
            <a:r>
              <a:rPr lang="he-IL" sz="24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במהלך </a:t>
            </a:r>
            <a:r>
              <a:rPr lang="he-IL" sz="24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התקופה</a:t>
            </a:r>
            <a:endParaRPr lang="he-IL" sz="24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286825"/>
              </p:ext>
            </p:extLst>
          </p:nvPr>
        </p:nvGraphicFramePr>
        <p:xfrm>
          <a:off x="0" y="1155031"/>
          <a:ext cx="9144000" cy="5328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9</a:t>
            </a:fld>
            <a:endParaRPr lang="he-IL" dirty="0"/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 ועיבודי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בנק ישראל על נתוני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-91509" y="1645"/>
            <a:ext cx="7705290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תנודתיות בתשואות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האג"ח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הממשלתיות</a:t>
            </a:r>
            <a:endPara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855959"/>
              </p:ext>
            </p:extLst>
          </p:nvPr>
        </p:nvGraphicFramePr>
        <p:xfrm>
          <a:off x="0" y="1269999"/>
          <a:ext cx="9144000" cy="521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25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sraeliBan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אסף 1">
    <a:dk1>
      <a:sysClr val="windowText" lastClr="000000"/>
    </a:dk1>
    <a:lt1>
      <a:sysClr val="window" lastClr="FFFFFF"/>
    </a:lt1>
    <a:dk2>
      <a:srgbClr val="44546A"/>
    </a:dk2>
    <a:lt2>
      <a:srgbClr val="FFFFFF"/>
    </a:lt2>
    <a:accent1>
      <a:srgbClr val="7F7F7F"/>
    </a:accent1>
    <a:accent2>
      <a:srgbClr val="F15A60"/>
    </a:accent2>
    <a:accent3>
      <a:srgbClr val="7BBB61"/>
    </a:accent3>
    <a:accent4>
      <a:srgbClr val="50ACCC"/>
    </a:accent4>
    <a:accent5>
      <a:srgbClr val="FAA75B"/>
    </a:accent5>
    <a:accent6>
      <a:srgbClr val="9E67AB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של מוניטרית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9E67AB"/>
    </a:accent1>
    <a:accent2>
      <a:srgbClr val="FAA75B"/>
    </a:accent2>
    <a:accent3>
      <a:srgbClr val="50ACCC"/>
    </a:accent3>
    <a:accent4>
      <a:srgbClr val="7BBB61"/>
    </a:accent4>
    <a:accent5>
      <a:srgbClr val="F15A60"/>
    </a:accent5>
    <a:accent6>
      <a:srgbClr val="7F7F7F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אסף">
    <a:dk1>
      <a:sysClr val="windowText" lastClr="000000"/>
    </a:dk1>
    <a:lt1>
      <a:sysClr val="window" lastClr="FFFFFF"/>
    </a:lt1>
    <a:dk2>
      <a:srgbClr val="44546A"/>
    </a:dk2>
    <a:lt2>
      <a:srgbClr val="FFFFFF"/>
    </a:lt2>
    <a:accent1>
      <a:srgbClr val="9E67AB"/>
    </a:accent1>
    <a:accent2>
      <a:srgbClr val="FAA75B"/>
    </a:accent2>
    <a:accent3>
      <a:srgbClr val="50ACCC"/>
    </a:accent3>
    <a:accent4>
      <a:srgbClr val="7BBB61"/>
    </a:accent4>
    <a:accent5>
      <a:srgbClr val="F15A60"/>
    </a:accent5>
    <a:accent6>
      <a:srgbClr val="7F7F7F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eWaveListOrderValue xmlns="http://schemas.microsoft.com/sharepoint/v3" xsi:nil="true"/>
    <_DCDateCreated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0644CCD52964FE4BBD8AB8E0B060EA47" ma:contentTypeVersion="3" ma:contentTypeDescription="צור מסמך חדש." ma:contentTypeScope="" ma:versionID="2bb10b40ee8d3a599c5f62d28aa9a0b5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targetNamespace="http://schemas.microsoft.com/office/2006/metadata/properties" ma:root="true" ma:fieldsID="3c347f0a8e3e1664f2bb8f913eca227a" ns1:_="" ns2:_="">
    <xsd:import namespace="http://schemas.microsoft.com/sharepoint/v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eWaveListOrderValue" minOccurs="0"/>
                <xsd:element ref="ns2:_DCDateCrea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מתזמן תאריך התחלה" ma:description="" ma:internalName="PublishingStartDate">
      <xsd:simpleType>
        <xsd:restriction base="dms:Unknown"/>
      </xsd:simpleType>
    </xsd:element>
    <xsd:element name="PublishingExpirationDate" ma:index="9" nillable="true" ma:displayName="מתזמן תאריך סיום" ma:internalName="PublishingExpirationDate">
      <xsd:simpleType>
        <xsd:restriction base="dms:Unknown"/>
      </xsd:simpleType>
    </xsd:element>
    <xsd:element name="eWaveListOrderValue" ma:index="10" nillable="true" ma:displayName="סידור" ma:decimals="2" ma:internalName="eWaveListOrderValue" ma:readOnly="false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11" nillable="true" ma:displayName="תאריך יצירה" ma:description="התאריך שבו נוצר משאב זה" ma:format="DateTime" ma:internalName="_DCDateCreat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0BB115-7C71-46F2-9AD1-C26044CBE49F}"/>
</file>

<file path=customXml/itemProps2.xml><?xml version="1.0" encoding="utf-8"?>
<ds:datastoreItem xmlns:ds="http://schemas.openxmlformats.org/officeDocument/2006/customXml" ds:itemID="{0B4E4B2E-3369-4036-82B8-FB964562FAFC}"/>
</file>

<file path=customXml/itemProps3.xml><?xml version="1.0" encoding="utf-8"?>
<ds:datastoreItem xmlns:ds="http://schemas.openxmlformats.org/officeDocument/2006/customXml" ds:itemID="{93BB7807-E2EB-4761-8C81-C40C3494F8E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40320</TotalTime>
  <Words>1704</Words>
  <Application>Microsoft Office PowerPoint</Application>
  <PresentationFormat>‫הצגה על המסך (4:3)</PresentationFormat>
  <Paragraphs>350</Paragraphs>
  <Slides>37</Slides>
  <Notes>29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4</vt:i4>
      </vt:variant>
      <vt:variant>
        <vt:lpstr>כותרות שקופיות</vt:lpstr>
      </vt:variant>
      <vt:variant>
        <vt:i4>37</vt:i4>
      </vt:variant>
    </vt:vector>
  </HeadingPairs>
  <TitlesOfParts>
    <vt:vector size="51" baseType="lpstr">
      <vt:lpstr>Arial</vt:lpstr>
      <vt:lpstr>Assistant</vt:lpstr>
      <vt:lpstr>Calibri</vt:lpstr>
      <vt:lpstr>Curlz MT</vt:lpstr>
      <vt:lpstr>David</vt:lpstr>
      <vt:lpstr>Gisha</vt:lpstr>
      <vt:lpstr>Segoe UI</vt:lpstr>
      <vt:lpstr>Segoe UI Light</vt:lpstr>
      <vt:lpstr>Times New Roman (Hebrew)</vt:lpstr>
      <vt:lpstr>Wingdings</vt:lpstr>
      <vt:lpstr>Office Theme</vt:lpstr>
      <vt:lpstr>Custom Design</vt:lpstr>
      <vt:lpstr>1_Custom Design</vt:lpstr>
      <vt:lpstr>2_Custom Design</vt:lpstr>
      <vt:lpstr>הנתונים הכלכליים העיקריים ברקע החלטת הוועדה המוניטרית על הריבית 04.07.2022</vt:lpstr>
      <vt:lpstr>הסביבה המוניטרית-פיננסית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תמונת הפעילות הריאלית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הכלכלה העולמית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Ness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Keren Shemesh</dc:creator>
  <cp:lastModifiedBy>אבשלום ברנוביץ'</cp:lastModifiedBy>
  <cp:revision>3712</cp:revision>
  <cp:lastPrinted>2015-12-27T10:07:57Z</cp:lastPrinted>
  <dcterms:created xsi:type="dcterms:W3CDTF">2015-06-21T09:58:57Z</dcterms:created>
  <dcterms:modified xsi:type="dcterms:W3CDTF">2022-07-04T15:13:30Z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0x0101000644CCD52964FE4BBD8AB8E0B060EA47</vt:lpwstr>
  </property>
</Properties>
</file>